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theme/theme6.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7.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661" r:id="rId5"/>
    <p:sldMasterId id="2147483672" r:id="rId6"/>
    <p:sldMasterId id="2147483684" r:id="rId7"/>
    <p:sldMasterId id="2147483804" r:id="rId8"/>
    <p:sldMasterId id="2147483813" r:id="rId9"/>
    <p:sldMasterId id="2147483718" r:id="rId10"/>
    <p:sldMasterId id="2147483822" r:id="rId11"/>
  </p:sldMasterIdLst>
  <p:notesMasterIdLst>
    <p:notesMasterId r:id="rId27"/>
  </p:notesMasterIdLst>
  <p:handoutMasterIdLst>
    <p:handoutMasterId r:id="rId28"/>
  </p:handoutMasterIdLst>
  <p:sldIdLst>
    <p:sldId id="256" r:id="rId12"/>
    <p:sldId id="316" r:id="rId13"/>
    <p:sldId id="376" r:id="rId14"/>
    <p:sldId id="338" r:id="rId15"/>
    <p:sldId id="374" r:id="rId16"/>
    <p:sldId id="372" r:id="rId17"/>
    <p:sldId id="375" r:id="rId18"/>
    <p:sldId id="384" r:id="rId19"/>
    <p:sldId id="377" r:id="rId20"/>
    <p:sldId id="379" r:id="rId21"/>
    <p:sldId id="380" r:id="rId22"/>
    <p:sldId id="381" r:id="rId23"/>
    <p:sldId id="382" r:id="rId24"/>
    <p:sldId id="383" r:id="rId25"/>
    <p:sldId id="369" r:id="rId26"/>
  </p:sldIdLst>
  <p:sldSz cx="9144000" cy="6858000" type="screen4x3"/>
  <p:notesSz cx="6807200" cy="9939338"/>
  <p:defaultTextStyle>
    <a:defPPr>
      <a:defRPr lang="nl-NL"/>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FCD"/>
    <a:srgbClr val="FFFFFF"/>
    <a:srgbClr val="0A1C5C"/>
    <a:srgbClr val="F39900"/>
    <a:srgbClr val="06104B"/>
    <a:srgbClr val="DDDEDD"/>
    <a:srgbClr val="EFEEED"/>
    <a:srgbClr val="0D0F3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0513" autoAdjust="0"/>
  </p:normalViewPr>
  <p:slideViewPr>
    <p:cSldViewPr snapToGrid="0" snapToObjects="1">
      <p:cViewPr varScale="1">
        <p:scale>
          <a:sx n="70" d="100"/>
          <a:sy n="70" d="100"/>
        </p:scale>
        <p:origin x="14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4" d="100"/>
          <a:sy n="94" d="100"/>
        </p:scale>
        <p:origin x="-3756" y="-102"/>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49786" cy="496967"/>
          </a:xfrm>
          <a:prstGeom prst="rect">
            <a:avLst/>
          </a:prstGeom>
        </p:spPr>
        <p:txBody>
          <a:bodyPr vert="horz" lIns="91559" tIns="45779" rIns="91559" bIns="45779" rtlCol="0"/>
          <a:lstStyle>
            <a:lvl1pPr algn="l" fontAlgn="auto">
              <a:spcBef>
                <a:spcPts val="0"/>
              </a:spcBef>
              <a:spcAft>
                <a:spcPts val="0"/>
              </a:spcAft>
              <a:defRPr sz="1200">
                <a:latin typeface="+mn-lt"/>
              </a:defRPr>
            </a:lvl1pPr>
          </a:lstStyle>
          <a:p>
            <a:pPr>
              <a:defRPr/>
            </a:pPr>
            <a:endParaRPr lang="nl-NL"/>
          </a:p>
        </p:txBody>
      </p:sp>
      <p:sp>
        <p:nvSpPr>
          <p:cNvPr id="3" name="Tijdelijke aanduiding voor datum 2"/>
          <p:cNvSpPr>
            <a:spLocks noGrp="1"/>
          </p:cNvSpPr>
          <p:nvPr>
            <p:ph type="dt" sz="quarter" idx="1"/>
          </p:nvPr>
        </p:nvSpPr>
        <p:spPr>
          <a:xfrm>
            <a:off x="3855839" y="0"/>
            <a:ext cx="2949786" cy="496967"/>
          </a:xfrm>
          <a:prstGeom prst="rect">
            <a:avLst/>
          </a:prstGeom>
        </p:spPr>
        <p:txBody>
          <a:bodyPr vert="horz" lIns="91559" tIns="45779" rIns="91559" bIns="45779" rtlCol="0"/>
          <a:lstStyle>
            <a:lvl1pPr algn="r" fontAlgn="auto">
              <a:spcBef>
                <a:spcPts val="0"/>
              </a:spcBef>
              <a:spcAft>
                <a:spcPts val="0"/>
              </a:spcAft>
              <a:defRPr sz="1200" smtClean="0">
                <a:latin typeface="+mn-lt"/>
              </a:defRPr>
            </a:lvl1pPr>
          </a:lstStyle>
          <a:p>
            <a:pPr>
              <a:defRPr/>
            </a:pPr>
            <a:fld id="{5EFB298A-973C-4B55-AC8A-4313560AA771}" type="datetimeFigureOut">
              <a:rPr lang="nl-NL"/>
              <a:pPr>
                <a:defRPr/>
              </a:pPr>
              <a:t>11-7-2017</a:t>
            </a:fld>
            <a:endParaRPr lang="nl-NL"/>
          </a:p>
        </p:txBody>
      </p:sp>
      <p:sp>
        <p:nvSpPr>
          <p:cNvPr id="4" name="Tijdelijke aanduiding voor voettekst 3"/>
          <p:cNvSpPr>
            <a:spLocks noGrp="1"/>
          </p:cNvSpPr>
          <p:nvPr>
            <p:ph type="ftr" sz="quarter" idx="2"/>
          </p:nvPr>
        </p:nvSpPr>
        <p:spPr>
          <a:xfrm>
            <a:off x="1" y="9440646"/>
            <a:ext cx="2949786" cy="496967"/>
          </a:xfrm>
          <a:prstGeom prst="rect">
            <a:avLst/>
          </a:prstGeom>
        </p:spPr>
        <p:txBody>
          <a:bodyPr vert="horz" lIns="91559" tIns="45779" rIns="91559" bIns="45779" rtlCol="0" anchor="b"/>
          <a:lstStyle>
            <a:lvl1pPr algn="l" fontAlgn="auto">
              <a:spcBef>
                <a:spcPts val="0"/>
              </a:spcBef>
              <a:spcAft>
                <a:spcPts val="0"/>
              </a:spcAft>
              <a:defRPr sz="1200">
                <a:latin typeface="+mn-lt"/>
              </a:defRPr>
            </a:lvl1pPr>
          </a:lstStyle>
          <a:p>
            <a:pPr>
              <a:defRPr/>
            </a:pPr>
            <a:endParaRPr lang="nl-NL"/>
          </a:p>
        </p:txBody>
      </p:sp>
      <p:sp>
        <p:nvSpPr>
          <p:cNvPr id="5" name="Tijdelijke aanduiding voor dianummer 4"/>
          <p:cNvSpPr>
            <a:spLocks noGrp="1"/>
          </p:cNvSpPr>
          <p:nvPr>
            <p:ph type="sldNum" sz="quarter" idx="3"/>
          </p:nvPr>
        </p:nvSpPr>
        <p:spPr>
          <a:xfrm>
            <a:off x="3855839" y="9440646"/>
            <a:ext cx="2949786" cy="496967"/>
          </a:xfrm>
          <a:prstGeom prst="rect">
            <a:avLst/>
          </a:prstGeom>
        </p:spPr>
        <p:txBody>
          <a:bodyPr vert="horz" lIns="91559" tIns="45779" rIns="91559" bIns="45779" rtlCol="0" anchor="b"/>
          <a:lstStyle>
            <a:lvl1pPr algn="r" fontAlgn="auto">
              <a:spcBef>
                <a:spcPts val="0"/>
              </a:spcBef>
              <a:spcAft>
                <a:spcPts val="0"/>
              </a:spcAft>
              <a:defRPr sz="1200" smtClean="0">
                <a:latin typeface="+mn-lt"/>
              </a:defRPr>
            </a:lvl1pPr>
          </a:lstStyle>
          <a:p>
            <a:pPr>
              <a:defRPr/>
            </a:pPr>
            <a:fld id="{9C66FEBD-AF78-44EE-AFD6-C7611074192A}" type="slidenum">
              <a:rPr lang="nl-NL"/>
              <a:pPr>
                <a:defRPr/>
              </a:pPr>
              <a:t>‹nr.›</a:t>
            </a:fld>
            <a:endParaRPr lang="nl-NL"/>
          </a:p>
        </p:txBody>
      </p:sp>
    </p:spTree>
    <p:extLst>
      <p:ext uri="{BB962C8B-B14F-4D97-AF65-F5344CB8AC3E}">
        <p14:creationId xmlns:p14="http://schemas.microsoft.com/office/powerpoint/2010/main" val="11464360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49786" cy="496967"/>
          </a:xfrm>
          <a:prstGeom prst="rect">
            <a:avLst/>
          </a:prstGeom>
        </p:spPr>
        <p:txBody>
          <a:bodyPr vert="horz" lIns="91559" tIns="45779" rIns="91559" bIns="45779" rtlCol="0"/>
          <a:lstStyle>
            <a:lvl1pPr algn="l" fontAlgn="auto">
              <a:spcBef>
                <a:spcPts val="0"/>
              </a:spcBef>
              <a:spcAft>
                <a:spcPts val="0"/>
              </a:spcAft>
              <a:defRPr sz="1200">
                <a:latin typeface="+mn-lt"/>
              </a:defRPr>
            </a:lvl1pPr>
          </a:lstStyle>
          <a:p>
            <a:pPr>
              <a:defRPr/>
            </a:pPr>
            <a:endParaRPr lang="nl-NL"/>
          </a:p>
        </p:txBody>
      </p:sp>
      <p:sp>
        <p:nvSpPr>
          <p:cNvPr id="3" name="Tijdelijke aanduiding voor datum 2"/>
          <p:cNvSpPr>
            <a:spLocks noGrp="1"/>
          </p:cNvSpPr>
          <p:nvPr>
            <p:ph type="dt" idx="1"/>
          </p:nvPr>
        </p:nvSpPr>
        <p:spPr>
          <a:xfrm>
            <a:off x="3855839" y="0"/>
            <a:ext cx="2949786" cy="496967"/>
          </a:xfrm>
          <a:prstGeom prst="rect">
            <a:avLst/>
          </a:prstGeom>
        </p:spPr>
        <p:txBody>
          <a:bodyPr vert="horz" lIns="91559" tIns="45779" rIns="91559" bIns="45779" rtlCol="0"/>
          <a:lstStyle>
            <a:lvl1pPr algn="r" fontAlgn="auto">
              <a:spcBef>
                <a:spcPts val="0"/>
              </a:spcBef>
              <a:spcAft>
                <a:spcPts val="0"/>
              </a:spcAft>
              <a:defRPr sz="1200" smtClean="0">
                <a:latin typeface="+mn-lt"/>
              </a:defRPr>
            </a:lvl1pPr>
          </a:lstStyle>
          <a:p>
            <a:pPr>
              <a:defRPr/>
            </a:pPr>
            <a:fld id="{5A61FB04-820E-435C-9296-6CB486623749}" type="datetimeFigureOut">
              <a:rPr lang="nl-NL"/>
              <a:pPr>
                <a:defRPr/>
              </a:pPr>
              <a:t>11-7-2017</a:t>
            </a:fld>
            <a:endParaRPr lang="nl-NL"/>
          </a:p>
        </p:txBody>
      </p:sp>
      <p:sp>
        <p:nvSpPr>
          <p:cNvPr id="4" name="Tijdelijke aanduiding voor dia-afbeelding 3"/>
          <p:cNvSpPr>
            <a:spLocks noGrp="1" noRot="1" noChangeAspect="1"/>
          </p:cNvSpPr>
          <p:nvPr>
            <p:ph type="sldImg" idx="2"/>
          </p:nvPr>
        </p:nvSpPr>
        <p:spPr>
          <a:xfrm>
            <a:off x="919163" y="746125"/>
            <a:ext cx="4968875" cy="3727450"/>
          </a:xfrm>
          <a:prstGeom prst="rect">
            <a:avLst/>
          </a:prstGeom>
          <a:noFill/>
          <a:ln w="12700">
            <a:solidFill>
              <a:prstClr val="black"/>
            </a:solidFill>
          </a:ln>
        </p:spPr>
        <p:txBody>
          <a:bodyPr vert="horz" lIns="91559" tIns="45779" rIns="91559" bIns="45779" rtlCol="0" anchor="ctr"/>
          <a:lstStyle/>
          <a:p>
            <a:pPr lvl="0"/>
            <a:endParaRPr lang="nl-NL" noProof="0"/>
          </a:p>
        </p:txBody>
      </p:sp>
      <p:sp>
        <p:nvSpPr>
          <p:cNvPr id="5" name="Tijdelijke aanduiding voor notities 4"/>
          <p:cNvSpPr>
            <a:spLocks noGrp="1"/>
          </p:cNvSpPr>
          <p:nvPr>
            <p:ph type="body" sz="quarter" idx="3"/>
          </p:nvPr>
        </p:nvSpPr>
        <p:spPr>
          <a:xfrm>
            <a:off x="680721" y="4721186"/>
            <a:ext cx="5445760" cy="4472702"/>
          </a:xfrm>
          <a:prstGeom prst="rect">
            <a:avLst/>
          </a:prstGeom>
        </p:spPr>
        <p:txBody>
          <a:bodyPr vert="horz" lIns="91559" tIns="45779" rIns="91559" bIns="45779" rtlCol="0"/>
          <a:lstStyle/>
          <a:p>
            <a:pPr lvl="0"/>
            <a:r>
              <a:rPr lang="nl-NL" noProof="0"/>
              <a:t>Klik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1" y="9440646"/>
            <a:ext cx="2949786" cy="496967"/>
          </a:xfrm>
          <a:prstGeom prst="rect">
            <a:avLst/>
          </a:prstGeom>
        </p:spPr>
        <p:txBody>
          <a:bodyPr vert="horz" lIns="91559" tIns="45779" rIns="91559" bIns="45779" rtlCol="0" anchor="b"/>
          <a:lstStyle>
            <a:lvl1pPr algn="l" fontAlgn="auto">
              <a:spcBef>
                <a:spcPts val="0"/>
              </a:spcBef>
              <a:spcAft>
                <a:spcPts val="0"/>
              </a:spcAft>
              <a:defRPr sz="1200">
                <a:latin typeface="+mn-lt"/>
              </a:defRPr>
            </a:lvl1pPr>
          </a:lstStyle>
          <a:p>
            <a:pPr>
              <a:defRPr/>
            </a:pPr>
            <a:endParaRPr lang="nl-NL"/>
          </a:p>
        </p:txBody>
      </p:sp>
      <p:sp>
        <p:nvSpPr>
          <p:cNvPr id="7" name="Tijdelijke aanduiding voor dianummer 6"/>
          <p:cNvSpPr>
            <a:spLocks noGrp="1"/>
          </p:cNvSpPr>
          <p:nvPr>
            <p:ph type="sldNum" sz="quarter" idx="5"/>
          </p:nvPr>
        </p:nvSpPr>
        <p:spPr>
          <a:xfrm>
            <a:off x="3855839" y="9440646"/>
            <a:ext cx="2949786" cy="496967"/>
          </a:xfrm>
          <a:prstGeom prst="rect">
            <a:avLst/>
          </a:prstGeom>
        </p:spPr>
        <p:txBody>
          <a:bodyPr vert="horz" lIns="91559" tIns="45779" rIns="91559" bIns="45779" rtlCol="0" anchor="b"/>
          <a:lstStyle>
            <a:lvl1pPr algn="r" fontAlgn="auto">
              <a:spcBef>
                <a:spcPts val="0"/>
              </a:spcBef>
              <a:spcAft>
                <a:spcPts val="0"/>
              </a:spcAft>
              <a:defRPr sz="1200" smtClean="0">
                <a:latin typeface="+mn-lt"/>
              </a:defRPr>
            </a:lvl1pPr>
          </a:lstStyle>
          <a:p>
            <a:pPr>
              <a:defRPr/>
            </a:pPr>
            <a:fld id="{83CF97B4-FEEE-481F-B731-C73C04DFEBF7}" type="slidenum">
              <a:rPr lang="nl-NL"/>
              <a:pPr>
                <a:defRPr/>
              </a:pPr>
              <a:t>‹nr.›</a:t>
            </a:fld>
            <a:endParaRPr lang="nl-NL"/>
          </a:p>
        </p:txBody>
      </p:sp>
    </p:spTree>
    <p:extLst>
      <p:ext uri="{BB962C8B-B14F-4D97-AF65-F5344CB8AC3E}">
        <p14:creationId xmlns:p14="http://schemas.microsoft.com/office/powerpoint/2010/main" val="2742572445"/>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83CF97B4-FEEE-481F-B731-C73C04DFEBF7}" type="slidenum">
              <a:rPr lang="nl-NL" smtClean="0"/>
              <a:pPr>
                <a:defRPr/>
              </a:pPr>
              <a:t>1</a:t>
            </a:fld>
            <a:endParaRPr lang="nl-NL" dirty="0"/>
          </a:p>
        </p:txBody>
      </p:sp>
    </p:spTree>
    <p:extLst>
      <p:ext uri="{BB962C8B-B14F-4D97-AF65-F5344CB8AC3E}">
        <p14:creationId xmlns:p14="http://schemas.microsoft.com/office/powerpoint/2010/main" val="1120338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ACA54EF5-8D19-44F5-89BE-C0D32847F1F2}" type="slidenum">
              <a:rPr lang="nl-NL"/>
              <a:pPr>
                <a:defRPr/>
              </a:pPr>
              <a:t>‹nr.›</a:t>
            </a:fld>
            <a:endParaRPr lang="nl-NL" dirty="0"/>
          </a:p>
        </p:txBody>
      </p:sp>
    </p:spTree>
    <p:extLst>
      <p:ext uri="{BB962C8B-B14F-4D97-AF65-F5344CB8AC3E}">
        <p14:creationId xmlns:p14="http://schemas.microsoft.com/office/powerpoint/2010/main" val="211270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ei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44B42268-EF89-4E17-B78D-A37600BAB55B}" type="slidenum">
              <a:rPr lang="nl-NL"/>
              <a:pPr>
                <a:defRPr/>
              </a:pPr>
              <a:t>‹nr.›</a:t>
            </a:fld>
            <a:endParaRPr lang="nl-NL" dirty="0"/>
          </a:p>
        </p:txBody>
      </p:sp>
    </p:spTree>
    <p:extLst>
      <p:ext uri="{BB962C8B-B14F-4D97-AF65-F5344CB8AC3E}">
        <p14:creationId xmlns:p14="http://schemas.microsoft.com/office/powerpoint/2010/main" val="1618359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arterb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21970696-B965-4AE7-9D83-DE1B423EE386}" type="slidenum">
              <a:rPr lang="nl-NL"/>
              <a:pPr>
                <a:defRPr/>
              </a:pPr>
              <a:t>‹nr.›</a:t>
            </a:fld>
            <a:endParaRPr lang="nl-NL" dirty="0"/>
          </a:p>
        </p:txBody>
      </p:sp>
    </p:spTree>
    <p:extLst>
      <p:ext uri="{BB962C8B-B14F-4D97-AF65-F5344CB8AC3E}">
        <p14:creationId xmlns:p14="http://schemas.microsoft.com/office/powerpoint/2010/main" val="872961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odefotograa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FA7D97DF-9045-4DA7-8779-35ABA7ED85B2}" type="slidenum">
              <a:rPr lang="nl-NL"/>
              <a:pPr>
                <a:defRPr/>
              </a:pPr>
              <a:t>‹nr.›</a:t>
            </a:fld>
            <a:endParaRPr lang="nl-NL" dirty="0"/>
          </a:p>
        </p:txBody>
      </p:sp>
    </p:spTree>
    <p:extLst>
      <p:ext uri="{BB962C8B-B14F-4D97-AF65-F5344CB8AC3E}">
        <p14:creationId xmlns:p14="http://schemas.microsoft.com/office/powerpoint/2010/main" val="2920604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solidFill>
                  <a:srgbClr val="0A1C5C"/>
                </a:solidFill>
              </a:defRPr>
            </a:lvl1pPr>
          </a:lstStyle>
          <a:p>
            <a:r>
              <a:rPr lang="nl-NL" dirty="0"/>
              <a:t>Titel</a:t>
            </a:r>
          </a:p>
        </p:txBody>
      </p:sp>
      <p:sp>
        <p:nvSpPr>
          <p:cNvPr id="13"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2A180124-DBEB-4512-94F3-A392E5E79F10}" type="slidenum">
              <a:rPr lang="nl-NL"/>
              <a:pPr>
                <a:defRPr/>
              </a:pPr>
              <a:t>‹nr.›</a:t>
            </a:fld>
            <a:endParaRPr lang="nl-NL"/>
          </a:p>
        </p:txBody>
      </p:sp>
    </p:spTree>
    <p:extLst>
      <p:ext uri="{BB962C8B-B14F-4D97-AF65-F5344CB8AC3E}">
        <p14:creationId xmlns:p14="http://schemas.microsoft.com/office/powerpoint/2010/main" val="3390304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zei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solidFill>
                  <a:srgbClr val="0A1C5C"/>
                </a:solidFill>
              </a:defRPr>
            </a:lvl1pPr>
          </a:lstStyle>
          <a:p>
            <a:r>
              <a:rPr lang="nl-NL" dirty="0"/>
              <a:t>Titel</a:t>
            </a:r>
          </a:p>
        </p:txBody>
      </p:sp>
      <p:sp>
        <p:nvSpPr>
          <p:cNvPr id="14"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E359F59D-6176-4103-85E1-556DBCF5179D}" type="slidenum">
              <a:rPr lang="nl-NL"/>
              <a:pPr>
                <a:defRPr/>
              </a:pPr>
              <a:t>‹nr.›</a:t>
            </a:fld>
            <a:endParaRPr lang="nl-NL"/>
          </a:p>
        </p:txBody>
      </p:sp>
    </p:spTree>
    <p:extLst>
      <p:ext uri="{BB962C8B-B14F-4D97-AF65-F5344CB8AC3E}">
        <p14:creationId xmlns:p14="http://schemas.microsoft.com/office/powerpoint/2010/main" val="322666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Quarterb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lvl1pPr>
          </a:lstStyle>
          <a:p>
            <a:r>
              <a:rPr lang="nl-NL" dirty="0"/>
              <a:t>Titel</a:t>
            </a:r>
          </a:p>
        </p:txBody>
      </p:sp>
      <p:sp>
        <p:nvSpPr>
          <p:cNvPr id="4"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6"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BE02D936-E6F1-4FAD-9D20-172C8C101542}" type="slidenum">
              <a:rPr lang="nl-NL"/>
              <a:pPr>
                <a:defRPr/>
              </a:pPr>
              <a:t>‹nr.›</a:t>
            </a:fld>
            <a:endParaRPr lang="nl-NL"/>
          </a:p>
        </p:txBody>
      </p:sp>
    </p:spTree>
    <p:extLst>
      <p:ext uri="{BB962C8B-B14F-4D97-AF65-F5344CB8AC3E}">
        <p14:creationId xmlns:p14="http://schemas.microsoft.com/office/powerpoint/2010/main" val="1830380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Modefotograa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solidFill>
                  <a:srgbClr val="0A1C5C"/>
                </a:solidFill>
              </a:defRPr>
            </a:lvl1pPr>
          </a:lstStyle>
          <a:p>
            <a:r>
              <a:rPr lang="nl-NL" dirty="0"/>
              <a:t>Titel</a:t>
            </a:r>
          </a:p>
        </p:txBody>
      </p:sp>
      <p:sp>
        <p:nvSpPr>
          <p:cNvPr id="7"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6104B"/>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E0AD73F4-B726-489D-94DA-9A11940608DC}" type="slidenum">
              <a:rPr lang="nl-NL"/>
              <a:pPr>
                <a:defRPr/>
              </a:pPr>
              <a:t>‹nr.›</a:t>
            </a:fld>
            <a:endParaRPr lang="nl-NL"/>
          </a:p>
        </p:txBody>
      </p:sp>
    </p:spTree>
    <p:extLst>
      <p:ext uri="{BB962C8B-B14F-4D97-AF65-F5344CB8AC3E}">
        <p14:creationId xmlns:p14="http://schemas.microsoft.com/office/powerpoint/2010/main" val="4203673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ussenpagina pilo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8"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6F6FB389-92DF-4DF4-9E26-DA43EED516E0}" type="slidenum">
              <a:rPr lang="nl-NL" smtClean="0"/>
              <a:pPr>
                <a:defRPr/>
              </a:pPr>
              <a:t>‹nr.›</a:t>
            </a:fld>
            <a:endParaRPr lang="nl-NL" dirty="0"/>
          </a:p>
        </p:txBody>
      </p:sp>
    </p:spTree>
    <p:extLst>
      <p:ext uri="{BB962C8B-B14F-4D97-AF65-F5344CB8AC3E}">
        <p14:creationId xmlns:p14="http://schemas.microsoft.com/office/powerpoint/2010/main" val="328460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ussenpagina zei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defTabSz="457200" rtl="0" fontAlgn="base">
              <a:spcBef>
                <a:spcPct val="0"/>
              </a:spcBef>
              <a:spcAft>
                <a:spcPct val="0"/>
              </a:spcAft>
              <a:defRPr lang="nl-NL" sz="4000" b="0" i="0" kern="1200" dirty="0">
                <a:solidFill>
                  <a:srgbClr val="0A1C5C"/>
                </a:solidFill>
                <a:latin typeface="Arial"/>
                <a:ea typeface="+mj-ea"/>
                <a:cs typeface="Arial"/>
              </a:defRPr>
            </a:lvl1pPr>
          </a:lstStyle>
          <a:p>
            <a:r>
              <a:rPr lang="nl-NL" dirty="0"/>
              <a:t>Klik om de stijl te bewerken</a:t>
            </a:r>
          </a:p>
        </p:txBody>
      </p:sp>
      <p:sp>
        <p:nvSpPr>
          <p:cNvPr id="4"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5" name="Tijdelijke aanduiding voor dianummer 12"/>
          <p:cNvSpPr>
            <a:spLocks noGrp="1"/>
          </p:cNvSpPr>
          <p:nvPr>
            <p:ph type="sldNum" sz="quarter" idx="10"/>
          </p:nvPr>
        </p:nvSpPr>
        <p:spPr/>
        <p:txBody>
          <a:bodyPr/>
          <a:lstStyle>
            <a:lvl1pPr algn="r" defTabSz="457200" rtl="0" fontAlgn="auto">
              <a:spcBef>
                <a:spcPts val="0"/>
              </a:spcBef>
              <a:spcAft>
                <a:spcPts val="0"/>
              </a:spcAft>
              <a:defRPr lang="nl-NL" sz="1000" b="1" i="0" kern="1200" smtClean="0">
                <a:solidFill>
                  <a:srgbClr val="F39900"/>
                </a:solidFill>
                <a:latin typeface="Arial"/>
                <a:ea typeface="+mn-ea"/>
                <a:cs typeface="Arial"/>
              </a:defRPr>
            </a:lvl1pPr>
          </a:lstStyle>
          <a:p>
            <a:pPr>
              <a:defRPr/>
            </a:pPr>
            <a:fld id="{3B008B3F-0B70-4DBC-AE32-4478E6284FC1}" type="slidenum">
              <a:rPr lang="nl-NL" smtClean="0"/>
              <a:pPr>
                <a:defRPr/>
              </a:pPr>
              <a:t>‹nr.›</a:t>
            </a:fld>
            <a:endParaRPr lang="nl-NL" dirty="0"/>
          </a:p>
        </p:txBody>
      </p:sp>
    </p:spTree>
    <p:extLst>
      <p:ext uri="{BB962C8B-B14F-4D97-AF65-F5344CB8AC3E}">
        <p14:creationId xmlns:p14="http://schemas.microsoft.com/office/powerpoint/2010/main" val="3696566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ussenpagina Quarterb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096C2B3C-8CEB-4344-B763-D83E2311A0BE}" type="slidenum">
              <a:rPr lang="nl-NL" smtClean="0"/>
              <a:pPr>
                <a:defRPr/>
              </a:pPr>
              <a:t>‹nr.›</a:t>
            </a:fld>
            <a:endParaRPr lang="nl-NL" dirty="0"/>
          </a:p>
        </p:txBody>
      </p:sp>
    </p:spTree>
    <p:extLst>
      <p:ext uri="{BB962C8B-B14F-4D97-AF65-F5344CB8AC3E}">
        <p14:creationId xmlns:p14="http://schemas.microsoft.com/office/powerpoint/2010/main" val="4114118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ussenpagina Modefotograa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el 2"/>
          <p:cNvSpPr>
            <a:spLocks noGrp="1"/>
          </p:cNvSpPr>
          <p:nvPr>
            <p:ph type="subTitle" idx="1"/>
          </p:nvPr>
        </p:nvSpPr>
        <p:spPr>
          <a:xfrm>
            <a:off x="2377440" y="5572991"/>
            <a:ext cx="6400800" cy="1020618"/>
          </a:xfrm>
        </p:spPr>
        <p:txBody>
          <a:bodyPr>
            <a:normAutofit/>
          </a:bodyPr>
          <a:lstStyle>
            <a:lvl1pPr marL="0" indent="0" algn="r">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7" name="Tijdelijke aanduiding voor titel 8"/>
          <p:cNvSpPr>
            <a:spLocks noGrp="1"/>
          </p:cNvSpPr>
          <p:nvPr>
            <p:ph type="title"/>
          </p:nvPr>
        </p:nvSpPr>
        <p:spPr>
          <a:xfrm>
            <a:off x="361146" y="445390"/>
            <a:ext cx="7401094" cy="834770"/>
          </a:xfrm>
          <a:prstGeom prst="rect">
            <a:avLst/>
          </a:prstGeom>
        </p:spPr>
        <p:txBody>
          <a:bodyPr rtlCol="0">
            <a:noAutofit/>
          </a:bodyPr>
          <a:lstStyle>
            <a:lvl1pPr algn="l">
              <a:defRPr b="0" i="0">
                <a:solidFill>
                  <a:srgbClr val="0A1C5C"/>
                </a:solidFill>
                <a:latin typeface="Arial"/>
                <a:cs typeface="Arial"/>
              </a:defRPr>
            </a:lvl1pPr>
          </a:lstStyle>
          <a:p>
            <a:r>
              <a:rPr lang="nl-NL" dirty="0"/>
              <a:t>Klik om de stijl te bewerken</a:t>
            </a:r>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EECED4A0-EA2E-4FAC-A6EF-0087C0A2DBCA}" type="slidenum">
              <a:rPr lang="nl-NL" smtClean="0"/>
              <a:pPr>
                <a:defRPr/>
              </a:pPr>
              <a:t>‹nr.›</a:t>
            </a:fld>
            <a:endParaRPr lang="nl-NL" dirty="0"/>
          </a:p>
        </p:txBody>
      </p:sp>
    </p:spTree>
    <p:extLst>
      <p:ext uri="{BB962C8B-B14F-4D97-AF65-F5344CB8AC3E}">
        <p14:creationId xmlns:p14="http://schemas.microsoft.com/office/powerpoint/2010/main" val="3155805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rkels li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a:t>Titelstijl van model bewerken</a:t>
            </a:r>
          </a:p>
        </p:txBody>
      </p:sp>
      <p:sp>
        <p:nvSpPr>
          <p:cNvPr id="8"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6D5FAD8C-06E7-467F-808B-CC5660713AA2}" type="slidenum">
              <a:rPr lang="nl-NL"/>
              <a:pPr>
                <a:defRPr/>
              </a:pPr>
              <a:t>‹nr.›</a:t>
            </a:fld>
            <a:endParaRPr lang="nl-NL"/>
          </a:p>
        </p:txBody>
      </p:sp>
    </p:spTree>
    <p:extLst>
      <p:ext uri="{BB962C8B-B14F-4D97-AF65-F5344CB8AC3E}">
        <p14:creationId xmlns:p14="http://schemas.microsoft.com/office/powerpoint/2010/main" val="1601414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rkels rech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6104B"/>
                </a:solidFill>
                <a:latin typeface="Arial"/>
                <a:cs typeface="Arial"/>
              </a:defRPr>
            </a:lvl1pPr>
          </a:lstStyle>
          <a:p>
            <a:r>
              <a:rPr lang="nl-NL" dirty="0"/>
              <a:t>Titelstijl van model bewerken</a:t>
            </a:r>
          </a:p>
        </p:txBody>
      </p:sp>
      <p:sp>
        <p:nvSpPr>
          <p:cNvPr id="7"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1pPr>
              <a:defRPr sz="2400"/>
            </a:lvl1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11E88E51-D422-427E-9B35-82CF9A78A697}" type="slidenum">
              <a:rPr lang="nl-NL"/>
              <a:pPr>
                <a:defRPr/>
              </a:pPr>
              <a:t>‹nr.›</a:t>
            </a:fld>
            <a:endParaRPr lang="nl-NL"/>
          </a:p>
        </p:txBody>
      </p:sp>
    </p:spTree>
    <p:extLst>
      <p:ext uri="{BB962C8B-B14F-4D97-AF65-F5344CB8AC3E}">
        <p14:creationId xmlns:p14="http://schemas.microsoft.com/office/powerpoint/2010/main" val="2791104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rkels on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6104B"/>
                </a:solidFill>
                <a:latin typeface="Arial"/>
                <a:cs typeface="Arial"/>
              </a:defRPr>
            </a:lvl1pPr>
          </a:lstStyle>
          <a:p>
            <a:r>
              <a:rPr lang="nl-NL" dirty="0"/>
              <a:t>Titelstijl van model bewerken</a:t>
            </a:r>
          </a:p>
        </p:txBody>
      </p:sp>
      <p:sp>
        <p:nvSpPr>
          <p:cNvPr id="7"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5B087FD0-37AE-4453-80F0-C62FA8535D3A}" type="slidenum">
              <a:rPr lang="nl-NL" smtClean="0"/>
              <a:pPr>
                <a:defRPr/>
              </a:pPr>
              <a:t>‹nr.›</a:t>
            </a:fld>
            <a:endParaRPr lang="nl-NL" dirty="0"/>
          </a:p>
        </p:txBody>
      </p:sp>
    </p:spTree>
    <p:extLst>
      <p:ext uri="{BB962C8B-B14F-4D97-AF65-F5344CB8AC3E}">
        <p14:creationId xmlns:p14="http://schemas.microsoft.com/office/powerpoint/2010/main" val="1298564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a:t>Titelstijl van model bewerken</a:t>
            </a:r>
          </a:p>
        </p:txBody>
      </p:sp>
      <p:sp>
        <p:nvSpPr>
          <p:cNvPr id="7" name="Tijdelijke aanduiding voor tekst 2"/>
          <p:cNvSpPr>
            <a:spLocks noGrp="1"/>
          </p:cNvSpPr>
          <p:nvPr>
            <p:ph idx="1" hasCustomPrompt="1"/>
          </p:nvPr>
        </p:nvSpPr>
        <p:spPr>
          <a:xfrm>
            <a:off x="457200" y="1600200"/>
            <a:ext cx="8229600" cy="4525963"/>
          </a:xfrm>
          <a:prstGeom prst="rect">
            <a:avLst/>
          </a:prstGeom>
        </p:spPr>
        <p:txBody>
          <a:bodyPr rtlCol="0">
            <a:normAutofit/>
          </a:bodyPr>
          <a:lstStyle>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006D262A-B1C9-424D-9E61-9092A26001D0}" type="slidenum">
              <a:rPr lang="nl-NL"/>
              <a:pPr>
                <a:defRPr/>
              </a:pPr>
              <a:t>‹nr.›</a:t>
            </a:fld>
            <a:endParaRPr lang="nl-NL"/>
          </a:p>
        </p:txBody>
      </p:sp>
    </p:spTree>
    <p:extLst>
      <p:ext uri="{BB962C8B-B14F-4D97-AF65-F5344CB8AC3E}">
        <p14:creationId xmlns:p14="http://schemas.microsoft.com/office/powerpoint/2010/main" val="3635421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i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dianummer 12"/>
          <p:cNvSpPr>
            <a:spLocks noGrp="1"/>
          </p:cNvSpPr>
          <p:nvPr>
            <p:ph type="sldNum" sz="quarter" idx="10"/>
          </p:nvPr>
        </p:nvSpPr>
        <p:spPr/>
        <p:txBody>
          <a:bodyPr/>
          <a:lstStyle>
            <a:lvl1pPr algn="r">
              <a:defRPr sz="1000" b="1" i="0" smtClean="0">
                <a:solidFill>
                  <a:srgbClr val="F39900"/>
                </a:solidFill>
                <a:latin typeface="Arial"/>
                <a:cs typeface="Arial"/>
              </a:defRPr>
            </a:lvl1pPr>
          </a:lstStyle>
          <a:p>
            <a:pPr>
              <a:defRPr/>
            </a:pPr>
            <a:fld id="{6E79301F-CA48-40A0-9569-F47C90719BB0}" type="slidenum">
              <a:rPr lang="nl-NL" smtClean="0"/>
              <a:pPr>
                <a:defRPr/>
              </a:pPr>
              <a:t>‹nr.›</a:t>
            </a:fld>
            <a:endParaRPr lang="nl-NL" dirty="0"/>
          </a:p>
        </p:txBody>
      </p:sp>
    </p:spTree>
    <p:extLst>
      <p:ext uri="{BB962C8B-B14F-4D97-AF65-F5344CB8AC3E}">
        <p14:creationId xmlns:p14="http://schemas.microsoft.com/office/powerpoint/2010/main" val="2167739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chtgrij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FEA8ED0B-95CC-4695-8DCE-725A0009D455}" type="slidenum">
              <a:rPr lang="nl-NL"/>
              <a:pPr>
                <a:defRPr/>
              </a:pPr>
              <a:t>‹nr.›</a:t>
            </a:fld>
            <a:endParaRPr lang="nl-NL"/>
          </a:p>
        </p:txBody>
      </p:sp>
    </p:spTree>
    <p:extLst>
      <p:ext uri="{BB962C8B-B14F-4D97-AF65-F5344CB8AC3E}">
        <p14:creationId xmlns:p14="http://schemas.microsoft.com/office/powerpoint/2010/main" val="1306505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el zei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jdelijke aanduiding voor titel 8"/>
          <p:cNvSpPr>
            <a:spLocks noGrp="1"/>
          </p:cNvSpPr>
          <p:nvPr>
            <p:ph type="title" hasCustomPrompt="1"/>
          </p:nvPr>
        </p:nvSpPr>
        <p:spPr>
          <a:xfrm>
            <a:off x="899626" y="1979550"/>
            <a:ext cx="7777014" cy="1673466"/>
          </a:xfrm>
          <a:prstGeom prst="rect">
            <a:avLst/>
          </a:prstGeom>
        </p:spPr>
        <p:txBody>
          <a:bodyPr rtlCol="0">
            <a:noAutofit/>
          </a:bodyPr>
          <a:lstStyle>
            <a:lvl1pPr>
              <a:defRPr>
                <a:solidFill>
                  <a:srgbClr val="0A1C5C"/>
                </a:solidFill>
              </a:defRPr>
            </a:lvl1pPr>
          </a:lstStyle>
          <a:p>
            <a:r>
              <a:rPr lang="nl-NL" dirty="0"/>
              <a:t>Titel</a:t>
            </a:r>
          </a:p>
        </p:txBody>
      </p:sp>
      <p:sp>
        <p:nvSpPr>
          <p:cNvPr id="14" name="Subtitel 2"/>
          <p:cNvSpPr>
            <a:spLocks noGrp="1"/>
          </p:cNvSpPr>
          <p:nvPr>
            <p:ph type="subTitle" idx="1"/>
          </p:nvPr>
        </p:nvSpPr>
        <p:spPr>
          <a:xfrm>
            <a:off x="899626" y="3484104"/>
            <a:ext cx="64008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E359F59D-6176-4103-85E1-556DBCF5179D}" type="slidenum">
              <a:rPr lang="nl-NL"/>
              <a:pPr>
                <a:defRPr/>
              </a:pPr>
              <a:t>‹nr.›</a:t>
            </a:fld>
            <a:endParaRPr lang="nl-NL"/>
          </a:p>
        </p:txBody>
      </p:sp>
    </p:spTree>
    <p:extLst>
      <p:ext uri="{BB962C8B-B14F-4D97-AF65-F5344CB8AC3E}">
        <p14:creationId xmlns:p14="http://schemas.microsoft.com/office/powerpoint/2010/main" val="3678768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lgemeen">
    <p:bg>
      <p:bgPr>
        <a:solidFill>
          <a:srgbClr val="0A1C5C"/>
        </a:solidFill>
        <a:effectLst/>
      </p:bgPr>
    </p:bg>
    <p:spTree>
      <p:nvGrpSpPr>
        <p:cNvPr id="1" name=""/>
        <p:cNvGrpSpPr/>
        <p:nvPr/>
      </p:nvGrpSpPr>
      <p:grpSpPr>
        <a:xfrm>
          <a:off x="0" y="0"/>
          <a:ext cx="0" cy="0"/>
          <a:chOff x="0" y="0"/>
          <a:chExt cx="0" cy="0"/>
        </a:xfrm>
      </p:grpSpPr>
      <p:sp>
        <p:nvSpPr>
          <p:cNvPr id="3" name="Tekstvak 5"/>
          <p:cNvSpPr txBox="1"/>
          <p:nvPr userDrawn="1"/>
        </p:nvSpPr>
        <p:spPr>
          <a:xfrm>
            <a:off x="4700588" y="1927225"/>
            <a:ext cx="3498850" cy="954088"/>
          </a:xfrm>
          <a:prstGeom prst="rect">
            <a:avLst/>
          </a:prstGeom>
          <a:noFill/>
        </p:spPr>
        <p:txBody>
          <a:bodyPr>
            <a:spAutoFit/>
          </a:bodyPr>
          <a:lstStyle/>
          <a:p>
            <a:pPr fontAlgn="auto">
              <a:spcBef>
                <a:spcPts val="0"/>
              </a:spcBef>
              <a:spcAft>
                <a:spcPts val="0"/>
              </a:spcAft>
              <a:defRPr/>
            </a:pPr>
            <a:r>
              <a:rPr lang="nl-NL" sz="2800" dirty="0">
                <a:solidFill>
                  <a:schemeClr val="bg1"/>
                </a:solidFill>
                <a:latin typeface="Arial"/>
                <a:cs typeface="Arial"/>
              </a:rPr>
              <a:t>BEDANKT VOOR</a:t>
            </a:r>
          </a:p>
          <a:p>
            <a:pPr fontAlgn="auto">
              <a:spcBef>
                <a:spcPts val="0"/>
              </a:spcBef>
              <a:spcAft>
                <a:spcPts val="0"/>
              </a:spcAft>
              <a:defRPr/>
            </a:pPr>
            <a:r>
              <a:rPr lang="nl-NL" sz="2800" dirty="0">
                <a:solidFill>
                  <a:schemeClr val="bg1"/>
                </a:solidFill>
                <a:latin typeface="Arial"/>
                <a:cs typeface="Arial"/>
              </a:rPr>
              <a:t>UW AANDACHT</a:t>
            </a:r>
          </a:p>
        </p:txBody>
      </p:sp>
      <p:sp>
        <p:nvSpPr>
          <p:cNvPr id="13" name="Subtitel 2"/>
          <p:cNvSpPr>
            <a:spLocks noGrp="1"/>
          </p:cNvSpPr>
          <p:nvPr>
            <p:ph type="subTitle" idx="1"/>
          </p:nvPr>
        </p:nvSpPr>
        <p:spPr>
          <a:xfrm>
            <a:off x="4754681" y="3133855"/>
            <a:ext cx="3339993" cy="1613835"/>
          </a:xfrm>
          <a:prstGeom prst="rect">
            <a:avLst/>
          </a:prstGeom>
        </p:spPr>
        <p:txBody>
          <a:bodyPr>
            <a:normAutofit/>
          </a:bodyPr>
          <a:lstStyle>
            <a:lvl1pPr marL="0" indent="0" algn="l">
              <a:buNone/>
              <a:defRPr sz="1400" b="0" i="0" baseline="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het opmaakprofiel van de modelondertitel te bewerken</a:t>
            </a:r>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F8253780-CEE2-4D9C-A87E-A89AD355D676}" type="slidenum">
              <a:rPr lang="nl-NL"/>
              <a:pPr>
                <a:defRPr/>
              </a:pPr>
              <a:t>‹nr.›</a:t>
            </a:fld>
            <a:endParaRPr lang="nl-NL"/>
          </a:p>
        </p:txBody>
      </p:sp>
      <p:pic>
        <p:nvPicPr>
          <p:cNvPr id="2" name="Afbeelding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16859" y="6580186"/>
            <a:ext cx="2138082" cy="68386"/>
          </a:xfrm>
          <a:prstGeom prst="rect">
            <a:avLst/>
          </a:prstGeom>
        </p:spPr>
      </p:pic>
    </p:spTree>
    <p:extLst>
      <p:ext uri="{BB962C8B-B14F-4D97-AF65-F5344CB8AC3E}">
        <p14:creationId xmlns:p14="http://schemas.microsoft.com/office/powerpoint/2010/main" val="39344904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oudsopga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kstvak 6"/>
          <p:cNvSpPr txBox="1"/>
          <p:nvPr userDrawn="1"/>
        </p:nvSpPr>
        <p:spPr>
          <a:xfrm>
            <a:off x="457200" y="525463"/>
            <a:ext cx="8229600" cy="769441"/>
          </a:xfrm>
          <a:prstGeom prst="rect">
            <a:avLst/>
          </a:prstGeom>
          <a:noFill/>
        </p:spPr>
        <p:txBody>
          <a:bodyPr>
            <a:spAutoFit/>
          </a:bodyPr>
          <a:lstStyle/>
          <a:p>
            <a:pPr fontAlgn="auto">
              <a:spcBef>
                <a:spcPts val="0"/>
              </a:spcBef>
              <a:spcAft>
                <a:spcPts val="0"/>
              </a:spcAft>
              <a:defRPr/>
            </a:pPr>
            <a:r>
              <a:rPr lang="nl-NL" sz="4400" dirty="0">
                <a:solidFill>
                  <a:srgbClr val="0A1C5C"/>
                </a:solidFill>
                <a:latin typeface="Arial"/>
                <a:cs typeface="Arial"/>
              </a:rPr>
              <a:t>Inhoudsopgave</a:t>
            </a:r>
          </a:p>
        </p:txBody>
      </p:sp>
      <p:sp>
        <p:nvSpPr>
          <p:cNvPr id="3" name="Tijdelijke aanduiding voor inhoud 2"/>
          <p:cNvSpPr>
            <a:spLocks noGrp="1"/>
          </p:cNvSpPr>
          <p:nvPr>
            <p:ph sz="half" idx="1" hasCustomPrompt="1"/>
          </p:nvPr>
        </p:nvSpPr>
        <p:spPr>
          <a:xfrm>
            <a:off x="457200" y="1600200"/>
            <a:ext cx="8229600" cy="4525963"/>
          </a:xfrm>
        </p:spPr>
        <p:txBody>
          <a:bodyPr/>
          <a:lstStyle>
            <a:lvl1pPr>
              <a:buClr>
                <a:srgbClr val="F39900"/>
              </a:buClr>
              <a:buFont typeface="+mj-lt"/>
              <a:buAutoNum type="arabicPeriod"/>
              <a:defRPr sz="2400" b="0" i="0" baseline="0">
                <a:solidFill>
                  <a:schemeClr val="tx1"/>
                </a:solidFill>
                <a:latin typeface="Arial"/>
                <a:cs typeface="Arial"/>
              </a:defRPr>
            </a:lvl1pPr>
            <a:lvl2pPr marL="800100" indent="-342900">
              <a:buFont typeface="Arial" pitchFamily="34" charset="0"/>
              <a:buChar char="•"/>
              <a:defRPr sz="2000" b="0" i="0">
                <a:solidFill>
                  <a:schemeClr val="tx2"/>
                </a:solidFill>
                <a:latin typeface="Arial"/>
                <a:cs typeface="Arial"/>
              </a:defRPr>
            </a:lvl2pPr>
            <a:lvl3pPr marL="914400" indent="0">
              <a:buFontTx/>
              <a:buNone/>
              <a:defRPr sz="1600" b="0" i="0">
                <a:solidFill>
                  <a:schemeClr val="tx2"/>
                </a:solidFill>
                <a:latin typeface="Arial"/>
                <a:cs typeface="Arial"/>
              </a:defRPr>
            </a:lvl3pPr>
            <a:lvl4pPr marL="1371600" indent="0">
              <a:buFontTx/>
              <a:buNone/>
              <a:defRPr sz="1600" b="0" i="0">
                <a:solidFill>
                  <a:schemeClr val="tx2"/>
                </a:solidFill>
                <a:latin typeface="Arial"/>
                <a:cs typeface="Arial"/>
              </a:defRPr>
            </a:lvl4pPr>
            <a:lvl5pPr>
              <a:buFontTx/>
              <a:buNone/>
              <a:defRPr sz="1600" b="0" i="0">
                <a:solidFill>
                  <a:schemeClr val="tx2"/>
                </a:solidFill>
                <a:latin typeface="Arial"/>
                <a:cs typeface="Arial"/>
              </a:defRPr>
            </a:lvl5pPr>
            <a:lvl6pPr marL="2286000" indent="0">
              <a:buFontTx/>
              <a:buNone/>
              <a:defRPr sz="1600">
                <a:solidFill>
                  <a:schemeClr val="tx2"/>
                </a:solidFill>
              </a:defRPr>
            </a:lvl6pPr>
            <a:lvl7pPr marL="2743200" indent="0">
              <a:buFontTx/>
              <a:buNone/>
              <a:defRPr sz="1600">
                <a:solidFill>
                  <a:schemeClr val="tx2"/>
                </a:solidFill>
              </a:defRPr>
            </a:lvl7pPr>
            <a:lvl8pPr marL="3200400" indent="0">
              <a:buFontTx/>
              <a:buNone/>
              <a:defRPr sz="1600">
                <a:solidFill>
                  <a:schemeClr val="tx2"/>
                </a:solidFill>
              </a:defRPr>
            </a:lvl8pPr>
            <a:lvl9pPr marL="3657600" indent="0">
              <a:buFontTx/>
              <a:buNone/>
              <a:defRPr sz="1600">
                <a:solidFill>
                  <a:schemeClr val="tx2"/>
                </a:solidFill>
              </a:defRPr>
            </a:lvl9pPr>
          </a:lstStyle>
          <a:p>
            <a:pPr lvl="0"/>
            <a:r>
              <a:rPr lang="nl-NL" dirty="0"/>
              <a:t>Hoofdstuk 1</a:t>
            </a:r>
          </a:p>
          <a:p>
            <a:pPr lvl="0"/>
            <a:r>
              <a:rPr lang="nl-NL" dirty="0"/>
              <a:t>Hoofdstuk 2</a:t>
            </a:r>
          </a:p>
          <a:p>
            <a:pPr lvl="2"/>
            <a:endParaRPr lang="nl-NL" dirty="0"/>
          </a:p>
        </p:txBody>
      </p:sp>
      <p:sp>
        <p:nvSpPr>
          <p:cNvPr id="5" name="Tijdelijke aanduiding voor dianummer 12"/>
          <p:cNvSpPr>
            <a:spLocks noGrp="1"/>
          </p:cNvSpPr>
          <p:nvPr>
            <p:ph type="sldNum" sz="quarter" idx="10"/>
          </p:nvPr>
        </p:nvSpPr>
        <p:spPr>
          <a:xfrm>
            <a:off x="6664325" y="6397625"/>
            <a:ext cx="2133600" cy="365125"/>
          </a:xfrm>
        </p:spPr>
        <p:txBody>
          <a:bodyPr anchor="b"/>
          <a:lstStyle>
            <a:lvl1pPr algn="r">
              <a:defRPr sz="1000" b="1" i="0" smtClean="0">
                <a:solidFill>
                  <a:schemeClr val="accent1"/>
                </a:solidFill>
                <a:latin typeface="Arial"/>
                <a:cs typeface="Arial"/>
              </a:defRPr>
            </a:lvl1pPr>
          </a:lstStyle>
          <a:p>
            <a:pPr>
              <a:defRPr/>
            </a:pPr>
            <a:fld id="{9A765189-EC98-47A4-8A42-53EE5B34C052}" type="slidenum">
              <a:rPr lang="nl-NL"/>
              <a:pPr>
                <a:defRPr/>
              </a:pPr>
              <a:t>‹nr.›</a:t>
            </a:fld>
            <a:endParaRPr lang="nl-NL"/>
          </a:p>
        </p:txBody>
      </p:sp>
    </p:spTree>
    <p:extLst>
      <p:ext uri="{BB962C8B-B14F-4D97-AF65-F5344CB8AC3E}">
        <p14:creationId xmlns:p14="http://schemas.microsoft.com/office/powerpoint/2010/main" val="2408955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leuren Valori">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6664325" y="6397625"/>
            <a:ext cx="2133600" cy="365125"/>
          </a:xfrm>
        </p:spPr>
        <p:txBody>
          <a:bodyPr anchor="b"/>
          <a:lstStyle>
            <a:lvl1pPr algn="r">
              <a:defRPr sz="1000" b="1" i="0" smtClean="0">
                <a:solidFill>
                  <a:schemeClr val="accent1"/>
                </a:solidFill>
                <a:latin typeface="Arial"/>
                <a:cs typeface="Arial"/>
              </a:defRPr>
            </a:lvl1pPr>
          </a:lstStyle>
          <a:p>
            <a:pPr>
              <a:defRPr/>
            </a:pPr>
            <a:fld id="{C71E101D-2703-42B0-A517-6F931115DE7C}" type="slidenum">
              <a:rPr lang="nl-NL"/>
              <a:pPr>
                <a:defRPr/>
              </a:pPr>
              <a:t>‹nr.›</a:t>
            </a:fld>
            <a:endParaRPr lang="nl-NL" dirty="0"/>
          </a:p>
        </p:txBody>
      </p:sp>
      <p:sp>
        <p:nvSpPr>
          <p:cNvPr id="6" name="Tekstvak 5"/>
          <p:cNvSpPr txBox="1"/>
          <p:nvPr userDrawn="1"/>
        </p:nvSpPr>
        <p:spPr>
          <a:xfrm>
            <a:off x="255494" y="6412561"/>
            <a:ext cx="2662518" cy="369332"/>
          </a:xfrm>
          <a:prstGeom prst="rect">
            <a:avLst/>
          </a:prstGeom>
          <a:solidFill>
            <a:srgbClr val="FFFFFF"/>
          </a:solidFill>
        </p:spPr>
        <p:txBody>
          <a:bodyPr wrap="square" rtlCol="0">
            <a:spAutoFit/>
          </a:bodyPr>
          <a:lstStyle/>
          <a:p>
            <a:endParaRPr lang="nl-NL" dirty="0"/>
          </a:p>
        </p:txBody>
      </p:sp>
    </p:spTree>
    <p:extLst>
      <p:ext uri="{BB962C8B-B14F-4D97-AF65-F5344CB8AC3E}">
        <p14:creationId xmlns:p14="http://schemas.microsoft.com/office/powerpoint/2010/main" val="21786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i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solidFill>
                  <a:srgbClr val="0A1C5C"/>
                </a:solidFill>
                <a:latin typeface="Arial"/>
                <a:cs typeface="Arial"/>
              </a:defRPr>
            </a:lvl1pPr>
          </a:lstStyle>
          <a:p>
            <a:r>
              <a:rPr lang="nl-NL" dirty="0"/>
              <a:t>Titelstijl van model bewerken</a:t>
            </a:r>
          </a:p>
        </p:txBody>
      </p:sp>
      <p:sp>
        <p:nvSpPr>
          <p:cNvPr id="7" name="Tijdelijke aanduiding voor tekst 2"/>
          <p:cNvSpPr>
            <a:spLocks noGrp="1"/>
          </p:cNvSpPr>
          <p:nvPr>
            <p:ph idx="1"/>
          </p:nvPr>
        </p:nvSpPr>
        <p:spPr>
          <a:xfrm>
            <a:off x="457200" y="1600200"/>
            <a:ext cx="8229600" cy="4525963"/>
          </a:xfrm>
          <a:prstGeom prst="rect">
            <a:avLst/>
          </a:prstGeom>
        </p:spPr>
        <p:txBody>
          <a:bodyPr rtlCol="0">
            <a:normAutofit/>
          </a:bodyPr>
          <a:lstStyle>
            <a:lvl4pPr>
              <a:defRPr/>
            </a:lvl4pPr>
            <a:lvl5pPr marL="1828800" indent="0">
              <a:buFontTx/>
              <a:buNone/>
              <a:defRPr/>
            </a:lvl5pPr>
          </a:lstStyle>
          <a:p>
            <a:pPr lvl="0"/>
            <a:r>
              <a:rPr lang="nl-NL"/>
              <a:t>Klik om de modelstijlen te bewerken</a:t>
            </a:r>
          </a:p>
          <a:p>
            <a:pPr lvl="1"/>
            <a:r>
              <a:rPr lang="nl-NL"/>
              <a:t>Tweede niveau</a:t>
            </a:r>
          </a:p>
          <a:p>
            <a:pPr lvl="2"/>
            <a:r>
              <a:rPr lang="nl-NL"/>
              <a:t>Derde niveau</a:t>
            </a:r>
          </a:p>
          <a:p>
            <a:pPr lvl="3"/>
            <a:r>
              <a:rPr lang="nl-NL"/>
              <a:t>Vierde niveau</a:t>
            </a:r>
          </a:p>
        </p:txBody>
      </p:sp>
      <p:sp>
        <p:nvSpPr>
          <p:cNvPr id="4" name="Tijdelijke aanduiding voor dianummer 12"/>
          <p:cNvSpPr>
            <a:spLocks noGrp="1"/>
          </p:cNvSpPr>
          <p:nvPr>
            <p:ph type="sldNum" sz="quarter" idx="10"/>
          </p:nvPr>
        </p:nvSpPr>
        <p:spPr/>
        <p:txBody>
          <a:bodyPr/>
          <a:lstStyle>
            <a:lvl1pPr>
              <a:defRPr/>
            </a:lvl1pPr>
          </a:lstStyle>
          <a:p>
            <a:fld id="{6FFCA2DC-DBC0-435E-B86B-C1F3AAE4B206}" type="slidenum">
              <a:rPr lang="nl-NL"/>
              <a:pPr/>
              <a:t>‹nr.›</a:t>
            </a:fld>
            <a:endParaRPr lang="nl-NL"/>
          </a:p>
        </p:txBody>
      </p:sp>
    </p:spTree>
    <p:extLst>
      <p:ext uri="{BB962C8B-B14F-4D97-AF65-F5344CB8AC3E}">
        <p14:creationId xmlns:p14="http://schemas.microsoft.com/office/powerpoint/2010/main" val="4690492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it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p:txBody>
          <a:bodyPr/>
          <a:lstStyle>
            <a:lvl1pPr>
              <a:defRPr/>
            </a:lvl1pPr>
          </a:lstStyle>
          <a:p>
            <a:fld id="{FEF58D36-6D24-44A2-8736-FE74D8CDD9D6}" type="slidenum">
              <a:rPr lang="nl-NL"/>
              <a:pPr/>
              <a:t>‹nr.›</a:t>
            </a:fld>
            <a:endParaRPr lang="nl-NL"/>
          </a:p>
        </p:txBody>
      </p:sp>
    </p:spTree>
    <p:extLst>
      <p:ext uri="{BB962C8B-B14F-4D97-AF65-F5344CB8AC3E}">
        <p14:creationId xmlns:p14="http://schemas.microsoft.com/office/powerpoint/2010/main" val="2778756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ichtgrij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p:txBody>
          <a:bodyPr/>
          <a:lstStyle>
            <a:lvl1pPr>
              <a:defRPr/>
            </a:lvl1pPr>
          </a:lstStyle>
          <a:p>
            <a:fld id="{4A7E680B-D4FC-4C0B-A559-9447EA66184E}" type="slidenum">
              <a:rPr lang="nl-NL"/>
              <a:pPr/>
              <a:t>‹nr.›</a:t>
            </a:fld>
            <a:endParaRPr lang="nl-NL"/>
          </a:p>
        </p:txBody>
      </p:sp>
    </p:spTree>
    <p:extLst>
      <p:ext uri="{BB962C8B-B14F-4D97-AF65-F5344CB8AC3E}">
        <p14:creationId xmlns:p14="http://schemas.microsoft.com/office/powerpoint/2010/main" val="27164681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Zwar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p:txBody>
          <a:bodyPr/>
          <a:lstStyle>
            <a:lvl1pPr>
              <a:defRPr/>
            </a:lvl1pPr>
          </a:lstStyle>
          <a:p>
            <a:fld id="{8CADD7FB-C573-4F54-89F7-968B8C196150}" type="slidenum">
              <a:rPr lang="nl-NL"/>
              <a:pPr/>
              <a:t>‹nr.›</a:t>
            </a:fld>
            <a:endParaRPr lang="nl-NL"/>
          </a:p>
        </p:txBody>
      </p:sp>
    </p:spTree>
    <p:extLst>
      <p:ext uri="{BB962C8B-B14F-4D97-AF65-F5344CB8AC3E}">
        <p14:creationId xmlns:p14="http://schemas.microsoft.com/office/powerpoint/2010/main" val="32727033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9.png"/><Relationship Id="rId5" Type="http://schemas.openxmlformats.org/officeDocument/2006/relationships/theme" Target="../theme/theme5.xml"/><Relationship Id="rId4"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6.xml"/><Relationship Id="rId1" Type="http://schemas.openxmlformats.org/officeDocument/2006/relationships/slideLayout" Target="../slideLayouts/slideLayout20.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theme" Target="../theme/theme8.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jdelijke aanduiding voor titel 8"/>
          <p:cNvSpPr>
            <a:spLocks noGrp="1"/>
          </p:cNvSpPr>
          <p:nvPr>
            <p:ph type="title"/>
          </p:nvPr>
        </p:nvSpPr>
        <p:spPr bwMode="auto">
          <a:xfrm>
            <a:off x="900113" y="1979613"/>
            <a:ext cx="7777162" cy="167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a:t>Titel</a:t>
            </a:r>
          </a:p>
        </p:txBody>
      </p:sp>
      <p:sp>
        <p:nvSpPr>
          <p:cNvPr id="2" name="Tekstvak 1"/>
          <p:cNvSpPr txBox="1"/>
          <p:nvPr/>
        </p:nvSpPr>
        <p:spPr>
          <a:xfrm>
            <a:off x="1016000" y="4359275"/>
            <a:ext cx="184150" cy="368300"/>
          </a:xfrm>
          <a:prstGeom prst="rect">
            <a:avLst/>
          </a:prstGeom>
          <a:noFill/>
        </p:spPr>
        <p:txBody>
          <a:bodyPr wrap="none">
            <a:spAutoFit/>
          </a:bodyPr>
          <a:lstStyle/>
          <a:p>
            <a:pPr fontAlgn="auto">
              <a:spcBef>
                <a:spcPts val="0"/>
              </a:spcBef>
              <a:spcAft>
                <a:spcPts val="0"/>
              </a:spcAft>
              <a:defRPr/>
            </a:pPr>
            <a:endParaRPr lang="nl-NL" dirty="0">
              <a:latin typeface="+mn-lt"/>
            </a:endParaRPr>
          </a:p>
        </p:txBody>
      </p:sp>
      <p:sp>
        <p:nvSpPr>
          <p:cNvPr id="6"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4EAF442A-D1F8-4CC8-BF1E-8534AD56D9EB}"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algn="l" defTabSz="457200" rtl="0" fontAlgn="base">
        <a:spcBef>
          <a:spcPct val="20000"/>
        </a:spcBef>
        <a:spcAft>
          <a:spcPct val="0"/>
        </a:spcAft>
        <a:buFont typeface="Arial" charset="0"/>
        <a:defRPr sz="2400" kern="1200">
          <a:solidFill>
            <a:schemeClr val="tx2"/>
          </a:solidFill>
          <a:latin typeface="Arial"/>
          <a:ea typeface="+mn-ea"/>
          <a:cs typeface="Arial"/>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2051"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
        <p:nvSpPr>
          <p:cNvPr id="4"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chemeClr val="accent1"/>
                </a:solidFill>
                <a:latin typeface="Arial"/>
                <a:cs typeface="Arial"/>
              </a:defRPr>
            </a:lvl1pPr>
          </a:lstStyle>
          <a:p>
            <a:pPr>
              <a:defRPr/>
            </a:pPr>
            <a:fld id="{AFAE78DA-515F-4F8F-A8D0-550CCD8487DB}"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342900" indent="-342900" algn="l" defTabSz="457200" rtl="0" fontAlgn="base">
        <a:spcBef>
          <a:spcPct val="20000"/>
        </a:spcBef>
        <a:spcAft>
          <a:spcPct val="0"/>
        </a:spcAft>
        <a:buSzPct val="100000"/>
        <a:buBlip>
          <a:blip r:embed="rId6"/>
        </a:buBlip>
        <a:defRPr sz="2400" kern="1200">
          <a:solidFill>
            <a:srgbClr val="0A1C5C"/>
          </a:solidFill>
          <a:latin typeface="Arial"/>
          <a:ea typeface="+mn-ea"/>
          <a:cs typeface="Arial"/>
        </a:defRPr>
      </a:lvl1pPr>
      <a:lvl2pPr marL="742950" indent="-285750" algn="l" defTabSz="457200" rtl="0" fontAlgn="base">
        <a:spcBef>
          <a:spcPct val="20000"/>
        </a:spcBef>
        <a:spcAft>
          <a:spcPct val="0"/>
        </a:spcAft>
        <a:buClr>
          <a:srgbClr val="F39900"/>
        </a:buClr>
        <a:buFont typeface="Arial" pitchFamily="34" charset="0"/>
        <a:buChar char="•"/>
        <a:defRPr sz="2000" kern="1200">
          <a:solidFill>
            <a:srgbClr val="0A1C5C"/>
          </a:solidFill>
          <a:latin typeface="Arial"/>
          <a:ea typeface="+mn-ea"/>
          <a:cs typeface="Arial"/>
        </a:defRPr>
      </a:lvl2pPr>
      <a:lvl3pPr marL="1143000" indent="-2286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00200" indent="-228600" algn="l" defTabSz="457200" rtl="0" fontAlgn="base">
        <a:spcBef>
          <a:spcPct val="20000"/>
        </a:spcBef>
        <a:spcAft>
          <a:spcPct val="0"/>
        </a:spcAft>
        <a:buClr>
          <a:srgbClr val="F39900"/>
        </a:buClr>
        <a:buFont typeface="Arial" pitchFamily="34" charset="0"/>
        <a:buChar char="•"/>
        <a:defRPr sz="1400" kern="1200">
          <a:solidFill>
            <a:srgbClr val="0A1C5C"/>
          </a:solidFill>
          <a:latin typeface="Arial"/>
          <a:ea typeface="+mn-ea"/>
          <a:cs typeface="Arial"/>
        </a:defRPr>
      </a:lvl4pPr>
      <a:lvl5pPr marL="2057400" indent="-228600" algn="l" defTabSz="457200" rtl="0" fontAlgn="base">
        <a:spcBef>
          <a:spcPct val="20000"/>
        </a:spcBef>
        <a:spcAft>
          <a:spcPct val="0"/>
        </a:spcAft>
        <a:buClr>
          <a:srgbClr val="F39900"/>
        </a:buClr>
        <a:buFont typeface="Arial" pitchFamily="34" charset="0"/>
        <a:buChar char="•"/>
        <a:defRPr sz="1400" kern="1200">
          <a:solidFill>
            <a:schemeClr val="tx1"/>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a:defRPr/>
            </a:pPr>
            <a:fld id="{205B556C-3D59-4573-B13D-1E4B5ED89BF4}" type="slidenum">
              <a:rPr lang="nl-NL" smtClean="0"/>
              <a:pPr>
                <a:defRPr/>
              </a:pPr>
              <a:t>‹nr.›</a:t>
            </a:fld>
            <a:endParaRPr lang="nl-NL" dirty="0"/>
          </a:p>
        </p:txBody>
      </p:sp>
      <p:sp>
        <p:nvSpPr>
          <p:cNvPr id="3076"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5"/>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a:defRPr/>
            </a:pPr>
            <a:fld id="{205B556C-3D59-4573-B13D-1E4B5ED89BF4}" type="slidenum">
              <a:rPr lang="nl-NL" smtClean="0"/>
              <a:pPr>
                <a:defRPr/>
              </a:pPr>
              <a:t>‹nr.›</a:t>
            </a:fld>
            <a:endParaRPr lang="nl-NL" dirty="0"/>
          </a:p>
        </p:txBody>
      </p:sp>
      <p:sp>
        <p:nvSpPr>
          <p:cNvPr id="3076"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5"/>
            <a:endParaRPr lang="nl-NL" dirty="0"/>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27" r:id="rId4"/>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6"/>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pitchFamily="34"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5" name="Tijdelijke aanduiding voor dianummer 12"/>
          <p:cNvSpPr>
            <a:spLocks noGrp="1"/>
          </p:cNvSpPr>
          <p:nvPr>
            <p:ph type="sldNum" sz="quarter" idx="4"/>
          </p:nvPr>
        </p:nvSpPr>
        <p:spPr>
          <a:xfrm>
            <a:off x="6664325" y="6397625"/>
            <a:ext cx="21336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a:defRPr/>
            </a:pPr>
            <a:fld id="{205B556C-3D59-4573-B13D-1E4B5ED89BF4}" type="slidenum">
              <a:rPr lang="nl-NL" smtClean="0"/>
              <a:pPr>
                <a:defRPr/>
              </a:pPr>
              <a:t>‹nr.›</a:t>
            </a:fld>
            <a:endParaRPr lang="nl-NL" dirty="0"/>
          </a:p>
        </p:txBody>
      </p:sp>
      <p:sp>
        <p:nvSpPr>
          <p:cNvPr id="3076"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Tree>
  </p:cSld>
  <p:clrMap bg1="lt1" tx1="dk1" bg2="lt2" tx2="dk2" accent1="accent1" accent2="accent2" accent3="accent3" accent4="accent4" accent5="accent5" accent6="accent6" hlink="hlink" folHlink="folHlink"/>
  <p:sldLayoutIdLst>
    <p:sldLayoutId id="2147483821" r:id="rId1"/>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3"/>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pitchFamily="34"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t>Titelstijl van model bewerken</a:t>
            </a:r>
          </a:p>
        </p:txBody>
      </p:sp>
      <p:sp>
        <p:nvSpPr>
          <p:cNvPr id="4099"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5180E1AE-0DBC-4662-935B-7721769396C1}"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802" r:id="rId1"/>
    <p:sldLayoutId id="2147483803" r:id="rId2"/>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rgbClr val="F39900"/>
        </a:buClr>
        <a:buFont typeface="Arial" charset="0"/>
        <a:buChar char="•"/>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1828800" indent="0" algn="l" defTabSz="457200" rtl="0" fontAlgn="base">
        <a:spcBef>
          <a:spcPct val="20000"/>
        </a:spcBef>
        <a:spcAft>
          <a:spcPct val="0"/>
        </a:spcAft>
        <a:buFont typeface="Arial" charset="0"/>
        <a:buNone/>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554" name="Tijdelijke aanduiding voor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Titelstijl van model bewerken</a:t>
            </a:r>
          </a:p>
        </p:txBody>
      </p:sp>
      <p:sp>
        <p:nvSpPr>
          <p:cNvPr id="3076" name="Tijdelijke aanduiding voor tekst 2"/>
          <p:cNvSpPr>
            <a:spLocks noGrp="1"/>
          </p:cNvSpPr>
          <p:nvPr>
            <p:ph type="body" idx="1"/>
          </p:nvPr>
        </p:nvSpPr>
        <p:spPr bwMode="auto">
          <a:xfrm>
            <a:off x="457200" y="1600200"/>
            <a:ext cx="8229600" cy="4525963"/>
          </a:xfrm>
          <a:prstGeom prst="rect">
            <a:avLst/>
          </a:prstGeom>
          <a:noFill/>
          <a:ln>
            <a:noFill/>
          </a:ln>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5"/>
            <a:endParaRPr lang="nl-NL" dirty="0"/>
          </a:p>
        </p:txBody>
      </p:sp>
      <p:sp>
        <p:nvSpPr>
          <p:cNvPr id="6" name="Tijdelijke aanduiding voor dianummer 12"/>
          <p:cNvSpPr>
            <a:spLocks noGrp="1"/>
          </p:cNvSpPr>
          <p:nvPr>
            <p:ph type="sldNum" sz="quarter" idx="4"/>
          </p:nvPr>
        </p:nvSpPr>
        <p:spPr>
          <a:xfrm>
            <a:off x="6664325" y="6446838"/>
            <a:ext cx="2133600" cy="365125"/>
          </a:xfrm>
          <a:prstGeom prst="rect">
            <a:avLst/>
          </a:prstGeom>
        </p:spPr>
        <p:txBody>
          <a:bodyPr vert="horz" wrap="square" lIns="91440" tIns="45720" rIns="91440" bIns="45720" numCol="1" anchor="b" anchorCtr="0" compatLnSpc="1">
            <a:prstTxWarp prst="textNoShape">
              <a:avLst/>
            </a:prstTxWarp>
          </a:bodyPr>
          <a:lstStyle>
            <a:lvl1pPr algn="r">
              <a:defRPr sz="1000" b="1">
                <a:solidFill>
                  <a:srgbClr val="F39900"/>
                </a:solidFill>
                <a:cs typeface="Arial" pitchFamily="34" charset="0"/>
              </a:defRPr>
            </a:lvl1pPr>
          </a:lstStyle>
          <a:p>
            <a:fld id="{2B517377-6C44-4F59-BBC3-A08609D2E879}" type="slidenum">
              <a:rPr lang="nl-NL">
                <a:latin typeface="Arial" pitchFamily="34" charset="0"/>
                <a:ea typeface="ＭＳ Ｐゴシック" charset="-128"/>
              </a:rPr>
              <a:pPr/>
              <a:t>‹nr.›</a:t>
            </a:fld>
            <a:endParaRPr lang="nl-NL">
              <a:latin typeface="Arial" pitchFamily="34" charset="0"/>
              <a:ea typeface="ＭＳ Ｐゴシック" charset="-128"/>
            </a:endParaRPr>
          </a:p>
        </p:txBody>
      </p:sp>
    </p:spTree>
    <p:extLst>
      <p:ext uri="{BB962C8B-B14F-4D97-AF65-F5344CB8AC3E}">
        <p14:creationId xmlns:p14="http://schemas.microsoft.com/office/powerpoint/2010/main" val="2143796350"/>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Lst>
  <p:hf hdr="0" ftr="0" dt="0"/>
  <p:txStyles>
    <p:titleStyle>
      <a:lvl1pPr algn="l" defTabSz="457200" rtl="0" eaLnBrk="0" fontAlgn="base" hangingPunct="0">
        <a:spcBef>
          <a:spcPct val="0"/>
        </a:spcBef>
        <a:spcAft>
          <a:spcPct val="0"/>
        </a:spcAft>
        <a:defRPr sz="4000" kern="1200">
          <a:solidFill>
            <a:srgbClr val="0A1C5C"/>
          </a:solidFill>
          <a:latin typeface="Arial"/>
          <a:ea typeface="ＭＳ Ｐゴシック" charset="0"/>
          <a:cs typeface="Arial"/>
        </a:defRPr>
      </a:lvl1pPr>
      <a:lvl2pPr algn="l" defTabSz="457200" rtl="0" eaLnBrk="0" fontAlgn="base" hangingPunct="0">
        <a:spcBef>
          <a:spcPct val="0"/>
        </a:spcBef>
        <a:spcAft>
          <a:spcPct val="0"/>
        </a:spcAft>
        <a:defRPr sz="4000">
          <a:solidFill>
            <a:srgbClr val="0A1C5C"/>
          </a:solidFill>
          <a:latin typeface="Arial" charset="0"/>
          <a:ea typeface="ＭＳ Ｐゴシック" charset="0"/>
          <a:cs typeface="Arial" charset="0"/>
        </a:defRPr>
      </a:lvl2pPr>
      <a:lvl3pPr algn="l" defTabSz="457200" rtl="0" eaLnBrk="0" fontAlgn="base" hangingPunct="0">
        <a:spcBef>
          <a:spcPct val="0"/>
        </a:spcBef>
        <a:spcAft>
          <a:spcPct val="0"/>
        </a:spcAft>
        <a:defRPr sz="4000">
          <a:solidFill>
            <a:srgbClr val="0A1C5C"/>
          </a:solidFill>
          <a:latin typeface="Arial" charset="0"/>
          <a:ea typeface="ＭＳ Ｐゴシック" charset="0"/>
          <a:cs typeface="Arial" charset="0"/>
        </a:defRPr>
      </a:lvl3pPr>
      <a:lvl4pPr algn="l" defTabSz="457200" rtl="0" eaLnBrk="0" fontAlgn="base" hangingPunct="0">
        <a:spcBef>
          <a:spcPct val="0"/>
        </a:spcBef>
        <a:spcAft>
          <a:spcPct val="0"/>
        </a:spcAft>
        <a:defRPr sz="4000">
          <a:solidFill>
            <a:srgbClr val="0A1C5C"/>
          </a:solidFill>
          <a:latin typeface="Arial" charset="0"/>
          <a:ea typeface="ＭＳ Ｐゴシック" charset="0"/>
          <a:cs typeface="Arial" charset="0"/>
        </a:defRPr>
      </a:lvl4pPr>
      <a:lvl5pPr algn="l" defTabSz="457200" rtl="0" eaLnBrk="0" fontAlgn="base" hangingPunct="0">
        <a:spcBef>
          <a:spcPct val="0"/>
        </a:spcBef>
        <a:spcAft>
          <a:spcPct val="0"/>
        </a:spcAft>
        <a:defRPr sz="4000">
          <a:solidFill>
            <a:srgbClr val="0A1C5C"/>
          </a:solidFill>
          <a:latin typeface="Arial" charset="0"/>
          <a:ea typeface="ＭＳ Ｐゴシック"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eaLnBrk="0" fontAlgn="base" hangingPunct="0">
        <a:spcBef>
          <a:spcPct val="20000"/>
        </a:spcBef>
        <a:spcAft>
          <a:spcPct val="0"/>
        </a:spcAft>
        <a:buClr>
          <a:schemeClr val="accent1"/>
        </a:buClr>
        <a:buSzPct val="100000"/>
        <a:buBlip>
          <a:blip r:embed="rId6"/>
        </a:buBlip>
        <a:defRPr sz="2400" kern="1200">
          <a:solidFill>
            <a:srgbClr val="0A1C5C"/>
          </a:solidFill>
          <a:latin typeface="Arial"/>
          <a:ea typeface="ＭＳ Ｐゴシック" charset="0"/>
          <a:cs typeface="Arial"/>
        </a:defRPr>
      </a:lvl1pPr>
      <a:lvl2pPr marL="800100" indent="-342900" algn="l" defTabSz="457200" rtl="0" eaLnBrk="0" fontAlgn="base" hangingPunct="0">
        <a:spcBef>
          <a:spcPct val="20000"/>
        </a:spcBef>
        <a:spcAft>
          <a:spcPct val="0"/>
        </a:spcAft>
        <a:buClr>
          <a:srgbClr val="F39900"/>
        </a:buClr>
        <a:buFont typeface="Arial" pitchFamily="34" charset="0"/>
        <a:buChar char="•"/>
        <a:defRPr sz="2000" kern="1200">
          <a:solidFill>
            <a:srgbClr val="0A1C5C"/>
          </a:solidFill>
          <a:latin typeface="Arial"/>
          <a:ea typeface="Arial" charset="0"/>
          <a:cs typeface="Arial"/>
        </a:defRPr>
      </a:lvl2pPr>
      <a:lvl3pPr marL="1257300" indent="-342900" algn="l" defTabSz="457200" rtl="0" eaLnBrk="0" fontAlgn="base" hangingPunct="0">
        <a:spcBef>
          <a:spcPct val="20000"/>
        </a:spcBef>
        <a:spcAft>
          <a:spcPct val="0"/>
        </a:spcAft>
        <a:buClr>
          <a:srgbClr val="F39900"/>
        </a:buClr>
        <a:buFont typeface="Arial" pitchFamily="34" charset="0"/>
        <a:buChar char="•"/>
        <a:defRPr sz="1600" kern="1200">
          <a:solidFill>
            <a:srgbClr val="0A1C5C"/>
          </a:solidFill>
          <a:latin typeface="Arial"/>
          <a:ea typeface="Arial" charset="0"/>
          <a:cs typeface="Arial"/>
        </a:defRPr>
      </a:lvl3pPr>
      <a:lvl4pPr marL="1657350" indent="-285750" algn="l" defTabSz="457200" rtl="0" eaLnBrk="0" fontAlgn="base" hangingPunct="0">
        <a:spcBef>
          <a:spcPct val="20000"/>
        </a:spcBef>
        <a:spcAft>
          <a:spcPct val="0"/>
        </a:spcAft>
        <a:buClr>
          <a:srgbClr val="F39900"/>
        </a:buClr>
        <a:buFont typeface="Arial" pitchFamily="34" charset="0"/>
        <a:buChar char="•"/>
        <a:defRPr sz="1400" kern="1200">
          <a:solidFill>
            <a:srgbClr val="0A1C5C"/>
          </a:solidFill>
          <a:latin typeface="Arial"/>
          <a:ea typeface="Arial" charset="0"/>
          <a:cs typeface="Arial"/>
        </a:defRPr>
      </a:lvl4pPr>
      <a:lvl5pPr marL="2114550" indent="-285750" algn="l" defTabSz="457200" rtl="0" eaLnBrk="0" fontAlgn="base" hangingPunct="0">
        <a:spcBef>
          <a:spcPct val="20000"/>
        </a:spcBef>
        <a:spcAft>
          <a:spcPct val="0"/>
        </a:spcAft>
        <a:buClr>
          <a:srgbClr val="F39900"/>
        </a:buClr>
        <a:buFont typeface="Arial" pitchFamily="34" charset="0"/>
        <a:buChar char="•"/>
        <a:defRPr sz="1400" kern="1200">
          <a:solidFill>
            <a:srgbClr val="0A1C5C"/>
          </a:solidFill>
          <a:latin typeface="Arial"/>
          <a:ea typeface="Arial" charset="0"/>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hyperlink" Target="http://design2test.com/cover_16/" TargetMode="Externa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jdelijke aanduiding voor dianummer 1"/>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FC76F20-BA33-4B50-B9EA-0366EC5D9F6E}" type="slidenum">
              <a:rPr lang="nl-NL">
                <a:solidFill>
                  <a:schemeClr val="accent1"/>
                </a:solidFill>
                <a:latin typeface="Arial" charset="0"/>
                <a:cs typeface="Arial" charset="0"/>
              </a:rPr>
              <a:pPr fontAlgn="base">
                <a:spcBef>
                  <a:spcPct val="0"/>
                </a:spcBef>
                <a:spcAft>
                  <a:spcPct val="0"/>
                </a:spcAft>
              </a:pPr>
              <a:t>1</a:t>
            </a:fld>
            <a:endParaRPr lang="nl-NL" dirty="0">
              <a:solidFill>
                <a:schemeClr val="accent1"/>
              </a:solidFill>
              <a:latin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b="1" dirty="0"/>
              <a:t>Testautomatisering voor </a:t>
            </a:r>
            <a:r>
              <a:rPr lang="nl-NL" b="1" dirty="0" err="1"/>
              <a:t>Dummies</a:t>
            </a:r>
            <a:endParaRPr lang="nl-NL" b="1" dirty="0"/>
          </a:p>
        </p:txBody>
      </p:sp>
      <p:sp>
        <p:nvSpPr>
          <p:cNvPr id="3" name="Subtitle 2"/>
          <p:cNvSpPr>
            <a:spLocks noGrp="1"/>
          </p:cNvSpPr>
          <p:nvPr>
            <p:ph type="subTitle" idx="1"/>
          </p:nvPr>
        </p:nvSpPr>
        <p:spPr>
          <a:xfrm>
            <a:off x="899626" y="3200400"/>
            <a:ext cx="7647474" cy="3187700"/>
          </a:xfrm>
        </p:spPr>
        <p:txBody>
          <a:bodyPr>
            <a:normAutofit lnSpcReduction="10000"/>
          </a:bodyPr>
          <a:lstStyle/>
          <a:p>
            <a:endParaRPr lang="nl-NL" dirty="0"/>
          </a:p>
          <a:p>
            <a:r>
              <a:rPr lang="nl-NL" dirty="0"/>
              <a:t>Voor black-box testers die een “tandje dieper” de techniek in willen…</a:t>
            </a:r>
          </a:p>
          <a:p>
            <a:endParaRPr lang="nl-NL" dirty="0"/>
          </a:p>
          <a:p>
            <a:endParaRPr lang="nl-NL" dirty="0"/>
          </a:p>
          <a:p>
            <a:r>
              <a:rPr lang="nl-NL" sz="1700" dirty="0"/>
              <a:t>10 juli 2017</a:t>
            </a:r>
          </a:p>
          <a:p>
            <a:endParaRPr lang="nl-NL" sz="1700" dirty="0"/>
          </a:p>
          <a:p>
            <a:r>
              <a:rPr lang="nl-NL" sz="1700" dirty="0"/>
              <a:t>Gegeven door: </a:t>
            </a:r>
            <a:r>
              <a:rPr lang="nl-NL" sz="1700" dirty="0" err="1"/>
              <a:t>Curd</a:t>
            </a:r>
            <a:r>
              <a:rPr lang="nl-NL" sz="1700" dirty="0"/>
              <a:t> Claassen en Rob Kuijt</a:t>
            </a:r>
          </a:p>
        </p:txBody>
      </p:sp>
    </p:spTree>
    <p:extLst>
      <p:ext uri="{BB962C8B-B14F-4D97-AF65-F5344CB8AC3E}">
        <p14:creationId xmlns:p14="http://schemas.microsoft.com/office/powerpoint/2010/main" val="1051067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Case</a:t>
            </a:r>
          </a:p>
        </p:txBody>
      </p:sp>
      <p:sp>
        <p:nvSpPr>
          <p:cNvPr id="3" name="Content Placeholder 2"/>
          <p:cNvSpPr>
            <a:spLocks noGrp="1"/>
          </p:cNvSpPr>
          <p:nvPr>
            <p:ph idx="1"/>
          </p:nvPr>
        </p:nvSpPr>
        <p:spPr/>
        <p:txBody>
          <a:bodyPr>
            <a:normAutofit lnSpcReduction="10000"/>
          </a:bodyPr>
          <a:lstStyle/>
          <a:p>
            <a:pPr marL="0" indent="0">
              <a:buNone/>
            </a:pPr>
            <a:r>
              <a:rPr lang="nl-NL" dirty="0"/>
              <a:t>Een zorgpartij wil in het kader van preventie en veiligheid een webpagina starten die, na ingeven van een kenteken, aangeeft of een baby in een kinderzitje (vanwege de eventuele airbag) voorin op de passagiersstoel mag worden meegenomen. </a:t>
            </a:r>
          </a:p>
          <a:p>
            <a:pPr marL="0" indent="0">
              <a:buNone/>
            </a:pPr>
            <a:endParaRPr lang="nl-NL" dirty="0"/>
          </a:p>
          <a:p>
            <a:pPr marL="0" indent="0">
              <a:buNone/>
            </a:pPr>
            <a:r>
              <a:rPr lang="nl-NL" dirty="0"/>
              <a:t>Zo ja, dan krijgt de bezoekers een instructie te zien van hoe de airbag moet worden uitgezet.</a:t>
            </a:r>
          </a:p>
          <a:p>
            <a:pPr marL="0" indent="0">
              <a:buNone/>
            </a:pPr>
            <a:endParaRPr lang="nl-NL" dirty="0"/>
          </a:p>
          <a:p>
            <a:pPr marL="0" indent="0">
              <a:buNone/>
            </a:pPr>
            <a:r>
              <a:rPr lang="nl-NL" dirty="0">
                <a:solidFill>
                  <a:srgbClr val="FFFFFF"/>
                </a:solidFill>
              </a:rPr>
              <a:t>Het gedeelte dat het kenteken omzet naar merk, model, en bouwjaar is een bestaand component, de generatie van de instructie (een externe </a:t>
            </a:r>
            <a:r>
              <a:rPr lang="nl-NL" dirty="0" err="1">
                <a:solidFill>
                  <a:srgbClr val="FFFFFF"/>
                </a:solidFill>
              </a:rPr>
              <a:t>webservice</a:t>
            </a:r>
            <a:r>
              <a:rPr lang="nl-NL" dirty="0">
                <a:solidFill>
                  <a:srgbClr val="FFFFFF"/>
                </a:solidFill>
              </a:rPr>
              <a:t>) is volledig nieuw.</a:t>
            </a:r>
          </a:p>
          <a:p>
            <a:pPr marL="0" indent="0">
              <a:buNone/>
            </a:pPr>
            <a:endParaRPr lang="nl-NL" dirty="0"/>
          </a:p>
        </p:txBody>
      </p:sp>
      <p:sp>
        <p:nvSpPr>
          <p:cNvPr id="5" name="Slide Number Placeholder 4"/>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6557305-1977-447D-B966-0F55D85B0369}" type="slidenum">
              <a:rPr kumimoji="0" lang="nl-NL" sz="1100" b="0" i="0" u="none" strike="noStrike" kern="0" cap="none" spc="0" normalizeH="0" baseline="0" noProof="0" smtClean="0">
                <a:ln>
                  <a:noFill/>
                </a:ln>
                <a:solidFill>
                  <a:schemeClr val="tx2"/>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nl-NL" sz="1100" b="0" i="0" u="none" strike="noStrike" kern="0" cap="none" spc="0" normalizeH="0" baseline="0" noProof="0" dirty="0">
              <a:ln>
                <a:noFill/>
              </a:ln>
              <a:solidFill>
                <a:schemeClr val="tx2"/>
              </a:solidFill>
              <a:effectLst/>
              <a:uLnTx/>
              <a:uFillTx/>
            </a:endParaRPr>
          </a:p>
        </p:txBody>
      </p:sp>
    </p:spTree>
    <p:extLst>
      <p:ext uri="{BB962C8B-B14F-4D97-AF65-F5344CB8AC3E}">
        <p14:creationId xmlns:p14="http://schemas.microsoft.com/office/powerpoint/2010/main" val="3806353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Case</a:t>
            </a:r>
          </a:p>
        </p:txBody>
      </p:sp>
      <p:sp>
        <p:nvSpPr>
          <p:cNvPr id="3" name="Content Placeholder 2"/>
          <p:cNvSpPr>
            <a:spLocks noGrp="1"/>
          </p:cNvSpPr>
          <p:nvPr>
            <p:ph idx="1"/>
          </p:nvPr>
        </p:nvSpPr>
        <p:spPr/>
        <p:txBody>
          <a:bodyPr>
            <a:normAutofit lnSpcReduction="10000"/>
          </a:bodyPr>
          <a:lstStyle/>
          <a:p>
            <a:pPr marL="0" indent="0">
              <a:buNone/>
            </a:pPr>
            <a:r>
              <a:rPr lang="nl-NL" dirty="0">
                <a:solidFill>
                  <a:srgbClr val="CECFCD"/>
                </a:solidFill>
              </a:rPr>
              <a:t>Een zorgpartij wil in het kader van preventie en veiligheid een webpagina starten die, na ingeven van een kenteken, aangeeft of een baby in een kinderzitje (vanwege de eventuele airbag) voorin op de passagiersstoel mag worden meegenomen. </a:t>
            </a:r>
          </a:p>
          <a:p>
            <a:pPr marL="0" indent="0">
              <a:buNone/>
            </a:pPr>
            <a:endParaRPr lang="nl-NL" dirty="0">
              <a:solidFill>
                <a:srgbClr val="CECFCD"/>
              </a:solidFill>
            </a:endParaRPr>
          </a:p>
          <a:p>
            <a:pPr marL="0" indent="0">
              <a:buNone/>
            </a:pPr>
            <a:r>
              <a:rPr lang="nl-NL" dirty="0">
                <a:solidFill>
                  <a:srgbClr val="CECFCD"/>
                </a:solidFill>
              </a:rPr>
              <a:t>Zo ja, dan krijgt de bezoekers een instructie te zien van hoe de airbag moet worden uitgezet.</a:t>
            </a:r>
          </a:p>
          <a:p>
            <a:pPr marL="0" indent="0">
              <a:buNone/>
            </a:pPr>
            <a:endParaRPr lang="nl-NL" dirty="0"/>
          </a:p>
          <a:p>
            <a:pPr marL="0" indent="0">
              <a:buNone/>
            </a:pPr>
            <a:r>
              <a:rPr lang="nl-NL" dirty="0"/>
              <a:t>Het gedeelte dat het kenteken omzet naar merk, model, en bouwjaar is een bestaand component, de generatie van de instructie (een externe </a:t>
            </a:r>
            <a:r>
              <a:rPr lang="nl-NL" dirty="0" err="1"/>
              <a:t>webservice</a:t>
            </a:r>
            <a:r>
              <a:rPr lang="nl-NL" dirty="0"/>
              <a:t>) is volledig nieuw.</a:t>
            </a:r>
          </a:p>
          <a:p>
            <a:pPr marL="0" indent="0">
              <a:buNone/>
            </a:pPr>
            <a:endParaRPr lang="nl-NL" dirty="0"/>
          </a:p>
        </p:txBody>
      </p:sp>
      <p:sp>
        <p:nvSpPr>
          <p:cNvPr id="5" name="Slide Number Placeholder 4"/>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6557305-1977-447D-B966-0F55D85B0369}" type="slidenum">
              <a:rPr kumimoji="0" lang="nl-NL" sz="1100" b="0" i="0" u="none" strike="noStrike" kern="0" cap="none" spc="0" normalizeH="0" baseline="0" noProof="0" smtClean="0">
                <a:ln>
                  <a:noFill/>
                </a:ln>
                <a:solidFill>
                  <a:schemeClr val="tx2"/>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nl-NL" sz="1100" b="0" i="0" u="none" strike="noStrike" kern="0" cap="none" spc="0" normalizeH="0" baseline="0" noProof="0" dirty="0">
              <a:ln>
                <a:noFill/>
              </a:ln>
              <a:solidFill>
                <a:schemeClr val="tx2"/>
              </a:solidFill>
              <a:effectLst/>
              <a:uLnTx/>
              <a:uFillTx/>
            </a:endParaRPr>
          </a:p>
        </p:txBody>
      </p:sp>
    </p:spTree>
    <p:extLst>
      <p:ext uri="{BB962C8B-B14F-4D97-AF65-F5344CB8AC3E}">
        <p14:creationId xmlns:p14="http://schemas.microsoft.com/office/powerpoint/2010/main" val="2090371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CAF8643-EED4-4F9E-A60A-6A870A0E2A98}" type="slidenum">
              <a:rPr kumimoji="0" lang="nl-NL" sz="1100" b="0" i="0" u="none" strike="noStrike" kern="0" cap="none" spc="0" normalizeH="0" baseline="0" noProof="0" smtClean="0">
                <a:ln>
                  <a:noFill/>
                </a:ln>
                <a:solidFill>
                  <a:schemeClr val="tx2"/>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nl-NL" sz="1100" b="0" i="0" u="none" strike="noStrike" kern="0" cap="none" spc="0" normalizeH="0" baseline="0" noProof="0" dirty="0">
              <a:ln>
                <a:noFill/>
              </a:ln>
              <a:solidFill>
                <a:schemeClr val="tx2"/>
              </a:solidFill>
              <a:effectLst/>
              <a:uLnTx/>
              <a:uFillTx/>
            </a:endParaRPr>
          </a:p>
        </p:txBody>
      </p:sp>
      <p:sp>
        <p:nvSpPr>
          <p:cNvPr id="2" name="Titel 1"/>
          <p:cNvSpPr>
            <a:spLocks noGrp="1"/>
          </p:cNvSpPr>
          <p:nvPr>
            <p:ph type="title" idx="4294967295"/>
          </p:nvPr>
        </p:nvSpPr>
        <p:spPr>
          <a:xfrm>
            <a:off x="568325" y="350838"/>
            <a:ext cx="8229600" cy="1143000"/>
          </a:xfrm>
        </p:spPr>
        <p:txBody>
          <a:bodyPr/>
          <a:lstStyle/>
          <a:p>
            <a:r>
              <a:rPr lang="nl-NL" dirty="0"/>
              <a:t>Hoe testen?</a:t>
            </a:r>
          </a:p>
        </p:txBody>
      </p:sp>
      <p:sp>
        <p:nvSpPr>
          <p:cNvPr id="3" name="Tijdelijke aanduiding voor inhoud 2"/>
          <p:cNvSpPr>
            <a:spLocks noGrp="1"/>
          </p:cNvSpPr>
          <p:nvPr>
            <p:ph idx="4294967295"/>
          </p:nvPr>
        </p:nvSpPr>
        <p:spPr>
          <a:xfrm>
            <a:off x="568325" y="1814051"/>
            <a:ext cx="8229600" cy="3615942"/>
          </a:xfrm>
        </p:spPr>
        <p:txBody>
          <a:bodyPr>
            <a:normAutofit/>
          </a:bodyPr>
          <a:lstStyle/>
          <a:p>
            <a:r>
              <a:rPr lang="nl-NL" dirty="0"/>
              <a:t>Handmatig?</a:t>
            </a:r>
            <a:br>
              <a:rPr lang="nl-NL" dirty="0"/>
            </a:br>
            <a:endParaRPr lang="nl-NL" dirty="0"/>
          </a:p>
          <a:p>
            <a:r>
              <a:rPr lang="nl-NL" dirty="0"/>
              <a:t>Test tool beschikbaar?</a:t>
            </a:r>
            <a:br>
              <a:rPr lang="nl-NL" dirty="0"/>
            </a:br>
            <a:endParaRPr lang="nl-NL" dirty="0"/>
          </a:p>
          <a:p>
            <a:r>
              <a:rPr lang="nl-NL" dirty="0"/>
              <a:t>Zo Nee: Doe-het-zelf testautomatisering </a:t>
            </a:r>
          </a:p>
          <a:p>
            <a:pPr lvl="1"/>
            <a:r>
              <a:rPr lang="nl-NL" dirty="0"/>
              <a:t>Globaal</a:t>
            </a:r>
          </a:p>
          <a:p>
            <a:pPr lvl="1"/>
            <a:r>
              <a:rPr lang="nl-NL" dirty="0"/>
              <a:t>Tandje dieper</a:t>
            </a:r>
          </a:p>
          <a:p>
            <a:pPr marL="0" indent="0">
              <a:buNone/>
            </a:pPr>
            <a:endParaRPr lang="nl-NL" dirty="0"/>
          </a:p>
        </p:txBody>
      </p:sp>
    </p:spTree>
    <p:extLst>
      <p:ext uri="{BB962C8B-B14F-4D97-AF65-F5344CB8AC3E}">
        <p14:creationId xmlns:p14="http://schemas.microsoft.com/office/powerpoint/2010/main" val="1513993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6E79301F-CA48-40A0-9569-F47C90719BB0}" type="slidenum">
              <a:rPr lang="nl-NL" smtClean="0"/>
              <a:pPr>
                <a:defRPr/>
              </a:pPr>
              <a:t>6</a:t>
            </a:fld>
            <a:endParaRPr lang="nl-NL" dirty="0"/>
          </a:p>
        </p:txBody>
      </p:sp>
      <p:sp>
        <p:nvSpPr>
          <p:cNvPr id="4" name="Title 1"/>
          <p:cNvSpPr txBox="1">
            <a:spLocks/>
          </p:cNvSpPr>
          <p:nvPr/>
        </p:nvSpPr>
        <p:spPr>
          <a:xfrm>
            <a:off x="457200" y="274638"/>
            <a:ext cx="8229600" cy="1143000"/>
          </a:xfrm>
          <a:prstGeom prst="rect">
            <a:avLst/>
          </a:prstGeom>
        </p:spPr>
        <p:txBody>
          <a:bodyPr/>
          <a:lst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a:lstStyle>
          <a:p>
            <a:r>
              <a:rPr lang="nl-NL" dirty="0"/>
              <a:t>Blog</a:t>
            </a:r>
          </a:p>
        </p:txBody>
      </p:sp>
      <p:sp>
        <p:nvSpPr>
          <p:cNvPr id="3" name="Rechthoek 2"/>
          <p:cNvSpPr/>
          <p:nvPr/>
        </p:nvSpPr>
        <p:spPr>
          <a:xfrm>
            <a:off x="3967316" y="6305154"/>
            <a:ext cx="5742403" cy="276999"/>
          </a:xfrm>
          <a:prstGeom prst="rect">
            <a:avLst/>
          </a:prstGeom>
        </p:spPr>
        <p:txBody>
          <a:bodyPr wrap="square">
            <a:spAutoFit/>
          </a:bodyPr>
          <a:lstStyle/>
          <a:p>
            <a:r>
              <a:rPr lang="nl-NL" sz="1200" dirty="0"/>
              <a:t>Bron: https://www.valori.nl/blog/test-case-doe-het-zelf-testautomatisering</a:t>
            </a:r>
          </a:p>
        </p:txBody>
      </p:sp>
      <p:pic>
        <p:nvPicPr>
          <p:cNvPr id="5" name="Afbeelding 4"/>
          <p:cNvPicPr>
            <a:picLocks noChangeAspect="1"/>
          </p:cNvPicPr>
          <p:nvPr/>
        </p:nvPicPr>
        <p:blipFill>
          <a:blip r:embed="rId2"/>
          <a:stretch>
            <a:fillRect/>
          </a:stretch>
        </p:blipFill>
        <p:spPr>
          <a:xfrm>
            <a:off x="1858297" y="2700371"/>
            <a:ext cx="4601497" cy="3491172"/>
          </a:xfrm>
          <a:prstGeom prst="rect">
            <a:avLst/>
          </a:prstGeom>
        </p:spPr>
      </p:pic>
      <p:sp>
        <p:nvSpPr>
          <p:cNvPr id="6" name="Rechthoek 5"/>
          <p:cNvSpPr/>
          <p:nvPr/>
        </p:nvSpPr>
        <p:spPr>
          <a:xfrm>
            <a:off x="457199" y="1094472"/>
            <a:ext cx="8340725" cy="1200329"/>
          </a:xfrm>
          <a:prstGeom prst="rect">
            <a:avLst/>
          </a:prstGeom>
        </p:spPr>
        <p:txBody>
          <a:bodyPr wrap="square">
            <a:spAutoFit/>
          </a:bodyPr>
          <a:lstStyle/>
          <a:p>
            <a:r>
              <a:rPr lang="en-US" dirty="0" err="1"/>
              <a:t>Deze</a:t>
            </a:r>
            <a:r>
              <a:rPr lang="en-US" dirty="0"/>
              <a:t> (</a:t>
            </a:r>
            <a:r>
              <a:rPr lang="en-US" dirty="0" err="1"/>
              <a:t>zelfstudie</a:t>
            </a:r>
            <a:r>
              <a:rPr lang="en-US" dirty="0"/>
              <a:t>) workshop is </a:t>
            </a:r>
            <a:r>
              <a:rPr lang="en-US" dirty="0" err="1"/>
              <a:t>ontstaan</a:t>
            </a:r>
            <a:r>
              <a:rPr lang="en-US" dirty="0"/>
              <a:t> </a:t>
            </a:r>
            <a:r>
              <a:rPr lang="en-US" dirty="0" err="1"/>
              <a:t>naar</a:t>
            </a:r>
            <a:r>
              <a:rPr lang="en-US" dirty="0"/>
              <a:t> </a:t>
            </a:r>
            <a:r>
              <a:rPr lang="en-US" dirty="0" err="1"/>
              <a:t>aanleiding</a:t>
            </a:r>
            <a:r>
              <a:rPr lang="en-US" dirty="0"/>
              <a:t> van de blog: </a:t>
            </a:r>
            <a:br>
              <a:rPr lang="en-US" dirty="0"/>
            </a:br>
            <a:r>
              <a:rPr lang="en-US" dirty="0"/>
              <a:t>“doe-het-</a:t>
            </a:r>
            <a:r>
              <a:rPr lang="en-US" dirty="0" err="1"/>
              <a:t>zelf</a:t>
            </a:r>
            <a:r>
              <a:rPr lang="en-US" dirty="0"/>
              <a:t> </a:t>
            </a:r>
            <a:r>
              <a:rPr lang="en-US" dirty="0" err="1"/>
              <a:t>testautomatisering</a:t>
            </a:r>
            <a:r>
              <a:rPr lang="en-US" dirty="0"/>
              <a:t>”. </a:t>
            </a:r>
            <a:br>
              <a:rPr lang="en-US" dirty="0"/>
            </a:br>
            <a:br>
              <a:rPr lang="en-US" dirty="0"/>
            </a:br>
            <a:r>
              <a:rPr lang="en-US" dirty="0"/>
              <a:t>De blog is </a:t>
            </a:r>
            <a:r>
              <a:rPr lang="en-US" dirty="0" err="1"/>
              <a:t>daarmee</a:t>
            </a:r>
            <a:r>
              <a:rPr lang="en-US" dirty="0"/>
              <a:t> </a:t>
            </a:r>
            <a:r>
              <a:rPr lang="en-US" dirty="0" err="1"/>
              <a:t>ook</a:t>
            </a:r>
            <a:r>
              <a:rPr lang="en-US" dirty="0"/>
              <a:t> </a:t>
            </a:r>
            <a:r>
              <a:rPr lang="en-US" dirty="0" err="1"/>
              <a:t>een</a:t>
            </a:r>
            <a:r>
              <a:rPr lang="en-US" dirty="0"/>
              <a:t> management </a:t>
            </a:r>
            <a:r>
              <a:rPr lang="en-US" dirty="0" err="1"/>
              <a:t>samenvatting</a:t>
            </a:r>
            <a:r>
              <a:rPr lang="en-US" dirty="0"/>
              <a:t> van de workshop.</a:t>
            </a:r>
          </a:p>
        </p:txBody>
      </p:sp>
    </p:spTree>
    <p:extLst>
      <p:ext uri="{BB962C8B-B14F-4D97-AF65-F5344CB8AC3E}">
        <p14:creationId xmlns:p14="http://schemas.microsoft.com/office/powerpoint/2010/main" val="4242592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CAF8643-EED4-4F9E-A60A-6A870A0E2A98}" type="slidenum">
              <a:rPr kumimoji="0" lang="nl-NL" sz="1100" b="0" i="0" u="none" strike="noStrike" kern="0" cap="none" spc="0" normalizeH="0" baseline="0" noProof="0" smtClean="0">
                <a:ln>
                  <a:noFill/>
                </a:ln>
                <a:solidFill>
                  <a:schemeClr val="tx2"/>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nl-NL" sz="1100" b="0" i="0" u="none" strike="noStrike" kern="0" cap="none" spc="0" normalizeH="0" baseline="0" noProof="0" dirty="0">
              <a:ln>
                <a:noFill/>
              </a:ln>
              <a:solidFill>
                <a:schemeClr val="tx2"/>
              </a:solidFill>
              <a:effectLst/>
              <a:uLnTx/>
              <a:uFillTx/>
            </a:endParaRPr>
          </a:p>
        </p:txBody>
      </p:sp>
      <p:sp>
        <p:nvSpPr>
          <p:cNvPr id="2" name="Titel 1"/>
          <p:cNvSpPr>
            <a:spLocks noGrp="1"/>
          </p:cNvSpPr>
          <p:nvPr>
            <p:ph type="title" idx="4294967295"/>
          </p:nvPr>
        </p:nvSpPr>
        <p:spPr>
          <a:xfrm>
            <a:off x="568325" y="350838"/>
            <a:ext cx="8229600" cy="1143000"/>
          </a:xfrm>
        </p:spPr>
        <p:txBody>
          <a:bodyPr/>
          <a:lstStyle/>
          <a:p>
            <a:r>
              <a:rPr lang="nl-NL" dirty="0"/>
              <a:t>Workshop</a:t>
            </a:r>
          </a:p>
        </p:txBody>
      </p:sp>
      <p:sp>
        <p:nvSpPr>
          <p:cNvPr id="3" name="Tijdelijke aanduiding voor inhoud 2"/>
          <p:cNvSpPr>
            <a:spLocks noGrp="1"/>
          </p:cNvSpPr>
          <p:nvPr>
            <p:ph idx="4294967295"/>
          </p:nvPr>
        </p:nvSpPr>
        <p:spPr>
          <a:xfrm>
            <a:off x="568325" y="1814051"/>
            <a:ext cx="8229600" cy="3615942"/>
          </a:xfrm>
        </p:spPr>
        <p:txBody>
          <a:bodyPr>
            <a:normAutofit lnSpcReduction="10000"/>
          </a:bodyPr>
          <a:lstStyle/>
          <a:p>
            <a:r>
              <a:rPr lang="nl-NL" dirty="0"/>
              <a:t>De case, opdrachten en uitwerkingen voor de workshop zijn te vinden in de publieke wiki van de Cover portal:</a:t>
            </a:r>
            <a:br>
              <a:rPr lang="nl-NL" dirty="0"/>
            </a:br>
            <a:endParaRPr lang="nl-NL" dirty="0"/>
          </a:p>
          <a:p>
            <a:pPr marL="0" lvl="0" indent="0" defTabSz="914400" eaLnBrk="0" hangingPunct="0">
              <a:spcBef>
                <a:spcPct val="0"/>
              </a:spcBef>
              <a:buClrTx/>
              <a:buSzTx/>
              <a:buNone/>
            </a:pPr>
            <a:r>
              <a:rPr lang="nl-NL" altLang="nl-NL" i="1" dirty="0">
                <a:solidFill>
                  <a:schemeClr val="tx1"/>
                </a:solidFill>
                <a:latin typeface="Arial" panose="020B0604020202020204" pitchFamily="34" charset="0"/>
              </a:rPr>
              <a:t>   - </a:t>
            </a:r>
            <a:r>
              <a:rPr lang="nl-NL" altLang="nl-NL" i="1" dirty="0">
                <a:solidFill>
                  <a:srgbClr val="1155CC"/>
                </a:solidFill>
                <a:latin typeface="Arial" panose="020B0604020202020204" pitchFamily="34" charset="0"/>
                <a:hlinkClick r:id="rId2"/>
              </a:rPr>
              <a:t>http://design2test.com/cover_16/</a:t>
            </a:r>
            <a:endParaRPr lang="nl-NL" altLang="nl-NL" dirty="0">
              <a:solidFill>
                <a:schemeClr val="tx1"/>
              </a:solidFill>
              <a:latin typeface="Arial" panose="020B0604020202020204" pitchFamily="34" charset="0"/>
            </a:endParaRPr>
          </a:p>
          <a:p>
            <a:pPr marL="0" lvl="0" indent="0" defTabSz="914400" eaLnBrk="0" hangingPunct="0">
              <a:spcBef>
                <a:spcPct val="0"/>
              </a:spcBef>
              <a:buClrTx/>
              <a:buSzTx/>
              <a:buNone/>
            </a:pPr>
            <a:r>
              <a:rPr lang="nl-NL" altLang="nl-NL" i="1" dirty="0">
                <a:solidFill>
                  <a:schemeClr val="tx1"/>
                </a:solidFill>
                <a:latin typeface="Arial" panose="020B0604020202020204" pitchFamily="34" charset="0"/>
              </a:rPr>
              <a:t>   - klik op "voorbeelden"</a:t>
            </a:r>
            <a:endParaRPr lang="nl-NL" altLang="nl-NL" dirty="0">
              <a:solidFill>
                <a:schemeClr val="tx1"/>
              </a:solidFill>
              <a:latin typeface="Arial" panose="020B0604020202020204" pitchFamily="34" charset="0"/>
            </a:endParaRPr>
          </a:p>
          <a:p>
            <a:pPr marL="0" lvl="0" indent="0" defTabSz="914400" eaLnBrk="0" hangingPunct="0">
              <a:spcBef>
                <a:spcPct val="0"/>
              </a:spcBef>
              <a:buClrTx/>
              <a:buSzTx/>
              <a:buNone/>
            </a:pPr>
            <a:r>
              <a:rPr lang="nl-NL" altLang="nl-NL" i="1" dirty="0">
                <a:solidFill>
                  <a:schemeClr val="tx1"/>
                </a:solidFill>
                <a:latin typeface="Arial" panose="020B0604020202020204" pitchFamily="34" charset="0"/>
              </a:rPr>
              <a:t>   - klik op "artikelen/instructies"</a:t>
            </a:r>
            <a:endParaRPr lang="nl-NL" altLang="nl-NL" dirty="0">
              <a:solidFill>
                <a:schemeClr val="tx1"/>
              </a:solidFill>
              <a:latin typeface="Arial" panose="020B0604020202020204" pitchFamily="34" charset="0"/>
            </a:endParaRPr>
          </a:p>
          <a:p>
            <a:pPr marL="0" lvl="0" indent="0" defTabSz="914400" eaLnBrk="0" hangingPunct="0">
              <a:spcBef>
                <a:spcPct val="0"/>
              </a:spcBef>
              <a:buClrTx/>
              <a:buSzTx/>
              <a:buNone/>
            </a:pPr>
            <a:r>
              <a:rPr lang="nl-NL" altLang="nl-NL" i="1" dirty="0">
                <a:solidFill>
                  <a:schemeClr val="tx1"/>
                </a:solidFill>
                <a:latin typeface="Arial" panose="020B0604020202020204" pitchFamily="34" charset="0"/>
              </a:rPr>
              <a:t>   - kies: "Handboor of elektrische?"</a:t>
            </a:r>
            <a:endParaRPr lang="nl-NL" altLang="nl-NL" dirty="0">
              <a:solidFill>
                <a:schemeClr val="tx1"/>
              </a:solidFill>
              <a:latin typeface="Arial" panose="020B0604020202020204" pitchFamily="34" charset="0"/>
            </a:endParaRPr>
          </a:p>
          <a:p>
            <a:pPr marL="0" lvl="0" indent="0" defTabSz="914400" eaLnBrk="0" hangingPunct="0">
              <a:spcBef>
                <a:spcPct val="0"/>
              </a:spcBef>
              <a:buClrTx/>
              <a:buSzTx/>
              <a:buNone/>
            </a:pPr>
            <a:r>
              <a:rPr lang="nl-NL" altLang="nl-NL" i="1" dirty="0">
                <a:solidFill>
                  <a:schemeClr val="tx1"/>
                </a:solidFill>
                <a:latin typeface="Arial" panose="020B0604020202020204" pitchFamily="34" charset="0"/>
              </a:rPr>
              <a:t>   - kies bij onderwerp 3: "(zelfstudie) cases en uitwerking"</a:t>
            </a:r>
            <a:endParaRPr lang="nl-NL" altLang="nl-NL" dirty="0">
              <a:solidFill>
                <a:schemeClr val="tx1"/>
              </a:solidFill>
              <a:latin typeface="Arial" panose="020B0604020202020204" pitchFamily="34" charset="0"/>
            </a:endParaRPr>
          </a:p>
          <a:p>
            <a:pPr marL="0" indent="0">
              <a:buNone/>
            </a:pPr>
            <a:br>
              <a:rPr lang="nl-NL" dirty="0"/>
            </a:br>
            <a:endParaRPr lang="nl-NL" dirty="0"/>
          </a:p>
          <a:p>
            <a:pPr marL="0" indent="0">
              <a:buNone/>
            </a:pPr>
            <a:endParaRPr lang="nl-NL" dirty="0"/>
          </a:p>
        </p:txBody>
      </p:sp>
    </p:spTree>
    <p:extLst>
      <p:ext uri="{BB962C8B-B14F-4D97-AF65-F5344CB8AC3E}">
        <p14:creationId xmlns:p14="http://schemas.microsoft.com/office/powerpoint/2010/main" val="4259362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4800" dirty="0"/>
              <a:t>In de praktijk</a:t>
            </a:r>
          </a:p>
        </p:txBody>
      </p:sp>
      <p:sp>
        <p:nvSpPr>
          <p:cNvPr id="3" name="Ondertitel 2"/>
          <p:cNvSpPr>
            <a:spLocks noGrp="1"/>
          </p:cNvSpPr>
          <p:nvPr>
            <p:ph type="subTitle" idx="1"/>
          </p:nvPr>
        </p:nvSpPr>
        <p:spPr/>
        <p:txBody>
          <a:bodyPr/>
          <a:lstStyle/>
          <a:p>
            <a:r>
              <a:rPr lang="nl-NL" dirty="0"/>
              <a:t>Een case bij ANWB</a:t>
            </a:r>
          </a:p>
        </p:txBody>
      </p:sp>
      <p:sp>
        <p:nvSpPr>
          <p:cNvPr id="4" name="Tijdelijke aanduiding voor dianummer 3"/>
          <p:cNvSpPr>
            <a:spLocks noGrp="1"/>
          </p:cNvSpPr>
          <p:nvPr>
            <p:ph type="sldNum" sz="quarter" idx="10"/>
          </p:nvPr>
        </p:nvSpPr>
        <p:spPr/>
        <p:txBody>
          <a:bodyPr/>
          <a:lstStyle/>
          <a:p>
            <a:pPr>
              <a:defRPr/>
            </a:pPr>
            <a:fld id="{2A180124-DBEB-4512-94F3-A392E5E79F10}" type="slidenum">
              <a:rPr lang="nl-NL" smtClean="0"/>
              <a:pPr>
                <a:defRPr/>
              </a:pPr>
              <a:t>8</a:t>
            </a:fld>
            <a:endParaRPr lang="nl-NL"/>
          </a:p>
        </p:txBody>
      </p:sp>
    </p:spTree>
    <p:extLst>
      <p:ext uri="{BB962C8B-B14F-4D97-AF65-F5344CB8AC3E}">
        <p14:creationId xmlns:p14="http://schemas.microsoft.com/office/powerpoint/2010/main" val="4036642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2800" dirty="0"/>
              <a:t>Doe-het-zelf testautomatisering in de praktijk</a:t>
            </a:r>
            <a:br>
              <a:rPr lang="nl-NL" b="1" dirty="0"/>
            </a:br>
            <a:r>
              <a:rPr lang="nl-NL" b="1" dirty="0"/>
              <a:t>ANWB thuiskomers</a:t>
            </a:r>
          </a:p>
        </p:txBody>
      </p:sp>
      <p:sp>
        <p:nvSpPr>
          <p:cNvPr id="3" name="Subtitle 2"/>
          <p:cNvSpPr>
            <a:spLocks noGrp="1"/>
          </p:cNvSpPr>
          <p:nvPr>
            <p:ph type="subTitle" idx="1"/>
          </p:nvPr>
        </p:nvSpPr>
        <p:spPr>
          <a:xfrm>
            <a:off x="899626" y="3200400"/>
            <a:ext cx="7647474" cy="3187700"/>
          </a:xfrm>
        </p:spPr>
        <p:txBody>
          <a:bodyPr>
            <a:normAutofit lnSpcReduction="10000"/>
          </a:bodyPr>
          <a:lstStyle/>
          <a:p>
            <a:endParaRPr lang="nl-NL" dirty="0"/>
          </a:p>
          <a:p>
            <a:r>
              <a:rPr lang="nl-NL" dirty="0"/>
              <a:t>Tijdelijke </a:t>
            </a:r>
            <a:r>
              <a:rPr lang="nl-NL" dirty="0" err="1"/>
              <a:t>tooltjes</a:t>
            </a:r>
            <a:r>
              <a:rPr lang="nl-NL" dirty="0"/>
              <a:t> (in </a:t>
            </a:r>
            <a:r>
              <a:rPr lang="nl-NL" dirty="0" err="1"/>
              <a:t>LiveCode</a:t>
            </a:r>
            <a:r>
              <a:rPr lang="nl-NL" dirty="0"/>
              <a:t>) zijn onmisbaar bij (sub)ketentesten in Agile omgeving</a:t>
            </a:r>
          </a:p>
          <a:p>
            <a:endParaRPr lang="nl-NL" dirty="0"/>
          </a:p>
          <a:p>
            <a:endParaRPr lang="nl-NL" dirty="0"/>
          </a:p>
          <a:p>
            <a:r>
              <a:rPr lang="nl-NL" sz="1700" dirty="0"/>
              <a:t>10 juli 2017</a:t>
            </a:r>
          </a:p>
          <a:p>
            <a:endParaRPr lang="nl-NL" sz="1700" dirty="0"/>
          </a:p>
          <a:p>
            <a:r>
              <a:rPr lang="nl-NL" sz="1700" dirty="0"/>
              <a:t>Gegeven door: </a:t>
            </a:r>
            <a:r>
              <a:rPr lang="nl-NL" sz="1700" dirty="0" err="1"/>
              <a:t>Curd</a:t>
            </a:r>
            <a:r>
              <a:rPr lang="nl-NL" sz="1700" dirty="0"/>
              <a:t> Claassen en Rob Kuijt</a:t>
            </a:r>
          </a:p>
        </p:txBody>
      </p:sp>
    </p:spTree>
    <p:extLst>
      <p:ext uri="{BB962C8B-B14F-4D97-AF65-F5344CB8AC3E}">
        <p14:creationId xmlns:p14="http://schemas.microsoft.com/office/powerpoint/2010/main" val="3372296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6E79301F-CA48-40A0-9569-F47C90719BB0}" type="slidenum">
              <a:rPr lang="nl-NL" smtClean="0"/>
              <a:pPr>
                <a:defRPr/>
              </a:pPr>
              <a:t>10</a:t>
            </a:fld>
            <a:endParaRPr lang="nl-NL" dirty="0"/>
          </a:p>
        </p:txBody>
      </p:sp>
      <p:pic>
        <p:nvPicPr>
          <p:cNvPr id="1026" name="Picture 2" descr="https://www.carblogger.nl/wp-content/uploads/2016/11/universeel-reservewiel-anwb.jpg"/>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r="7253"/>
          <a:stretch/>
        </p:blipFill>
        <p:spPr bwMode="auto">
          <a:xfrm>
            <a:off x="1165122" y="2199250"/>
            <a:ext cx="4719484" cy="296831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57200" y="274638"/>
            <a:ext cx="8229600" cy="1143000"/>
          </a:xfrm>
          <a:prstGeom prst="rect">
            <a:avLst/>
          </a:prstGeom>
        </p:spPr>
        <p:txBody>
          <a:bodyPr/>
          <a:lst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a:lstStyle>
          <a:p>
            <a:r>
              <a:rPr lang="nl-NL" dirty="0"/>
              <a:t>Thuiskomer</a:t>
            </a:r>
          </a:p>
        </p:txBody>
      </p:sp>
      <p:sp>
        <p:nvSpPr>
          <p:cNvPr id="3" name="Rechthoek 2"/>
          <p:cNvSpPr/>
          <p:nvPr/>
        </p:nvSpPr>
        <p:spPr>
          <a:xfrm>
            <a:off x="5137719" y="6305154"/>
            <a:ext cx="4572000" cy="276999"/>
          </a:xfrm>
          <a:prstGeom prst="rect">
            <a:avLst/>
          </a:prstGeom>
        </p:spPr>
        <p:txBody>
          <a:bodyPr>
            <a:spAutoFit/>
          </a:bodyPr>
          <a:lstStyle/>
          <a:p>
            <a:r>
              <a:rPr lang="nl-NL" sz="1200" dirty="0"/>
              <a:t>Bron: https://www.carblogger.nl/gele-wiel-redt-lekke-band/</a:t>
            </a:r>
          </a:p>
        </p:txBody>
      </p:sp>
      <p:sp>
        <p:nvSpPr>
          <p:cNvPr id="7" name="Content Placeholder 2"/>
          <p:cNvSpPr txBox="1">
            <a:spLocks/>
          </p:cNvSpPr>
          <p:nvPr/>
        </p:nvSpPr>
        <p:spPr>
          <a:xfrm>
            <a:off x="457200" y="1297859"/>
            <a:ext cx="8229600" cy="901392"/>
          </a:xfrm>
          <a:prstGeom prst="rect">
            <a:avLst/>
          </a:prstGeom>
        </p:spPr>
        <p:txBody>
          <a:bodyPr/>
          <a:lstStyle>
            <a:lvl1pPr marL="457200" indent="-457200" algn="l" defTabSz="457200" rtl="0" fontAlgn="base">
              <a:spcBef>
                <a:spcPct val="20000"/>
              </a:spcBef>
              <a:spcAft>
                <a:spcPct val="0"/>
              </a:spcAft>
              <a:buClr>
                <a:schemeClr val="accent1"/>
              </a:buClr>
              <a:buSzPct val="100000"/>
              <a:buBlip>
                <a:blip r:embed="rId3"/>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pitchFamily="34"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a:lstStyle>
          <a:p>
            <a:pPr marL="0" indent="0">
              <a:buFontTx/>
              <a:buNone/>
            </a:pPr>
            <a:r>
              <a:rPr lang="nl-NL" dirty="0"/>
              <a:t>Tijdelijk </a:t>
            </a:r>
            <a:r>
              <a:rPr lang="nl-NL" dirty="0" err="1"/>
              <a:t>tooltje</a:t>
            </a:r>
            <a:r>
              <a:rPr lang="nl-NL" dirty="0"/>
              <a:t> dat een </a:t>
            </a:r>
            <a:r>
              <a:rPr lang="nl-NL" dirty="0" err="1"/>
              <a:t>work-around</a:t>
            </a:r>
            <a:r>
              <a:rPr lang="nl-NL" dirty="0"/>
              <a:t> levert voor een functionaliteit in ontwikkeling/</a:t>
            </a:r>
            <a:r>
              <a:rPr lang="nl-NL" dirty="0" err="1"/>
              <a:t>backlog</a:t>
            </a:r>
            <a:r>
              <a:rPr lang="nl-NL" dirty="0"/>
              <a:t>.</a:t>
            </a:r>
          </a:p>
          <a:p>
            <a:pPr marL="0" indent="0">
              <a:buFontTx/>
              <a:buNone/>
            </a:pPr>
            <a:endParaRPr lang="nl-NL" dirty="0"/>
          </a:p>
        </p:txBody>
      </p:sp>
      <p:sp>
        <p:nvSpPr>
          <p:cNvPr id="8" name="Content Placeholder 2"/>
          <p:cNvSpPr txBox="1">
            <a:spLocks/>
          </p:cNvSpPr>
          <p:nvPr/>
        </p:nvSpPr>
        <p:spPr>
          <a:xfrm>
            <a:off x="609600" y="5169360"/>
            <a:ext cx="8229600" cy="901392"/>
          </a:xfrm>
          <a:prstGeom prst="rect">
            <a:avLst/>
          </a:prstGeom>
        </p:spPr>
        <p:txBody>
          <a:bodyPr/>
          <a:lstStyle>
            <a:lvl1pPr marL="457200" indent="-457200" algn="l" defTabSz="457200" rtl="0" fontAlgn="base">
              <a:spcBef>
                <a:spcPct val="20000"/>
              </a:spcBef>
              <a:spcAft>
                <a:spcPct val="0"/>
              </a:spcAft>
              <a:buClr>
                <a:schemeClr val="accent1"/>
              </a:buClr>
              <a:buSzPct val="100000"/>
              <a:buBlip>
                <a:blip r:embed="rId3"/>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pitchFamily="34"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a:lstStyle>
          <a:p>
            <a:pPr marL="0" indent="0">
              <a:buFontTx/>
              <a:buNone/>
            </a:pPr>
            <a:r>
              <a:rPr lang="nl-NL" sz="2000" dirty="0">
                <a:solidFill>
                  <a:srgbClr val="FF0000"/>
                </a:solidFill>
              </a:rPr>
              <a:t>Als je een nieuw model van een auto wil (keten)testen stel je de eerste tests niet uit omdat de “mooie” velgen nog niet geleverd zijn…...</a:t>
            </a:r>
          </a:p>
          <a:p>
            <a:pPr marL="0" indent="0">
              <a:buFontTx/>
              <a:buNone/>
            </a:pPr>
            <a:endParaRPr lang="nl-NL" sz="2000" dirty="0">
              <a:solidFill>
                <a:srgbClr val="FF0000"/>
              </a:solidFill>
            </a:endParaRPr>
          </a:p>
        </p:txBody>
      </p:sp>
    </p:spTree>
    <p:extLst>
      <p:ext uri="{BB962C8B-B14F-4D97-AF65-F5344CB8AC3E}">
        <p14:creationId xmlns:p14="http://schemas.microsoft.com/office/powerpoint/2010/main" val="2781071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6E79301F-CA48-40A0-9569-F47C90719BB0}" type="slidenum">
              <a:rPr lang="nl-NL" smtClean="0"/>
              <a:pPr>
                <a:defRPr/>
              </a:pPr>
              <a:t>11</a:t>
            </a:fld>
            <a:endParaRPr lang="nl-NL" dirty="0"/>
          </a:p>
        </p:txBody>
      </p:sp>
      <p:pic>
        <p:nvPicPr>
          <p:cNvPr id="3" name="Picture 2" descr="https://intranet.anwb.local/project/arie/Gedeelde%20%20documenten/Communicatie/Nieuwe%20ketenplaa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884" y="997036"/>
            <a:ext cx="8082116" cy="57343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57200" y="274638"/>
            <a:ext cx="8229600" cy="1143000"/>
          </a:xfrm>
          <a:prstGeom prst="rect">
            <a:avLst/>
          </a:prstGeom>
        </p:spPr>
        <p:txBody>
          <a:bodyPr/>
          <a:lst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a:lstStyle>
          <a:p>
            <a:r>
              <a:rPr lang="nl-NL" dirty="0"/>
              <a:t>Voorbeeld keten</a:t>
            </a:r>
          </a:p>
        </p:txBody>
      </p:sp>
    </p:spTree>
    <p:extLst>
      <p:ext uri="{BB962C8B-B14F-4D97-AF65-F5344CB8AC3E}">
        <p14:creationId xmlns:p14="http://schemas.microsoft.com/office/powerpoint/2010/main" val="4106212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9525">
            <a:noFill/>
          </a:ln>
        </p:spPr>
        <p:txBody>
          <a:bodyPr/>
          <a:lstStyle/>
          <a:p>
            <a:r>
              <a:rPr lang="nl-NL" dirty="0"/>
              <a:t>Thuiskomer</a:t>
            </a:r>
          </a:p>
        </p:txBody>
      </p:sp>
      <p:sp>
        <p:nvSpPr>
          <p:cNvPr id="3" name="Content Placeholder 2"/>
          <p:cNvSpPr>
            <a:spLocks noGrp="1"/>
          </p:cNvSpPr>
          <p:nvPr>
            <p:ph idx="1"/>
          </p:nvPr>
        </p:nvSpPr>
        <p:spPr>
          <a:ln w="9525">
            <a:noFill/>
          </a:ln>
        </p:spPr>
        <p:txBody>
          <a:bodyPr/>
          <a:lstStyle/>
          <a:p>
            <a:pPr marL="0" indent="0">
              <a:buNone/>
            </a:pPr>
            <a:r>
              <a:rPr lang="nl-NL" dirty="0"/>
              <a:t>Tijdelijk </a:t>
            </a:r>
            <a:r>
              <a:rPr lang="nl-NL" dirty="0" err="1"/>
              <a:t>tooltje</a:t>
            </a:r>
            <a:r>
              <a:rPr lang="nl-NL" dirty="0"/>
              <a:t> die een </a:t>
            </a:r>
            <a:r>
              <a:rPr lang="nl-NL" dirty="0" err="1"/>
              <a:t>work-around</a:t>
            </a:r>
            <a:r>
              <a:rPr lang="nl-NL" dirty="0"/>
              <a:t> levert voor een functionaliteit in ontwikkeling/</a:t>
            </a:r>
            <a:r>
              <a:rPr lang="nl-NL" dirty="0" err="1"/>
              <a:t>backlog</a:t>
            </a:r>
            <a:r>
              <a:rPr lang="nl-NL" dirty="0"/>
              <a:t>.</a:t>
            </a:r>
          </a:p>
          <a:p>
            <a:pPr marL="0" indent="0">
              <a:buNone/>
            </a:pPr>
            <a:endParaRPr lang="nl-NL" dirty="0"/>
          </a:p>
        </p:txBody>
      </p:sp>
      <p:sp>
        <p:nvSpPr>
          <p:cNvPr id="5" name="Slide Number Placeholder 4"/>
          <p:cNvSpPr>
            <a:spLocks noGrp="1"/>
          </p:cNvSpPr>
          <p:nvPr>
            <p:ph type="sldNum" sz="quarter" idx="10"/>
          </p:nvPr>
        </p:nvSpPr>
        <p:spPr>
          <a:ln w="9525">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6557305-1977-447D-B966-0F55D85B0369}" type="slidenum">
              <a:rPr kumimoji="0" lang="nl-NL" sz="1100" b="0" i="0" u="none" strike="noStrike" kern="0" cap="none" spc="0" normalizeH="0" baseline="0" noProof="0" smtClean="0">
                <a:ln>
                  <a:noFill/>
                </a:ln>
                <a:solidFill>
                  <a:schemeClr val="tx2"/>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nl-NL" sz="1100" b="0" i="0" u="none" strike="noStrike" kern="0" cap="none" spc="0" normalizeH="0" baseline="0" noProof="0" dirty="0">
              <a:ln>
                <a:noFill/>
              </a:ln>
              <a:solidFill>
                <a:schemeClr val="tx2"/>
              </a:solidFill>
              <a:effectLst/>
              <a:uLnTx/>
              <a:uFillTx/>
            </a:endParaRPr>
          </a:p>
        </p:txBody>
      </p:sp>
      <p:sp>
        <p:nvSpPr>
          <p:cNvPr id="4" name="Cilinder 3"/>
          <p:cNvSpPr/>
          <p:nvPr/>
        </p:nvSpPr>
        <p:spPr>
          <a:xfrm>
            <a:off x="1039761" y="4129547"/>
            <a:ext cx="604684" cy="921775"/>
          </a:xfrm>
          <a:prstGeom prst="can">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6" name="Rechthoek 5"/>
          <p:cNvSpPr/>
          <p:nvPr/>
        </p:nvSpPr>
        <p:spPr>
          <a:xfrm>
            <a:off x="943897" y="3421626"/>
            <a:ext cx="796413" cy="405581"/>
          </a:xfrm>
          <a:prstGeom prst="rect">
            <a:avLst/>
          </a:prstGeom>
          <a:solidFill>
            <a:srgbClr val="FFC00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050" dirty="0"/>
              <a:t>scherm</a:t>
            </a:r>
          </a:p>
        </p:txBody>
      </p:sp>
      <p:cxnSp>
        <p:nvCxnSpPr>
          <p:cNvPr id="8" name="Rechte verbindingslijn met pijl 7"/>
          <p:cNvCxnSpPr>
            <a:stCxn id="6" idx="2"/>
            <a:endCxn id="4" idx="0"/>
          </p:cNvCxnSpPr>
          <p:nvPr/>
        </p:nvCxnSpPr>
        <p:spPr>
          <a:xfrm flipH="1">
            <a:off x="1342103" y="3827207"/>
            <a:ext cx="1" cy="453511"/>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 name="Rechthoek 8"/>
          <p:cNvSpPr/>
          <p:nvPr/>
        </p:nvSpPr>
        <p:spPr>
          <a:xfrm>
            <a:off x="2050026" y="4387644"/>
            <a:ext cx="796413" cy="405581"/>
          </a:xfrm>
          <a:prstGeom prst="rect">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11" name="Rechte verbindingslijn met pijl 10"/>
          <p:cNvCxnSpPr>
            <a:stCxn id="4" idx="4"/>
            <a:endCxn id="9" idx="1"/>
          </p:cNvCxnSpPr>
          <p:nvPr/>
        </p:nvCxnSpPr>
        <p:spPr>
          <a:xfrm>
            <a:off x="1644445" y="4590435"/>
            <a:ext cx="405581" cy="0"/>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3" name="Rechthoek 12"/>
          <p:cNvSpPr/>
          <p:nvPr/>
        </p:nvSpPr>
        <p:spPr>
          <a:xfrm>
            <a:off x="3252020" y="4385185"/>
            <a:ext cx="796413" cy="405581"/>
          </a:xfrm>
          <a:prstGeom prst="rect">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4" name="Rechthoek 13"/>
          <p:cNvSpPr/>
          <p:nvPr/>
        </p:nvSpPr>
        <p:spPr>
          <a:xfrm>
            <a:off x="4454014" y="4387644"/>
            <a:ext cx="796413" cy="405581"/>
          </a:xfrm>
          <a:prstGeom prst="rect">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5" name="Rechthoek 14"/>
          <p:cNvSpPr/>
          <p:nvPr/>
        </p:nvSpPr>
        <p:spPr>
          <a:xfrm>
            <a:off x="5493776" y="5309418"/>
            <a:ext cx="796413" cy="405581"/>
          </a:xfrm>
          <a:prstGeom prst="rect">
            <a:avLst/>
          </a:prstGeom>
          <a:solidFill>
            <a:srgbClr val="FFC00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16" name="Rechte verbindingslijn met pijl 15"/>
          <p:cNvCxnSpPr>
            <a:stCxn id="9" idx="3"/>
            <a:endCxn id="13" idx="1"/>
          </p:cNvCxnSpPr>
          <p:nvPr/>
        </p:nvCxnSpPr>
        <p:spPr>
          <a:xfrm flipV="1">
            <a:off x="2846439" y="4587976"/>
            <a:ext cx="405581" cy="2459"/>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9" name="Rechte verbindingslijn met pijl 18"/>
          <p:cNvCxnSpPr>
            <a:stCxn id="13" idx="3"/>
            <a:endCxn id="14" idx="1"/>
          </p:cNvCxnSpPr>
          <p:nvPr/>
        </p:nvCxnSpPr>
        <p:spPr>
          <a:xfrm>
            <a:off x="4048433" y="4587976"/>
            <a:ext cx="405581" cy="2459"/>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2" name="Cilinder 21"/>
          <p:cNvSpPr/>
          <p:nvPr/>
        </p:nvSpPr>
        <p:spPr>
          <a:xfrm>
            <a:off x="4542504" y="5051322"/>
            <a:ext cx="604684" cy="921775"/>
          </a:xfrm>
          <a:prstGeom prst="can">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23" name="Rechte verbindingslijn met pijl 22"/>
          <p:cNvCxnSpPr>
            <a:stCxn id="14" idx="2"/>
            <a:endCxn id="22" idx="0"/>
          </p:cNvCxnSpPr>
          <p:nvPr/>
        </p:nvCxnSpPr>
        <p:spPr>
          <a:xfrm flipH="1">
            <a:off x="4844846" y="4793225"/>
            <a:ext cx="7375" cy="409268"/>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7" name="Rechte verbindingslijn met pijl 26"/>
          <p:cNvCxnSpPr>
            <a:stCxn id="22" idx="4"/>
            <a:endCxn id="15" idx="1"/>
          </p:cNvCxnSpPr>
          <p:nvPr/>
        </p:nvCxnSpPr>
        <p:spPr>
          <a:xfrm flipV="1">
            <a:off x="5147188" y="5512209"/>
            <a:ext cx="346588" cy="1"/>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0" name="Rechte verbindingslijn met pijl 29"/>
          <p:cNvCxnSpPr>
            <a:stCxn id="32" idx="3"/>
            <a:endCxn id="31" idx="1"/>
          </p:cNvCxnSpPr>
          <p:nvPr/>
        </p:nvCxnSpPr>
        <p:spPr>
          <a:xfrm>
            <a:off x="2861188" y="3624416"/>
            <a:ext cx="488539" cy="0"/>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1" name="Stroomdiagram: Document 30"/>
          <p:cNvSpPr/>
          <p:nvPr/>
        </p:nvSpPr>
        <p:spPr>
          <a:xfrm>
            <a:off x="3349727" y="3308248"/>
            <a:ext cx="600997" cy="632336"/>
          </a:xfrm>
          <a:prstGeom prst="flowChartDocument">
            <a:avLst/>
          </a:prstGeom>
          <a:noFill/>
          <a:ln w="9525">
            <a:solidFill>
              <a:schemeClr val="bg1">
                <a:lumMod val="2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000" dirty="0">
                <a:solidFill>
                  <a:srgbClr val="0A1C5C"/>
                </a:solidFill>
              </a:rPr>
              <a:t>rapport</a:t>
            </a:r>
          </a:p>
        </p:txBody>
      </p:sp>
      <p:sp>
        <p:nvSpPr>
          <p:cNvPr id="32" name="Rechthoek 31"/>
          <p:cNvSpPr/>
          <p:nvPr/>
        </p:nvSpPr>
        <p:spPr>
          <a:xfrm>
            <a:off x="2064775" y="3421625"/>
            <a:ext cx="796413" cy="405581"/>
          </a:xfrm>
          <a:prstGeom prst="rect">
            <a:avLst/>
          </a:prstGeom>
          <a:noFill/>
          <a:ln w="9525">
            <a:solidFill>
              <a:schemeClr val="bg1">
                <a:lumMod val="2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37" name="Verbindingslijn: gebogen 36"/>
          <p:cNvCxnSpPr>
            <a:stCxn id="4" idx="4"/>
            <a:endCxn id="32" idx="1"/>
          </p:cNvCxnSpPr>
          <p:nvPr/>
        </p:nvCxnSpPr>
        <p:spPr>
          <a:xfrm flipV="1">
            <a:off x="1644445" y="3624416"/>
            <a:ext cx="420330" cy="966019"/>
          </a:xfrm>
          <a:prstGeom prst="bentConnector3">
            <a:avLst/>
          </a:prstGeom>
          <a:ln w="9525">
            <a:solidFill>
              <a:schemeClr val="bg1">
                <a:lumMod val="25000"/>
              </a:schemeClr>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40" name="Stroomdiagram: Document 39"/>
          <p:cNvSpPr/>
          <p:nvPr/>
        </p:nvSpPr>
        <p:spPr>
          <a:xfrm>
            <a:off x="6664325" y="5196040"/>
            <a:ext cx="600997" cy="632336"/>
          </a:xfrm>
          <a:prstGeom prst="flowChartDocument">
            <a:avLst/>
          </a:prstGeom>
          <a:solidFill>
            <a:srgbClr val="FFC00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000" dirty="0"/>
              <a:t>rapport</a:t>
            </a:r>
          </a:p>
        </p:txBody>
      </p:sp>
      <p:cxnSp>
        <p:nvCxnSpPr>
          <p:cNvPr id="41" name="Rechte verbindingslijn met pijl 40"/>
          <p:cNvCxnSpPr>
            <a:stCxn id="15" idx="3"/>
            <a:endCxn id="40" idx="1"/>
          </p:cNvCxnSpPr>
          <p:nvPr/>
        </p:nvCxnSpPr>
        <p:spPr>
          <a:xfrm flipV="1">
            <a:off x="6290189" y="5512208"/>
            <a:ext cx="374136" cy="1"/>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010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9525">
            <a:noFill/>
          </a:ln>
        </p:spPr>
        <p:txBody>
          <a:bodyPr/>
          <a:lstStyle/>
          <a:p>
            <a:r>
              <a:rPr lang="nl-NL" dirty="0"/>
              <a:t>Thuiskomer</a:t>
            </a:r>
          </a:p>
        </p:txBody>
      </p:sp>
      <p:sp>
        <p:nvSpPr>
          <p:cNvPr id="3" name="Content Placeholder 2"/>
          <p:cNvSpPr>
            <a:spLocks noGrp="1"/>
          </p:cNvSpPr>
          <p:nvPr>
            <p:ph idx="1"/>
          </p:nvPr>
        </p:nvSpPr>
        <p:spPr>
          <a:ln w="9525">
            <a:noFill/>
          </a:ln>
        </p:spPr>
        <p:txBody>
          <a:bodyPr/>
          <a:lstStyle/>
          <a:p>
            <a:pPr marL="0" indent="0">
              <a:buNone/>
            </a:pPr>
            <a:r>
              <a:rPr lang="nl-NL" dirty="0"/>
              <a:t>Tijdelijk </a:t>
            </a:r>
            <a:r>
              <a:rPr lang="nl-NL" dirty="0" err="1"/>
              <a:t>tooltje</a:t>
            </a:r>
            <a:r>
              <a:rPr lang="nl-NL" dirty="0"/>
              <a:t> die een </a:t>
            </a:r>
            <a:r>
              <a:rPr lang="nl-NL" dirty="0" err="1"/>
              <a:t>work-around</a:t>
            </a:r>
            <a:r>
              <a:rPr lang="nl-NL" dirty="0"/>
              <a:t> levert voor een functionaliteit in ontwikkeling/</a:t>
            </a:r>
            <a:r>
              <a:rPr lang="nl-NL" dirty="0" err="1"/>
              <a:t>backlog</a:t>
            </a:r>
            <a:r>
              <a:rPr lang="nl-NL" dirty="0"/>
              <a:t>.</a:t>
            </a:r>
          </a:p>
          <a:p>
            <a:pPr marL="0" indent="0">
              <a:buNone/>
            </a:pPr>
            <a:endParaRPr lang="nl-NL" dirty="0"/>
          </a:p>
        </p:txBody>
      </p:sp>
      <p:sp>
        <p:nvSpPr>
          <p:cNvPr id="5" name="Slide Number Placeholder 4"/>
          <p:cNvSpPr>
            <a:spLocks noGrp="1"/>
          </p:cNvSpPr>
          <p:nvPr>
            <p:ph type="sldNum" sz="quarter" idx="10"/>
          </p:nvPr>
        </p:nvSpPr>
        <p:spPr>
          <a:ln w="9525">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6557305-1977-447D-B966-0F55D85B0369}" type="slidenum">
              <a:rPr kumimoji="0" lang="nl-NL" sz="1100" b="0" i="0" u="none" strike="noStrike" kern="0" cap="none" spc="0" normalizeH="0" baseline="0" noProof="0" smtClean="0">
                <a:ln>
                  <a:noFill/>
                </a:ln>
                <a:solidFill>
                  <a:schemeClr val="tx2"/>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nl-NL" sz="1100" b="0" i="0" u="none" strike="noStrike" kern="0" cap="none" spc="0" normalizeH="0" baseline="0" noProof="0" dirty="0">
              <a:ln>
                <a:noFill/>
              </a:ln>
              <a:solidFill>
                <a:schemeClr val="tx2"/>
              </a:solidFill>
              <a:effectLst/>
              <a:uLnTx/>
              <a:uFillTx/>
            </a:endParaRPr>
          </a:p>
        </p:txBody>
      </p:sp>
      <p:sp>
        <p:nvSpPr>
          <p:cNvPr id="4" name="Cilinder 3"/>
          <p:cNvSpPr/>
          <p:nvPr/>
        </p:nvSpPr>
        <p:spPr>
          <a:xfrm>
            <a:off x="1039761" y="4129547"/>
            <a:ext cx="604684" cy="921775"/>
          </a:xfrm>
          <a:prstGeom prst="can">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6" name="Rechthoek 5"/>
          <p:cNvSpPr/>
          <p:nvPr/>
        </p:nvSpPr>
        <p:spPr>
          <a:xfrm>
            <a:off x="943897" y="3421626"/>
            <a:ext cx="796413" cy="405581"/>
          </a:xfrm>
          <a:prstGeom prst="rect">
            <a:avLst/>
          </a:prstGeom>
          <a:solidFill>
            <a:srgbClr val="FFC00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050" dirty="0"/>
              <a:t>scherm</a:t>
            </a:r>
          </a:p>
        </p:txBody>
      </p:sp>
      <p:cxnSp>
        <p:nvCxnSpPr>
          <p:cNvPr id="8" name="Rechte verbindingslijn met pijl 7"/>
          <p:cNvCxnSpPr>
            <a:stCxn id="6" idx="2"/>
            <a:endCxn id="4" idx="0"/>
          </p:cNvCxnSpPr>
          <p:nvPr/>
        </p:nvCxnSpPr>
        <p:spPr>
          <a:xfrm flipH="1">
            <a:off x="1342103" y="3827207"/>
            <a:ext cx="1" cy="453511"/>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 name="Rechthoek 8"/>
          <p:cNvSpPr/>
          <p:nvPr/>
        </p:nvSpPr>
        <p:spPr>
          <a:xfrm>
            <a:off x="2050026" y="4387644"/>
            <a:ext cx="796413" cy="405581"/>
          </a:xfrm>
          <a:prstGeom prst="rect">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11" name="Rechte verbindingslijn met pijl 10"/>
          <p:cNvCxnSpPr>
            <a:stCxn id="4" idx="4"/>
            <a:endCxn id="9" idx="1"/>
          </p:cNvCxnSpPr>
          <p:nvPr/>
        </p:nvCxnSpPr>
        <p:spPr>
          <a:xfrm>
            <a:off x="1644445" y="4590435"/>
            <a:ext cx="405581" cy="0"/>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3" name="Rechthoek 12"/>
          <p:cNvSpPr/>
          <p:nvPr/>
        </p:nvSpPr>
        <p:spPr>
          <a:xfrm>
            <a:off x="3252020" y="4385185"/>
            <a:ext cx="796413" cy="405581"/>
          </a:xfrm>
          <a:prstGeom prst="rect">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4" name="Rechthoek 13"/>
          <p:cNvSpPr/>
          <p:nvPr/>
        </p:nvSpPr>
        <p:spPr>
          <a:xfrm>
            <a:off x="4454014" y="4387644"/>
            <a:ext cx="796413" cy="405581"/>
          </a:xfrm>
          <a:prstGeom prst="rect">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5" name="Rechthoek 14"/>
          <p:cNvSpPr/>
          <p:nvPr/>
        </p:nvSpPr>
        <p:spPr>
          <a:xfrm>
            <a:off x="5493776" y="5309418"/>
            <a:ext cx="796413" cy="405581"/>
          </a:xfrm>
          <a:prstGeom prst="rect">
            <a:avLst/>
          </a:prstGeom>
          <a:solidFill>
            <a:srgbClr val="FFC00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16" name="Rechte verbindingslijn met pijl 15"/>
          <p:cNvCxnSpPr>
            <a:stCxn id="9" idx="3"/>
            <a:endCxn id="13" idx="1"/>
          </p:cNvCxnSpPr>
          <p:nvPr/>
        </p:nvCxnSpPr>
        <p:spPr>
          <a:xfrm flipV="1">
            <a:off x="2846439" y="4587976"/>
            <a:ext cx="405581" cy="2459"/>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9" name="Rechte verbindingslijn met pijl 18"/>
          <p:cNvCxnSpPr>
            <a:stCxn id="13" idx="3"/>
            <a:endCxn id="14" idx="1"/>
          </p:cNvCxnSpPr>
          <p:nvPr/>
        </p:nvCxnSpPr>
        <p:spPr>
          <a:xfrm>
            <a:off x="4048433" y="4587976"/>
            <a:ext cx="405581" cy="2459"/>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2" name="Cilinder 21"/>
          <p:cNvSpPr/>
          <p:nvPr/>
        </p:nvSpPr>
        <p:spPr>
          <a:xfrm>
            <a:off x="4542504" y="5051322"/>
            <a:ext cx="604684" cy="921775"/>
          </a:xfrm>
          <a:prstGeom prst="can">
            <a:avLst/>
          </a:prstGeom>
          <a:solidFill>
            <a:srgbClr val="92D05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23" name="Rechte verbindingslijn met pijl 22"/>
          <p:cNvCxnSpPr>
            <a:stCxn id="14" idx="2"/>
            <a:endCxn id="22" idx="0"/>
          </p:cNvCxnSpPr>
          <p:nvPr/>
        </p:nvCxnSpPr>
        <p:spPr>
          <a:xfrm flipH="1">
            <a:off x="4844846" y="4793225"/>
            <a:ext cx="7375" cy="409268"/>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7" name="Rechte verbindingslijn met pijl 26"/>
          <p:cNvCxnSpPr>
            <a:stCxn id="22" idx="4"/>
            <a:endCxn id="15" idx="1"/>
          </p:cNvCxnSpPr>
          <p:nvPr/>
        </p:nvCxnSpPr>
        <p:spPr>
          <a:xfrm flipV="1">
            <a:off x="5147188" y="5512209"/>
            <a:ext cx="346588" cy="1"/>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0" name="Rechte verbindingslijn met pijl 29"/>
          <p:cNvCxnSpPr>
            <a:stCxn id="32" idx="3"/>
            <a:endCxn id="31" idx="1"/>
          </p:cNvCxnSpPr>
          <p:nvPr/>
        </p:nvCxnSpPr>
        <p:spPr>
          <a:xfrm>
            <a:off x="2861188" y="3624416"/>
            <a:ext cx="488539" cy="0"/>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1" name="Stroomdiagram: Document 30"/>
          <p:cNvSpPr/>
          <p:nvPr/>
        </p:nvSpPr>
        <p:spPr>
          <a:xfrm>
            <a:off x="3349727" y="3308248"/>
            <a:ext cx="600997" cy="632336"/>
          </a:xfrm>
          <a:prstGeom prst="flowChartDocument">
            <a:avLst/>
          </a:prstGeom>
          <a:noFill/>
          <a:ln w="9525">
            <a:solidFill>
              <a:schemeClr val="bg1">
                <a:lumMod val="2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000" dirty="0">
                <a:solidFill>
                  <a:srgbClr val="0A1C5C"/>
                </a:solidFill>
              </a:rPr>
              <a:t>rapport</a:t>
            </a:r>
          </a:p>
        </p:txBody>
      </p:sp>
      <p:sp>
        <p:nvSpPr>
          <p:cNvPr id="32" name="Rechthoek 31"/>
          <p:cNvSpPr/>
          <p:nvPr/>
        </p:nvSpPr>
        <p:spPr>
          <a:xfrm>
            <a:off x="2064775" y="3421625"/>
            <a:ext cx="796413" cy="405581"/>
          </a:xfrm>
          <a:prstGeom prst="rect">
            <a:avLst/>
          </a:prstGeom>
          <a:noFill/>
          <a:ln w="9525">
            <a:solidFill>
              <a:schemeClr val="bg1">
                <a:lumMod val="2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37" name="Verbindingslijn: gebogen 36"/>
          <p:cNvCxnSpPr>
            <a:stCxn id="4" idx="4"/>
            <a:endCxn id="32" idx="1"/>
          </p:cNvCxnSpPr>
          <p:nvPr/>
        </p:nvCxnSpPr>
        <p:spPr>
          <a:xfrm flipV="1">
            <a:off x="1644445" y="3624416"/>
            <a:ext cx="420330" cy="966019"/>
          </a:xfrm>
          <a:prstGeom prst="bentConnector3">
            <a:avLst/>
          </a:prstGeom>
          <a:ln w="9525">
            <a:solidFill>
              <a:schemeClr val="bg1">
                <a:lumMod val="25000"/>
              </a:schemeClr>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40" name="Stroomdiagram: Document 39"/>
          <p:cNvSpPr/>
          <p:nvPr/>
        </p:nvSpPr>
        <p:spPr>
          <a:xfrm>
            <a:off x="6664325" y="5196040"/>
            <a:ext cx="600997" cy="632336"/>
          </a:xfrm>
          <a:prstGeom prst="flowChartDocument">
            <a:avLst/>
          </a:prstGeom>
          <a:solidFill>
            <a:srgbClr val="FFC000"/>
          </a:solidFill>
          <a:ln w="9525">
            <a:solidFill>
              <a:schemeClr val="bg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000" dirty="0"/>
              <a:t>rapport</a:t>
            </a:r>
          </a:p>
        </p:txBody>
      </p:sp>
      <p:cxnSp>
        <p:nvCxnSpPr>
          <p:cNvPr id="41" name="Rechte verbindingslijn met pijl 40"/>
          <p:cNvCxnSpPr>
            <a:stCxn id="15" idx="3"/>
            <a:endCxn id="40" idx="1"/>
          </p:cNvCxnSpPr>
          <p:nvPr/>
        </p:nvCxnSpPr>
        <p:spPr>
          <a:xfrm flipV="1">
            <a:off x="6290189" y="5512208"/>
            <a:ext cx="374136" cy="1"/>
          </a:xfrm>
          <a:prstGeom prst="straightConnector1">
            <a:avLst/>
          </a:prstGeom>
          <a:ln w="9525">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5" name="Verbindingslijn: gebogen 44"/>
          <p:cNvCxnSpPr/>
          <p:nvPr/>
        </p:nvCxnSpPr>
        <p:spPr>
          <a:xfrm rot="16200000" flipH="1">
            <a:off x="536612" y="3604148"/>
            <a:ext cx="957980" cy="366179"/>
          </a:xfrm>
          <a:prstGeom prst="bentConnector3">
            <a:avLst>
              <a:gd name="adj1" fmla="val 68520"/>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8" name="Tekstvak 57"/>
          <p:cNvSpPr txBox="1"/>
          <p:nvPr/>
        </p:nvSpPr>
        <p:spPr>
          <a:xfrm>
            <a:off x="300956" y="3026362"/>
            <a:ext cx="1063112" cy="276999"/>
          </a:xfrm>
          <a:prstGeom prst="rect">
            <a:avLst/>
          </a:prstGeom>
          <a:noFill/>
          <a:ln>
            <a:noFill/>
          </a:ln>
        </p:spPr>
        <p:txBody>
          <a:bodyPr wrap="none" rtlCol="0">
            <a:spAutoFit/>
          </a:bodyPr>
          <a:lstStyle/>
          <a:p>
            <a:r>
              <a:rPr lang="nl-NL" sz="1200" dirty="0">
                <a:solidFill>
                  <a:srgbClr val="FF0000"/>
                </a:solidFill>
              </a:rPr>
              <a:t>thuiskomer 1</a:t>
            </a:r>
          </a:p>
        </p:txBody>
      </p:sp>
      <p:cxnSp>
        <p:nvCxnSpPr>
          <p:cNvPr id="59" name="Verbindingslijn: gebogen 58"/>
          <p:cNvCxnSpPr/>
          <p:nvPr/>
        </p:nvCxnSpPr>
        <p:spPr>
          <a:xfrm flipV="1">
            <a:off x="1644445" y="3725839"/>
            <a:ext cx="2600009" cy="674613"/>
          </a:xfrm>
          <a:prstGeom prst="bentConnector3">
            <a:avLst>
              <a:gd name="adj1" fmla="val 12206"/>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67" name="Tekstvak 66"/>
          <p:cNvSpPr txBox="1"/>
          <p:nvPr/>
        </p:nvSpPr>
        <p:spPr>
          <a:xfrm>
            <a:off x="2312197" y="3802084"/>
            <a:ext cx="1063112" cy="276999"/>
          </a:xfrm>
          <a:prstGeom prst="rect">
            <a:avLst/>
          </a:prstGeom>
          <a:noFill/>
          <a:ln>
            <a:noFill/>
          </a:ln>
        </p:spPr>
        <p:txBody>
          <a:bodyPr wrap="none" rtlCol="0">
            <a:spAutoFit/>
          </a:bodyPr>
          <a:lstStyle/>
          <a:p>
            <a:r>
              <a:rPr lang="nl-NL" sz="1200" dirty="0">
                <a:solidFill>
                  <a:srgbClr val="FF0000"/>
                </a:solidFill>
              </a:rPr>
              <a:t>thuiskomer 2</a:t>
            </a:r>
          </a:p>
        </p:txBody>
      </p:sp>
      <p:cxnSp>
        <p:nvCxnSpPr>
          <p:cNvPr id="72" name="Verbindingslijn: gebogen 71"/>
          <p:cNvCxnSpPr/>
          <p:nvPr/>
        </p:nvCxnSpPr>
        <p:spPr>
          <a:xfrm flipV="1">
            <a:off x="5158416" y="5083500"/>
            <a:ext cx="2263546" cy="321370"/>
          </a:xfrm>
          <a:prstGeom prst="bentConnector3">
            <a:avLst>
              <a:gd name="adj1" fmla="val 10206"/>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3" name="Tekstvak 72"/>
          <p:cNvSpPr txBox="1"/>
          <p:nvPr/>
        </p:nvSpPr>
        <p:spPr>
          <a:xfrm>
            <a:off x="6059607" y="4807339"/>
            <a:ext cx="1072154" cy="276999"/>
          </a:xfrm>
          <a:prstGeom prst="rect">
            <a:avLst/>
          </a:prstGeom>
          <a:noFill/>
          <a:ln>
            <a:noFill/>
          </a:ln>
        </p:spPr>
        <p:txBody>
          <a:bodyPr wrap="square" rtlCol="0">
            <a:spAutoFit/>
          </a:bodyPr>
          <a:lstStyle/>
          <a:p>
            <a:r>
              <a:rPr lang="nl-NL" sz="1200" dirty="0">
                <a:solidFill>
                  <a:srgbClr val="FF0000"/>
                </a:solidFill>
              </a:rPr>
              <a:t>thuiskomer 3</a:t>
            </a:r>
          </a:p>
        </p:txBody>
      </p:sp>
      <p:sp>
        <p:nvSpPr>
          <p:cNvPr id="76" name="Stroomdiagram: Document 75"/>
          <p:cNvSpPr/>
          <p:nvPr/>
        </p:nvSpPr>
        <p:spPr>
          <a:xfrm>
            <a:off x="4251224" y="3421625"/>
            <a:ext cx="600997" cy="632336"/>
          </a:xfrm>
          <a:prstGeom prst="flowChartDocument">
            <a:avLst/>
          </a:prstGeom>
          <a:noFill/>
          <a:ln w="9525">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000" dirty="0">
                <a:solidFill>
                  <a:srgbClr val="FF0000"/>
                </a:solidFill>
              </a:rPr>
              <a:t>rapport</a:t>
            </a:r>
          </a:p>
        </p:txBody>
      </p:sp>
      <p:sp>
        <p:nvSpPr>
          <p:cNvPr id="77" name="Stroomdiagram: Document 76"/>
          <p:cNvSpPr/>
          <p:nvPr/>
        </p:nvSpPr>
        <p:spPr>
          <a:xfrm>
            <a:off x="7421962" y="4735154"/>
            <a:ext cx="600997" cy="632336"/>
          </a:xfrm>
          <a:prstGeom prst="flowChartDocument">
            <a:avLst/>
          </a:prstGeom>
          <a:noFill/>
          <a:ln w="9525">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000" dirty="0">
                <a:solidFill>
                  <a:srgbClr val="FF0000"/>
                </a:solidFill>
              </a:rPr>
              <a:t>rapport</a:t>
            </a:r>
          </a:p>
        </p:txBody>
      </p:sp>
    </p:spTree>
    <p:extLst>
      <p:ext uri="{BB962C8B-B14F-4D97-AF65-F5344CB8AC3E}">
        <p14:creationId xmlns:p14="http://schemas.microsoft.com/office/powerpoint/2010/main" val="1062747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Vragen en meer info</a:t>
            </a:r>
          </a:p>
        </p:txBody>
      </p:sp>
      <p:sp>
        <p:nvSpPr>
          <p:cNvPr id="3" name="Content Placeholder 2"/>
          <p:cNvSpPr>
            <a:spLocks noGrp="1"/>
          </p:cNvSpPr>
          <p:nvPr>
            <p:ph idx="1"/>
          </p:nvPr>
        </p:nvSpPr>
        <p:spPr/>
        <p:txBody>
          <a:bodyPr>
            <a:normAutofit/>
          </a:bodyPr>
          <a:lstStyle/>
          <a:p>
            <a:pPr marL="0" indent="0">
              <a:buNone/>
            </a:pPr>
            <a:r>
              <a:rPr lang="nl-NL" dirty="0"/>
              <a:t>curdclaassen@valori.nl </a:t>
            </a:r>
          </a:p>
          <a:p>
            <a:pPr marL="0" indent="0">
              <a:buNone/>
            </a:pPr>
            <a:endParaRPr lang="nl-NL" dirty="0"/>
          </a:p>
          <a:p>
            <a:pPr marL="0" indent="0">
              <a:buNone/>
            </a:pPr>
            <a:r>
              <a:rPr lang="nl-NL" dirty="0"/>
              <a:t>robkuijt@valori.nl</a:t>
            </a:r>
          </a:p>
          <a:p>
            <a:pPr marL="0" indent="0">
              <a:buNone/>
            </a:pPr>
            <a:endParaRPr lang="nl-NL" dirty="0"/>
          </a:p>
        </p:txBody>
      </p:sp>
      <p:sp>
        <p:nvSpPr>
          <p:cNvPr id="5" name="Slide Number Placeholder 4"/>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6557305-1977-447D-B966-0F55D85B0369}" type="slidenum">
              <a:rPr kumimoji="0" lang="nl-NL" sz="1100" b="0" i="0" u="none" strike="noStrike" kern="0" cap="none" spc="0" normalizeH="0" baseline="0" noProof="0" smtClean="0">
                <a:ln>
                  <a:noFill/>
                </a:ln>
                <a:solidFill>
                  <a:schemeClr val="tx2"/>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nl-NL" sz="1100" b="0" i="0" u="none" strike="noStrike" kern="0" cap="none" spc="0" normalizeH="0" baseline="0" noProof="0" dirty="0">
              <a:ln>
                <a:noFill/>
              </a:ln>
              <a:solidFill>
                <a:schemeClr val="tx2"/>
              </a:solidFill>
              <a:effectLst/>
              <a:uLnTx/>
              <a:uFillTx/>
            </a:endParaRPr>
          </a:p>
        </p:txBody>
      </p:sp>
    </p:spTree>
    <p:extLst>
      <p:ext uri="{BB962C8B-B14F-4D97-AF65-F5344CB8AC3E}">
        <p14:creationId xmlns:p14="http://schemas.microsoft.com/office/powerpoint/2010/main" val="2739694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6E79301F-CA48-40A0-9569-F47C90719BB0}" type="slidenum">
              <a:rPr lang="nl-NL" smtClean="0"/>
              <a:pPr>
                <a:defRPr/>
              </a:pPr>
              <a:t>15</a:t>
            </a:fld>
            <a:endParaRPr lang="nl-NL" dirty="0"/>
          </a:p>
        </p:txBody>
      </p:sp>
    </p:spTree>
    <p:extLst>
      <p:ext uri="{BB962C8B-B14F-4D97-AF65-F5344CB8AC3E}">
        <p14:creationId xmlns:p14="http://schemas.microsoft.com/office/powerpoint/2010/main" val="2359929765"/>
      </p:ext>
    </p:extLst>
  </p:cSld>
  <p:clrMapOvr>
    <a:masterClrMapping/>
  </p:clrMapOvr>
</p:sld>
</file>

<file path=ppt/theme/theme1.xml><?xml version="1.0" encoding="utf-8"?>
<a:theme xmlns:a="http://schemas.openxmlformats.org/drawingml/2006/main" name="Template Powerpoint_2">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id="{6E642E1D-57C8-4BCF-8176-3541A86AEA15}" vid="{6925DB6E-CCFB-4F59-A463-EDECBFEBC8F5}"/>
    </a:ext>
  </a:extLst>
</a:theme>
</file>

<file path=ppt/theme/theme2.xml><?xml version="1.0" encoding="utf-8"?>
<a:theme xmlns:a="http://schemas.openxmlformats.org/drawingml/2006/main" name="Titelpagina">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id="{6E642E1D-57C8-4BCF-8176-3541A86AEA15}" vid="{CE9C3BA9-5CFA-4E88-A9CF-441A636CEE93}"/>
    </a:ext>
  </a:extLst>
</a:theme>
</file>

<file path=ppt/theme/theme3.xml><?xml version="1.0" encoding="utf-8"?>
<a:theme xmlns:a="http://schemas.openxmlformats.org/drawingml/2006/main" name="Tussenpagina">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id="{6E642E1D-57C8-4BCF-8176-3541A86AEA15}" vid="{1732F469-7B29-4D40-98C3-29C60A21B7F1}"/>
    </a:ext>
  </a:extLst>
</a:theme>
</file>

<file path=ppt/theme/theme4.xml><?xml version="1.0" encoding="utf-8"?>
<a:theme xmlns:a="http://schemas.openxmlformats.org/drawingml/2006/main" name="Contentpagina met cirkels">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id="{6E642E1D-57C8-4BCF-8176-3541A86AEA15}" vid="{2746C843-26B4-4BC5-9380-FB97E7188A8B}"/>
    </a:ext>
  </a:extLst>
</a:theme>
</file>

<file path=ppt/theme/theme5.xml><?xml version="1.0" encoding="utf-8"?>
<a:theme xmlns:a="http://schemas.openxmlformats.org/drawingml/2006/main" name="Contentpagina effen">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id="{6E642E1D-57C8-4BCF-8176-3541A86AEA15}" vid="{16C47D76-F8C9-4ABB-BBC8-0CAAF6EE82C0}"/>
    </a:ext>
  </a:extLst>
</a:theme>
</file>

<file path=ppt/theme/theme6.xml><?xml version="1.0" encoding="utf-8"?>
<a:theme xmlns:a="http://schemas.openxmlformats.org/drawingml/2006/main" name="Afsluitende slides">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id="{6E642E1D-57C8-4BCF-8176-3541A86AEA15}" vid="{F6338E2A-4A14-4B5A-83D1-F2EABE280677}"/>
    </a:ext>
  </a:extLst>
</a:theme>
</file>

<file path=ppt/theme/theme7.xml><?xml version="1.0" encoding="utf-8"?>
<a:theme xmlns:a="http://schemas.openxmlformats.org/drawingml/2006/main" name="Overig">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 id="{6E642E1D-57C8-4BCF-8176-3541A86AEA15}" vid="{1494537A-D49B-4262-A1B2-A822001AC70C}"/>
    </a:ext>
  </a:extLst>
</a:theme>
</file>

<file path=ppt/theme/theme8.xml><?xml version="1.0" encoding="utf-8"?>
<a:theme xmlns:a="http://schemas.openxmlformats.org/drawingml/2006/main" name="1_Contentpagina effen">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066FC4B3C82046B34D46ABAEA15405" ma:contentTypeVersion="" ma:contentTypeDescription="Een nieuw document maken." ma:contentTypeScope="" ma:versionID="a3ab541ad77e2f035b20e7a9d0540b75">
  <xsd:schema xmlns:xsd="http://www.w3.org/2001/XMLSchema" xmlns:xs="http://www.w3.org/2001/XMLSchema" xmlns:p="http://schemas.microsoft.com/office/2006/metadata/properties" xmlns:ns2="fa63cfb4-d98a-4b4a-8f52-de53977d652b" targetNamespace="http://schemas.microsoft.com/office/2006/metadata/properties" ma:root="true" ma:fieldsID="eef5aa435ed03afc32d933bfb5228606" ns2:_="">
    <xsd:import namespace="fa63cfb4-d98a-4b4a-8f52-de53977d652b"/>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63cfb4-d98a-4b4a-8f52-de53977d652b"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3C3C0D-241F-4F0D-89A0-86EEC6FF13A2}">
  <ds:schemaRefs>
    <ds:schemaRef ds:uri="http://schemas.microsoft.com/sharepoint/v3/contenttype/forms"/>
  </ds:schemaRefs>
</ds:datastoreItem>
</file>

<file path=customXml/itemProps2.xml><?xml version="1.0" encoding="utf-8"?>
<ds:datastoreItem xmlns:ds="http://schemas.openxmlformats.org/officeDocument/2006/customXml" ds:itemID="{AB16A063-3218-4B90-ADB0-B50E4A02C73A}">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fa63cfb4-d98a-4b4a-8f52-de53977d652b"/>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D9A52FC-BDEF-40C3-9FD2-48E3B4BAB1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63cfb4-d98a-4b4a-8f52-de53977d65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Template_presentatie_HR</Template>
  <TotalTime>17999</TotalTime>
  <Words>441</Words>
  <Application>Microsoft Office PowerPoint</Application>
  <PresentationFormat>Diavoorstelling (4:3)</PresentationFormat>
  <Paragraphs>85</Paragraphs>
  <Slides>15</Slides>
  <Notes>1</Notes>
  <HiddenSlides>0</HiddenSlides>
  <MMClips>0</MMClips>
  <ScaleCrop>false</ScaleCrop>
  <HeadingPairs>
    <vt:vector size="6" baseType="variant">
      <vt:variant>
        <vt:lpstr>Gebruikte lettertypen</vt:lpstr>
      </vt:variant>
      <vt:variant>
        <vt:i4>3</vt:i4>
      </vt:variant>
      <vt:variant>
        <vt:lpstr>Thema</vt:lpstr>
      </vt:variant>
      <vt:variant>
        <vt:i4>8</vt:i4>
      </vt:variant>
      <vt:variant>
        <vt:lpstr>Diatitels</vt:lpstr>
      </vt:variant>
      <vt:variant>
        <vt:i4>15</vt:i4>
      </vt:variant>
    </vt:vector>
  </HeadingPairs>
  <TitlesOfParts>
    <vt:vector size="26" baseType="lpstr">
      <vt:lpstr>ＭＳ Ｐゴシック</vt:lpstr>
      <vt:lpstr>Arial</vt:lpstr>
      <vt:lpstr>Calibri</vt:lpstr>
      <vt:lpstr>Template Powerpoint_2</vt:lpstr>
      <vt:lpstr>Titelpagina</vt:lpstr>
      <vt:lpstr>Tussenpagina</vt:lpstr>
      <vt:lpstr>Contentpagina met cirkels</vt:lpstr>
      <vt:lpstr>Contentpagina effen</vt:lpstr>
      <vt:lpstr>Afsluitende slides</vt:lpstr>
      <vt:lpstr>Overig</vt:lpstr>
      <vt:lpstr>1_Contentpagina effen</vt:lpstr>
      <vt:lpstr>PowerPoint-presentatie</vt:lpstr>
      <vt:lpstr>Testautomatisering voor Dummies</vt:lpstr>
      <vt:lpstr>Case</vt:lpstr>
      <vt:lpstr>Case</vt:lpstr>
      <vt:lpstr>Hoe testen?</vt:lpstr>
      <vt:lpstr>PowerPoint-presentatie</vt:lpstr>
      <vt:lpstr>Workshop</vt:lpstr>
      <vt:lpstr>In de praktijk</vt:lpstr>
      <vt:lpstr>Doe-het-zelf testautomatisering in de praktijk ANWB thuiskomers</vt:lpstr>
      <vt:lpstr>PowerPoint-presentatie</vt:lpstr>
      <vt:lpstr>PowerPoint-presentatie</vt:lpstr>
      <vt:lpstr>Thuiskomer</vt:lpstr>
      <vt:lpstr>Thuiskomer</vt:lpstr>
      <vt:lpstr>Vragen en meer info</vt:lpstr>
      <vt:lpstr>PowerPoint-presentatie</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Michel Koning</dc:creator>
  <cp:lastModifiedBy>Curd Claassen</cp:lastModifiedBy>
  <cp:revision>160</cp:revision>
  <cp:lastPrinted>2014-11-10T10:23:23Z</cp:lastPrinted>
  <dcterms:created xsi:type="dcterms:W3CDTF">2014-11-09T20:26:14Z</dcterms:created>
  <dcterms:modified xsi:type="dcterms:W3CDTF">2017-07-11T07:16:14Z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0x01010041066FC4B3C82046B34D46ABAEA15405</vt:lpwstr>
  </property>
</Properties>
</file>