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4"/>
  </p:notesMasterIdLst>
  <p:sldIdLst>
    <p:sldId id="256" r:id="rId2"/>
    <p:sldId id="272" r:id="rId3"/>
    <p:sldId id="273" r:id="rId4"/>
    <p:sldId id="274" r:id="rId5"/>
    <p:sldId id="275" r:id="rId6"/>
    <p:sldId id="276" r:id="rId7"/>
    <p:sldId id="278" r:id="rId8"/>
    <p:sldId id="280" r:id="rId9"/>
    <p:sldId id="279" r:id="rId10"/>
    <p:sldId id="257" r:id="rId11"/>
    <p:sldId id="281" r:id="rId12"/>
    <p:sldId id="261" r:id="rId13"/>
    <p:sldId id="262" r:id="rId14"/>
    <p:sldId id="282" r:id="rId15"/>
    <p:sldId id="283" r:id="rId16"/>
    <p:sldId id="284" r:id="rId17"/>
    <p:sldId id="285" r:id="rId18"/>
    <p:sldId id="286" r:id="rId19"/>
    <p:sldId id="287" r:id="rId20"/>
    <p:sldId id="263" r:id="rId21"/>
    <p:sldId id="288" r:id="rId22"/>
    <p:sldId id="277" r:id="rId23"/>
    <p:sldId id="264" r:id="rId24"/>
    <p:sldId id="289" r:id="rId25"/>
    <p:sldId id="290" r:id="rId26"/>
    <p:sldId id="291" r:id="rId27"/>
    <p:sldId id="265" r:id="rId28"/>
    <p:sldId id="292" r:id="rId29"/>
    <p:sldId id="293" r:id="rId30"/>
    <p:sldId id="266" r:id="rId31"/>
    <p:sldId id="270" r:id="rId32"/>
    <p:sldId id="29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22"/>
    <p:restoredTop sz="94673"/>
  </p:normalViewPr>
  <p:slideViewPr>
    <p:cSldViewPr snapToGrid="0" snapToObjects="1">
      <p:cViewPr varScale="1">
        <p:scale>
          <a:sx n="113" d="100"/>
          <a:sy n="113" d="100"/>
        </p:scale>
        <p:origin x="176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D3AF1-7598-8C43-AF49-430BFF7D8926}" type="datetimeFigureOut">
              <a:rPr lang="de-DE" smtClean="0"/>
              <a:t>08.05.18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71E8D-19E5-EA4F-AE48-5BADC6DC8EB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7112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Insert </a:t>
            </a:r>
            <a:r>
              <a:rPr lang="de-DE" dirty="0" err="1"/>
              <a:t>desktop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71E8D-19E5-EA4F-AE48-5BADC6DC8EB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202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Introduce</a:t>
            </a:r>
            <a:r>
              <a:rPr lang="de-DE" dirty="0"/>
              <a:t> </a:t>
            </a:r>
            <a:r>
              <a:rPr lang="de-DE" dirty="0" err="1"/>
              <a:t>myself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I 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situation</a:t>
            </a:r>
            <a:endParaRPr lang="de-DE" dirty="0"/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71E8D-19E5-EA4F-AE48-5BADC6DC8EB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6100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Review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 (</a:t>
            </a:r>
            <a:r>
              <a:rPr lang="de-DE" dirty="0" err="1"/>
              <a:t>manual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automation</a:t>
            </a:r>
            <a:r>
              <a:rPr lang="de-DE" dirty="0"/>
              <a:t>)</a:t>
            </a:r>
          </a:p>
          <a:p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explore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in </a:t>
            </a:r>
            <a:r>
              <a:rPr lang="de-DE" dirty="0" err="1"/>
              <a:t>general</a:t>
            </a:r>
            <a:r>
              <a:rPr lang="de-DE" dirty="0"/>
              <a:t> </a:t>
            </a:r>
            <a:r>
              <a:rPr lang="de-DE" dirty="0" err="1"/>
              <a:t>terms</a:t>
            </a:r>
            <a:endParaRPr lang="de-DE" dirty="0"/>
          </a:p>
          <a:p>
            <a:pPr lvl="1"/>
            <a:r>
              <a:rPr lang="de-DE" dirty="0" err="1"/>
              <a:t>Questions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table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talking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processes</a:t>
            </a:r>
            <a:endParaRPr lang="de-DE" dirty="0"/>
          </a:p>
          <a:p>
            <a:r>
              <a:rPr lang="de-DE" dirty="0"/>
              <a:t>Post-IT </a:t>
            </a:r>
            <a:r>
              <a:rPr lang="de-DE" dirty="0" err="1"/>
              <a:t>summary</a:t>
            </a:r>
            <a:r>
              <a:rPr lang="de-DE" dirty="0"/>
              <a:t> breakdown (</a:t>
            </a:r>
            <a:r>
              <a:rPr lang="de-DE" dirty="0" err="1"/>
              <a:t>write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on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post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r>
              <a:rPr lang="de-DE" dirty="0" err="1"/>
              <a:t>Illustrations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 (</a:t>
            </a:r>
            <a:r>
              <a:rPr lang="de-DE" dirty="0" err="1"/>
              <a:t>draw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71E8D-19E5-EA4F-AE48-5BADC6DC8EB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6193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Puzzle </a:t>
            </a:r>
            <a:r>
              <a:rPr lang="de-DE" dirty="0" err="1"/>
              <a:t>together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71E8D-19E5-EA4F-AE48-5BADC6DC8EB2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3348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On Post </a:t>
            </a:r>
            <a:r>
              <a:rPr lang="de-DE" dirty="0" err="1"/>
              <a:t>Its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71E8D-19E5-EA4F-AE48-5BADC6DC8EB2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083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Break?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71E8D-19E5-EA4F-AE48-5BADC6DC8EB2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0544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76D0-3538-1948-B9DF-7D132614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067" y="802298"/>
            <a:ext cx="9801786" cy="2541431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Tester‘s</a:t>
            </a:r>
            <a:r>
              <a:rPr lang="de-DE" dirty="0"/>
              <a:t> </a:t>
            </a:r>
            <a:r>
              <a:rPr lang="de-DE" dirty="0" err="1"/>
              <a:t>Gids</a:t>
            </a:r>
            <a:r>
              <a:rPr lang="de-DE" dirty="0"/>
              <a:t> </a:t>
            </a:r>
            <a:r>
              <a:rPr lang="de-DE" dirty="0" err="1"/>
              <a:t>naar</a:t>
            </a:r>
            <a:r>
              <a:rPr lang="de-DE" dirty="0"/>
              <a:t> </a:t>
            </a:r>
            <a:r>
              <a:rPr lang="de-DE" dirty="0" err="1"/>
              <a:t>Geautomatiseerd</a:t>
            </a:r>
            <a:r>
              <a:rPr lang="de-DE" dirty="0"/>
              <a:t> Testen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F3E7E-5F95-C546-B95E-97D5F05317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Rick Tracy (</a:t>
            </a:r>
            <a:r>
              <a:rPr lang="de-DE" dirty="0" err="1"/>
              <a:t>hapalion</a:t>
            </a:r>
            <a:r>
              <a:rPr lang="de-DE" dirty="0"/>
              <a:t> Consulting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QualityMinds</a:t>
            </a:r>
            <a:r>
              <a:rPr lang="de-DE" dirty="0"/>
              <a:t>)</a:t>
            </a:r>
          </a:p>
          <a:p>
            <a:r>
              <a:rPr lang="de-DE" dirty="0" err="1"/>
              <a:t>TestNet</a:t>
            </a:r>
            <a:r>
              <a:rPr lang="de-DE" dirty="0"/>
              <a:t> 2018 Spring Event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83C0A3-B68F-A749-B4B0-206377232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0295" y="3591743"/>
            <a:ext cx="1104557" cy="1104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9310B5-014E-8242-A08E-976DE5479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37" y="3531204"/>
            <a:ext cx="1270000" cy="1587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66F304-6227-6E4F-889B-82AEF2B45614}"/>
              </a:ext>
            </a:extLst>
          </p:cNvPr>
          <p:cNvSpPr txBox="1"/>
          <p:nvPr/>
        </p:nvSpPr>
        <p:spPr>
          <a:xfrm>
            <a:off x="10502573" y="5770606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72766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364844-BA66-9B40-A014-4DF48F9B4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8" y="0"/>
            <a:ext cx="12180342" cy="61413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165A03-5C2C-EA48-AA02-59C65D1A0D53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351987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5DE66-2BBE-EF42-B239-0849E9D9E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79E905-C6FA-0245-AE12-DEBCBC6E4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24" y="0"/>
            <a:ext cx="12181376" cy="61413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0AD549-1DBA-F24E-8765-AFDD30AFF522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4006269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B7CDE-C35E-8443-8D70-C706C94C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4C8FE-45C3-2A44-82EB-36BBFB241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99D72E-5B85-8F4F-8066-CE96FDB5C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8" y="24713"/>
            <a:ext cx="9603275" cy="6141309"/>
          </a:xfrm>
          <a:prstGeom prst="rect">
            <a:avLst/>
          </a:prstGeom>
        </p:spPr>
      </p:pic>
      <p:sp>
        <p:nvSpPr>
          <p:cNvPr id="5" name="Donut 4">
            <a:extLst>
              <a:ext uri="{FF2B5EF4-FFF2-40B4-BE49-F238E27FC236}">
                <a16:creationId xmlns:a16="http://schemas.microsoft.com/office/drawing/2014/main" id="{D8B01169-684A-4940-AECA-25C7830C5C1F}"/>
              </a:ext>
            </a:extLst>
          </p:cNvPr>
          <p:cNvSpPr/>
          <p:nvPr/>
        </p:nvSpPr>
        <p:spPr>
          <a:xfrm>
            <a:off x="-87549" y="0"/>
            <a:ext cx="9009127" cy="6450227"/>
          </a:xfrm>
          <a:prstGeom prst="donut">
            <a:avLst>
              <a:gd name="adj" fmla="val 3211"/>
            </a:avLst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2AB609-6177-854D-9A73-0ABAE5D1505A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203802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233A2-C380-B04B-839F-F5ACD4898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D19246-54C0-E947-B847-0E71A33F6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58" b="10506"/>
          <a:stretch/>
        </p:blipFill>
        <p:spPr>
          <a:xfrm>
            <a:off x="1451578" y="804519"/>
            <a:ext cx="9603275" cy="49702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212CD9-8AE4-BA4E-B195-82022F534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13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A96686-9A63-F743-A16C-E0B22C0CD5FC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215460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BF59A-662D-2C4F-B6DE-45DC0691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67278EF-2E61-2449-91CC-E07AC3203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1" y="0"/>
            <a:ext cx="12186419" cy="614130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38F661-52DE-9546-AD7D-30C1F8BA8E9F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1133651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5FFF29-E3F6-7147-A7A6-20F67F31B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000" y="0"/>
            <a:ext cx="4275437" cy="61272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84C60E-A338-0C47-9021-2A1E65C4BD47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296791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81D9B-5335-8E40-8111-D9044A94D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CB076-FAE4-7143-AD95-8522C9D5E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8EC007-5E96-8A40-8C0D-5BF8AE44F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94" y="0"/>
            <a:ext cx="12212594" cy="61413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6E8E37-C594-7140-A8AA-DC9C8178BCAB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2231589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440AE48-C8F5-0840-ACAC-0D8FC8DB0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752" y="1414049"/>
            <a:ext cx="1782790" cy="3507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8A5882-8115-8E4F-9041-B4C975A74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661" y="765767"/>
            <a:ext cx="9150798" cy="48041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0B9B20-BEA2-1E45-91BD-A214324EF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206121" cy="61126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79037A-83A1-8E4F-A99F-AC6564FC9E1F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531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58FE-A878-3A4A-AEA4-C77B49BA6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Deze</a:t>
            </a:r>
            <a:r>
              <a:rPr lang="de-DE" dirty="0"/>
              <a:t> Workshop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FF288-4AB6-6F40-9CA5-C98AC5B21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Geïnspireerd</a:t>
            </a:r>
            <a:r>
              <a:rPr lang="de-DE" dirty="0"/>
              <a:t> </a:t>
            </a:r>
            <a:r>
              <a:rPr lang="de-DE" dirty="0" err="1"/>
              <a:t>door</a:t>
            </a:r>
            <a:r>
              <a:rPr lang="de-DE" dirty="0"/>
              <a:t> de </a:t>
            </a:r>
            <a:r>
              <a:rPr lang="de-DE" dirty="0" err="1"/>
              <a:t>Konmari</a:t>
            </a:r>
            <a:r>
              <a:rPr lang="de-DE" dirty="0"/>
              <a:t>-methode van </a:t>
            </a:r>
            <a:r>
              <a:rPr lang="de-DE" dirty="0" err="1"/>
              <a:t>Tidying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, </a:t>
            </a:r>
            <a:r>
              <a:rPr lang="de-DE" dirty="0" err="1"/>
              <a:t>deze</a:t>
            </a:r>
            <a:r>
              <a:rPr lang="de-DE" dirty="0"/>
              <a:t> </a:t>
            </a:r>
            <a:r>
              <a:rPr lang="de-DE" dirty="0" err="1"/>
              <a:t>tutorial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gebouwd</a:t>
            </a:r>
            <a:r>
              <a:rPr lang="de-DE" dirty="0"/>
              <a:t> </a:t>
            </a:r>
            <a:r>
              <a:rPr lang="de-DE" dirty="0" err="1"/>
              <a:t>om</a:t>
            </a:r>
            <a:r>
              <a:rPr lang="de-DE" dirty="0"/>
              <a:t> je </a:t>
            </a:r>
            <a:r>
              <a:rPr lang="de-DE" dirty="0" err="1"/>
              <a:t>door</a:t>
            </a:r>
            <a:r>
              <a:rPr lang="de-DE" dirty="0"/>
              <a:t> de </a:t>
            </a:r>
            <a:r>
              <a:rPr lang="de-DE" dirty="0" err="1"/>
              <a:t>stappen</a:t>
            </a:r>
            <a:r>
              <a:rPr lang="de-DE" dirty="0"/>
              <a:t> </a:t>
            </a:r>
            <a:r>
              <a:rPr lang="de-DE" dirty="0" err="1"/>
              <a:t>te</a:t>
            </a:r>
            <a:r>
              <a:rPr lang="de-DE" dirty="0"/>
              <a:t> leiden </a:t>
            </a:r>
            <a:r>
              <a:rPr lang="de-DE" dirty="0" err="1"/>
              <a:t>om</a:t>
            </a:r>
            <a:r>
              <a:rPr lang="de-DE" dirty="0"/>
              <a:t> je </a:t>
            </a:r>
            <a:r>
              <a:rPr lang="de-DE" dirty="0" err="1"/>
              <a:t>testprocessen</a:t>
            </a:r>
            <a:r>
              <a:rPr lang="de-DE" dirty="0"/>
              <a:t> </a:t>
            </a:r>
            <a:r>
              <a:rPr lang="de-DE" dirty="0" err="1"/>
              <a:t>op</a:t>
            </a:r>
            <a:r>
              <a:rPr lang="de-DE" dirty="0"/>
              <a:t> </a:t>
            </a:r>
            <a:r>
              <a:rPr lang="de-DE" dirty="0" err="1"/>
              <a:t>te</a:t>
            </a:r>
            <a:r>
              <a:rPr lang="de-DE" dirty="0"/>
              <a:t> schonen </a:t>
            </a:r>
            <a:r>
              <a:rPr lang="de-DE" dirty="0" err="1"/>
              <a:t>voor</a:t>
            </a:r>
            <a:r>
              <a:rPr lang="de-DE" dirty="0"/>
              <a:t> </a:t>
            </a:r>
            <a:r>
              <a:rPr lang="de-DE" dirty="0" err="1"/>
              <a:t>eenvoudigere</a:t>
            </a:r>
            <a:r>
              <a:rPr lang="de-DE" dirty="0"/>
              <a:t> en </a:t>
            </a:r>
            <a:r>
              <a:rPr lang="de-DE" dirty="0" err="1"/>
              <a:t>effectievere</a:t>
            </a:r>
            <a:r>
              <a:rPr lang="de-DE" dirty="0"/>
              <a:t> </a:t>
            </a:r>
            <a:r>
              <a:rPr lang="de-DE" dirty="0" err="1"/>
              <a:t>automatisering</a:t>
            </a:r>
            <a:r>
              <a:rPr lang="de-DE" dirty="0"/>
              <a:t>.  </a:t>
            </a:r>
          </a:p>
          <a:p>
            <a:r>
              <a:rPr lang="de-DE" dirty="0"/>
              <a:t>Van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herzien</a:t>
            </a:r>
            <a:r>
              <a:rPr lang="de-DE" dirty="0"/>
              <a:t> van </a:t>
            </a:r>
            <a:r>
              <a:rPr lang="de-DE" dirty="0" err="1"/>
              <a:t>oude</a:t>
            </a:r>
            <a:r>
              <a:rPr lang="de-DE" dirty="0"/>
              <a:t> </a:t>
            </a:r>
            <a:r>
              <a:rPr lang="de-DE" dirty="0" err="1"/>
              <a:t>processen</a:t>
            </a:r>
            <a:r>
              <a:rPr lang="de-DE" dirty="0"/>
              <a:t> tot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oppikken</a:t>
            </a:r>
            <a:r>
              <a:rPr lang="de-DE" dirty="0"/>
              <a:t> van </a:t>
            </a:r>
            <a:r>
              <a:rPr lang="de-DE" dirty="0" err="1"/>
              <a:t>nieuwe</a:t>
            </a:r>
            <a:r>
              <a:rPr lang="de-DE" dirty="0"/>
              <a:t> </a:t>
            </a:r>
            <a:r>
              <a:rPr lang="de-DE" dirty="0" err="1"/>
              <a:t>technieken</a:t>
            </a:r>
            <a:r>
              <a:rPr lang="de-DE" dirty="0"/>
              <a:t> </a:t>
            </a:r>
            <a:r>
              <a:rPr lang="de-DE" dirty="0" err="1"/>
              <a:t>helpen</a:t>
            </a:r>
            <a:r>
              <a:rPr lang="de-DE" dirty="0"/>
              <a:t> </a:t>
            </a:r>
            <a:r>
              <a:rPr lang="de-DE" dirty="0" err="1"/>
              <a:t>wij</a:t>
            </a:r>
            <a:r>
              <a:rPr lang="de-DE" dirty="0"/>
              <a:t> alle beginnende en </a:t>
            </a:r>
            <a:r>
              <a:rPr lang="de-DE" dirty="0" err="1"/>
              <a:t>ervaren</a:t>
            </a:r>
            <a:r>
              <a:rPr lang="de-DE" dirty="0"/>
              <a:t> </a:t>
            </a:r>
            <a:r>
              <a:rPr lang="de-DE" dirty="0" err="1"/>
              <a:t>Automators</a:t>
            </a:r>
            <a:r>
              <a:rPr lang="de-DE" dirty="0"/>
              <a:t> </a:t>
            </a:r>
            <a:r>
              <a:rPr lang="de-DE" dirty="0" err="1"/>
              <a:t>om</a:t>
            </a:r>
            <a:r>
              <a:rPr lang="de-DE" dirty="0"/>
              <a:t> de </a:t>
            </a:r>
            <a:r>
              <a:rPr lang="de-DE" dirty="0" err="1"/>
              <a:t>automatiseringstechnieken</a:t>
            </a:r>
            <a:r>
              <a:rPr lang="de-DE" dirty="0"/>
              <a:t> </a:t>
            </a:r>
            <a:r>
              <a:rPr lang="de-DE" dirty="0" err="1"/>
              <a:t>te</a:t>
            </a:r>
            <a:r>
              <a:rPr lang="de-DE" dirty="0"/>
              <a:t> </a:t>
            </a:r>
            <a:r>
              <a:rPr lang="de-DE" dirty="0" err="1"/>
              <a:t>kiezen</a:t>
            </a:r>
            <a:r>
              <a:rPr lang="de-DE" dirty="0"/>
              <a:t> die </a:t>
            </a:r>
            <a:r>
              <a:rPr lang="de-DE" dirty="0" err="1"/>
              <a:t>niet</a:t>
            </a:r>
            <a:r>
              <a:rPr lang="de-DE" dirty="0"/>
              <a:t> </a:t>
            </a:r>
            <a:r>
              <a:rPr lang="de-DE" dirty="0" err="1"/>
              <a:t>alleen</a:t>
            </a:r>
            <a:r>
              <a:rPr lang="de-DE" dirty="0"/>
              <a:t> passen </a:t>
            </a:r>
            <a:r>
              <a:rPr lang="de-DE" dirty="0" err="1"/>
              <a:t>bij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systeem</a:t>
            </a:r>
            <a:r>
              <a:rPr lang="de-DE" dirty="0"/>
              <a:t>, </a:t>
            </a:r>
            <a:r>
              <a:rPr lang="de-DE" dirty="0" err="1"/>
              <a:t>maar</a:t>
            </a:r>
            <a:r>
              <a:rPr lang="de-DE" dirty="0"/>
              <a:t> </a:t>
            </a:r>
            <a:r>
              <a:rPr lang="de-DE" dirty="0" err="1"/>
              <a:t>ook</a:t>
            </a:r>
            <a:r>
              <a:rPr lang="de-DE" dirty="0"/>
              <a:t> </a:t>
            </a:r>
            <a:r>
              <a:rPr lang="de-DE" dirty="0" err="1"/>
              <a:t>bij</a:t>
            </a:r>
            <a:r>
              <a:rPr lang="de-DE" dirty="0"/>
              <a:t> de </a:t>
            </a:r>
            <a:r>
              <a:rPr lang="de-DE" dirty="0" err="1"/>
              <a:t>mensen</a:t>
            </a:r>
            <a:r>
              <a:rPr lang="de-DE" dirty="0"/>
              <a:t> van </a:t>
            </a:r>
            <a:r>
              <a:rPr lang="de-DE" dirty="0" err="1"/>
              <a:t>elke</a:t>
            </a:r>
            <a:r>
              <a:rPr lang="de-DE" dirty="0"/>
              <a:t> </a:t>
            </a:r>
            <a:r>
              <a:rPr lang="de-DE" dirty="0" err="1"/>
              <a:t>organisatie</a:t>
            </a:r>
            <a:r>
              <a:rPr lang="de-DE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1ADC1-E3B6-3B47-ADA9-52C2525DA212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411620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76D0-3538-1948-B9DF-7D132614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56" y="802298"/>
            <a:ext cx="9790497" cy="2541431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Tester‘s</a:t>
            </a:r>
            <a:r>
              <a:rPr lang="de-DE" dirty="0"/>
              <a:t> </a:t>
            </a:r>
            <a:r>
              <a:rPr lang="de-DE" dirty="0" err="1"/>
              <a:t>Gids</a:t>
            </a:r>
            <a:r>
              <a:rPr lang="de-DE" dirty="0"/>
              <a:t> </a:t>
            </a:r>
            <a:r>
              <a:rPr lang="de-DE" dirty="0" err="1"/>
              <a:t>naar</a:t>
            </a:r>
            <a:r>
              <a:rPr lang="de-DE" dirty="0"/>
              <a:t> </a:t>
            </a:r>
            <a:r>
              <a:rPr lang="de-DE" dirty="0" err="1"/>
              <a:t>Geautomatiseerd</a:t>
            </a:r>
            <a:r>
              <a:rPr lang="de-DE" dirty="0"/>
              <a:t> Testen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F3E7E-5F95-C546-B95E-97D5F05317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Rick Tracy (</a:t>
            </a:r>
            <a:r>
              <a:rPr lang="de-DE" dirty="0" err="1"/>
              <a:t>hapalion</a:t>
            </a:r>
            <a:r>
              <a:rPr lang="de-DE" dirty="0"/>
              <a:t> Consulting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QualityMinds</a:t>
            </a:r>
            <a:r>
              <a:rPr lang="de-DE" dirty="0"/>
              <a:t>)</a:t>
            </a:r>
          </a:p>
          <a:p>
            <a:r>
              <a:rPr lang="de-DE" dirty="0" err="1"/>
              <a:t>TestNet</a:t>
            </a:r>
            <a:r>
              <a:rPr lang="de-DE" dirty="0"/>
              <a:t> 2018 Spring Event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83C0A3-B68F-A749-B4B0-206377232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0295" y="3591743"/>
            <a:ext cx="1104557" cy="1104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9310B5-014E-8242-A08E-976DE5479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37" y="3531204"/>
            <a:ext cx="1270000" cy="1587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66F304-6227-6E4F-889B-82AEF2B45614}"/>
              </a:ext>
            </a:extLst>
          </p:cNvPr>
          <p:cNvSpPr txBox="1"/>
          <p:nvPr/>
        </p:nvSpPr>
        <p:spPr>
          <a:xfrm>
            <a:off x="10502573" y="5770606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@KITESTING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4C513-8AD0-B84B-B19E-F79618B1F8FB}"/>
              </a:ext>
            </a:extLst>
          </p:cNvPr>
          <p:cNvSpPr txBox="1">
            <a:spLocks/>
          </p:cNvSpPr>
          <p:nvPr/>
        </p:nvSpPr>
        <p:spPr>
          <a:xfrm>
            <a:off x="1264356" y="277680"/>
            <a:ext cx="9603275" cy="1049235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 dirty="0" err="1">
                <a:solidFill>
                  <a:srgbClr val="00B050"/>
                </a:solidFill>
              </a:rPr>
              <a:t>Welkom</a:t>
            </a:r>
            <a:r>
              <a:rPr lang="de-DE" sz="3600" dirty="0">
                <a:solidFill>
                  <a:srgbClr val="00B050"/>
                </a:solidFill>
              </a:rPr>
              <a:t> </a:t>
            </a:r>
            <a:r>
              <a:rPr lang="de-DE" sz="3600" dirty="0" err="1">
                <a:solidFill>
                  <a:srgbClr val="00B050"/>
                </a:solidFill>
              </a:rPr>
              <a:t>bij</a:t>
            </a:r>
            <a:endParaRPr lang="de-DE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539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424A0-34B3-B545-8FF5-1860D0813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C1EF5-7F39-E14D-BB43-069591332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Waarom ben ik hier? </a:t>
            </a:r>
          </a:p>
          <a:p>
            <a:r>
              <a:rPr lang="nl-NL" dirty="0"/>
              <a:t>Waarom zijn jullie hier?</a:t>
            </a:r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7C4542-8E40-4B4D-9A0A-179AF638C7CF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6A7A7-94D1-6B42-94D7-F458C9175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749" y="1853754"/>
            <a:ext cx="2803104" cy="211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6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6342-2FA6-C541-9015-3CFFDE09F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Laten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de </a:t>
            </a:r>
            <a:r>
              <a:rPr lang="de-DE" dirty="0" err="1"/>
              <a:t>puinhoop</a:t>
            </a:r>
            <a:r>
              <a:rPr lang="de-DE" dirty="0"/>
              <a:t> </a:t>
            </a:r>
            <a:r>
              <a:rPr lang="de-DE" dirty="0" err="1"/>
              <a:t>hebben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CAF2F-13AA-714C-B62E-39EA3B643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err="1"/>
              <a:t>Bespreek</a:t>
            </a:r>
            <a:r>
              <a:rPr lang="de-DE" dirty="0"/>
              <a:t> </a:t>
            </a:r>
            <a:r>
              <a:rPr lang="de-DE" dirty="0" err="1"/>
              <a:t>uw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met</a:t>
            </a:r>
            <a:r>
              <a:rPr lang="de-DE" dirty="0"/>
              <a:t> </a:t>
            </a:r>
            <a:r>
              <a:rPr lang="de-DE" dirty="0" err="1"/>
              <a:t>uw</a:t>
            </a:r>
            <a:r>
              <a:rPr lang="de-DE" dirty="0"/>
              <a:t> </a:t>
            </a:r>
            <a:r>
              <a:rPr lang="de-DE" dirty="0" err="1"/>
              <a:t>tafel</a:t>
            </a:r>
            <a:endParaRPr lang="de-DE" dirty="0"/>
          </a:p>
          <a:p>
            <a:r>
              <a:rPr lang="de-DE" dirty="0" err="1"/>
              <a:t>Vragen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Wat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uw</a:t>
            </a:r>
            <a:r>
              <a:rPr lang="de-DE" dirty="0"/>
              <a:t> </a:t>
            </a:r>
            <a:r>
              <a:rPr lang="de-DE" dirty="0" err="1"/>
              <a:t>testproces</a:t>
            </a:r>
            <a:r>
              <a:rPr lang="de-DE" dirty="0"/>
              <a:t>?</a:t>
            </a:r>
          </a:p>
          <a:p>
            <a:pPr lvl="1"/>
            <a:r>
              <a:rPr lang="nl-NL" dirty="0"/>
              <a:t>Is het handmatig, automatisch of een mix? </a:t>
            </a:r>
          </a:p>
          <a:p>
            <a:pPr lvl="2"/>
            <a:r>
              <a:rPr lang="nl-NL" dirty="0"/>
              <a:t>Beschrijf elk </a:t>
            </a:r>
          </a:p>
          <a:p>
            <a:pPr lvl="1"/>
            <a:r>
              <a:rPr lang="nl-NL" dirty="0"/>
              <a:t>Wie is betrokken? </a:t>
            </a:r>
          </a:p>
          <a:p>
            <a:pPr lvl="1"/>
            <a:r>
              <a:rPr lang="nl-NL" dirty="0"/>
              <a:t>Wat produceert het? </a:t>
            </a:r>
          </a:p>
          <a:p>
            <a:pPr lvl="1"/>
            <a:r>
              <a:rPr lang="nl-NL" dirty="0"/>
              <a:t>Welke tools gebruik je? </a:t>
            </a:r>
          </a:p>
          <a:p>
            <a:pPr lvl="1"/>
            <a:r>
              <a:rPr lang="nl-NL" dirty="0"/>
              <a:t>Waarom doe je het?</a:t>
            </a:r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3D144-1FB9-0B4A-8281-1B8BCAD9C86C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0F7E38-5AE8-D14A-9FD9-952CE1E71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008" y="1853755"/>
            <a:ext cx="2652846" cy="2052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D86819-BD08-3646-AC5C-854604982E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02008" y="3905957"/>
            <a:ext cx="2652846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74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6D1E-86F5-4F4B-9B0A-C789646CD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Laten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de </a:t>
            </a:r>
            <a:r>
              <a:rPr lang="de-DE" dirty="0" err="1"/>
              <a:t>puinhoop</a:t>
            </a:r>
            <a:r>
              <a:rPr lang="de-DE" dirty="0"/>
              <a:t> </a:t>
            </a:r>
            <a:r>
              <a:rPr lang="de-DE" dirty="0" err="1"/>
              <a:t>hebben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E8382-CDD3-DC4E-930B-DD47951AF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800" dirty="0"/>
              <a:t>Samenvatting Uitsplitsing (vereenvoudiging) </a:t>
            </a:r>
          </a:p>
          <a:p>
            <a:pPr lvl="1"/>
            <a:r>
              <a:rPr lang="nl-NL" sz="2000" dirty="0"/>
              <a:t>Schrijf uw proces op een Post It </a:t>
            </a:r>
            <a:r>
              <a:rPr lang="nl-NL" sz="2000" dirty="0" err="1"/>
              <a:t>note</a:t>
            </a:r>
            <a:endParaRPr lang="de-DE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9B6156-52F1-7C40-A71A-388B83CB1F14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4C90A-B942-CB49-B459-60EDED5398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73066" y="1853755"/>
            <a:ext cx="2181787" cy="246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54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D40D7-BB27-8442-B0C7-C1DC448E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Laten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de </a:t>
            </a:r>
            <a:r>
              <a:rPr lang="de-DE" dirty="0" err="1"/>
              <a:t>puinhoop</a:t>
            </a:r>
            <a:r>
              <a:rPr lang="de-DE" dirty="0"/>
              <a:t> </a:t>
            </a:r>
            <a:r>
              <a:rPr lang="de-DE" dirty="0" err="1"/>
              <a:t>hebben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B68F4-C5E8-4648-9C65-ED239A712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 err="1"/>
              <a:t>Illustraties</a:t>
            </a:r>
            <a:r>
              <a:rPr lang="de-DE" sz="2800" dirty="0"/>
              <a:t> van </a:t>
            </a:r>
            <a:r>
              <a:rPr lang="de-DE" sz="2800" dirty="0" err="1"/>
              <a:t>processen</a:t>
            </a:r>
            <a:r>
              <a:rPr lang="de-DE" sz="2800" dirty="0"/>
              <a:t> van </a:t>
            </a:r>
            <a:r>
              <a:rPr lang="de-DE" sz="2800" dirty="0" err="1"/>
              <a:t>buitenaf</a:t>
            </a:r>
            <a:r>
              <a:rPr lang="de-DE" sz="2800" dirty="0"/>
              <a:t> </a:t>
            </a:r>
          </a:p>
          <a:p>
            <a:pPr lvl="1"/>
            <a:r>
              <a:rPr lang="de-DE" sz="2000" dirty="0" err="1"/>
              <a:t>Gebruik</a:t>
            </a:r>
            <a:r>
              <a:rPr lang="de-DE" sz="2000" dirty="0"/>
              <a:t> de Post-</a:t>
            </a:r>
            <a:r>
              <a:rPr lang="de-DE" sz="2000" dirty="0" err="1"/>
              <a:t>it</a:t>
            </a:r>
            <a:r>
              <a:rPr lang="de-DE" sz="2000" dirty="0"/>
              <a:t> van </a:t>
            </a:r>
            <a:r>
              <a:rPr lang="de-DE" sz="2000" dirty="0" err="1"/>
              <a:t>iemand</a:t>
            </a:r>
            <a:r>
              <a:rPr lang="de-DE" sz="2000" dirty="0"/>
              <a:t> anders </a:t>
            </a:r>
            <a:r>
              <a:rPr lang="de-DE" sz="2000" dirty="0" err="1"/>
              <a:t>om</a:t>
            </a:r>
            <a:r>
              <a:rPr lang="de-DE" sz="2000" dirty="0"/>
              <a:t> </a:t>
            </a:r>
            <a:r>
              <a:rPr lang="de-DE" sz="2000" dirty="0" err="1"/>
              <a:t>hun</a:t>
            </a:r>
            <a:r>
              <a:rPr lang="de-DE" sz="2000" dirty="0"/>
              <a:t> </a:t>
            </a:r>
            <a:r>
              <a:rPr lang="de-DE" sz="2000" dirty="0" err="1"/>
              <a:t>testproces</a:t>
            </a:r>
            <a:r>
              <a:rPr lang="de-DE" sz="2000" dirty="0"/>
              <a:t> </a:t>
            </a:r>
            <a:r>
              <a:rPr lang="de-DE" sz="2000" dirty="0" err="1"/>
              <a:t>te</a:t>
            </a:r>
            <a:r>
              <a:rPr lang="de-DE" sz="2000" dirty="0"/>
              <a:t> </a:t>
            </a:r>
            <a:r>
              <a:rPr lang="de-DE" sz="2000" dirty="0" err="1"/>
              <a:t>tekenen</a:t>
            </a:r>
            <a:endParaRPr lang="de-DE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E1F83A-B03B-1B4D-85A8-8A3873A23CD0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453BFC-0825-5444-BCCC-E98FF1F988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4046" y="3612069"/>
            <a:ext cx="2051342" cy="23135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51C0D7-E0C2-D142-8E27-4C8633D18BD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51045" y="3624505"/>
            <a:ext cx="2353001" cy="235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53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9C702-5690-D149-B7CA-935A2B174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Lessons</a:t>
            </a:r>
            <a:r>
              <a:rPr lang="de-DE" dirty="0"/>
              <a:t>: Begin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D4D37-8702-E841-8D4D-960D14078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Je </a:t>
            </a:r>
            <a:r>
              <a:rPr lang="de-DE" dirty="0" err="1"/>
              <a:t>kunt</a:t>
            </a:r>
            <a:r>
              <a:rPr lang="de-DE" dirty="0"/>
              <a:t> </a:t>
            </a:r>
            <a:r>
              <a:rPr lang="de-DE" dirty="0" err="1"/>
              <a:t>niet</a:t>
            </a:r>
            <a:r>
              <a:rPr lang="de-DE" dirty="0"/>
              <a:t> </a:t>
            </a:r>
            <a:r>
              <a:rPr lang="de-DE" dirty="0" err="1"/>
              <a:t>opruimen</a:t>
            </a:r>
            <a:r>
              <a:rPr lang="de-DE" dirty="0"/>
              <a:t> als je </a:t>
            </a:r>
            <a:r>
              <a:rPr lang="de-DE" dirty="0" err="1"/>
              <a:t>nooit</a:t>
            </a:r>
            <a:r>
              <a:rPr lang="de-DE" dirty="0"/>
              <a:t> hebt </a:t>
            </a:r>
            <a:r>
              <a:rPr lang="de-DE" dirty="0" err="1"/>
              <a:t>geleerd</a:t>
            </a:r>
            <a:r>
              <a:rPr lang="de-DE" dirty="0"/>
              <a:t> </a:t>
            </a:r>
            <a:r>
              <a:rPr lang="de-DE" dirty="0" err="1"/>
              <a:t>hoe</a:t>
            </a:r>
            <a:r>
              <a:rPr lang="de-DE" dirty="0"/>
              <a:t> </a:t>
            </a:r>
          </a:p>
          <a:p>
            <a:r>
              <a:rPr lang="de-DE" dirty="0" err="1"/>
              <a:t>Visualiseer</a:t>
            </a:r>
            <a:r>
              <a:rPr lang="de-DE" dirty="0"/>
              <a:t> </a:t>
            </a:r>
            <a:r>
              <a:rPr lang="de-DE" dirty="0" err="1"/>
              <a:t>hoe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VOELT, </a:t>
            </a:r>
            <a:r>
              <a:rPr lang="de-DE" dirty="0" err="1"/>
              <a:t>niet</a:t>
            </a:r>
            <a:r>
              <a:rPr lang="de-DE" dirty="0"/>
              <a:t> </a:t>
            </a:r>
            <a:r>
              <a:rPr lang="de-DE" dirty="0" err="1"/>
              <a:t>hoe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eruit</a:t>
            </a:r>
            <a:r>
              <a:rPr lang="de-DE" dirty="0"/>
              <a:t> </a:t>
            </a:r>
            <a:r>
              <a:rPr lang="de-DE" dirty="0" err="1"/>
              <a:t>ziet</a:t>
            </a:r>
            <a:r>
              <a:rPr lang="de-DE" dirty="0"/>
              <a:t> </a:t>
            </a:r>
          </a:p>
          <a:p>
            <a:r>
              <a:rPr lang="de-DE" dirty="0" err="1"/>
              <a:t>Nodig</a:t>
            </a:r>
            <a:r>
              <a:rPr lang="de-DE" dirty="0"/>
              <a:t> NOOIT anderen </a:t>
            </a:r>
            <a:r>
              <a:rPr lang="de-DE" dirty="0" err="1"/>
              <a:t>uit</a:t>
            </a:r>
            <a:r>
              <a:rPr lang="de-DE" dirty="0"/>
              <a:t> </a:t>
            </a:r>
            <a:r>
              <a:rPr lang="de-DE" dirty="0" err="1"/>
              <a:t>voor</a:t>
            </a:r>
            <a:r>
              <a:rPr lang="de-DE" dirty="0"/>
              <a:t> de </a:t>
            </a:r>
            <a:r>
              <a:rPr lang="de-DE" dirty="0" err="1"/>
              <a:t>opruiming</a:t>
            </a:r>
            <a:r>
              <a:rPr lang="de-DE" dirty="0"/>
              <a:t>; </a:t>
            </a:r>
            <a:r>
              <a:rPr lang="de-DE" dirty="0" err="1"/>
              <a:t>ze</a:t>
            </a:r>
            <a:r>
              <a:rPr lang="de-DE" dirty="0"/>
              <a:t> ZULLEN je </a:t>
            </a:r>
            <a:r>
              <a:rPr lang="de-DE" dirty="0" err="1"/>
              <a:t>duwen</a:t>
            </a:r>
            <a:r>
              <a:rPr lang="de-DE" dirty="0"/>
              <a:t> </a:t>
            </a:r>
            <a:r>
              <a:rPr lang="de-DE" dirty="0" err="1"/>
              <a:t>om</a:t>
            </a:r>
            <a:r>
              <a:rPr lang="de-DE" dirty="0"/>
              <a:t> </a:t>
            </a:r>
            <a:r>
              <a:rPr lang="de-DE" dirty="0" err="1"/>
              <a:t>rommel</a:t>
            </a:r>
            <a:r>
              <a:rPr lang="de-DE" dirty="0"/>
              <a:t> </a:t>
            </a:r>
            <a:r>
              <a:rPr lang="de-DE" dirty="0" err="1"/>
              <a:t>te</a:t>
            </a:r>
            <a:r>
              <a:rPr lang="de-DE" dirty="0"/>
              <a:t> </a:t>
            </a:r>
            <a:r>
              <a:rPr lang="de-DE" dirty="0" err="1"/>
              <a:t>bewaren</a:t>
            </a:r>
            <a:r>
              <a:rPr lang="de-DE" dirty="0"/>
              <a:t> </a:t>
            </a:r>
          </a:p>
          <a:p>
            <a:r>
              <a:rPr lang="de-DE" dirty="0" err="1"/>
              <a:t>Duw</a:t>
            </a:r>
            <a:r>
              <a:rPr lang="de-DE" dirty="0"/>
              <a:t> anderen </a:t>
            </a:r>
            <a:r>
              <a:rPr lang="de-DE" dirty="0" err="1"/>
              <a:t>niet</a:t>
            </a:r>
            <a:r>
              <a:rPr lang="de-DE" dirty="0"/>
              <a:t> </a:t>
            </a:r>
            <a:r>
              <a:rPr lang="de-DE" dirty="0" err="1"/>
              <a:t>om</a:t>
            </a:r>
            <a:r>
              <a:rPr lang="de-DE" dirty="0"/>
              <a:t> </a:t>
            </a:r>
            <a:r>
              <a:rPr lang="de-DE" dirty="0" err="1"/>
              <a:t>schoon</a:t>
            </a:r>
            <a:r>
              <a:rPr lang="de-DE" dirty="0"/>
              <a:t> </a:t>
            </a:r>
            <a:r>
              <a:rPr lang="de-DE" dirty="0" err="1"/>
              <a:t>te</a:t>
            </a:r>
            <a:r>
              <a:rPr lang="de-DE" dirty="0"/>
              <a:t> </a:t>
            </a:r>
            <a:r>
              <a:rPr lang="de-DE" dirty="0" err="1"/>
              <a:t>maken</a:t>
            </a:r>
            <a:r>
              <a:rPr lang="de-DE" dirty="0"/>
              <a:t>: </a:t>
            </a:r>
            <a:r>
              <a:rPr lang="de-DE" dirty="0" err="1"/>
              <a:t>wees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voorbeeld</a:t>
            </a:r>
            <a:endParaRPr lang="de-DE" dirty="0"/>
          </a:p>
          <a:p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BC69C-CE4F-E147-9AB4-4EDB3A4DEF03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529381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C37EF-4F21-F44D-A6A6-05EF5E2B2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 Dan?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38D74-EE74-674B-B0F2-0C7F68DCA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Puzzel</a:t>
            </a:r>
            <a:r>
              <a:rPr lang="de-DE" dirty="0"/>
              <a:t> </a:t>
            </a:r>
            <a:r>
              <a:rPr lang="de-DE" dirty="0" err="1"/>
              <a:t>tijd</a:t>
            </a:r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C4B9DF-D40D-904D-A06C-07A79A44BD74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ABD7DF-3647-BD41-9239-A483607EDE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833"/>
          <a:stretch/>
        </p:blipFill>
        <p:spPr>
          <a:xfrm>
            <a:off x="8119743" y="1853754"/>
            <a:ext cx="2935111" cy="236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64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B2643-7060-7A4F-96B5-6A91F1639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Maak Categorieën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39CCA-AF33-2C4F-AE00-23D9D424F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 err="1"/>
              <a:t>Verzin</a:t>
            </a:r>
            <a:r>
              <a:rPr lang="de-DE" sz="2800" dirty="0"/>
              <a:t> </a:t>
            </a:r>
            <a:r>
              <a:rPr lang="de-DE" sz="2800" dirty="0" err="1"/>
              <a:t>categorieën</a:t>
            </a:r>
            <a:r>
              <a:rPr lang="de-DE" sz="2800" dirty="0"/>
              <a:t> </a:t>
            </a:r>
            <a:r>
              <a:rPr lang="de-DE" sz="2800" dirty="0" err="1"/>
              <a:t>voor</a:t>
            </a:r>
            <a:r>
              <a:rPr lang="de-DE" sz="2800" dirty="0"/>
              <a:t> </a:t>
            </a:r>
            <a:r>
              <a:rPr lang="de-DE" sz="2800" dirty="0" err="1"/>
              <a:t>processen</a:t>
            </a:r>
            <a:r>
              <a:rPr lang="de-DE" sz="2800" dirty="0"/>
              <a:t> </a:t>
            </a:r>
          </a:p>
          <a:p>
            <a:pPr lvl="1"/>
            <a:r>
              <a:rPr lang="de-DE" sz="2000" dirty="0" err="1"/>
              <a:t>Vb</a:t>
            </a:r>
            <a:r>
              <a:rPr lang="de-DE" sz="2000" dirty="0"/>
              <a:t>: </a:t>
            </a:r>
            <a:r>
              <a:rPr lang="de-DE" sz="2000" dirty="0" err="1"/>
              <a:t>testscripts</a:t>
            </a:r>
            <a:r>
              <a:rPr lang="de-DE" sz="2000" dirty="0"/>
              <a:t>, </a:t>
            </a:r>
            <a:r>
              <a:rPr lang="de-DE" sz="2000" dirty="0" err="1"/>
              <a:t>herhaalde</a:t>
            </a:r>
            <a:r>
              <a:rPr lang="de-DE" sz="2000" dirty="0"/>
              <a:t> </a:t>
            </a:r>
            <a:r>
              <a:rPr lang="de-DE" sz="2000" dirty="0" err="1"/>
              <a:t>stappen</a:t>
            </a:r>
            <a:r>
              <a:rPr lang="de-DE" sz="2000" dirty="0"/>
              <a:t>, </a:t>
            </a:r>
            <a:r>
              <a:rPr lang="de-DE" sz="2000" dirty="0" err="1"/>
              <a:t>regressietests</a:t>
            </a:r>
            <a:r>
              <a:rPr lang="de-DE" sz="2000" dirty="0"/>
              <a:t>, </a:t>
            </a:r>
            <a:r>
              <a:rPr lang="de-DE" sz="2000" dirty="0" err="1"/>
              <a:t>enz</a:t>
            </a:r>
            <a:endParaRPr lang="de-DE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20024-B09F-9148-93A1-857C01EE1428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E9FFD-D9D5-8144-812E-579B653B3D9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402008" y="2015732"/>
            <a:ext cx="2652846" cy="208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19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85F7D-D3ED-7444-9588-0EA2D6AE8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 </a:t>
            </a:r>
            <a:r>
              <a:rPr lang="de-DE" dirty="0" err="1"/>
              <a:t>puinhoop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CCD96-1CD8-994F-B91C-C53C52363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Beantwoord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 Wat </a:t>
            </a:r>
            <a:r>
              <a:rPr lang="de-DE" dirty="0" err="1"/>
              <a:t>zijn</a:t>
            </a:r>
            <a:r>
              <a:rPr lang="de-DE" dirty="0"/>
              <a:t> de </a:t>
            </a:r>
            <a:r>
              <a:rPr lang="de-DE" dirty="0" err="1"/>
              <a:t>aspecten</a:t>
            </a:r>
            <a:r>
              <a:rPr lang="de-DE" dirty="0"/>
              <a:t> van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hele</a:t>
            </a:r>
            <a:r>
              <a:rPr lang="de-DE" dirty="0"/>
              <a:t> </a:t>
            </a:r>
            <a:r>
              <a:rPr lang="de-DE" dirty="0" err="1"/>
              <a:t>proces</a:t>
            </a:r>
            <a:r>
              <a:rPr lang="de-DE" dirty="0"/>
              <a:t>? </a:t>
            </a:r>
          </a:p>
          <a:p>
            <a:pPr lvl="1"/>
            <a:r>
              <a:rPr lang="de-DE" dirty="0"/>
              <a:t>Wat </a:t>
            </a:r>
            <a:r>
              <a:rPr lang="de-DE" dirty="0" err="1"/>
              <a:t>is</a:t>
            </a:r>
            <a:r>
              <a:rPr lang="de-DE" dirty="0"/>
              <a:t> de </a:t>
            </a:r>
            <a:r>
              <a:rPr lang="de-DE" dirty="0" err="1"/>
              <a:t>basis</a:t>
            </a:r>
            <a:r>
              <a:rPr lang="de-DE" dirty="0"/>
              <a:t> van je </a:t>
            </a:r>
            <a:r>
              <a:rPr lang="de-DE" dirty="0" err="1"/>
              <a:t>Testproces</a:t>
            </a:r>
            <a:r>
              <a:rPr lang="de-DE" dirty="0"/>
              <a:t>?  </a:t>
            </a:r>
          </a:p>
          <a:p>
            <a:pPr lvl="1"/>
            <a:r>
              <a:rPr lang="de-DE" dirty="0"/>
              <a:t>Welke </a:t>
            </a:r>
            <a:r>
              <a:rPr lang="de-DE" dirty="0" err="1"/>
              <a:t>tests</a:t>
            </a:r>
            <a:r>
              <a:rPr lang="de-DE" dirty="0"/>
              <a:t>, </a:t>
            </a:r>
            <a:r>
              <a:rPr lang="de-DE" dirty="0" err="1"/>
              <a:t>processen</a:t>
            </a:r>
            <a:r>
              <a:rPr lang="de-DE" dirty="0"/>
              <a:t> en </a:t>
            </a:r>
            <a:r>
              <a:rPr lang="de-DE" dirty="0" err="1"/>
              <a:t>technieken</a:t>
            </a:r>
            <a:r>
              <a:rPr lang="de-DE" dirty="0"/>
              <a:t> </a:t>
            </a:r>
            <a:r>
              <a:rPr lang="de-DE" dirty="0" err="1"/>
              <a:t>motiveren</a:t>
            </a:r>
            <a:r>
              <a:rPr lang="de-DE" dirty="0"/>
              <a:t> </a:t>
            </a:r>
            <a:r>
              <a:rPr lang="de-DE" dirty="0" err="1"/>
              <a:t>u</a:t>
            </a:r>
            <a:r>
              <a:rPr lang="de-DE" dirty="0"/>
              <a:t>? </a:t>
            </a:r>
          </a:p>
          <a:p>
            <a:pPr lvl="1"/>
            <a:r>
              <a:rPr lang="de-DE" dirty="0"/>
              <a:t>Wat </a:t>
            </a:r>
            <a:r>
              <a:rPr lang="de-DE" dirty="0" err="1"/>
              <a:t>probeer</a:t>
            </a:r>
            <a:r>
              <a:rPr lang="de-DE" dirty="0"/>
              <a:t> je </a:t>
            </a:r>
            <a:r>
              <a:rPr lang="de-DE" dirty="0" err="1"/>
              <a:t>te</a:t>
            </a:r>
            <a:r>
              <a:rPr lang="de-DE" dirty="0"/>
              <a:t> </a:t>
            </a:r>
            <a:r>
              <a:rPr lang="de-DE" dirty="0" err="1"/>
              <a:t>bereiken</a:t>
            </a:r>
            <a:r>
              <a:rPr lang="de-DE" dirty="0"/>
              <a:t> (</a:t>
            </a:r>
            <a:r>
              <a:rPr lang="de-DE" dirty="0" err="1"/>
              <a:t>doelen</a:t>
            </a:r>
            <a:r>
              <a:rPr lang="de-DE" dirty="0"/>
              <a:t>?) </a:t>
            </a:r>
          </a:p>
          <a:p>
            <a:pPr lvl="1"/>
            <a:r>
              <a:rPr lang="de-DE" dirty="0"/>
              <a:t>Wat </a:t>
            </a:r>
            <a:r>
              <a:rPr lang="de-DE" dirty="0" err="1"/>
              <a:t>houdt</a:t>
            </a:r>
            <a:r>
              <a:rPr lang="de-DE" dirty="0"/>
              <a:t> </a:t>
            </a:r>
            <a:r>
              <a:rPr lang="de-DE" dirty="0" err="1"/>
              <a:t>u</a:t>
            </a:r>
            <a:r>
              <a:rPr lang="de-DE" dirty="0"/>
              <a:t> </a:t>
            </a:r>
            <a:r>
              <a:rPr lang="de-DE" dirty="0" err="1"/>
              <a:t>tegen</a:t>
            </a:r>
            <a:r>
              <a:rPr lang="de-DE" dirty="0"/>
              <a:t>? </a:t>
            </a:r>
          </a:p>
          <a:p>
            <a:r>
              <a:rPr lang="de-DE" dirty="0" err="1"/>
              <a:t>Groeperen</a:t>
            </a:r>
            <a:r>
              <a:rPr lang="de-DE" dirty="0"/>
              <a:t> </a:t>
            </a:r>
            <a:r>
              <a:rPr lang="de-DE" dirty="0" err="1"/>
              <a:t>op</a:t>
            </a:r>
            <a:r>
              <a:rPr lang="de-DE" dirty="0"/>
              <a:t> </a:t>
            </a:r>
            <a:r>
              <a:rPr lang="de-DE" dirty="0" err="1"/>
              <a:t>waarde</a:t>
            </a:r>
            <a:r>
              <a:rPr lang="de-DE" dirty="0"/>
              <a:t>: </a:t>
            </a:r>
          </a:p>
          <a:p>
            <a:pPr lvl="1"/>
            <a:r>
              <a:rPr lang="de-DE" dirty="0" err="1"/>
              <a:t>Functionele</a:t>
            </a:r>
            <a:r>
              <a:rPr lang="de-DE" dirty="0"/>
              <a:t>? </a:t>
            </a:r>
            <a:r>
              <a:rPr lang="de-DE" dirty="0" err="1"/>
              <a:t>Informatieve</a:t>
            </a:r>
            <a:r>
              <a:rPr lang="de-DE" dirty="0"/>
              <a:t>? </a:t>
            </a:r>
            <a:r>
              <a:rPr lang="de-DE" dirty="0" err="1"/>
              <a:t>Emotioneel</a:t>
            </a:r>
            <a:r>
              <a:rPr lang="de-DE" dirty="0"/>
              <a:t>? </a:t>
            </a:r>
            <a:r>
              <a:rPr lang="de-DE" dirty="0" err="1"/>
              <a:t>Zeldzaam</a:t>
            </a:r>
            <a:r>
              <a:rPr lang="de-DE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A59F77-5B46-2641-842C-7A4A80D462CB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370965-B456-FE48-925E-496A17E524C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02008" y="2015732"/>
            <a:ext cx="2652846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61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9FCF3-628F-854D-B336-10B80C916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Gooi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allemaal</a:t>
            </a:r>
            <a:r>
              <a:rPr lang="de-DE" dirty="0"/>
              <a:t> </a:t>
            </a:r>
            <a:r>
              <a:rPr lang="de-DE" dirty="0" err="1"/>
              <a:t>op</a:t>
            </a:r>
            <a:r>
              <a:rPr lang="de-DE" dirty="0"/>
              <a:t> de </a:t>
            </a:r>
            <a:r>
              <a:rPr lang="de-DE" dirty="0" err="1"/>
              <a:t>grond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D7703-8F2A-3C4B-B1F4-6BDB83BF1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Puzzel</a:t>
            </a:r>
            <a:r>
              <a:rPr lang="de-DE" dirty="0"/>
              <a:t> </a:t>
            </a:r>
            <a:r>
              <a:rPr lang="de-DE" dirty="0" err="1"/>
              <a:t>tijd</a:t>
            </a:r>
            <a:r>
              <a:rPr lang="de-DE" dirty="0"/>
              <a:t> 2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EB0F5B-DEAB-0342-942C-5F2452060989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05E277-FB6E-0B43-AB11-415DABC9B8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833"/>
          <a:stretch/>
        </p:blipFill>
        <p:spPr>
          <a:xfrm>
            <a:off x="8119743" y="1853754"/>
            <a:ext cx="2935111" cy="236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12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C997D-0E28-2446-9385-CD021E2AE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Lessons</a:t>
            </a:r>
            <a:r>
              <a:rPr lang="de-DE" dirty="0"/>
              <a:t>: </a:t>
            </a:r>
            <a:r>
              <a:rPr lang="nl-NL" dirty="0"/>
              <a:t>Onderzoek de puinhoop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305E4-33FF-1C45-B6F4-715594E3B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 </a:t>
            </a:r>
            <a:r>
              <a:rPr lang="de-DE" dirty="0" err="1"/>
              <a:t>een</a:t>
            </a:r>
            <a:r>
              <a:rPr lang="de-DE" dirty="0"/>
              <a:t> </a:t>
            </a:r>
            <a:r>
              <a:rPr lang="de-DE" dirty="0" err="1"/>
              <a:t>keer</a:t>
            </a:r>
            <a:r>
              <a:rPr lang="de-DE" dirty="0"/>
              <a:t>! </a:t>
            </a:r>
          </a:p>
          <a:p>
            <a:r>
              <a:rPr lang="de-DE" dirty="0" err="1"/>
              <a:t>Een</a:t>
            </a:r>
            <a:r>
              <a:rPr lang="de-DE" dirty="0"/>
              <a:t> </a:t>
            </a:r>
            <a:r>
              <a:rPr lang="de-DE" dirty="0" err="1"/>
              <a:t>beetje</a:t>
            </a:r>
            <a:r>
              <a:rPr lang="de-DE" dirty="0"/>
              <a:t> per </a:t>
            </a:r>
            <a:r>
              <a:rPr lang="de-DE" dirty="0" err="1"/>
              <a:t>dag</a:t>
            </a:r>
            <a:r>
              <a:rPr lang="de-DE" dirty="0"/>
              <a:t> </a:t>
            </a:r>
            <a:r>
              <a:rPr lang="de-DE" dirty="0" err="1"/>
              <a:t>betekent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voor</a:t>
            </a:r>
            <a:r>
              <a:rPr lang="de-DE" dirty="0"/>
              <a:t> </a:t>
            </a:r>
            <a:r>
              <a:rPr lang="de-DE" dirty="0" err="1"/>
              <a:t>altijd</a:t>
            </a:r>
            <a:r>
              <a:rPr lang="de-DE" dirty="0"/>
              <a:t> </a:t>
            </a:r>
            <a:r>
              <a:rPr lang="de-DE" dirty="0" err="1"/>
              <a:t>doen</a:t>
            </a:r>
            <a:r>
              <a:rPr lang="de-DE" dirty="0"/>
              <a:t>. </a:t>
            </a:r>
          </a:p>
          <a:p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een</a:t>
            </a:r>
            <a:r>
              <a:rPr lang="de-DE" dirty="0"/>
              <a:t> </a:t>
            </a:r>
            <a:r>
              <a:rPr lang="de-DE" dirty="0" err="1"/>
              <a:t>speciale</a:t>
            </a:r>
            <a:r>
              <a:rPr lang="de-DE" dirty="0"/>
              <a:t> </a:t>
            </a:r>
            <a:r>
              <a:rPr lang="de-DE" dirty="0" err="1"/>
              <a:t>gebeurtenis</a:t>
            </a:r>
            <a:r>
              <a:rPr lang="de-DE" dirty="0"/>
              <a:t>, </a:t>
            </a:r>
            <a:r>
              <a:rPr lang="de-DE" dirty="0" err="1"/>
              <a:t>geen</a:t>
            </a:r>
            <a:r>
              <a:rPr lang="de-DE" dirty="0"/>
              <a:t> </a:t>
            </a:r>
            <a:r>
              <a:rPr lang="de-DE" dirty="0" err="1"/>
              <a:t>dagelijkse</a:t>
            </a:r>
            <a:r>
              <a:rPr lang="de-DE" dirty="0"/>
              <a:t> </a:t>
            </a:r>
            <a:r>
              <a:rPr lang="de-DE" dirty="0" err="1"/>
              <a:t>sleur</a:t>
            </a:r>
            <a:r>
              <a:rPr lang="de-DE" dirty="0"/>
              <a:t> </a:t>
            </a:r>
          </a:p>
          <a:p>
            <a:r>
              <a:rPr lang="de-DE" dirty="0" err="1"/>
              <a:t>Sorteer</a:t>
            </a:r>
            <a:r>
              <a:rPr lang="de-DE" dirty="0"/>
              <a:t> </a:t>
            </a:r>
            <a:r>
              <a:rPr lang="de-DE" dirty="0" err="1"/>
              <a:t>op</a:t>
            </a:r>
            <a:r>
              <a:rPr lang="de-DE" dirty="0"/>
              <a:t> </a:t>
            </a:r>
            <a:r>
              <a:rPr lang="de-DE" dirty="0" err="1"/>
              <a:t>categorie</a:t>
            </a:r>
            <a:r>
              <a:rPr lang="de-DE" dirty="0"/>
              <a:t>, </a:t>
            </a:r>
            <a:r>
              <a:rPr lang="de-DE" dirty="0" err="1"/>
              <a:t>niet</a:t>
            </a:r>
            <a:r>
              <a:rPr lang="de-DE" dirty="0"/>
              <a:t> </a:t>
            </a:r>
            <a:r>
              <a:rPr lang="de-DE" dirty="0" err="1"/>
              <a:t>op</a:t>
            </a:r>
            <a:r>
              <a:rPr lang="de-DE" dirty="0"/>
              <a:t> </a:t>
            </a:r>
            <a:r>
              <a:rPr lang="de-DE" dirty="0" err="1"/>
              <a:t>locatie</a:t>
            </a:r>
            <a:r>
              <a:rPr lang="de-DE" dirty="0"/>
              <a:t> </a:t>
            </a:r>
          </a:p>
          <a:p>
            <a:r>
              <a:rPr lang="de-DE" dirty="0" err="1"/>
              <a:t>Waardeniveaus</a:t>
            </a:r>
            <a:r>
              <a:rPr lang="de-DE" dirty="0"/>
              <a:t>: </a:t>
            </a:r>
            <a:r>
              <a:rPr lang="de-DE" dirty="0" err="1"/>
              <a:t>functioneel</a:t>
            </a:r>
            <a:r>
              <a:rPr lang="de-DE" dirty="0"/>
              <a:t>, </a:t>
            </a:r>
            <a:r>
              <a:rPr lang="de-DE" dirty="0" err="1"/>
              <a:t>informatief</a:t>
            </a:r>
            <a:r>
              <a:rPr lang="de-DE" dirty="0"/>
              <a:t>, </a:t>
            </a:r>
            <a:r>
              <a:rPr lang="de-DE" dirty="0" err="1"/>
              <a:t>emotioneel</a:t>
            </a:r>
            <a:r>
              <a:rPr lang="de-DE" dirty="0"/>
              <a:t> en </a:t>
            </a:r>
            <a:r>
              <a:rPr lang="de-DE" dirty="0" err="1"/>
              <a:t>zeldzaam</a:t>
            </a:r>
            <a:r>
              <a:rPr lang="de-DE" dirty="0"/>
              <a:t> </a:t>
            </a:r>
          </a:p>
          <a:p>
            <a:r>
              <a:rPr lang="de-DE" dirty="0" err="1"/>
              <a:t>Vermijd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indelen</a:t>
            </a:r>
            <a:r>
              <a:rPr lang="de-DE" dirty="0"/>
              <a:t> van typen die lange </a:t>
            </a:r>
            <a:r>
              <a:rPr lang="de-DE" dirty="0" err="1"/>
              <a:t>leemtes</a:t>
            </a:r>
            <a:r>
              <a:rPr lang="de-DE" dirty="0"/>
              <a:t> in </a:t>
            </a:r>
            <a:r>
              <a:rPr lang="de-DE" dirty="0" err="1"/>
              <a:t>gebruik</a:t>
            </a:r>
            <a:r>
              <a:rPr lang="de-DE" dirty="0"/>
              <a:t> </a:t>
            </a:r>
            <a:r>
              <a:rPr lang="de-DE" dirty="0" err="1"/>
              <a:t>creëren</a:t>
            </a:r>
            <a:r>
              <a:rPr lang="de-DE" dirty="0"/>
              <a:t> </a:t>
            </a:r>
          </a:p>
          <a:p>
            <a:r>
              <a:rPr lang="de-DE" dirty="0"/>
              <a:t>Begin NIET </a:t>
            </a:r>
            <a:r>
              <a:rPr lang="de-DE" dirty="0" err="1"/>
              <a:t>met</a:t>
            </a:r>
            <a:r>
              <a:rPr lang="de-DE" dirty="0"/>
              <a:t> dingen </a:t>
            </a:r>
            <a:r>
              <a:rPr lang="de-DE" dirty="0" err="1"/>
              <a:t>waarvan</a:t>
            </a:r>
            <a:r>
              <a:rPr lang="de-DE" dirty="0"/>
              <a:t> je </a:t>
            </a:r>
            <a:r>
              <a:rPr lang="de-DE" dirty="0" err="1"/>
              <a:t>weet</a:t>
            </a:r>
            <a:r>
              <a:rPr lang="de-DE" dirty="0"/>
              <a:t> </a:t>
            </a:r>
            <a:r>
              <a:rPr lang="de-DE" dirty="0" err="1"/>
              <a:t>dat</a:t>
            </a:r>
            <a:r>
              <a:rPr lang="de-DE" dirty="0"/>
              <a:t> je </a:t>
            </a:r>
            <a:r>
              <a:rPr lang="de-DE" dirty="0" err="1"/>
              <a:t>ervan</a:t>
            </a:r>
            <a:r>
              <a:rPr lang="de-DE" dirty="0"/>
              <a:t> </a:t>
            </a:r>
            <a:r>
              <a:rPr lang="de-DE" dirty="0" err="1"/>
              <a:t>houdt</a:t>
            </a:r>
            <a:r>
              <a:rPr lang="de-DE" dirty="0"/>
              <a:t> (</a:t>
            </a:r>
            <a:r>
              <a:rPr lang="de-DE" dirty="0" err="1"/>
              <a:t>aandenkens</a:t>
            </a:r>
            <a:r>
              <a:rPr lang="de-DE" dirty="0"/>
              <a:t>)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EC5AD6-CF8F-4C42-A4E4-5BCDC9B5D9C8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3337192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F609E-D734-C244-8CEC-3F550D9FE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05FA2-8031-5C4F-BEEA-28064B7FE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97E393-A9E9-6648-8C5D-1E76FC8A040C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FDD3C-CACA-BC4F-B9BF-4C9BCF6EC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6153665" cy="61289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CF47FF-382B-E149-A9C6-37FF1D0E6B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665" y="-2"/>
            <a:ext cx="6038335" cy="612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77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ACB3A-620E-F545-ABDD-06F0F8AB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Laten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de </a:t>
            </a:r>
            <a:r>
              <a:rPr lang="de-DE" dirty="0" err="1"/>
              <a:t>rommel</a:t>
            </a:r>
            <a:r>
              <a:rPr lang="de-DE" dirty="0"/>
              <a:t> van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goud</a:t>
            </a:r>
            <a:r>
              <a:rPr lang="de-DE" dirty="0"/>
              <a:t> </a:t>
            </a:r>
            <a:r>
              <a:rPr lang="de-DE" dirty="0" err="1"/>
              <a:t>sorteren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4E7F1-D7C6-0A47-A46F-6A7F233D6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 err="1"/>
              <a:t>Gooi</a:t>
            </a:r>
            <a:r>
              <a:rPr lang="de-DE" sz="2400" dirty="0"/>
              <a:t> </a:t>
            </a:r>
            <a:r>
              <a:rPr lang="de-DE" sz="2400" dirty="0" err="1"/>
              <a:t>het</a:t>
            </a:r>
            <a:r>
              <a:rPr lang="de-DE" sz="2400" dirty="0"/>
              <a:t> </a:t>
            </a:r>
            <a:r>
              <a:rPr lang="de-DE" sz="2400" dirty="0" err="1"/>
              <a:t>allemaal</a:t>
            </a:r>
            <a:r>
              <a:rPr lang="de-DE" sz="2400" dirty="0"/>
              <a:t> </a:t>
            </a:r>
            <a:r>
              <a:rPr lang="de-DE" sz="2400" dirty="0" err="1"/>
              <a:t>op</a:t>
            </a:r>
            <a:r>
              <a:rPr lang="de-DE" sz="2400" dirty="0"/>
              <a:t> de </a:t>
            </a:r>
            <a:r>
              <a:rPr lang="de-DE" sz="2400" dirty="0" err="1"/>
              <a:t>grond</a:t>
            </a:r>
            <a:r>
              <a:rPr lang="de-DE" sz="2400" dirty="0"/>
              <a:t>! </a:t>
            </a:r>
          </a:p>
          <a:p>
            <a:r>
              <a:rPr lang="de-DE" sz="2400" dirty="0" err="1"/>
              <a:t>Waar</a:t>
            </a:r>
            <a:r>
              <a:rPr lang="de-DE" sz="2400" dirty="0"/>
              <a:t> </a:t>
            </a:r>
            <a:r>
              <a:rPr lang="de-DE" sz="2400" dirty="0" err="1"/>
              <a:t>hou</a:t>
            </a:r>
            <a:r>
              <a:rPr lang="de-DE" sz="2400" dirty="0"/>
              <a:t> je van? </a:t>
            </a:r>
          </a:p>
          <a:p>
            <a:pPr lvl="1"/>
            <a:r>
              <a:rPr lang="de-DE" sz="2000" dirty="0" err="1"/>
              <a:t>Vergelijk</a:t>
            </a:r>
            <a:r>
              <a:rPr lang="de-DE" sz="2000" dirty="0"/>
              <a:t> </a:t>
            </a:r>
            <a:r>
              <a:rPr lang="de-DE" sz="2000" dirty="0" err="1"/>
              <a:t>schaal</a:t>
            </a:r>
            <a:r>
              <a:rPr lang="de-DE" sz="2000" dirty="0"/>
              <a:t> en </a:t>
            </a:r>
            <a:r>
              <a:rPr lang="de-DE" sz="2000" dirty="0" err="1"/>
              <a:t>gebruik</a:t>
            </a:r>
            <a:r>
              <a:rPr lang="de-DE" sz="2000" dirty="0"/>
              <a:t> </a:t>
            </a:r>
          </a:p>
          <a:p>
            <a:pPr lvl="1"/>
            <a:r>
              <a:rPr lang="de-DE" sz="2000" dirty="0" err="1"/>
              <a:t>Waarom</a:t>
            </a:r>
            <a:r>
              <a:rPr lang="de-DE" sz="2000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A90C05-6EF9-CB45-85D8-C7718004BA20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596486-C7F5-8249-980C-4330C841A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008" y="1853755"/>
            <a:ext cx="2652846" cy="2052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AE01B1-01AD-A045-BACD-2BCE579107D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402008" y="3905957"/>
            <a:ext cx="2652846" cy="208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90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AD0F8-75E0-1E47-B372-0B5C94ED7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Laten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de </a:t>
            </a:r>
            <a:r>
              <a:rPr lang="de-DE" dirty="0" err="1"/>
              <a:t>rommel</a:t>
            </a:r>
            <a:r>
              <a:rPr lang="de-DE" dirty="0"/>
              <a:t> van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goud</a:t>
            </a:r>
            <a:r>
              <a:rPr lang="de-DE" dirty="0"/>
              <a:t> </a:t>
            </a:r>
            <a:r>
              <a:rPr lang="de-DE" dirty="0" err="1"/>
              <a:t>sorteren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E87C5-18E6-8048-825E-6814D8DD1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 err="1"/>
              <a:t>Onderzoeken</a:t>
            </a:r>
            <a:r>
              <a:rPr lang="de-DE" sz="2800" dirty="0"/>
              <a:t>: </a:t>
            </a:r>
          </a:p>
          <a:p>
            <a:pPr lvl="1"/>
            <a:r>
              <a:rPr lang="de-DE" sz="2400" dirty="0" err="1"/>
              <a:t>Identificeren</a:t>
            </a:r>
            <a:r>
              <a:rPr lang="de-DE" sz="2400" dirty="0"/>
              <a:t> </a:t>
            </a:r>
            <a:r>
              <a:rPr lang="de-DE" sz="2400" dirty="0" err="1"/>
              <a:t>waarom</a:t>
            </a:r>
            <a:r>
              <a:rPr lang="de-DE" sz="2400" dirty="0"/>
              <a:t> </a:t>
            </a:r>
            <a:r>
              <a:rPr lang="de-DE" sz="2400" dirty="0" err="1"/>
              <a:t>iets</a:t>
            </a:r>
            <a:r>
              <a:rPr lang="de-DE" sz="2400" dirty="0"/>
              <a:t> </a:t>
            </a:r>
            <a:r>
              <a:rPr lang="de-DE" sz="2400" dirty="0" err="1"/>
              <a:t>wordt</a:t>
            </a:r>
            <a:r>
              <a:rPr lang="de-DE" sz="2400" dirty="0"/>
              <a:t> </a:t>
            </a:r>
            <a:r>
              <a:rPr lang="de-DE" sz="2400" dirty="0" err="1"/>
              <a:t>gebruikt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niet</a:t>
            </a:r>
            <a:r>
              <a:rPr lang="de-DE" sz="2400" dirty="0"/>
              <a:t> </a:t>
            </a:r>
          </a:p>
          <a:p>
            <a:pPr lvl="1"/>
            <a:r>
              <a:rPr lang="de-DE" sz="2400" dirty="0" err="1"/>
              <a:t>Identificeren</a:t>
            </a:r>
            <a:r>
              <a:rPr lang="de-DE" sz="2400" dirty="0"/>
              <a:t> </a:t>
            </a:r>
            <a:r>
              <a:rPr lang="de-DE" sz="2400" dirty="0" err="1"/>
              <a:t>waarom</a:t>
            </a:r>
            <a:r>
              <a:rPr lang="de-DE" sz="2400" dirty="0"/>
              <a:t> </a:t>
            </a:r>
            <a:r>
              <a:rPr lang="de-DE" sz="2400" dirty="0" err="1"/>
              <a:t>iets</a:t>
            </a:r>
            <a:r>
              <a:rPr lang="de-DE" sz="2400" dirty="0"/>
              <a:t> </a:t>
            </a:r>
            <a:r>
              <a:rPr lang="de-DE" sz="2400" dirty="0" err="1"/>
              <a:t>geliefd</a:t>
            </a:r>
            <a:r>
              <a:rPr lang="de-DE" sz="2400" dirty="0"/>
              <a:t>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niet</a:t>
            </a:r>
            <a:r>
              <a:rPr lang="de-DE" sz="2400" dirty="0"/>
              <a:t> </a:t>
            </a:r>
          </a:p>
          <a:p>
            <a:pPr lvl="1"/>
            <a:r>
              <a:rPr lang="de-DE" sz="2400" dirty="0" err="1"/>
              <a:t>Identificeren</a:t>
            </a:r>
            <a:r>
              <a:rPr lang="de-DE" sz="2400" dirty="0"/>
              <a:t> </a:t>
            </a:r>
            <a:r>
              <a:rPr lang="de-DE" sz="2400" dirty="0" err="1"/>
              <a:t>waarom</a:t>
            </a:r>
            <a:r>
              <a:rPr lang="de-DE" sz="2400" dirty="0"/>
              <a:t> </a:t>
            </a:r>
            <a:r>
              <a:rPr lang="de-DE" sz="2400" dirty="0" err="1"/>
              <a:t>mensen</a:t>
            </a:r>
            <a:r>
              <a:rPr lang="de-DE" sz="2400" dirty="0"/>
              <a:t> </a:t>
            </a:r>
            <a:r>
              <a:rPr lang="de-DE" sz="2400" dirty="0" err="1"/>
              <a:t>ertoe</a:t>
            </a:r>
            <a:r>
              <a:rPr lang="de-DE" sz="2400" dirty="0"/>
              <a:t> </a:t>
            </a:r>
            <a:r>
              <a:rPr lang="de-DE" sz="2400" dirty="0" err="1"/>
              <a:t>doen</a:t>
            </a:r>
            <a:r>
              <a:rPr lang="de-DE" sz="2400" dirty="0"/>
              <a:t> in </a:t>
            </a:r>
            <a:r>
              <a:rPr lang="de-DE" sz="2400" dirty="0" err="1"/>
              <a:t>automatisering</a:t>
            </a:r>
            <a:endParaRPr lang="de-DE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A3C549-8ACA-F94B-916C-866B020AAE19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C84443-0DF3-7140-9E5C-8AF06626D5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00585" y="2015732"/>
            <a:ext cx="2301024" cy="191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88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BB549-6FDD-9F48-B71B-81F845D4F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Tips</a:t>
            </a:r>
            <a:r>
              <a:rPr lang="de-DE" dirty="0"/>
              <a:t>: </a:t>
            </a:r>
            <a:r>
              <a:rPr lang="de-DE" dirty="0" err="1"/>
              <a:t>sorteren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924C8-E386-D24B-9665-87623957F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Weg met het idee dat niet recyclen of niet opslaan verspillend is </a:t>
            </a:r>
          </a:p>
          <a:p>
            <a:r>
              <a:rPr lang="nl-NL" dirty="0"/>
              <a:t>Angst voor de toekomst maakt ons slordig </a:t>
            </a:r>
          </a:p>
          <a:p>
            <a:r>
              <a:rPr lang="nl-NL" dirty="0"/>
              <a:t>Open ALLES; sorteer niet op bestanden in een lijst </a:t>
            </a:r>
          </a:p>
          <a:p>
            <a:r>
              <a:rPr lang="nl-NL" dirty="0"/>
              <a:t>Persoonlijke </a:t>
            </a:r>
            <a:r>
              <a:rPr lang="nl-NL" dirty="0" err="1"/>
              <a:t>loungewear</a:t>
            </a:r>
            <a:r>
              <a:rPr lang="nl-NL" dirty="0"/>
              <a:t> (dingen die alleen jij gebruikt) is niet anders </a:t>
            </a:r>
          </a:p>
          <a:p>
            <a:r>
              <a:rPr lang="nl-NL" dirty="0"/>
              <a:t>Gebruik het perfectionisme dat inherent is aan het zijn van een tester! </a:t>
            </a:r>
          </a:p>
          <a:p>
            <a:r>
              <a:rPr lang="nl-NL" dirty="0"/>
              <a:t>Omring jezelf met dingen waar je van houdt; stimuleert het vreugde? </a:t>
            </a:r>
          </a:p>
          <a:p>
            <a:r>
              <a:rPr lang="nl-NL" dirty="0"/>
              <a:t>Opslagdeskundigen zijn hamsteren; dit gaat niet over dingen wegleggen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95F49B-9CFD-0C4C-88B7-1017B53A516A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693758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3FFDE-D803-9143-9651-256EA9A79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Tips</a:t>
            </a:r>
            <a:r>
              <a:rPr lang="de-DE" dirty="0"/>
              <a:t>:  </a:t>
            </a:r>
            <a:r>
              <a:rPr lang="de-DE" dirty="0" err="1"/>
              <a:t>weggooien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3D46-3AFD-3B46-AD28-CE7C3DA93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Gooi onmiddellijk weg na analyse. </a:t>
            </a:r>
          </a:p>
          <a:p>
            <a:r>
              <a:rPr lang="nl-NL" dirty="0"/>
              <a:t>Denk niet na over waar je gaat opslaan wat er nog over is </a:t>
            </a:r>
          </a:p>
          <a:p>
            <a:r>
              <a:rPr lang="nl-NL" dirty="0"/>
              <a:t>Teruggooien gaat niet verloren: het verwerkt het verleden </a:t>
            </a:r>
          </a:p>
          <a:p>
            <a:r>
              <a:rPr lang="nl-NL" dirty="0"/>
              <a:t>Maak een eregalerij, geen verzameling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16E89-B63D-3A43-AAE5-0415191C92AC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2359246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F4353-50C6-E244-9B27-E8BB79145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Tidy</a:t>
            </a:r>
            <a:r>
              <a:rPr lang="de-DE" dirty="0"/>
              <a:t> UP!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C47C0-EE08-1F4E-8AA0-037C73DBE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Framework creëren voor automatisering met wat er nog over is </a:t>
            </a:r>
          </a:p>
          <a:p>
            <a:r>
              <a:rPr lang="nl-NL" dirty="0"/>
              <a:t>Ideale automatisering bouwen </a:t>
            </a:r>
          </a:p>
          <a:p>
            <a:pPr lvl="1"/>
            <a:r>
              <a:rPr lang="nl-NL" dirty="0"/>
              <a:t>Geliefde items in Automation plaatsen </a:t>
            </a:r>
          </a:p>
          <a:p>
            <a:pPr lvl="1"/>
            <a:r>
              <a:rPr lang="nl-NL" dirty="0"/>
              <a:t>Functionele automatisering bouwen </a:t>
            </a:r>
          </a:p>
          <a:p>
            <a:r>
              <a:rPr lang="nl-NL" dirty="0"/>
              <a:t>Plaats ongeliefd items die je niet kunt weggooien ook in automatisering</a:t>
            </a:r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43141F-A3D0-EA46-91C0-A4772227F7C5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98B11B-537E-F347-B77F-AC21425CF1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1341" y="2015732"/>
            <a:ext cx="2652846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73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072E2-3B86-3B4E-A3F1-A6CFC7C2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53B47-2E4C-8E49-96AF-5A7E47A4E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Presenteer</a:t>
            </a:r>
            <a:r>
              <a:rPr lang="de-DE" dirty="0"/>
              <a:t> je </a:t>
            </a:r>
            <a:r>
              <a:rPr lang="de-DE" dirty="0" err="1"/>
              <a:t>nieuwe</a:t>
            </a:r>
            <a:r>
              <a:rPr lang="de-DE" dirty="0"/>
              <a:t> </a:t>
            </a:r>
            <a:r>
              <a:rPr lang="de-DE" dirty="0" err="1"/>
              <a:t>processen</a:t>
            </a:r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3B3874-60FD-104D-81B9-FE0A24CC47E6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3DC131-4C0E-B049-80CE-CE21E244B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008" y="1853755"/>
            <a:ext cx="2652846" cy="2052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941110-8EAD-6442-837D-D41C80FC96D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402008" y="3905957"/>
            <a:ext cx="2652846" cy="208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9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41C13-D2CC-8848-BA16-BB91593E0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Tips</a:t>
            </a:r>
            <a:r>
              <a:rPr lang="de-DE" dirty="0"/>
              <a:t>: </a:t>
            </a:r>
            <a:r>
              <a:rPr lang="de-DE" dirty="0" err="1"/>
              <a:t>Zet</a:t>
            </a:r>
            <a:r>
              <a:rPr lang="de-DE" dirty="0"/>
              <a:t> </a:t>
            </a:r>
            <a:r>
              <a:rPr lang="de-DE" dirty="0" err="1"/>
              <a:t>iets</a:t>
            </a:r>
            <a:r>
              <a:rPr lang="de-DE" dirty="0"/>
              <a:t> </a:t>
            </a:r>
            <a:r>
              <a:rPr lang="de-DE" dirty="0" err="1"/>
              <a:t>op</a:t>
            </a:r>
            <a:r>
              <a:rPr lang="de-DE" dirty="0"/>
              <a:t> </a:t>
            </a:r>
            <a:r>
              <a:rPr lang="de-DE" dirty="0" err="1"/>
              <a:t>zijn</a:t>
            </a:r>
            <a:r>
              <a:rPr lang="de-DE" dirty="0"/>
              <a:t> </a:t>
            </a:r>
            <a:r>
              <a:rPr lang="de-DE" dirty="0" err="1"/>
              <a:t>plaats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76B08-F1D3-A64E-A151-72DE8FB7B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HOE je dingen </a:t>
            </a:r>
            <a:r>
              <a:rPr lang="de-DE" dirty="0" err="1"/>
              <a:t>bewaart</a:t>
            </a:r>
            <a:r>
              <a:rPr lang="de-DE" dirty="0"/>
              <a:t> en WAAR </a:t>
            </a:r>
            <a:r>
              <a:rPr lang="de-DE" dirty="0" err="1"/>
              <a:t>maakt</a:t>
            </a:r>
            <a:r>
              <a:rPr lang="de-DE" dirty="0"/>
              <a:t> </a:t>
            </a:r>
            <a:r>
              <a:rPr lang="de-DE" dirty="0" err="1"/>
              <a:t>uit</a:t>
            </a:r>
            <a:r>
              <a:rPr lang="de-DE" dirty="0"/>
              <a:t> </a:t>
            </a:r>
            <a:r>
              <a:rPr lang="de-DE" dirty="0" err="1"/>
              <a:t>voor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niet</a:t>
            </a:r>
            <a:r>
              <a:rPr lang="de-DE" dirty="0"/>
              <a:t> </a:t>
            </a:r>
            <a:r>
              <a:rPr lang="de-DE" dirty="0" err="1"/>
              <a:t>terugvallen</a:t>
            </a:r>
            <a:endParaRPr lang="de-DE" dirty="0"/>
          </a:p>
          <a:p>
            <a:r>
              <a:rPr lang="de-DE" dirty="0" err="1"/>
              <a:t>Houd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simpel: </a:t>
            </a:r>
            <a:r>
              <a:rPr lang="de-DE" dirty="0" err="1"/>
              <a:t>geen</a:t>
            </a:r>
            <a:r>
              <a:rPr lang="de-DE" dirty="0"/>
              <a:t> </a:t>
            </a:r>
            <a:r>
              <a:rPr lang="de-DE" dirty="0" err="1"/>
              <a:t>uitgebreide</a:t>
            </a:r>
            <a:r>
              <a:rPr lang="de-DE" dirty="0"/>
              <a:t> verklarende </a:t>
            </a:r>
            <a:r>
              <a:rPr lang="de-DE" dirty="0" err="1"/>
              <a:t>documenten</a:t>
            </a:r>
            <a:r>
              <a:rPr lang="de-DE" dirty="0"/>
              <a:t>. </a:t>
            </a:r>
          </a:p>
          <a:p>
            <a:pPr lvl="1"/>
            <a:r>
              <a:rPr lang="de-DE" dirty="0"/>
              <a:t>Als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niet</a:t>
            </a:r>
            <a:r>
              <a:rPr lang="de-DE" dirty="0"/>
              <a:t> </a:t>
            </a:r>
            <a:r>
              <a:rPr lang="de-DE" dirty="0" err="1"/>
              <a:t>op</a:t>
            </a:r>
            <a:r>
              <a:rPr lang="de-DE" dirty="0"/>
              <a:t> </a:t>
            </a:r>
            <a:r>
              <a:rPr lang="de-DE" dirty="0" err="1"/>
              <a:t>een</a:t>
            </a:r>
            <a:r>
              <a:rPr lang="de-DE" dirty="0"/>
              <a:t> </a:t>
            </a:r>
            <a:r>
              <a:rPr lang="de-DE" dirty="0" err="1"/>
              <a:t>post</a:t>
            </a:r>
            <a:r>
              <a:rPr lang="de-DE" dirty="0"/>
              <a:t> </a:t>
            </a:r>
            <a:r>
              <a:rPr lang="de-DE" dirty="0" err="1"/>
              <a:t>kan</a:t>
            </a:r>
            <a:r>
              <a:rPr lang="de-DE" dirty="0"/>
              <a:t> worden </a:t>
            </a:r>
            <a:r>
              <a:rPr lang="de-DE" dirty="0" err="1"/>
              <a:t>gezegd</a:t>
            </a:r>
            <a:r>
              <a:rPr lang="de-DE" dirty="0"/>
              <a:t>, </a:t>
            </a:r>
            <a:r>
              <a:rPr lang="de-DE" dirty="0" err="1"/>
              <a:t>helpt</a:t>
            </a:r>
            <a:r>
              <a:rPr lang="de-DE" dirty="0"/>
              <a:t>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niet</a:t>
            </a:r>
            <a:r>
              <a:rPr lang="de-DE" dirty="0"/>
              <a:t> </a:t>
            </a:r>
            <a:r>
              <a:rPr lang="de-DE" dirty="0" err="1"/>
              <a:t>om</a:t>
            </a:r>
            <a:r>
              <a:rPr lang="de-DE" dirty="0"/>
              <a:t> je </a:t>
            </a:r>
            <a:r>
              <a:rPr lang="de-DE" dirty="0" err="1"/>
              <a:t>proces</a:t>
            </a:r>
            <a:r>
              <a:rPr lang="de-DE" dirty="0"/>
              <a:t> </a:t>
            </a:r>
            <a:r>
              <a:rPr lang="de-DE" dirty="0" err="1"/>
              <a:t>te</a:t>
            </a:r>
            <a:r>
              <a:rPr lang="de-DE" dirty="0"/>
              <a:t> verklaren </a:t>
            </a:r>
          </a:p>
          <a:p>
            <a:r>
              <a:rPr lang="de-DE" dirty="0" err="1"/>
              <a:t>Oefening</a:t>
            </a:r>
            <a:r>
              <a:rPr lang="de-DE" dirty="0"/>
              <a:t> </a:t>
            </a:r>
            <a:r>
              <a:rPr lang="de-DE" dirty="0" err="1"/>
              <a:t>maakt</a:t>
            </a:r>
            <a:r>
              <a:rPr lang="de-DE" dirty="0"/>
              <a:t> je </a:t>
            </a:r>
            <a:r>
              <a:rPr lang="de-DE" dirty="0" err="1"/>
              <a:t>een</a:t>
            </a:r>
            <a:r>
              <a:rPr lang="de-DE" dirty="0"/>
              <a:t> </a:t>
            </a:r>
            <a:r>
              <a:rPr lang="de-DE" dirty="0" err="1"/>
              <a:t>betere</a:t>
            </a:r>
            <a:r>
              <a:rPr lang="de-DE" dirty="0"/>
              <a:t> </a:t>
            </a:r>
            <a:r>
              <a:rPr lang="de-DE" dirty="0" err="1"/>
              <a:t>beslisser</a:t>
            </a:r>
            <a:r>
              <a:rPr lang="de-DE" dirty="0"/>
              <a:t> en </a:t>
            </a:r>
            <a:r>
              <a:rPr lang="de-DE" dirty="0" err="1"/>
              <a:t>beoordelaar</a:t>
            </a:r>
            <a:endParaRPr lang="de-DE" dirty="0"/>
          </a:p>
          <a:p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1D62FA-9690-074D-8CB9-B1B5615BF74C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</p:spTree>
    <p:extLst>
      <p:ext uri="{BB962C8B-B14F-4D97-AF65-F5344CB8AC3E}">
        <p14:creationId xmlns:p14="http://schemas.microsoft.com/office/powerpoint/2010/main" val="7250178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25897-F56D-7747-A8EC-0F9EB78AA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Hou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schoon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57939-A465-1548-BAA7-DB5AEA011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Onderhouden</a:t>
            </a:r>
            <a:r>
              <a:rPr lang="de-DE" dirty="0"/>
              <a:t> van </a:t>
            </a:r>
            <a:r>
              <a:rPr lang="de-DE" dirty="0" err="1"/>
              <a:t>Tidy</a:t>
            </a:r>
            <a:r>
              <a:rPr lang="de-DE" dirty="0"/>
              <a:t> Automation: </a:t>
            </a:r>
          </a:p>
          <a:p>
            <a:pPr lvl="1"/>
            <a:r>
              <a:rPr lang="de-DE" b="1" dirty="0" err="1"/>
              <a:t>Catalogisatietechnieken</a:t>
            </a:r>
            <a:r>
              <a:rPr lang="de-DE" b="1" dirty="0"/>
              <a:t> en </a:t>
            </a:r>
            <a:r>
              <a:rPr lang="de-DE" b="1" dirty="0" err="1"/>
              <a:t>tips</a:t>
            </a:r>
            <a:r>
              <a:rPr lang="de-DE" b="1" dirty="0"/>
              <a:t> </a:t>
            </a:r>
            <a:r>
              <a:rPr lang="de-DE" b="1" dirty="0" err="1"/>
              <a:t>voor</a:t>
            </a:r>
            <a:r>
              <a:rPr lang="de-DE" b="1" dirty="0"/>
              <a:t> </a:t>
            </a:r>
            <a:r>
              <a:rPr lang="de-DE" b="1" dirty="0" err="1"/>
              <a:t>hergebruik</a:t>
            </a:r>
            <a:r>
              <a:rPr lang="de-DE" b="1" dirty="0"/>
              <a:t> </a:t>
            </a:r>
            <a:r>
              <a:rPr lang="de-DE" b="1" dirty="0" err="1"/>
              <a:t>voor</a:t>
            </a:r>
            <a:r>
              <a:rPr lang="de-DE" b="1" dirty="0"/>
              <a:t> </a:t>
            </a:r>
          </a:p>
          <a:p>
            <a:pPr marL="457200" lvl="1" indent="0">
              <a:buNone/>
            </a:pPr>
            <a:r>
              <a:rPr lang="de-DE" b="1" dirty="0"/>
              <a:t>   </a:t>
            </a:r>
            <a:r>
              <a:rPr lang="de-DE" b="1" dirty="0" err="1"/>
              <a:t>snellere</a:t>
            </a:r>
            <a:r>
              <a:rPr lang="de-DE" b="1" dirty="0"/>
              <a:t>, </a:t>
            </a:r>
            <a:r>
              <a:rPr lang="de-DE" b="1" dirty="0" err="1"/>
              <a:t>completere</a:t>
            </a:r>
            <a:r>
              <a:rPr lang="de-DE" b="1" dirty="0"/>
              <a:t> </a:t>
            </a:r>
            <a:r>
              <a:rPr lang="de-DE" b="1" dirty="0" err="1"/>
              <a:t>testautomatisering</a:t>
            </a:r>
            <a:r>
              <a:rPr lang="de-DE" b="1" dirty="0"/>
              <a:t>.</a:t>
            </a:r>
          </a:p>
          <a:p>
            <a:pPr lvl="1"/>
            <a:r>
              <a:rPr lang="de-DE" b="1" dirty="0"/>
              <a:t>Hoe </a:t>
            </a:r>
            <a:r>
              <a:rPr lang="de-DE" b="1" dirty="0" err="1"/>
              <a:t>hou</a:t>
            </a:r>
            <a:r>
              <a:rPr lang="de-DE" b="1" dirty="0"/>
              <a:t> </a:t>
            </a:r>
            <a:r>
              <a:rPr lang="de-DE" b="1" dirty="0" err="1"/>
              <a:t>jij</a:t>
            </a:r>
            <a:r>
              <a:rPr lang="de-DE" b="1" dirty="0"/>
              <a:t> </a:t>
            </a:r>
            <a:r>
              <a:rPr lang="de-DE" b="1" dirty="0" err="1"/>
              <a:t>jou</a:t>
            </a:r>
            <a:r>
              <a:rPr lang="de-DE" b="1" dirty="0"/>
              <a:t> </a:t>
            </a:r>
            <a:r>
              <a:rPr lang="de-DE" b="1" dirty="0" err="1"/>
              <a:t>testing</a:t>
            </a:r>
            <a:r>
              <a:rPr lang="de-DE" b="1" dirty="0"/>
              <a:t> </a:t>
            </a:r>
            <a:r>
              <a:rPr lang="de-DE" b="1" dirty="0" err="1"/>
              <a:t>schoon</a:t>
            </a:r>
            <a:r>
              <a:rPr lang="de-DE" b="1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945828-9464-B445-89E6-AD1236BE074A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4433D-A96F-E541-8DC0-F25C2993C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008" y="1853755"/>
            <a:ext cx="2652846" cy="2052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254023-EB2D-B749-96BC-1058248CBD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402008" y="3905957"/>
            <a:ext cx="2652846" cy="208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56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09D99-81FD-584D-B4B3-BD3AE8900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Tips</a:t>
            </a:r>
            <a:r>
              <a:rPr lang="de-DE" dirty="0"/>
              <a:t>: Hou </a:t>
            </a:r>
            <a:r>
              <a:rPr lang="de-DE" dirty="0" err="1"/>
              <a:t>het</a:t>
            </a:r>
            <a:r>
              <a:rPr lang="de-DE" dirty="0"/>
              <a:t> </a:t>
            </a:r>
            <a:r>
              <a:rPr lang="de-DE" dirty="0" err="1"/>
              <a:t>schoon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E49A-BEB4-C841-A6D8-4B007C315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/>
              <a:t>De </a:t>
            </a:r>
            <a:r>
              <a:rPr lang="de-DE" sz="2400" dirty="0" err="1"/>
              <a:t>juiste</a:t>
            </a:r>
            <a:r>
              <a:rPr lang="de-DE" sz="2400" dirty="0"/>
              <a:t> </a:t>
            </a:r>
            <a:r>
              <a:rPr lang="de-DE" sz="2400" dirty="0" err="1"/>
              <a:t>techniek</a:t>
            </a:r>
            <a:r>
              <a:rPr lang="de-DE" sz="2400" dirty="0"/>
              <a:t> </a:t>
            </a:r>
            <a:r>
              <a:rPr lang="de-DE" sz="2400" dirty="0" err="1"/>
              <a:t>houdt</a:t>
            </a:r>
            <a:r>
              <a:rPr lang="de-DE" sz="2400" dirty="0"/>
              <a:t> de dingen </a:t>
            </a:r>
            <a:r>
              <a:rPr lang="de-DE" sz="2400" dirty="0" err="1"/>
              <a:t>voor</a:t>
            </a:r>
            <a:r>
              <a:rPr lang="de-DE" sz="2400" dirty="0"/>
              <a:t> </a:t>
            </a:r>
            <a:r>
              <a:rPr lang="de-DE" sz="2400" dirty="0" err="1"/>
              <a:t>altijd</a:t>
            </a:r>
            <a:r>
              <a:rPr lang="de-DE" sz="2400" dirty="0"/>
              <a:t> </a:t>
            </a:r>
            <a:r>
              <a:rPr lang="de-DE" sz="2400" dirty="0" err="1"/>
              <a:t>schoon</a:t>
            </a:r>
            <a:r>
              <a:rPr lang="de-DE" sz="2400" dirty="0"/>
              <a:t>, </a:t>
            </a:r>
            <a:r>
              <a:rPr lang="de-DE" sz="2400" dirty="0" err="1"/>
              <a:t>zelfs</a:t>
            </a:r>
            <a:r>
              <a:rPr lang="de-DE" sz="2400" dirty="0"/>
              <a:t> als je denkt </a:t>
            </a:r>
            <a:r>
              <a:rPr lang="de-DE" sz="2400" dirty="0" err="1"/>
              <a:t>dat</a:t>
            </a:r>
            <a:r>
              <a:rPr lang="de-DE" sz="2400" dirty="0"/>
              <a:t> je van </a:t>
            </a:r>
            <a:r>
              <a:rPr lang="de-DE" sz="2400" dirty="0" err="1"/>
              <a:t>nature</a:t>
            </a:r>
            <a:r>
              <a:rPr lang="de-DE" sz="2400" dirty="0"/>
              <a:t> </a:t>
            </a:r>
            <a:r>
              <a:rPr lang="de-DE" sz="2400" dirty="0" err="1"/>
              <a:t>slordig</a:t>
            </a:r>
            <a:r>
              <a:rPr lang="de-DE" sz="2400" dirty="0"/>
              <a:t> </a:t>
            </a:r>
            <a:r>
              <a:rPr lang="de-DE" sz="2400" dirty="0" err="1"/>
              <a:t>bent</a:t>
            </a:r>
            <a:r>
              <a:rPr lang="de-DE" sz="2400" dirty="0"/>
              <a:t> </a:t>
            </a:r>
          </a:p>
          <a:p>
            <a:pPr lvl="1"/>
            <a:r>
              <a:rPr lang="de-DE" sz="2000" dirty="0" err="1"/>
              <a:t>Geef</a:t>
            </a:r>
            <a:r>
              <a:rPr lang="de-DE" sz="2000" dirty="0"/>
              <a:t> alles </a:t>
            </a:r>
            <a:r>
              <a:rPr lang="de-DE" sz="2000" dirty="0" err="1"/>
              <a:t>een</a:t>
            </a:r>
            <a:r>
              <a:rPr lang="de-DE" sz="2000" dirty="0"/>
              <a:t> </a:t>
            </a:r>
            <a:r>
              <a:rPr lang="de-DE" sz="2000" dirty="0" err="1"/>
              <a:t>aangewezen</a:t>
            </a:r>
            <a:r>
              <a:rPr lang="de-DE" sz="2000" dirty="0"/>
              <a:t> </a:t>
            </a:r>
            <a:r>
              <a:rPr lang="de-DE" sz="2000" dirty="0" err="1"/>
              <a:t>locatie</a:t>
            </a:r>
            <a:r>
              <a:rPr lang="de-DE" sz="2000" dirty="0"/>
              <a:t> en </a:t>
            </a:r>
            <a:r>
              <a:rPr lang="de-DE" sz="2000" dirty="0" err="1"/>
              <a:t>wijk</a:t>
            </a:r>
            <a:r>
              <a:rPr lang="de-DE" sz="2000" dirty="0"/>
              <a:t> </a:t>
            </a:r>
            <a:r>
              <a:rPr lang="de-DE" sz="2000" dirty="0" err="1"/>
              <a:t>niet</a:t>
            </a:r>
            <a:r>
              <a:rPr lang="de-DE" sz="2000" dirty="0"/>
              <a:t> </a:t>
            </a:r>
            <a:r>
              <a:rPr lang="de-DE" sz="2000" dirty="0" err="1"/>
              <a:t>af</a:t>
            </a:r>
            <a:r>
              <a:rPr lang="de-DE" sz="2000" dirty="0"/>
              <a:t>! </a:t>
            </a:r>
          </a:p>
          <a:p>
            <a:pPr lvl="2"/>
            <a:r>
              <a:rPr lang="de-DE" sz="1800" dirty="0"/>
              <a:t>Rommel </a:t>
            </a:r>
            <a:r>
              <a:rPr lang="de-DE" sz="1800" dirty="0" err="1"/>
              <a:t>wordt</a:t>
            </a:r>
            <a:r>
              <a:rPr lang="de-DE" sz="1800" dirty="0"/>
              <a:t> </a:t>
            </a:r>
            <a:r>
              <a:rPr lang="de-DE" sz="1800" dirty="0" err="1"/>
              <a:t>veroorzaakt</a:t>
            </a:r>
            <a:r>
              <a:rPr lang="de-DE" sz="1800" dirty="0"/>
              <a:t> </a:t>
            </a:r>
            <a:r>
              <a:rPr lang="de-DE" sz="1800" dirty="0" err="1"/>
              <a:t>door</a:t>
            </a:r>
            <a:r>
              <a:rPr lang="de-DE" sz="1800" dirty="0"/>
              <a:t> </a:t>
            </a:r>
            <a:r>
              <a:rPr lang="de-DE" sz="1800" dirty="0" err="1"/>
              <a:t>het</a:t>
            </a:r>
            <a:r>
              <a:rPr lang="de-DE" sz="1800" dirty="0"/>
              <a:t> </a:t>
            </a:r>
            <a:r>
              <a:rPr lang="de-DE" sz="1800" dirty="0" err="1"/>
              <a:t>niet</a:t>
            </a:r>
            <a:r>
              <a:rPr lang="de-DE" sz="1800" dirty="0"/>
              <a:t> </a:t>
            </a:r>
            <a:r>
              <a:rPr lang="de-DE" sz="1800" dirty="0" err="1"/>
              <a:t>retourneren</a:t>
            </a:r>
            <a:r>
              <a:rPr lang="de-DE" sz="1800" dirty="0"/>
              <a:t> van dingen </a:t>
            </a:r>
            <a:r>
              <a:rPr lang="de-DE" sz="1800" dirty="0" err="1"/>
              <a:t>naar</a:t>
            </a:r>
            <a:r>
              <a:rPr lang="de-DE" sz="1800" dirty="0"/>
              <a:t> </a:t>
            </a:r>
            <a:r>
              <a:rPr lang="de-DE" sz="1800" dirty="0" err="1"/>
              <a:t>waar</a:t>
            </a:r>
            <a:r>
              <a:rPr lang="de-DE" sz="1800" dirty="0"/>
              <a:t> </a:t>
            </a:r>
            <a:r>
              <a:rPr lang="de-DE" sz="1800" dirty="0" err="1"/>
              <a:t>ze</a:t>
            </a:r>
            <a:r>
              <a:rPr lang="de-DE" sz="1800" dirty="0"/>
              <a:t> </a:t>
            </a:r>
            <a:r>
              <a:rPr lang="de-DE" sz="1800" dirty="0" err="1"/>
              <a:t>thuishoren</a:t>
            </a:r>
            <a:r>
              <a:rPr lang="de-DE" sz="1800" dirty="0"/>
              <a:t> </a:t>
            </a:r>
          </a:p>
          <a:p>
            <a:pPr lvl="1"/>
            <a:r>
              <a:rPr lang="de-DE" sz="2000" dirty="0" err="1"/>
              <a:t>Isoleer</a:t>
            </a:r>
            <a:r>
              <a:rPr lang="de-DE" sz="2000" dirty="0"/>
              <a:t> dingen die </a:t>
            </a:r>
            <a:r>
              <a:rPr lang="de-DE" sz="2000" dirty="0" err="1"/>
              <a:t>gaande</a:t>
            </a:r>
            <a:r>
              <a:rPr lang="de-DE" sz="2000" dirty="0"/>
              <a:t> </a:t>
            </a:r>
            <a:r>
              <a:rPr lang="de-DE" sz="2000" dirty="0" err="1"/>
              <a:t>zijn</a:t>
            </a:r>
            <a:r>
              <a:rPr lang="de-DE" sz="2000" dirty="0"/>
              <a:t> </a:t>
            </a:r>
          </a:p>
          <a:p>
            <a:pPr lvl="1"/>
            <a:r>
              <a:rPr lang="de-DE" sz="2000" dirty="0"/>
              <a:t>Open </a:t>
            </a:r>
            <a:r>
              <a:rPr lang="de-DE" sz="2000" dirty="0" err="1"/>
              <a:t>elke</a:t>
            </a:r>
            <a:r>
              <a:rPr lang="de-DE" sz="2000" dirty="0"/>
              <a:t> </a:t>
            </a:r>
            <a:r>
              <a:rPr lang="de-DE" sz="2000" dirty="0" err="1"/>
              <a:t>dag</a:t>
            </a:r>
            <a:r>
              <a:rPr lang="de-DE" sz="2000" dirty="0"/>
              <a:t> je </a:t>
            </a:r>
            <a:r>
              <a:rPr lang="de-DE" sz="2000" dirty="0" err="1"/>
              <a:t>tas</a:t>
            </a:r>
            <a:r>
              <a:rPr lang="de-DE" sz="2000" dirty="0"/>
              <a:t>: </a:t>
            </a:r>
            <a:r>
              <a:rPr lang="de-DE" sz="2000" dirty="0" err="1"/>
              <a:t>bekijk</a:t>
            </a:r>
            <a:r>
              <a:rPr lang="de-DE" sz="2000" dirty="0"/>
              <a:t> </a:t>
            </a:r>
            <a:r>
              <a:rPr lang="de-DE" sz="2000" dirty="0" err="1"/>
              <a:t>wat</a:t>
            </a:r>
            <a:r>
              <a:rPr lang="de-DE" sz="2000" dirty="0"/>
              <a:t> je hebt </a:t>
            </a:r>
            <a:r>
              <a:rPr lang="de-DE" sz="2000" dirty="0" err="1"/>
              <a:t>gedaan</a:t>
            </a:r>
            <a:r>
              <a:rPr lang="de-DE" sz="2000" dirty="0"/>
              <a:t> en </a:t>
            </a:r>
            <a:r>
              <a:rPr lang="de-DE" sz="2000" dirty="0" err="1"/>
              <a:t>gooi</a:t>
            </a:r>
            <a:r>
              <a:rPr lang="de-DE" sz="2000" dirty="0"/>
              <a:t> </a:t>
            </a:r>
            <a:r>
              <a:rPr lang="de-DE" sz="2000" dirty="0" err="1"/>
              <a:t>het</a:t>
            </a:r>
            <a:r>
              <a:rPr lang="de-DE" sz="2000" dirty="0"/>
              <a:t> weg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C81C4-6FCA-2741-A1DB-FC3DFF84673C}"/>
              </a:ext>
            </a:extLst>
          </p:cNvPr>
          <p:cNvSpPr txBox="1"/>
          <p:nvPr/>
        </p:nvSpPr>
        <p:spPr>
          <a:xfrm>
            <a:off x="10486768" y="6488668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@KITESTING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2E27BD-AE9E-0449-B3A9-5FB806C5E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836" y="148258"/>
            <a:ext cx="2235018" cy="169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50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76D0-3538-1948-B9DF-7D132614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56" y="802298"/>
            <a:ext cx="9790497" cy="2541431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Tidy</a:t>
            </a:r>
            <a:r>
              <a:rPr lang="de-DE" dirty="0"/>
              <a:t> </a:t>
            </a:r>
            <a:r>
              <a:rPr lang="de-DE" dirty="0" err="1"/>
              <a:t>Tester‘s</a:t>
            </a:r>
            <a:r>
              <a:rPr lang="de-DE" dirty="0"/>
              <a:t> </a:t>
            </a:r>
            <a:r>
              <a:rPr lang="de-DE" dirty="0" err="1"/>
              <a:t>Gids</a:t>
            </a:r>
            <a:r>
              <a:rPr lang="de-DE" dirty="0"/>
              <a:t> </a:t>
            </a:r>
            <a:r>
              <a:rPr lang="de-DE" dirty="0" err="1"/>
              <a:t>naar</a:t>
            </a:r>
            <a:r>
              <a:rPr lang="de-DE" dirty="0"/>
              <a:t> </a:t>
            </a:r>
            <a:r>
              <a:rPr lang="de-DE" dirty="0" err="1"/>
              <a:t>Geautomatiseerd</a:t>
            </a:r>
            <a:r>
              <a:rPr lang="de-DE" dirty="0"/>
              <a:t> Testen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F3E7E-5F95-C546-B95E-97D5F05317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Rick Tracy (</a:t>
            </a:r>
            <a:r>
              <a:rPr lang="de-DE" dirty="0" err="1"/>
              <a:t>hapalion</a:t>
            </a:r>
            <a:r>
              <a:rPr lang="de-DE" dirty="0"/>
              <a:t> Consulting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QualityMinds</a:t>
            </a:r>
            <a:r>
              <a:rPr lang="de-DE" dirty="0"/>
              <a:t>)</a:t>
            </a:r>
          </a:p>
          <a:p>
            <a:r>
              <a:rPr lang="de-DE" dirty="0" err="1"/>
              <a:t>TestNet</a:t>
            </a:r>
            <a:r>
              <a:rPr lang="de-DE" dirty="0"/>
              <a:t> 2018 Spring Event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83C0A3-B68F-A749-B4B0-206377232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0295" y="3591743"/>
            <a:ext cx="1104557" cy="1104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9310B5-014E-8242-A08E-976DE5479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37" y="3531204"/>
            <a:ext cx="1270000" cy="1587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66F304-6227-6E4F-889B-82AEF2B45614}"/>
              </a:ext>
            </a:extLst>
          </p:cNvPr>
          <p:cNvSpPr txBox="1"/>
          <p:nvPr/>
        </p:nvSpPr>
        <p:spPr>
          <a:xfrm>
            <a:off x="10502573" y="5770606"/>
            <a:ext cx="170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@KITESTING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4C513-8AD0-B84B-B19E-F79618B1F8FB}"/>
              </a:ext>
            </a:extLst>
          </p:cNvPr>
          <p:cNvSpPr txBox="1">
            <a:spLocks/>
          </p:cNvSpPr>
          <p:nvPr/>
        </p:nvSpPr>
        <p:spPr>
          <a:xfrm>
            <a:off x="1264356" y="277680"/>
            <a:ext cx="9603275" cy="1049235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 dirty="0">
                <a:solidFill>
                  <a:srgbClr val="00B050"/>
                </a:solidFill>
              </a:rPr>
              <a:t>Bedank </a:t>
            </a:r>
            <a:r>
              <a:rPr lang="de-DE" sz="3600" dirty="0" err="1">
                <a:solidFill>
                  <a:srgbClr val="00B050"/>
                </a:solidFill>
              </a:rPr>
              <a:t>voor</a:t>
            </a:r>
            <a:r>
              <a:rPr lang="de-DE" sz="3600" dirty="0">
                <a:solidFill>
                  <a:srgbClr val="00B050"/>
                </a:solidFill>
              </a:rPr>
              <a:t> </a:t>
            </a:r>
            <a:r>
              <a:rPr lang="de-DE" sz="3600" dirty="0" err="1">
                <a:solidFill>
                  <a:srgbClr val="00B050"/>
                </a:solidFill>
              </a:rPr>
              <a:t>het</a:t>
            </a:r>
            <a:r>
              <a:rPr lang="de-DE" sz="3600" dirty="0">
                <a:solidFill>
                  <a:srgbClr val="00B050"/>
                </a:solidFill>
              </a:rPr>
              <a:t> </a:t>
            </a:r>
            <a:r>
              <a:rPr lang="de-DE" sz="3600" dirty="0" err="1">
                <a:solidFill>
                  <a:srgbClr val="00B050"/>
                </a:solidFill>
              </a:rPr>
              <a:t>meedoen</a:t>
            </a:r>
            <a:r>
              <a:rPr lang="de-DE" sz="3600" dirty="0">
                <a:solidFill>
                  <a:srgbClr val="00B050"/>
                </a:solidFill>
              </a:rPr>
              <a:t> </a:t>
            </a:r>
            <a:r>
              <a:rPr lang="de-DE" sz="3600" dirty="0" err="1">
                <a:solidFill>
                  <a:srgbClr val="00B050"/>
                </a:solidFill>
              </a:rPr>
              <a:t>bij</a:t>
            </a:r>
            <a:endParaRPr lang="de-DE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2320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11237</TotalTime>
  <Words>921</Words>
  <Application>Microsoft Macintosh PowerPoint</Application>
  <PresentationFormat>Widescreen</PresentationFormat>
  <Paragraphs>161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Gill Sans MT</vt:lpstr>
      <vt:lpstr>Gallery</vt:lpstr>
      <vt:lpstr>Tidy Tester‘s Gids naar Geautomatiseerd Testen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Deze Workshop</vt:lpstr>
      <vt:lpstr>Tidy Tester‘s Gids naar Geautomatiseerd Testen</vt:lpstr>
      <vt:lpstr>INtroduction</vt:lpstr>
      <vt:lpstr>Laten we het over de puinhoop hebben</vt:lpstr>
      <vt:lpstr>Laten we het over de puinhoop hebben</vt:lpstr>
      <vt:lpstr>Laten we het over de puinhoop hebben</vt:lpstr>
      <vt:lpstr>Tidy Lessons: Begin</vt:lpstr>
      <vt:lpstr>En Dan?</vt:lpstr>
      <vt:lpstr>Maak Categorieën</vt:lpstr>
      <vt:lpstr>de puinhoop</vt:lpstr>
      <vt:lpstr>Gooi het allemaal op de grond</vt:lpstr>
      <vt:lpstr>Tidy Lessons: Onderzoek de puinhoop</vt:lpstr>
      <vt:lpstr>PowerPoint Presentation</vt:lpstr>
      <vt:lpstr>Laten we de rommel van het goud sorteren</vt:lpstr>
      <vt:lpstr>Laten we de rommel van het goud sorteren</vt:lpstr>
      <vt:lpstr>Tidy Tips: sorteren</vt:lpstr>
      <vt:lpstr>Tidy Tips:  weggooien</vt:lpstr>
      <vt:lpstr>Tidy UP!</vt:lpstr>
      <vt:lpstr>Tidy Up!</vt:lpstr>
      <vt:lpstr>Tidy Tips: Zet iets op zijn plaats</vt:lpstr>
      <vt:lpstr>Hou het schoon</vt:lpstr>
      <vt:lpstr>Tidy Tips: Hou het schoon</vt:lpstr>
      <vt:lpstr>Tidy Tester‘s Gids naar Geautomatiseerd Testen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Tidy Tester‘s Guide to Test Automation</dc:title>
  <dc:creator>Rick Tracy</dc:creator>
  <cp:lastModifiedBy>Rick Tracy</cp:lastModifiedBy>
  <cp:revision>33</cp:revision>
  <dcterms:created xsi:type="dcterms:W3CDTF">2018-05-06T17:59:03Z</dcterms:created>
  <dcterms:modified xsi:type="dcterms:W3CDTF">2018-05-14T13:16:57Z</dcterms:modified>
</cp:coreProperties>
</file>