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1" r:id="rId4"/>
    <p:sldMasterId id="2147483696" r:id="rId5"/>
  </p:sldMasterIdLst>
  <p:notesMasterIdLst>
    <p:notesMasterId r:id="rId7"/>
  </p:notesMasterIdLst>
  <p:sldIdLst>
    <p:sldId id="612" r:id="rId6"/>
  </p:sldIdLst>
  <p:sldSz cx="9144000" cy="6858000" type="screen4x3"/>
  <p:notesSz cx="6858000" cy="9144000"/>
  <p:defaultTextStyle>
    <a:defPPr>
      <a:defRPr lang="en-US"/>
    </a:defPPr>
    <a:lvl1pPr algn="ctr" rtl="0" eaLnBrk="0" fontAlgn="base" hangingPunct="0">
      <a:spcBef>
        <a:spcPct val="20000"/>
      </a:spcBef>
      <a:spcAft>
        <a:spcPct val="0"/>
      </a:spcAft>
      <a:defRPr sz="1600" b="1" kern="1200">
        <a:solidFill>
          <a:schemeClr val="tx1"/>
        </a:solidFill>
        <a:latin typeface="Arial" pitchFamily="34" charset="0"/>
        <a:ea typeface="+mn-ea"/>
        <a:cs typeface="+mn-cs"/>
      </a:defRPr>
    </a:lvl1pPr>
    <a:lvl2pPr marL="457200" algn="ctr" rtl="0" eaLnBrk="0" fontAlgn="base" hangingPunct="0">
      <a:spcBef>
        <a:spcPct val="20000"/>
      </a:spcBef>
      <a:spcAft>
        <a:spcPct val="0"/>
      </a:spcAft>
      <a:defRPr sz="1600" b="1" kern="1200">
        <a:solidFill>
          <a:schemeClr val="tx1"/>
        </a:solidFill>
        <a:latin typeface="Arial" pitchFamily="34" charset="0"/>
        <a:ea typeface="+mn-ea"/>
        <a:cs typeface="+mn-cs"/>
      </a:defRPr>
    </a:lvl2pPr>
    <a:lvl3pPr marL="914400" algn="ctr" rtl="0" eaLnBrk="0" fontAlgn="base" hangingPunct="0">
      <a:spcBef>
        <a:spcPct val="20000"/>
      </a:spcBef>
      <a:spcAft>
        <a:spcPct val="0"/>
      </a:spcAft>
      <a:defRPr sz="1600" b="1" kern="1200">
        <a:solidFill>
          <a:schemeClr val="tx1"/>
        </a:solidFill>
        <a:latin typeface="Arial" pitchFamily="34" charset="0"/>
        <a:ea typeface="+mn-ea"/>
        <a:cs typeface="+mn-cs"/>
      </a:defRPr>
    </a:lvl3pPr>
    <a:lvl4pPr marL="1371600" algn="ctr" rtl="0" eaLnBrk="0" fontAlgn="base" hangingPunct="0">
      <a:spcBef>
        <a:spcPct val="20000"/>
      </a:spcBef>
      <a:spcAft>
        <a:spcPct val="0"/>
      </a:spcAft>
      <a:defRPr sz="1600" b="1" kern="1200">
        <a:solidFill>
          <a:schemeClr val="tx1"/>
        </a:solidFill>
        <a:latin typeface="Arial" pitchFamily="34" charset="0"/>
        <a:ea typeface="+mn-ea"/>
        <a:cs typeface="+mn-cs"/>
      </a:defRPr>
    </a:lvl4pPr>
    <a:lvl5pPr marL="1828800" algn="ctr" rtl="0" eaLnBrk="0" fontAlgn="base" hangingPunct="0">
      <a:spcBef>
        <a:spcPct val="20000"/>
      </a:spcBef>
      <a:spcAft>
        <a:spcPct val="0"/>
      </a:spcAft>
      <a:defRPr sz="1600" b="1" kern="1200">
        <a:solidFill>
          <a:schemeClr val="tx1"/>
        </a:solidFill>
        <a:latin typeface="Arial" pitchFamily="34" charset="0"/>
        <a:ea typeface="+mn-ea"/>
        <a:cs typeface="+mn-cs"/>
      </a:defRPr>
    </a:lvl5pPr>
    <a:lvl6pPr marL="2286000" algn="l" defTabSz="914400" rtl="0" eaLnBrk="1" latinLnBrk="0" hangingPunct="1">
      <a:defRPr sz="1600" b="1" kern="1200">
        <a:solidFill>
          <a:schemeClr val="tx1"/>
        </a:solidFill>
        <a:latin typeface="Arial" pitchFamily="34" charset="0"/>
        <a:ea typeface="+mn-ea"/>
        <a:cs typeface="+mn-cs"/>
      </a:defRPr>
    </a:lvl6pPr>
    <a:lvl7pPr marL="2743200" algn="l" defTabSz="914400" rtl="0" eaLnBrk="1" latinLnBrk="0" hangingPunct="1">
      <a:defRPr sz="1600" b="1" kern="1200">
        <a:solidFill>
          <a:schemeClr val="tx1"/>
        </a:solidFill>
        <a:latin typeface="Arial" pitchFamily="34" charset="0"/>
        <a:ea typeface="+mn-ea"/>
        <a:cs typeface="+mn-cs"/>
      </a:defRPr>
    </a:lvl7pPr>
    <a:lvl8pPr marL="3200400" algn="l" defTabSz="914400" rtl="0" eaLnBrk="1" latinLnBrk="0" hangingPunct="1">
      <a:defRPr sz="1600" b="1" kern="1200">
        <a:solidFill>
          <a:schemeClr val="tx1"/>
        </a:solidFill>
        <a:latin typeface="Arial" pitchFamily="34" charset="0"/>
        <a:ea typeface="+mn-ea"/>
        <a:cs typeface="+mn-cs"/>
      </a:defRPr>
    </a:lvl8pPr>
    <a:lvl9pPr marL="3657600" algn="l" defTabSz="914400" rtl="0" eaLnBrk="1" latinLnBrk="0" hangingPunct="1">
      <a:defRPr sz="16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3792">
          <p15:clr>
            <a:srgbClr val="A4A3A4"/>
          </p15:clr>
        </p15:guide>
        <p15:guide id="2" pos="55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99"/>
    <a:srgbClr val="FF6600"/>
    <a:srgbClr val="FFFF66"/>
    <a:srgbClr val="CC00FF"/>
    <a:srgbClr val="FF3399"/>
    <a:srgbClr val="FF0000"/>
    <a:srgbClr val="CC0066"/>
    <a:srgbClr val="D60093"/>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47" autoAdjust="0"/>
    <p:restoredTop sz="94683" autoAdjust="0"/>
  </p:normalViewPr>
  <p:slideViewPr>
    <p:cSldViewPr>
      <p:cViewPr varScale="1">
        <p:scale>
          <a:sx n="69" d="100"/>
          <a:sy n="69" d="100"/>
        </p:scale>
        <p:origin x="1146" y="72"/>
      </p:cViewPr>
      <p:guideLst>
        <p:guide orient="horz" pos="3792"/>
        <p:guide pos="552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8176"/>
    </p:cViewPr>
  </p:sorterViewPr>
  <p:notesViewPr>
    <p:cSldViewPr>
      <p:cViewPr varScale="1">
        <p:scale>
          <a:sx n="52" d="100"/>
          <a:sy n="52" d="100"/>
        </p:scale>
        <p:origin x="-181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hdr" sz="quarter"/>
          </p:nvPr>
        </p:nvSpPr>
        <p:spPr bwMode="auto">
          <a:xfrm>
            <a:off x="0" y="0"/>
            <a:ext cx="2971800" cy="4572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lvl1pPr algn="l">
              <a:defRPr sz="1200" smtClean="0"/>
            </a:lvl1pPr>
          </a:lstStyle>
          <a:p>
            <a:pPr>
              <a:defRPr/>
            </a:pPr>
            <a:endParaRPr lang="en-GB"/>
          </a:p>
        </p:txBody>
      </p:sp>
      <p:sp>
        <p:nvSpPr>
          <p:cNvPr id="217091" name="Rectangle 3"/>
          <p:cNvSpPr>
            <a:spLocks noGrp="1" noChangeArrowheads="1"/>
          </p:cNvSpPr>
          <p:nvPr>
            <p:ph type="dt" idx="1"/>
          </p:nvPr>
        </p:nvSpPr>
        <p:spPr bwMode="auto">
          <a:xfrm>
            <a:off x="3886200" y="0"/>
            <a:ext cx="2971800" cy="4572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lvl1pPr algn="r">
              <a:defRPr sz="1200" smtClean="0"/>
            </a:lvl1pPr>
          </a:lstStyle>
          <a:p>
            <a:pPr>
              <a:defRPr/>
            </a:pPr>
            <a:endParaRPr lang="en-GB"/>
          </a:p>
        </p:txBody>
      </p:sp>
      <p:sp>
        <p:nvSpPr>
          <p:cNvPr id="1065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70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type="none" w="sm" len="sm"/>
            <a:tailEnd type="none" w="sm" len="sm"/>
          </a:ln>
          <a:effectLst/>
        </p:spPr>
        <p:txBody>
          <a:bodyPr vert="horz" wrap="square" lIns="0" tIns="0" rIns="0" bIns="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17094" name="Rectangle 6"/>
          <p:cNvSpPr>
            <a:spLocks noGrp="1" noChangeArrowheads="1"/>
          </p:cNvSpPr>
          <p:nvPr>
            <p:ph type="ftr" sz="quarter" idx="4"/>
          </p:nvPr>
        </p:nvSpPr>
        <p:spPr bwMode="auto">
          <a:xfrm>
            <a:off x="0" y="8686800"/>
            <a:ext cx="2971800" cy="457200"/>
          </a:xfrm>
          <a:prstGeom prst="rect">
            <a:avLst/>
          </a:prstGeom>
          <a:noFill/>
          <a:ln w="9525">
            <a:noFill/>
            <a:miter lim="800000"/>
            <a:headEnd type="none" w="sm" len="sm"/>
            <a:tailEnd type="none" w="sm" len="sm"/>
          </a:ln>
          <a:effectLst/>
        </p:spPr>
        <p:txBody>
          <a:bodyPr vert="horz" wrap="square" lIns="0" tIns="0" rIns="0" bIns="0" numCol="1" anchor="b" anchorCtr="0" compatLnSpc="1">
            <a:prstTxWarp prst="textNoShape">
              <a:avLst/>
            </a:prstTxWarp>
          </a:bodyPr>
          <a:lstStyle>
            <a:lvl1pPr algn="l">
              <a:defRPr sz="1200" smtClean="0"/>
            </a:lvl1pPr>
          </a:lstStyle>
          <a:p>
            <a:pPr>
              <a:defRPr/>
            </a:pPr>
            <a:endParaRPr lang="en-GB"/>
          </a:p>
        </p:txBody>
      </p:sp>
      <p:sp>
        <p:nvSpPr>
          <p:cNvPr id="2170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type="none" w="sm" len="sm"/>
            <a:tailEnd type="none" w="sm" len="sm"/>
          </a:ln>
          <a:effectLst/>
        </p:spPr>
        <p:txBody>
          <a:bodyPr vert="horz" wrap="square" lIns="0" tIns="0" rIns="0" bIns="0" numCol="1" anchor="b" anchorCtr="0" compatLnSpc="1">
            <a:prstTxWarp prst="textNoShape">
              <a:avLst/>
            </a:prstTxWarp>
          </a:bodyPr>
          <a:lstStyle>
            <a:lvl1pPr algn="r">
              <a:defRPr sz="1200" smtClean="0"/>
            </a:lvl1pPr>
          </a:lstStyle>
          <a:p>
            <a:pPr>
              <a:defRPr/>
            </a:pPr>
            <a:fld id="{37C2B2CD-A1EC-4AB2-97C9-F6779E25256B}" type="slidenum">
              <a:rPr lang="en-GB"/>
              <a:pPr>
                <a:defRPr/>
              </a:pPr>
              <a:t>‹nr.›</a:t>
            </a:fld>
            <a:endParaRPr lang="en-GB"/>
          </a:p>
        </p:txBody>
      </p:sp>
    </p:spTree>
    <p:extLst>
      <p:ext uri="{BB962C8B-B14F-4D97-AF65-F5344CB8AC3E}">
        <p14:creationId xmlns:p14="http://schemas.microsoft.com/office/powerpoint/2010/main" val="35915658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36675">
              <a:spcBef>
                <a:spcPct val="30000"/>
              </a:spcBef>
              <a:defRPr sz="1300">
                <a:solidFill>
                  <a:schemeClr val="tx1"/>
                </a:solidFill>
                <a:latin typeface="Calibri" panose="020F0502020204030204" pitchFamily="34" charset="0"/>
              </a:defRPr>
            </a:lvl1pPr>
            <a:lvl2pPr marL="742950" indent="-285750" defTabSz="1336675">
              <a:spcBef>
                <a:spcPct val="30000"/>
              </a:spcBef>
              <a:defRPr sz="1300">
                <a:solidFill>
                  <a:schemeClr val="tx1"/>
                </a:solidFill>
                <a:latin typeface="Calibri" panose="020F0502020204030204" pitchFamily="34" charset="0"/>
              </a:defRPr>
            </a:lvl2pPr>
            <a:lvl3pPr marL="1143000" indent="-228600" defTabSz="1336675">
              <a:spcBef>
                <a:spcPct val="30000"/>
              </a:spcBef>
              <a:defRPr sz="1300">
                <a:solidFill>
                  <a:schemeClr val="tx1"/>
                </a:solidFill>
                <a:latin typeface="Calibri" panose="020F0502020204030204" pitchFamily="34" charset="0"/>
              </a:defRPr>
            </a:lvl3pPr>
            <a:lvl4pPr marL="1600200" indent="-228600" defTabSz="1336675">
              <a:spcBef>
                <a:spcPct val="30000"/>
              </a:spcBef>
              <a:defRPr sz="1300">
                <a:solidFill>
                  <a:schemeClr val="tx1"/>
                </a:solidFill>
                <a:latin typeface="Calibri" panose="020F0502020204030204" pitchFamily="34" charset="0"/>
              </a:defRPr>
            </a:lvl4pPr>
            <a:lvl5pPr marL="2057400" indent="-228600" defTabSz="1336675">
              <a:spcBef>
                <a:spcPct val="30000"/>
              </a:spcBef>
              <a:defRPr sz="1300">
                <a:solidFill>
                  <a:schemeClr val="tx1"/>
                </a:solidFill>
                <a:latin typeface="Calibri" panose="020F0502020204030204" pitchFamily="34" charset="0"/>
              </a:defRPr>
            </a:lvl5pPr>
            <a:lvl6pPr marL="2514600" indent="-228600" defTabSz="1336675" eaLnBrk="0" fontAlgn="base" hangingPunct="0">
              <a:spcBef>
                <a:spcPct val="30000"/>
              </a:spcBef>
              <a:spcAft>
                <a:spcPct val="0"/>
              </a:spcAft>
              <a:defRPr sz="1300">
                <a:solidFill>
                  <a:schemeClr val="tx1"/>
                </a:solidFill>
                <a:latin typeface="Calibri" panose="020F0502020204030204" pitchFamily="34" charset="0"/>
              </a:defRPr>
            </a:lvl6pPr>
            <a:lvl7pPr marL="2971800" indent="-228600" defTabSz="1336675" eaLnBrk="0" fontAlgn="base" hangingPunct="0">
              <a:spcBef>
                <a:spcPct val="30000"/>
              </a:spcBef>
              <a:spcAft>
                <a:spcPct val="0"/>
              </a:spcAft>
              <a:defRPr sz="1300">
                <a:solidFill>
                  <a:schemeClr val="tx1"/>
                </a:solidFill>
                <a:latin typeface="Calibri" panose="020F0502020204030204" pitchFamily="34" charset="0"/>
              </a:defRPr>
            </a:lvl7pPr>
            <a:lvl8pPr marL="3429000" indent="-228600" defTabSz="1336675" eaLnBrk="0" fontAlgn="base" hangingPunct="0">
              <a:spcBef>
                <a:spcPct val="30000"/>
              </a:spcBef>
              <a:spcAft>
                <a:spcPct val="0"/>
              </a:spcAft>
              <a:defRPr sz="1300">
                <a:solidFill>
                  <a:schemeClr val="tx1"/>
                </a:solidFill>
                <a:latin typeface="Calibri" panose="020F0502020204030204" pitchFamily="34" charset="0"/>
              </a:defRPr>
            </a:lvl8pPr>
            <a:lvl9pPr marL="3886200" indent="-228600" defTabSz="1336675"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FDA24460-A5EC-4482-8807-BB472C018918}" type="slidenum">
              <a:rPr lang="nl-NL" altLang="nl-NL" sz="1200"/>
              <a:pPr>
                <a:spcBef>
                  <a:spcPct val="0"/>
                </a:spcBef>
              </a:pPr>
              <a:t>1</a:t>
            </a:fld>
            <a:endParaRPr lang="nl-NL" altLang="nl-NL" sz="1200"/>
          </a:p>
        </p:txBody>
      </p:sp>
    </p:spTree>
    <p:extLst>
      <p:ext uri="{BB962C8B-B14F-4D97-AF65-F5344CB8AC3E}">
        <p14:creationId xmlns:p14="http://schemas.microsoft.com/office/powerpoint/2010/main" val="3572848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IRKELS LINK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8" name="Tijdelijke aanduiding voor tekst 2"/>
          <p:cNvSpPr>
            <a:spLocks noGrp="1"/>
          </p:cNvSpPr>
          <p:nvPr>
            <p:ph idx="1"/>
          </p:nvPr>
        </p:nvSpPr>
        <p:spPr>
          <a:xfrm>
            <a:off x="457200" y="1600200"/>
            <a:ext cx="8229600" cy="4525963"/>
          </a:xfrm>
          <a:prstGeom prst="rect">
            <a:avLst/>
          </a:prstGeom>
        </p:spPr>
        <p:txBody>
          <a:bodyPr rtlCol="0">
            <a:normAutofit/>
          </a:bodyPr>
          <a:lstStyle>
            <a:lvl1pPr>
              <a:defRPr sz="2400"/>
            </a:lvl1pPr>
            <a:lvl2pPr>
              <a:defRPr sz="2000"/>
            </a:lvl2pPr>
            <a:lvl3pPr>
              <a:defRPr sz="1800"/>
            </a:lvl3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F6D3D213-7060-4B5A-97FB-6CEEFE709A4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054048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238D0F82-3EC8-438A-B933-A7828BE42ADB}"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868371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8B37165-7E1B-484F-9E54-B345773C6BA7}"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46112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945211C6-B734-45F3-B6EA-749B6BEF7514}"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59816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3"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C8EA282-9C72-4279-8314-8F951CB759AC}"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91101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IJ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080CE54-81EE-4EC0-8A37-0DDB3C40B78F}"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18567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4036C23F-1A4F-4C6F-B424-333A222B99D2}" type="slidenum">
              <a:rPr lang="en-US">
                <a:solidFill>
                  <a:srgbClr val="E57C23"/>
                </a:solidFill>
              </a:rPr>
              <a:pPr>
                <a:defRPr/>
              </a:pPr>
              <a:t>‹nr.›</a:t>
            </a:fld>
            <a:endParaRPr lang="en-US">
              <a:solidFill>
                <a:srgbClr val="E57C23"/>
              </a:solidFill>
            </a:endParaRPr>
          </a:p>
        </p:txBody>
      </p:sp>
      <p:sp>
        <p:nvSpPr>
          <p:cNvPr id="3" name="Tekstvak 2">
            <a:extLst>
              <a:ext uri="{FF2B5EF4-FFF2-40B4-BE49-F238E27FC236}">
                <a16:creationId xmlns:a16="http://schemas.microsoft.com/office/drawing/2014/main" id="{B7D793D0-1928-4414-B9C7-8E608CBF9AB7}"/>
              </a:ext>
            </a:extLst>
          </p:cNvPr>
          <p:cNvSpPr txBox="1"/>
          <p:nvPr userDrawn="1"/>
        </p:nvSpPr>
        <p:spPr>
          <a:xfrm>
            <a:off x="2915816" y="6558729"/>
            <a:ext cx="3240360" cy="200055"/>
          </a:xfrm>
          <a:prstGeom prst="rect">
            <a:avLst/>
          </a:prstGeom>
          <a:noFill/>
        </p:spPr>
        <p:txBody>
          <a:bodyPr wrap="square" rtlCol="0">
            <a:spAutoFit/>
          </a:bodyPr>
          <a:lstStyle/>
          <a:p>
            <a:pPr algn="l"/>
            <a:r>
              <a:rPr lang="nl-NL" sz="700" b="0">
                <a:solidFill>
                  <a:srgbClr val="FF9900"/>
                </a:solidFill>
              </a:rPr>
              <a:t>© Valori    </a:t>
            </a:r>
            <a:r>
              <a:rPr lang="nl-NL" sz="700" b="0" i="1">
                <a:solidFill>
                  <a:srgbClr val="FF9900"/>
                </a:solidFill>
              </a:rPr>
              <a:t>Vrij te gebruiken  mits  deze regel  niet wordt verwijderd</a:t>
            </a:r>
          </a:p>
        </p:txBody>
      </p:sp>
    </p:spTree>
    <p:extLst>
      <p:ext uri="{BB962C8B-B14F-4D97-AF65-F5344CB8AC3E}">
        <p14:creationId xmlns:p14="http://schemas.microsoft.com/office/powerpoint/2010/main" val="357349141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abel 2"/>
          <p:cNvSpPr>
            <a:spLocks noGrp="1"/>
          </p:cNvSpPr>
          <p:nvPr>
            <p:ph type="tbl" idx="1"/>
          </p:nvPr>
        </p:nvSpPr>
        <p:spPr>
          <a:xfrm>
            <a:off x="611188" y="1341438"/>
            <a:ext cx="7993062" cy="4678362"/>
          </a:xfrm>
        </p:spPr>
        <p:txBody>
          <a:bodyPr/>
          <a:lstStyle/>
          <a:p>
            <a:pPr lvl="0"/>
            <a:endParaRPr lang="nl-NL" noProof="0"/>
          </a:p>
        </p:txBody>
      </p:sp>
      <p:sp>
        <p:nvSpPr>
          <p:cNvPr id="4" name="Tijdelijke aanduiding voor dianummer 3"/>
          <p:cNvSpPr>
            <a:spLocks noGrp="1"/>
          </p:cNvSpPr>
          <p:nvPr>
            <p:ph type="sldNum" sz="quarter" idx="10"/>
          </p:nvPr>
        </p:nvSpPr>
        <p:spPr/>
        <p:txBody>
          <a:bodyPr/>
          <a:lstStyle>
            <a:lvl1pPr>
              <a:defRPr/>
            </a:lvl1pPr>
          </a:lstStyle>
          <a:p>
            <a:pPr>
              <a:defRPr/>
            </a:pPr>
            <a:fld id="{E27D0717-09E0-4857-A4E1-80284B5B0345}"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784654330"/>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ekst 2"/>
          <p:cNvSpPr>
            <a:spLocks noGrp="1"/>
          </p:cNvSpPr>
          <p:nvPr>
            <p:ph type="body" sz="half" idx="1"/>
          </p:nvPr>
        </p:nvSpPr>
        <p:spPr>
          <a:xfrm>
            <a:off x="611188" y="1341438"/>
            <a:ext cx="3919537"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83125" y="1341438"/>
            <a:ext cx="3921125"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
          <p:cNvSpPr>
            <a:spLocks noGrp="1" noChangeArrowheads="1"/>
          </p:cNvSpPr>
          <p:nvPr>
            <p:ph type="sldNum" sz="quarter" idx="10"/>
          </p:nvPr>
        </p:nvSpPr>
        <p:spPr/>
        <p:txBody>
          <a:bodyPr/>
          <a:lstStyle>
            <a:lvl1pPr>
              <a:defRPr/>
            </a:lvl1pPr>
          </a:lstStyle>
          <a:p>
            <a:pPr>
              <a:defRPr/>
            </a:pPr>
            <a:fld id="{4446C0C4-F01F-4F45-8709-10419A8C1590}"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15047473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Wit">
    <p:spTree>
      <p:nvGrpSpPr>
        <p:cNvPr id="1" name=""/>
        <p:cNvGrpSpPr/>
        <p:nvPr/>
      </p:nvGrpSpPr>
      <p:grpSpPr>
        <a:xfrm>
          <a:off x="0" y="0"/>
          <a:ext cx="0" cy="0"/>
          <a:chOff x="0" y="0"/>
          <a:chExt cx="0" cy="0"/>
        </a:xfrm>
      </p:grpSpPr>
      <p:sp>
        <p:nvSpPr>
          <p:cNvPr id="2" name="Rechthoek 1"/>
          <p:cNvSpPr/>
          <p:nvPr userDrawn="1"/>
        </p:nvSpPr>
        <p:spPr bwMode="auto">
          <a:xfrm>
            <a:off x="-17463" y="-17463"/>
            <a:ext cx="9161463" cy="6900863"/>
          </a:xfrm>
          <a:prstGeom prst="rect">
            <a:avLst/>
          </a:prstGeom>
          <a:solidFill>
            <a:schemeClr val="bg1"/>
          </a:solidFill>
          <a:ln w="31750" cap="flat" cmpd="sng" algn="ctr">
            <a:noFill/>
            <a:prstDash val="solid"/>
            <a:round/>
            <a:headEnd type="none" w="med" len="med"/>
            <a:tailEnd type="none" w="med" len="med"/>
          </a:ln>
          <a:effectLst/>
        </p:spPr>
        <p:txBody>
          <a:bodyPr lIns="0" tIns="0" rIns="0" bIns="0"/>
          <a:lstStyle/>
          <a:p>
            <a:pPr defTabSz="457200" eaLnBrk="1" hangingPunct="1">
              <a:spcBef>
                <a:spcPct val="0"/>
              </a:spcBef>
              <a:defRPr/>
            </a:pPr>
            <a:endParaRPr lang="nl-NL" sz="1800" b="0">
              <a:solidFill>
                <a:srgbClr val="000000"/>
              </a:solidFill>
            </a:endParaRPr>
          </a:p>
        </p:txBody>
      </p:sp>
    </p:spTree>
    <p:extLst>
      <p:ext uri="{BB962C8B-B14F-4D97-AF65-F5344CB8AC3E}">
        <p14:creationId xmlns:p14="http://schemas.microsoft.com/office/powerpoint/2010/main" val="405163383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ussenpagina Quarterback">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a:solidFill>
                  <a:srgbClr val="F39900"/>
                </a:solidFill>
                <a:latin typeface="Arial"/>
                <a:cs typeface="Arial"/>
              </a:defRPr>
            </a:lvl1pPr>
          </a:lstStyle>
          <a:p>
            <a:pPr>
              <a:defRPr/>
            </a:pPr>
            <a:fld id="{BFA5C7EE-CABA-45B6-B16A-92573FD298EC}" type="slidenum">
              <a:rPr lang="nl-NL"/>
              <a:pPr>
                <a:defRPr/>
              </a:pPr>
              <a:t>‹nr.›</a:t>
            </a:fld>
            <a:endParaRPr lang="nl-NL" dirty="0"/>
          </a:p>
        </p:txBody>
      </p:sp>
    </p:spTree>
    <p:extLst>
      <p:ext uri="{BB962C8B-B14F-4D97-AF65-F5344CB8AC3E}">
        <p14:creationId xmlns:p14="http://schemas.microsoft.com/office/powerpoint/2010/main" val="3793028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100411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8" name="Subtitel 2"/>
          <p:cNvSpPr>
            <a:spLocks noGrp="1"/>
          </p:cNvSpPr>
          <p:nvPr>
            <p:ph type="subTitle" idx="1"/>
          </p:nvPr>
        </p:nvSpPr>
        <p:spPr>
          <a:xfrm>
            <a:off x="3525078" y="5572991"/>
            <a:ext cx="5253162"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a:pPr>
                <a:defRPr/>
              </a:pPr>
              <a:t>‹nr.›</a:t>
            </a:fld>
            <a:endParaRPr lang="nl-NL" dirty="0"/>
          </a:p>
        </p:txBody>
      </p:sp>
      <p:sp>
        <p:nvSpPr>
          <p:cNvPr id="2" name="Rechthoek 1"/>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897240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P_Piloo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chemeClr val="tx2"/>
                </a:solidFill>
                <a:latin typeface="Arial"/>
                <a:cs typeface="Arial"/>
              </a:defRPr>
            </a:lvl1pPr>
          </a:lstStyle>
          <a:p>
            <a:r>
              <a:rPr lang="nl-NL"/>
              <a:t>Klik om de stijl te bewerken</a:t>
            </a:r>
            <a:endParaRPr lang="nl-NL" dirty="0"/>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DD11118-9F01-4663-87E7-D789CC901402}" type="slidenum">
              <a:rPr lang="nl-NL">
                <a:solidFill>
                  <a:srgbClr val="E57C23"/>
                </a:solidFill>
              </a:rPr>
              <a:pPr>
                <a:defRPr/>
              </a:pPr>
              <a:t>‹nr.›</a:t>
            </a:fld>
            <a:endParaRPr lang="nl-NL">
              <a:solidFill>
                <a:srgbClr val="E57C23"/>
              </a:solidFill>
            </a:endParaRPr>
          </a:p>
        </p:txBody>
      </p:sp>
      <p:sp>
        <p:nvSpPr>
          <p:cNvPr id="5" name="Rechthoek 4"/>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383006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IRKELS LINK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8" name="Tijdelijke aanduiding voor tekst 2"/>
          <p:cNvSpPr>
            <a:spLocks noGrp="1"/>
          </p:cNvSpPr>
          <p:nvPr>
            <p:ph idx="1"/>
          </p:nvPr>
        </p:nvSpPr>
        <p:spPr>
          <a:xfrm>
            <a:off x="457200" y="1600200"/>
            <a:ext cx="8229600" cy="4525963"/>
          </a:xfrm>
          <a:prstGeom prst="rect">
            <a:avLst/>
          </a:prstGeom>
        </p:spPr>
        <p:txBody>
          <a:bodyPr rtlCol="0">
            <a:normAutofit/>
          </a:bodyPr>
          <a:lstStyle>
            <a:lvl1pPr>
              <a:defRPr sz="2400"/>
            </a:lvl1pPr>
            <a:lvl2pPr>
              <a:defRPr sz="2000"/>
            </a:lvl2pPr>
            <a:lvl3pPr>
              <a:defRPr sz="1800"/>
            </a:lvl3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F6D3D213-7060-4B5A-97FB-6CEEFE709A4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453665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238D0F82-3EC8-438A-B933-A7828BE42ADB}"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2884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8B37165-7E1B-484F-9E54-B345773C6BA7}"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407328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945211C6-B734-45F3-B6EA-749B6BEF7514}"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3357653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WI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a:t>Titelstijl van model bewerken</a:t>
            </a:r>
          </a:p>
        </p:txBody>
      </p:sp>
      <p:sp>
        <p:nvSpPr>
          <p:cNvPr id="3"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C8EA282-9C72-4279-8314-8F951CB759AC}"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016075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JS">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chemeClr val="tx2"/>
                </a:solidFill>
                <a:latin typeface="Arial"/>
                <a:cs typeface="Arial"/>
              </a:defRPr>
            </a:lvl1pPr>
          </a:lstStyle>
          <a:p>
            <a:r>
              <a:rPr lang="nl-NL" dirty="0"/>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B080CE54-81EE-4EC0-8A37-0DDB3C40B78F}"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2312926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4036C23F-1A4F-4C6F-B424-333A222B99D2}"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347398959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abel 2"/>
          <p:cNvSpPr>
            <a:spLocks noGrp="1"/>
          </p:cNvSpPr>
          <p:nvPr>
            <p:ph type="tbl" idx="1"/>
          </p:nvPr>
        </p:nvSpPr>
        <p:spPr>
          <a:xfrm>
            <a:off x="611188" y="1341438"/>
            <a:ext cx="7993062" cy="4678362"/>
          </a:xfrm>
        </p:spPr>
        <p:txBody>
          <a:bodyPr/>
          <a:lstStyle/>
          <a:p>
            <a:pPr lvl="0"/>
            <a:endParaRPr lang="nl-NL" noProof="0"/>
          </a:p>
        </p:txBody>
      </p:sp>
      <p:sp>
        <p:nvSpPr>
          <p:cNvPr id="4" name="Tijdelijke aanduiding voor dianummer 3"/>
          <p:cNvSpPr>
            <a:spLocks noGrp="1"/>
          </p:cNvSpPr>
          <p:nvPr>
            <p:ph type="sldNum" sz="quarter" idx="10"/>
          </p:nvPr>
        </p:nvSpPr>
        <p:spPr/>
        <p:txBody>
          <a:bodyPr/>
          <a:lstStyle>
            <a:lvl1pPr>
              <a:defRPr/>
            </a:lvl1pPr>
          </a:lstStyle>
          <a:p>
            <a:pPr>
              <a:defRPr/>
            </a:pPr>
            <a:fld id="{E27D0717-09E0-4857-A4E1-80284B5B0345}"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3298399968"/>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11188" y="274638"/>
            <a:ext cx="7993062" cy="850900"/>
          </a:xfrm>
        </p:spPr>
        <p:txBody>
          <a:bodyPr/>
          <a:lstStyle/>
          <a:p>
            <a:r>
              <a:rPr lang="nl-NL"/>
              <a:t>Klik om de stijl te bewerken</a:t>
            </a:r>
          </a:p>
        </p:txBody>
      </p:sp>
      <p:sp>
        <p:nvSpPr>
          <p:cNvPr id="3" name="Tijdelijke aanduiding voor tekst 2"/>
          <p:cNvSpPr>
            <a:spLocks noGrp="1"/>
          </p:cNvSpPr>
          <p:nvPr>
            <p:ph type="body" sz="half" idx="1"/>
          </p:nvPr>
        </p:nvSpPr>
        <p:spPr>
          <a:xfrm>
            <a:off x="611188" y="1341438"/>
            <a:ext cx="3919537"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83125" y="1341438"/>
            <a:ext cx="3921125" cy="46783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
          <p:cNvSpPr>
            <a:spLocks noGrp="1" noChangeArrowheads="1"/>
          </p:cNvSpPr>
          <p:nvPr>
            <p:ph type="sldNum" sz="quarter" idx="10"/>
          </p:nvPr>
        </p:nvSpPr>
        <p:spPr/>
        <p:txBody>
          <a:bodyPr/>
          <a:lstStyle>
            <a:lvl1pPr>
              <a:defRPr/>
            </a:lvl1pPr>
          </a:lstStyle>
          <a:p>
            <a:pPr>
              <a:defRPr/>
            </a:pPr>
            <a:fld id="{4446C0C4-F01F-4F45-8709-10419A8C1590}" type="slidenum">
              <a:rPr lang="en-US">
                <a:solidFill>
                  <a:srgbClr val="E57C23"/>
                </a:solidFill>
              </a:rPr>
              <a:pPr>
                <a:defRPr/>
              </a:pPr>
              <a:t>‹nr.›</a:t>
            </a:fld>
            <a:endParaRPr lang="en-US">
              <a:solidFill>
                <a:srgbClr val="E57C23"/>
              </a:solidFill>
            </a:endParaRPr>
          </a:p>
        </p:txBody>
      </p:sp>
    </p:spTree>
    <p:extLst>
      <p:ext uri="{BB962C8B-B14F-4D97-AF65-F5344CB8AC3E}">
        <p14:creationId xmlns:p14="http://schemas.microsoft.com/office/powerpoint/2010/main" val="219389015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Wit">
    <p:spTree>
      <p:nvGrpSpPr>
        <p:cNvPr id="1" name=""/>
        <p:cNvGrpSpPr/>
        <p:nvPr/>
      </p:nvGrpSpPr>
      <p:grpSpPr>
        <a:xfrm>
          <a:off x="0" y="0"/>
          <a:ext cx="0" cy="0"/>
          <a:chOff x="0" y="0"/>
          <a:chExt cx="0" cy="0"/>
        </a:xfrm>
      </p:grpSpPr>
      <p:sp>
        <p:nvSpPr>
          <p:cNvPr id="2" name="Rechthoek 1"/>
          <p:cNvSpPr/>
          <p:nvPr userDrawn="1"/>
        </p:nvSpPr>
        <p:spPr bwMode="auto">
          <a:xfrm>
            <a:off x="-17463" y="-17463"/>
            <a:ext cx="9161463" cy="6900863"/>
          </a:xfrm>
          <a:prstGeom prst="rect">
            <a:avLst/>
          </a:prstGeom>
          <a:solidFill>
            <a:schemeClr val="bg1"/>
          </a:solidFill>
          <a:ln w="31750" cap="flat" cmpd="sng" algn="ctr">
            <a:noFill/>
            <a:prstDash val="solid"/>
            <a:round/>
            <a:headEnd type="none" w="med" len="med"/>
            <a:tailEnd type="none" w="med" len="med"/>
          </a:ln>
          <a:effectLst/>
        </p:spPr>
        <p:txBody>
          <a:bodyPr lIns="0" tIns="0" rIns="0" bIns="0"/>
          <a:lstStyle/>
          <a:p>
            <a:pPr defTabSz="457200" eaLnBrk="1" hangingPunct="1">
              <a:spcBef>
                <a:spcPct val="0"/>
              </a:spcBef>
              <a:defRPr/>
            </a:pPr>
            <a:endParaRPr lang="nl-NL" sz="1800" b="0">
              <a:solidFill>
                <a:srgbClr val="000000"/>
              </a:solidFill>
            </a:endParaRPr>
          </a:p>
        </p:txBody>
      </p:sp>
    </p:spTree>
    <p:extLst>
      <p:ext uri="{BB962C8B-B14F-4D97-AF65-F5344CB8AC3E}">
        <p14:creationId xmlns:p14="http://schemas.microsoft.com/office/powerpoint/2010/main" val="339232413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ussenpagina Quarterback">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a:solidFill>
                  <a:srgbClr val="F39900"/>
                </a:solidFill>
                <a:latin typeface="Arial"/>
                <a:cs typeface="Arial"/>
              </a:defRPr>
            </a:lvl1pPr>
          </a:lstStyle>
          <a:p>
            <a:pPr>
              <a:defRPr/>
            </a:pPr>
            <a:fld id="{BFA5C7EE-CABA-45B6-B16A-92573FD298EC}" type="slidenum">
              <a:rPr lang="nl-NL"/>
              <a:pPr>
                <a:defRPr/>
              </a:pPr>
              <a:t>‹nr.›</a:t>
            </a:fld>
            <a:endParaRPr lang="nl-NL" dirty="0"/>
          </a:p>
        </p:txBody>
      </p:sp>
    </p:spTree>
    <p:extLst>
      <p:ext uri="{BB962C8B-B14F-4D97-AF65-F5344CB8AC3E}">
        <p14:creationId xmlns:p14="http://schemas.microsoft.com/office/powerpoint/2010/main" val="2586954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solidFill>
                  <a:srgbClr val="E57C23"/>
                </a:solidFill>
              </a:rPr>
              <a:pPr>
                <a:defRPr/>
              </a:pPr>
              <a:t>‹nr.›</a:t>
            </a:fld>
            <a:endParaRPr lang="nl-NL">
              <a:solidFill>
                <a:srgbClr val="E57C23"/>
              </a:solidFill>
            </a:endParaRPr>
          </a:p>
        </p:txBody>
      </p:sp>
    </p:spTree>
    <p:extLst>
      <p:ext uri="{BB962C8B-B14F-4D97-AF65-F5344CB8AC3E}">
        <p14:creationId xmlns:p14="http://schemas.microsoft.com/office/powerpoint/2010/main" val="119875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8" name="Subtitel 2"/>
          <p:cNvSpPr>
            <a:spLocks noGrp="1"/>
          </p:cNvSpPr>
          <p:nvPr>
            <p:ph type="subTitle" idx="1"/>
          </p:nvPr>
        </p:nvSpPr>
        <p:spPr>
          <a:xfrm>
            <a:off x="3525078" y="5572991"/>
            <a:ext cx="5253162"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a:pPr>
                <a:defRPr/>
              </a:pPr>
              <a:t>‹nr.›</a:t>
            </a:fld>
            <a:endParaRPr lang="nl-NL" dirty="0"/>
          </a:p>
        </p:txBody>
      </p:sp>
      <p:sp>
        <p:nvSpPr>
          <p:cNvPr id="2" name="Rechthoek 1"/>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2414674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P_Piloot">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chemeClr val="tx2"/>
                </a:solidFill>
                <a:latin typeface="Arial"/>
                <a:cs typeface="Arial"/>
              </a:defRPr>
            </a:lvl1pPr>
          </a:lstStyle>
          <a:p>
            <a:r>
              <a:rPr lang="nl-NL"/>
              <a:t>Klik om de stijl te bewerken</a:t>
            </a:r>
            <a:endParaRPr lang="nl-NL" dirty="0"/>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a:solidFill>
                  <a:schemeClr val="accent1"/>
                </a:solidFill>
                <a:latin typeface="Arial"/>
                <a:cs typeface="Arial"/>
              </a:defRPr>
            </a:lvl1pPr>
          </a:lstStyle>
          <a:p>
            <a:pPr>
              <a:defRPr/>
            </a:pPr>
            <a:fld id="{ADD11118-9F01-4663-87E7-D789CC901402}" type="slidenum">
              <a:rPr lang="nl-NL">
                <a:solidFill>
                  <a:srgbClr val="E57C23"/>
                </a:solidFill>
              </a:rPr>
              <a:pPr>
                <a:defRPr/>
              </a:pPr>
              <a:t>‹nr.›</a:t>
            </a:fld>
            <a:endParaRPr lang="nl-NL">
              <a:solidFill>
                <a:srgbClr val="E57C23"/>
              </a:solidFill>
            </a:endParaRPr>
          </a:p>
        </p:txBody>
      </p:sp>
      <p:sp>
        <p:nvSpPr>
          <p:cNvPr id="5" name="Rechthoek 4"/>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172523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a:solidFill>
                  <a:schemeClr val="accent1"/>
                </a:solidFill>
                <a:latin typeface="Arial"/>
                <a:cs typeface="Arial"/>
              </a:defRPr>
            </a:lvl1pPr>
          </a:lstStyle>
          <a:p>
            <a:pPr defTabSz="457200" eaLnBrk="1" hangingPunct="1">
              <a:defRPr/>
            </a:pPr>
            <a:fld id="{F623A239-6A81-466F-BC8F-EF7D9622276C}" type="slidenum">
              <a:rPr lang="nl-NL">
                <a:solidFill>
                  <a:srgbClr val="E57C23"/>
                </a:solidFill>
              </a:rPr>
              <a:pPr defTabSz="457200" eaLnBrk="1" hangingPunct="1">
                <a:defRPr/>
              </a:pPr>
              <a:t>‹nr.›</a:t>
            </a:fld>
            <a:endParaRPr lang="nl-NL">
              <a:solidFill>
                <a:srgbClr val="E57C23"/>
              </a:solidFill>
            </a:endParaRPr>
          </a:p>
        </p:txBody>
      </p:sp>
      <p:sp>
        <p:nvSpPr>
          <p:cNvPr id="5124" name="Tijdelijke aanduiding vo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34222263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hf hdr="0" ftr="0" dt="0"/>
  <p:txStyles>
    <p:titleStyle>
      <a:lvl1pPr algn="l" defTabSz="457200" rtl="0" eaLnBrk="0" fontAlgn="base" hangingPunct="0">
        <a:spcBef>
          <a:spcPct val="0"/>
        </a:spcBef>
        <a:spcAft>
          <a:spcPct val="0"/>
        </a:spcAft>
        <a:defRPr sz="4000" kern="1200">
          <a:solidFill>
            <a:srgbClr val="0A1C5C"/>
          </a:solidFill>
          <a:latin typeface="Arial"/>
          <a:ea typeface="+mj-ea"/>
          <a:cs typeface="Arial"/>
        </a:defRPr>
      </a:lvl1pPr>
      <a:lvl2pPr algn="l" defTabSz="457200" rtl="0" eaLnBrk="0" fontAlgn="base" hangingPunct="0">
        <a:spcBef>
          <a:spcPct val="0"/>
        </a:spcBef>
        <a:spcAft>
          <a:spcPct val="0"/>
        </a:spcAft>
        <a:defRPr sz="4000">
          <a:solidFill>
            <a:srgbClr val="0A1C5C"/>
          </a:solidFill>
          <a:latin typeface="Arial" charset="0"/>
          <a:cs typeface="Arial" charset="0"/>
        </a:defRPr>
      </a:lvl2pPr>
      <a:lvl3pPr algn="l" defTabSz="457200" rtl="0" eaLnBrk="0" fontAlgn="base" hangingPunct="0">
        <a:spcBef>
          <a:spcPct val="0"/>
        </a:spcBef>
        <a:spcAft>
          <a:spcPct val="0"/>
        </a:spcAft>
        <a:defRPr sz="4000">
          <a:solidFill>
            <a:srgbClr val="0A1C5C"/>
          </a:solidFill>
          <a:latin typeface="Arial" charset="0"/>
          <a:cs typeface="Arial" charset="0"/>
        </a:defRPr>
      </a:lvl3pPr>
      <a:lvl4pPr algn="l" defTabSz="457200" rtl="0" eaLnBrk="0" fontAlgn="base" hangingPunct="0">
        <a:spcBef>
          <a:spcPct val="0"/>
        </a:spcBef>
        <a:spcAft>
          <a:spcPct val="0"/>
        </a:spcAft>
        <a:defRPr sz="4000">
          <a:solidFill>
            <a:srgbClr val="0A1C5C"/>
          </a:solidFill>
          <a:latin typeface="Arial" charset="0"/>
          <a:cs typeface="Arial" charset="0"/>
        </a:defRPr>
      </a:lvl4pPr>
      <a:lvl5pPr algn="l" defTabSz="457200" rtl="0" eaLnBrk="0" fontAlgn="base" hangingPunct="0">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eaLnBrk="0" fontAlgn="base" hangingPunct="0">
        <a:spcBef>
          <a:spcPct val="20000"/>
        </a:spcBef>
        <a:spcAft>
          <a:spcPct val="0"/>
        </a:spcAft>
        <a:buClr>
          <a:schemeClr val="accent1"/>
        </a:buClr>
        <a:buSzPct val="100000"/>
        <a:buBlip>
          <a:blip r:embed="rId16"/>
        </a:buBlip>
        <a:defRPr sz="2800" kern="1200">
          <a:solidFill>
            <a:srgbClr val="0A1C5C"/>
          </a:solidFill>
          <a:latin typeface="Arial"/>
          <a:ea typeface="+mn-ea"/>
          <a:cs typeface="Arial"/>
        </a:defRPr>
      </a:lvl1pPr>
      <a:lvl2pPr marL="800100" indent="-342900" algn="l" defTabSz="457200" rtl="0" eaLnBrk="0" fontAlgn="base" hangingPunct="0">
        <a:spcBef>
          <a:spcPct val="20000"/>
        </a:spcBef>
        <a:spcAft>
          <a:spcPct val="0"/>
        </a:spcAft>
        <a:buClr>
          <a:schemeClr val="accent1"/>
        </a:buClr>
        <a:buFont typeface="Arial" charset="0"/>
        <a:buChar char="•"/>
        <a:defRPr sz="2400" kern="1200">
          <a:solidFill>
            <a:srgbClr val="0A1C5C"/>
          </a:solidFill>
          <a:latin typeface="Arial"/>
          <a:ea typeface="+mn-ea"/>
          <a:cs typeface="Arial"/>
        </a:defRPr>
      </a:lvl2pPr>
      <a:lvl3pPr marL="1257300" indent="-342900" algn="l" defTabSz="457200" rtl="0" eaLnBrk="0" fontAlgn="base" hangingPunct="0">
        <a:spcBef>
          <a:spcPct val="20000"/>
        </a:spcBef>
        <a:spcAft>
          <a:spcPct val="0"/>
        </a:spcAft>
        <a:buClr>
          <a:schemeClr val="accent1"/>
        </a:buClr>
        <a:buFont typeface="Arial" charset="0"/>
        <a:buChar char="•"/>
        <a:defRPr sz="2000" kern="1200">
          <a:solidFill>
            <a:srgbClr val="0A1C5C"/>
          </a:solidFill>
          <a:latin typeface="Arial"/>
          <a:ea typeface="+mn-ea"/>
          <a:cs typeface="Arial"/>
        </a:defRPr>
      </a:lvl3pPr>
      <a:lvl4pPr marL="1657350" indent="-285750" algn="l" defTabSz="457200" rtl="0" eaLnBrk="0" fontAlgn="base" hangingPunct="0">
        <a:spcBef>
          <a:spcPct val="20000"/>
        </a:spcBef>
        <a:spcAft>
          <a:spcPct val="0"/>
        </a:spcAft>
        <a:buClr>
          <a:schemeClr val="accent1"/>
        </a:buClr>
        <a:buFont typeface="Arial" charset="0"/>
        <a:buChar char="•"/>
        <a:defRPr sz="1600" kern="1200">
          <a:solidFill>
            <a:srgbClr val="0A1C5C"/>
          </a:solidFill>
          <a:latin typeface="Arial"/>
          <a:ea typeface="+mn-ea"/>
          <a:cs typeface="Arial"/>
        </a:defRPr>
      </a:lvl4pPr>
      <a:lvl5pPr marL="2114550" indent="-285750" algn="l" defTabSz="457200" rtl="0" eaLnBrk="0" fontAlgn="base" hangingPunct="0">
        <a:spcBef>
          <a:spcPct val="20000"/>
        </a:spcBef>
        <a:spcAft>
          <a:spcPct val="0"/>
        </a:spcAft>
        <a:buClr>
          <a:schemeClr val="accent1"/>
        </a:buClr>
        <a:buFont typeface="Arial" charset="0"/>
        <a:buChar char="•"/>
        <a:defRPr sz="1400" kern="1200">
          <a:solidFill>
            <a:srgbClr val="0A1C5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a:solidFill>
                  <a:schemeClr val="accent1"/>
                </a:solidFill>
                <a:latin typeface="Arial"/>
                <a:cs typeface="Arial"/>
              </a:defRPr>
            </a:lvl1pPr>
          </a:lstStyle>
          <a:p>
            <a:pPr defTabSz="457200" eaLnBrk="1" hangingPunct="1">
              <a:defRPr/>
            </a:pPr>
            <a:fld id="{F623A239-6A81-466F-BC8F-EF7D9622276C}" type="slidenum">
              <a:rPr lang="nl-NL">
                <a:solidFill>
                  <a:srgbClr val="E57C23"/>
                </a:solidFill>
              </a:rPr>
              <a:pPr defTabSz="457200" eaLnBrk="1" hangingPunct="1">
                <a:defRPr/>
              </a:pPr>
              <a:t>‹nr.›</a:t>
            </a:fld>
            <a:endParaRPr lang="nl-NL">
              <a:solidFill>
                <a:srgbClr val="E57C23"/>
              </a:solidFill>
            </a:endParaRPr>
          </a:p>
        </p:txBody>
      </p:sp>
      <p:sp>
        <p:nvSpPr>
          <p:cNvPr id="5124" name="Tijdelijke aanduiding vo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p:cNvSpPr/>
          <p:nvPr userDrawn="1"/>
        </p:nvSpPr>
        <p:spPr>
          <a:xfrm>
            <a:off x="275421" y="6550025"/>
            <a:ext cx="2343954" cy="230832"/>
          </a:xfrm>
          <a:prstGeom prst="rect">
            <a:avLst/>
          </a:prstGeom>
          <a:solidFill>
            <a:schemeClr val="bg1"/>
          </a:solidFill>
        </p:spPr>
        <p:txBody>
          <a:bodyPr wrap="square">
            <a:spAutoFit/>
          </a:bodyPr>
          <a:lstStyle/>
          <a:p>
            <a:pPr algn="l" defTabSz="457200" eaLnBrk="1" hangingPunct="1">
              <a:spcBef>
                <a:spcPct val="0"/>
              </a:spcBef>
            </a:pPr>
            <a:r>
              <a:rPr lang="en-GB" sz="900">
                <a:solidFill>
                  <a:srgbClr val="F39500"/>
                </a:solidFill>
                <a:ea typeface="Times New Roman" panose="02020603050405020304" pitchFamily="18" charset="0"/>
              </a:rPr>
              <a:t>INNOVATION STARTS WITH TESTING</a:t>
            </a:r>
            <a:r>
              <a:rPr lang="en-GB" sz="900" b="0">
                <a:solidFill>
                  <a:srgbClr val="000000"/>
                </a:solidFill>
                <a:ea typeface="Times New Roman" panose="02020603050405020304" pitchFamily="18" charset="0"/>
              </a:rPr>
              <a:t> </a:t>
            </a:r>
            <a:endParaRPr lang="nl-NL" sz="900" b="0">
              <a:solidFill>
                <a:srgbClr val="000000"/>
              </a:solidFill>
              <a:latin typeface="Arial" charset="0"/>
            </a:endParaRPr>
          </a:p>
        </p:txBody>
      </p:sp>
    </p:spTree>
    <p:extLst>
      <p:ext uri="{BB962C8B-B14F-4D97-AF65-F5344CB8AC3E}">
        <p14:creationId xmlns:p14="http://schemas.microsoft.com/office/powerpoint/2010/main" val="626229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l" defTabSz="457200" rtl="0" eaLnBrk="0" fontAlgn="base" hangingPunct="0">
        <a:spcBef>
          <a:spcPct val="0"/>
        </a:spcBef>
        <a:spcAft>
          <a:spcPct val="0"/>
        </a:spcAft>
        <a:defRPr sz="4000" kern="1200">
          <a:solidFill>
            <a:srgbClr val="0A1C5C"/>
          </a:solidFill>
          <a:latin typeface="Arial"/>
          <a:ea typeface="+mj-ea"/>
          <a:cs typeface="Arial"/>
        </a:defRPr>
      </a:lvl1pPr>
      <a:lvl2pPr algn="l" defTabSz="457200" rtl="0" eaLnBrk="0" fontAlgn="base" hangingPunct="0">
        <a:spcBef>
          <a:spcPct val="0"/>
        </a:spcBef>
        <a:spcAft>
          <a:spcPct val="0"/>
        </a:spcAft>
        <a:defRPr sz="4000">
          <a:solidFill>
            <a:srgbClr val="0A1C5C"/>
          </a:solidFill>
          <a:latin typeface="Arial" charset="0"/>
          <a:cs typeface="Arial" charset="0"/>
        </a:defRPr>
      </a:lvl2pPr>
      <a:lvl3pPr algn="l" defTabSz="457200" rtl="0" eaLnBrk="0" fontAlgn="base" hangingPunct="0">
        <a:spcBef>
          <a:spcPct val="0"/>
        </a:spcBef>
        <a:spcAft>
          <a:spcPct val="0"/>
        </a:spcAft>
        <a:defRPr sz="4000">
          <a:solidFill>
            <a:srgbClr val="0A1C5C"/>
          </a:solidFill>
          <a:latin typeface="Arial" charset="0"/>
          <a:cs typeface="Arial" charset="0"/>
        </a:defRPr>
      </a:lvl3pPr>
      <a:lvl4pPr algn="l" defTabSz="457200" rtl="0" eaLnBrk="0" fontAlgn="base" hangingPunct="0">
        <a:spcBef>
          <a:spcPct val="0"/>
        </a:spcBef>
        <a:spcAft>
          <a:spcPct val="0"/>
        </a:spcAft>
        <a:defRPr sz="4000">
          <a:solidFill>
            <a:srgbClr val="0A1C5C"/>
          </a:solidFill>
          <a:latin typeface="Arial" charset="0"/>
          <a:cs typeface="Arial" charset="0"/>
        </a:defRPr>
      </a:lvl4pPr>
      <a:lvl5pPr algn="l" defTabSz="457200" rtl="0" eaLnBrk="0" fontAlgn="base" hangingPunct="0">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eaLnBrk="0" fontAlgn="base" hangingPunct="0">
        <a:spcBef>
          <a:spcPct val="20000"/>
        </a:spcBef>
        <a:spcAft>
          <a:spcPct val="0"/>
        </a:spcAft>
        <a:buClr>
          <a:schemeClr val="accent1"/>
        </a:buClr>
        <a:buSzPct val="100000"/>
        <a:buBlip>
          <a:blip r:embed="rId16"/>
        </a:buBlip>
        <a:defRPr sz="2800" kern="1200">
          <a:solidFill>
            <a:srgbClr val="0A1C5C"/>
          </a:solidFill>
          <a:latin typeface="Arial"/>
          <a:ea typeface="+mn-ea"/>
          <a:cs typeface="Arial"/>
        </a:defRPr>
      </a:lvl1pPr>
      <a:lvl2pPr marL="800100" indent="-342900" algn="l" defTabSz="457200" rtl="0" eaLnBrk="0" fontAlgn="base" hangingPunct="0">
        <a:spcBef>
          <a:spcPct val="20000"/>
        </a:spcBef>
        <a:spcAft>
          <a:spcPct val="0"/>
        </a:spcAft>
        <a:buClr>
          <a:schemeClr val="accent1"/>
        </a:buClr>
        <a:buFont typeface="Arial" charset="0"/>
        <a:buChar char="•"/>
        <a:defRPr sz="2400" kern="1200">
          <a:solidFill>
            <a:srgbClr val="0A1C5C"/>
          </a:solidFill>
          <a:latin typeface="Arial"/>
          <a:ea typeface="+mn-ea"/>
          <a:cs typeface="Arial"/>
        </a:defRPr>
      </a:lvl2pPr>
      <a:lvl3pPr marL="1257300" indent="-342900" algn="l" defTabSz="457200" rtl="0" eaLnBrk="0" fontAlgn="base" hangingPunct="0">
        <a:spcBef>
          <a:spcPct val="20000"/>
        </a:spcBef>
        <a:spcAft>
          <a:spcPct val="0"/>
        </a:spcAft>
        <a:buClr>
          <a:schemeClr val="accent1"/>
        </a:buClr>
        <a:buFont typeface="Arial" charset="0"/>
        <a:buChar char="•"/>
        <a:defRPr sz="2000" kern="1200">
          <a:solidFill>
            <a:srgbClr val="0A1C5C"/>
          </a:solidFill>
          <a:latin typeface="Arial"/>
          <a:ea typeface="+mn-ea"/>
          <a:cs typeface="Arial"/>
        </a:defRPr>
      </a:lvl3pPr>
      <a:lvl4pPr marL="1657350" indent="-285750" algn="l" defTabSz="457200" rtl="0" eaLnBrk="0" fontAlgn="base" hangingPunct="0">
        <a:spcBef>
          <a:spcPct val="20000"/>
        </a:spcBef>
        <a:spcAft>
          <a:spcPct val="0"/>
        </a:spcAft>
        <a:buClr>
          <a:schemeClr val="accent1"/>
        </a:buClr>
        <a:buFont typeface="Arial" charset="0"/>
        <a:buChar char="•"/>
        <a:defRPr sz="1600" kern="1200">
          <a:solidFill>
            <a:srgbClr val="0A1C5C"/>
          </a:solidFill>
          <a:latin typeface="Arial"/>
          <a:ea typeface="+mn-ea"/>
          <a:cs typeface="Arial"/>
        </a:defRPr>
      </a:lvl4pPr>
      <a:lvl5pPr marL="2114550" indent="-285750" algn="l" defTabSz="457200" rtl="0" eaLnBrk="0" fontAlgn="base" hangingPunct="0">
        <a:spcBef>
          <a:spcPct val="20000"/>
        </a:spcBef>
        <a:spcAft>
          <a:spcPct val="0"/>
        </a:spcAft>
        <a:buClr>
          <a:schemeClr val="accent1"/>
        </a:buClr>
        <a:buFont typeface="Arial" charset="0"/>
        <a:buChar char="•"/>
        <a:defRPr sz="1400" kern="1200">
          <a:solidFill>
            <a:srgbClr val="0A1C5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1"/>
            <a:ext cx="9143999" cy="6487258"/>
          </a:xfrm>
          <a:prstGeom prst="rect">
            <a:avLst/>
          </a:prstGeom>
          <a:solidFill>
            <a:srgbClr val="C5C5C5"/>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23" name="Rectangle 61"/>
          <p:cNvSpPr>
            <a:spLocks noChangeArrowheads="1"/>
          </p:cNvSpPr>
          <p:nvPr/>
        </p:nvSpPr>
        <p:spPr bwMode="auto">
          <a:xfrm>
            <a:off x="7282961" y="2025510"/>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Is het technisch beheerbaar en exploiteerbaar.</a:t>
            </a:r>
            <a:endParaRPr lang="nl-NL" altLang="nl-NL" sz="738" b="0">
              <a:solidFill>
                <a:srgbClr val="000000"/>
              </a:solidFill>
              <a:latin typeface="Verdana" panose="020B0604030504040204" pitchFamily="34" charset="0"/>
            </a:endParaRPr>
          </a:p>
        </p:txBody>
      </p:sp>
      <p:sp>
        <p:nvSpPr>
          <p:cNvPr id="80" name="Rectangle 62"/>
          <p:cNvSpPr>
            <a:spLocks noChangeArrowheads="1"/>
          </p:cNvSpPr>
          <p:nvPr/>
        </p:nvSpPr>
        <p:spPr bwMode="auto">
          <a:xfrm>
            <a:off x="8635512" y="1036027"/>
            <a:ext cx="256442" cy="4058569"/>
          </a:xfrm>
          <a:prstGeom prst="rect">
            <a:avLst/>
          </a:prstGeom>
          <a:solidFill>
            <a:srgbClr val="3366FF"/>
          </a:solidFill>
          <a:ln w="12700">
            <a:solidFill>
              <a:srgbClr val="FFFFFF"/>
            </a:solidFill>
            <a:miter lim="800000"/>
            <a:headEnd/>
            <a:tailEnd/>
          </a:ln>
        </p:spPr>
        <p:txBody>
          <a:bodyPr vert="vert" lIns="24863" tIns="24863" rIns="24863" bIns="24863"/>
          <a:lstStyle/>
          <a:p>
            <a:pPr algn="ctr" defTabSz="883721">
              <a:defRPr/>
            </a:pPr>
            <a:r>
              <a:rPr lang="nl-NL" sz="1108" b="1">
                <a:solidFill>
                  <a:schemeClr val="bg1"/>
                </a:solidFill>
                <a:latin typeface="Helvetica" pitchFamily="34" charset="0"/>
                <a:cs typeface="Helvetica" pitchFamily="34" charset="0"/>
              </a:rPr>
              <a:t>Productie</a:t>
            </a:r>
            <a:endParaRPr lang="nl-NL" sz="923" b="1">
              <a:solidFill>
                <a:schemeClr val="bg1"/>
              </a:solidFill>
              <a:latin typeface="Helvetica" pitchFamily="34" charset="0"/>
              <a:cs typeface="Helvetica" pitchFamily="34" charset="0"/>
            </a:endParaRPr>
          </a:p>
        </p:txBody>
      </p:sp>
      <p:sp>
        <p:nvSpPr>
          <p:cNvPr id="5126" name="Rectangle 4"/>
          <p:cNvSpPr>
            <a:spLocks noChangeArrowheads="1"/>
          </p:cNvSpPr>
          <p:nvPr/>
        </p:nvSpPr>
        <p:spPr bwMode="auto">
          <a:xfrm>
            <a:off x="660889" y="2025511"/>
            <a:ext cx="1195754" cy="483576"/>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Codevalidatie en</a:t>
            </a:r>
            <a:br>
              <a:rPr lang="nl-NL" altLang="nl-NL" sz="738" b="0">
                <a:solidFill>
                  <a:srgbClr val="000000"/>
                </a:solidFill>
                <a:latin typeface="Verdana" panose="020B0604030504040204" pitchFamily="34" charset="0"/>
              </a:rPr>
            </a:br>
            <a:r>
              <a:rPr lang="nl-NL" altLang="nl-NL" sz="738" b="0">
                <a:solidFill>
                  <a:srgbClr val="000000"/>
                </a:solidFill>
                <a:latin typeface="Verdana" panose="020B0604030504040204" pitchFamily="34" charset="0"/>
              </a:rPr>
              <a:t>-integratie, debugging.</a:t>
            </a:r>
          </a:p>
        </p:txBody>
      </p:sp>
      <p:sp>
        <p:nvSpPr>
          <p:cNvPr id="5127" name="Rectangle 10"/>
          <p:cNvSpPr>
            <a:spLocks noChangeArrowheads="1"/>
          </p:cNvSpPr>
          <p:nvPr/>
        </p:nvSpPr>
        <p:spPr bwMode="auto">
          <a:xfrm>
            <a:off x="1944566" y="2034302"/>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Aantonen dat de applicatie als geheel correct werkt. </a:t>
            </a:r>
          </a:p>
        </p:txBody>
      </p:sp>
      <p:sp>
        <p:nvSpPr>
          <p:cNvPr id="5128" name="Rectangle 16"/>
          <p:cNvSpPr>
            <a:spLocks noChangeArrowheads="1"/>
          </p:cNvSpPr>
          <p:nvPr/>
        </p:nvSpPr>
        <p:spPr bwMode="auto">
          <a:xfrm>
            <a:off x="3207727" y="2034302"/>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Technische integratie in de keten, incl. techn. foutsituaties. </a:t>
            </a:r>
          </a:p>
        </p:txBody>
      </p:sp>
      <p:sp>
        <p:nvSpPr>
          <p:cNvPr id="5129" name="Rectangle 22"/>
          <p:cNvSpPr>
            <a:spLocks noChangeArrowheads="1"/>
          </p:cNvSpPr>
          <p:nvPr/>
        </p:nvSpPr>
        <p:spPr bwMode="auto">
          <a:xfrm>
            <a:off x="4645269" y="2025510"/>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Functionele acceptatie van de keten cf. specificaties.</a:t>
            </a:r>
          </a:p>
        </p:txBody>
      </p:sp>
      <p:sp>
        <p:nvSpPr>
          <p:cNvPr id="5130" name="Rectangle 35"/>
          <p:cNvSpPr>
            <a:spLocks noChangeArrowheads="1"/>
          </p:cNvSpPr>
          <p:nvPr/>
        </p:nvSpPr>
        <p:spPr bwMode="auto">
          <a:xfrm>
            <a:off x="5912827" y="2025510"/>
            <a:ext cx="1195754" cy="485573"/>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Gebruikersacceptatie en aansluiting bij bedrijfsprocessen.</a:t>
            </a:r>
          </a:p>
        </p:txBody>
      </p:sp>
      <p:sp>
        <p:nvSpPr>
          <p:cNvPr id="5131" name="Rectangle 47"/>
          <p:cNvSpPr>
            <a:spLocks noChangeArrowheads="1"/>
          </p:cNvSpPr>
          <p:nvPr/>
        </p:nvSpPr>
        <p:spPr bwMode="auto">
          <a:xfrm>
            <a:off x="660889"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Bugs, slecht onderhoudbare en instabiele code die niet aan normen voldoet. </a:t>
            </a:r>
          </a:p>
        </p:txBody>
      </p:sp>
      <p:sp>
        <p:nvSpPr>
          <p:cNvPr id="5132" name="Rectangle 48"/>
          <p:cNvSpPr>
            <a:spLocks noChangeArrowheads="1"/>
          </p:cNvSpPr>
          <p:nvPr/>
        </p:nvSpPr>
        <p:spPr bwMode="auto">
          <a:xfrm>
            <a:off x="1944566"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Onvolledige invoercontroles, technische en functionele fouten.</a:t>
            </a:r>
          </a:p>
        </p:txBody>
      </p:sp>
      <p:sp>
        <p:nvSpPr>
          <p:cNvPr id="5133" name="Rectangle 49"/>
          <p:cNvSpPr>
            <a:spLocks noChangeArrowheads="1"/>
          </p:cNvSpPr>
          <p:nvPr/>
        </p:nvSpPr>
        <p:spPr bwMode="auto">
          <a:xfrm>
            <a:off x="3207727"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Integratieproblemen, zowel goedpaden als foutpaden (uitval en excepties).</a:t>
            </a:r>
          </a:p>
        </p:txBody>
      </p:sp>
      <p:sp>
        <p:nvSpPr>
          <p:cNvPr id="5134" name="Rectangle 50"/>
          <p:cNvSpPr>
            <a:spLocks noChangeArrowheads="1"/>
          </p:cNvSpPr>
          <p:nvPr/>
        </p:nvSpPr>
        <p:spPr bwMode="auto">
          <a:xfrm>
            <a:off x="4645269"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Problemen met functionaliteit en inregeling: producten en datacombinaties.</a:t>
            </a:r>
          </a:p>
        </p:txBody>
      </p:sp>
      <p:sp>
        <p:nvSpPr>
          <p:cNvPr id="5135" name="Rectangle 52"/>
          <p:cNvSpPr>
            <a:spLocks noChangeArrowheads="1"/>
          </p:cNvSpPr>
          <p:nvPr/>
        </p:nvSpPr>
        <p:spPr bwMode="auto">
          <a:xfrm>
            <a:off x="5912827"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Problemen voor business/klant/beheer in aansluiting bij de werkprocessen.</a:t>
            </a:r>
          </a:p>
        </p:txBody>
      </p:sp>
      <p:sp>
        <p:nvSpPr>
          <p:cNvPr id="5136" name="Rectangle 59"/>
          <p:cNvSpPr>
            <a:spLocks noChangeArrowheads="1"/>
          </p:cNvSpPr>
          <p:nvPr/>
        </p:nvSpPr>
        <p:spPr bwMode="auto">
          <a:xfrm>
            <a:off x="583223" y="1063870"/>
            <a:ext cx="3922835" cy="4032006"/>
          </a:xfrm>
          <a:prstGeom prst="rect">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37" name="Rectangle 60"/>
          <p:cNvSpPr>
            <a:spLocks noChangeArrowheads="1"/>
          </p:cNvSpPr>
          <p:nvPr/>
        </p:nvSpPr>
        <p:spPr bwMode="auto">
          <a:xfrm>
            <a:off x="4572000" y="1063870"/>
            <a:ext cx="2592266" cy="4032006"/>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38" name="Rectangle 70"/>
          <p:cNvSpPr>
            <a:spLocks noChangeArrowheads="1"/>
          </p:cNvSpPr>
          <p:nvPr/>
        </p:nvSpPr>
        <p:spPr bwMode="auto">
          <a:xfrm>
            <a:off x="7282961" y="3377329"/>
            <a:ext cx="1195754" cy="564522"/>
          </a:xfrm>
          <a:prstGeom prst="rect">
            <a:avLst/>
          </a:prstGeom>
          <a:solidFill>
            <a:srgbClr val="CCFFFF"/>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738" b="0">
                <a:solidFill>
                  <a:srgbClr val="000000"/>
                </a:solidFill>
                <a:latin typeface="Verdana" panose="020B0604030504040204" pitchFamily="34" charset="0"/>
              </a:rPr>
              <a:t>SLA afspraken niet haalbaar, problemen met beschikbaarheid, performance, security.</a:t>
            </a:r>
          </a:p>
        </p:txBody>
      </p:sp>
      <p:sp>
        <p:nvSpPr>
          <p:cNvPr id="5139" name="Rectangle 76"/>
          <p:cNvSpPr>
            <a:spLocks noChangeArrowheads="1"/>
          </p:cNvSpPr>
          <p:nvPr/>
        </p:nvSpPr>
        <p:spPr bwMode="auto">
          <a:xfrm>
            <a:off x="7230208" y="1063870"/>
            <a:ext cx="1330569" cy="4032006"/>
          </a:xfrm>
          <a:prstGeom prst="rect">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3152" tIns="31577" rIns="63152" bIns="31577"/>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40" name="Tekstvak 72"/>
          <p:cNvSpPr txBox="1">
            <a:spLocks noChangeArrowheads="1"/>
          </p:cNvSpPr>
          <p:nvPr/>
        </p:nvSpPr>
        <p:spPr bwMode="auto">
          <a:xfrm>
            <a:off x="650631" y="1044820"/>
            <a:ext cx="2778369" cy="37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152" tIns="31577" rIns="63152" bIns="31577" anchor="ctr">
            <a:spAutoFit/>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l" eaLnBrk="1" hangingPunct="1">
              <a:spcBef>
                <a:spcPct val="0"/>
              </a:spcBef>
              <a:buFontTx/>
              <a:buNone/>
            </a:pPr>
            <a:r>
              <a:rPr lang="en-US" altLang="nl-NL" sz="2000" b="1" u="sng"/>
              <a:t>IT testen</a:t>
            </a:r>
            <a:endParaRPr lang="nl-NL" altLang="nl-NL" sz="2000" b="1" u="sng"/>
          </a:p>
        </p:txBody>
      </p:sp>
      <p:sp>
        <p:nvSpPr>
          <p:cNvPr id="5141" name="PIJL-RECHTS 70"/>
          <p:cNvSpPr>
            <a:spLocks noChangeArrowheads="1"/>
          </p:cNvSpPr>
          <p:nvPr/>
        </p:nvSpPr>
        <p:spPr bwMode="auto">
          <a:xfrm>
            <a:off x="184638" y="1382206"/>
            <a:ext cx="8641374" cy="597877"/>
          </a:xfrm>
          <a:prstGeom prst="rightArrow">
            <a:avLst>
              <a:gd name="adj1" fmla="val 69287"/>
              <a:gd name="adj2" fmla="val 79360"/>
            </a:avLst>
          </a:prstGeom>
          <a:solidFill>
            <a:srgbClr val="FF0000"/>
          </a:solidFill>
          <a:ln w="0">
            <a:solidFill>
              <a:srgbClr val="FF0000"/>
            </a:solidFill>
            <a:round/>
            <a:headEnd/>
            <a:tailEnd type="triangle" w="sm" len="sm"/>
          </a:ln>
        </p:spPr>
        <p:txBody>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endParaRPr lang="nl-NL" altLang="nl-NL" sz="1754">
              <a:latin typeface="Arial" panose="020B0604020202020204" pitchFamily="34" charset="0"/>
            </a:endParaRPr>
          </a:p>
        </p:txBody>
      </p:sp>
      <p:sp>
        <p:nvSpPr>
          <p:cNvPr id="5142" name="Tekstvak 73"/>
          <p:cNvSpPr txBox="1">
            <a:spLocks noChangeArrowheads="1"/>
          </p:cNvSpPr>
          <p:nvPr/>
        </p:nvSpPr>
        <p:spPr bwMode="auto">
          <a:xfrm>
            <a:off x="4645269" y="1044820"/>
            <a:ext cx="2284535" cy="37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152" tIns="31577" rIns="63152" bIns="31577" anchor="ctr">
            <a:spAutoFit/>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l" eaLnBrk="1" hangingPunct="1">
              <a:spcBef>
                <a:spcPct val="0"/>
              </a:spcBef>
              <a:buFontTx/>
              <a:buNone/>
            </a:pPr>
            <a:r>
              <a:rPr lang="en-US" altLang="nl-NL" sz="2000" b="1" u="sng"/>
              <a:t>Acceptatietesten</a:t>
            </a:r>
            <a:endParaRPr lang="nl-NL" altLang="nl-NL" sz="1800" b="1" u="sng"/>
          </a:p>
        </p:txBody>
      </p:sp>
      <p:sp>
        <p:nvSpPr>
          <p:cNvPr id="5143" name="AutoShape 8"/>
          <p:cNvSpPr>
            <a:spLocks noChangeArrowheads="1"/>
          </p:cNvSpPr>
          <p:nvPr/>
        </p:nvSpPr>
        <p:spPr bwMode="auto">
          <a:xfrm>
            <a:off x="184639" y="2143473"/>
            <a:ext cx="505558" cy="232996"/>
          </a:xfrm>
          <a:prstGeom prst="homePlate">
            <a:avLst>
              <a:gd name="adj" fmla="val 43216"/>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Doel</a:t>
            </a:r>
          </a:p>
        </p:txBody>
      </p:sp>
      <p:sp>
        <p:nvSpPr>
          <p:cNvPr id="5144" name="AutoShape 45"/>
          <p:cNvSpPr>
            <a:spLocks noChangeArrowheads="1"/>
          </p:cNvSpPr>
          <p:nvPr/>
        </p:nvSpPr>
        <p:spPr bwMode="auto">
          <a:xfrm>
            <a:off x="184639" y="2731200"/>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Object</a:t>
            </a:r>
          </a:p>
        </p:txBody>
      </p:sp>
      <p:sp>
        <p:nvSpPr>
          <p:cNvPr id="5145" name="AutoShape 51"/>
          <p:cNvSpPr>
            <a:spLocks noChangeArrowheads="1"/>
          </p:cNvSpPr>
          <p:nvPr/>
        </p:nvSpPr>
        <p:spPr bwMode="auto">
          <a:xfrm>
            <a:off x="184639" y="3540161"/>
            <a:ext cx="531935" cy="238858"/>
          </a:xfrm>
          <a:prstGeom prst="homePlate">
            <a:avLst>
              <a:gd name="adj" fmla="val 42086"/>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Risicos</a:t>
            </a:r>
          </a:p>
        </p:txBody>
      </p:sp>
      <p:sp>
        <p:nvSpPr>
          <p:cNvPr id="5146" name="Rectangle 9"/>
          <p:cNvSpPr>
            <a:spLocks noChangeArrowheads="1"/>
          </p:cNvSpPr>
          <p:nvPr/>
        </p:nvSpPr>
        <p:spPr bwMode="auto">
          <a:xfrm>
            <a:off x="660889" y="4078515"/>
            <a:ext cx="1195754"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Programmeur</a:t>
            </a:r>
            <a:endParaRPr lang="nl-NL" altLang="nl-NL" sz="738" b="0">
              <a:solidFill>
                <a:srgbClr val="000000"/>
              </a:solidFill>
              <a:latin typeface="Verdana" panose="020B0604030504040204" pitchFamily="34" charset="0"/>
            </a:endParaRPr>
          </a:p>
        </p:txBody>
      </p:sp>
      <p:sp>
        <p:nvSpPr>
          <p:cNvPr id="5147" name="Rectangle 15"/>
          <p:cNvSpPr>
            <a:spLocks noChangeArrowheads="1"/>
          </p:cNvSpPr>
          <p:nvPr/>
        </p:nvSpPr>
        <p:spPr bwMode="auto">
          <a:xfrm>
            <a:off x="1944566" y="4078515"/>
            <a:ext cx="1195754" cy="444012"/>
          </a:xfrm>
          <a:prstGeom prst="rect">
            <a:avLst/>
          </a:prstGeom>
          <a:solidFill>
            <a:schemeClr val="bg1"/>
          </a:solidFill>
          <a:ln w="12700" algn="ctr">
            <a:solidFill>
              <a:srgbClr val="000000"/>
            </a:solidFill>
            <a:miter lim="800000"/>
            <a:headEnd/>
            <a:tailEnd/>
          </a:ln>
        </p:spPr>
        <p:txBody>
          <a:bodyPr lIns="76231" tIns="38116" rIns="33231" bIns="24863"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Interne of externe IT leverancier op eigen omgeving.</a:t>
            </a:r>
            <a:endParaRPr lang="nl-NL" altLang="nl-NL" sz="738" b="0">
              <a:solidFill>
                <a:srgbClr val="000000"/>
              </a:solidFill>
              <a:latin typeface="Verdana" panose="020B0604030504040204" pitchFamily="34" charset="0"/>
            </a:endParaRPr>
          </a:p>
        </p:txBody>
      </p:sp>
      <p:sp>
        <p:nvSpPr>
          <p:cNvPr id="5148" name="Rectangle 21"/>
          <p:cNvSpPr>
            <a:spLocks noChangeArrowheads="1"/>
          </p:cNvSpPr>
          <p:nvPr/>
        </p:nvSpPr>
        <p:spPr bwMode="auto">
          <a:xfrm>
            <a:off x="3207727" y="4078515"/>
            <a:ext cx="1195754"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IT leverancier samen met eigen technische specialisten.</a:t>
            </a:r>
            <a:endParaRPr lang="nl-NL" altLang="nl-NL" sz="738" b="0">
              <a:solidFill>
                <a:srgbClr val="000000"/>
              </a:solidFill>
              <a:latin typeface="Verdana" panose="020B0604030504040204" pitchFamily="34" charset="0"/>
            </a:endParaRPr>
          </a:p>
        </p:txBody>
      </p:sp>
      <p:sp>
        <p:nvSpPr>
          <p:cNvPr id="5149" name="Rectangle 24"/>
          <p:cNvSpPr>
            <a:spLocks noChangeArrowheads="1"/>
          </p:cNvSpPr>
          <p:nvPr/>
        </p:nvSpPr>
        <p:spPr bwMode="auto">
          <a:xfrm>
            <a:off x="4645269" y="4078515"/>
            <a:ext cx="1195754"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Onafhankelijk project testteam.</a:t>
            </a:r>
            <a:endParaRPr lang="nl-NL" altLang="nl-NL" sz="738" b="0">
              <a:solidFill>
                <a:srgbClr val="000000"/>
              </a:solidFill>
              <a:latin typeface="Verdana" panose="020B0604030504040204" pitchFamily="34" charset="0"/>
            </a:endParaRPr>
          </a:p>
        </p:txBody>
      </p:sp>
      <p:sp>
        <p:nvSpPr>
          <p:cNvPr id="5150" name="Rectangle 37"/>
          <p:cNvSpPr>
            <a:spLocks noChangeArrowheads="1"/>
          </p:cNvSpPr>
          <p:nvPr/>
        </p:nvSpPr>
        <p:spPr bwMode="auto">
          <a:xfrm>
            <a:off x="5912827" y="4078515"/>
            <a:ext cx="1195754"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Gebruikers en functioneel  beheerders.</a:t>
            </a:r>
            <a:endParaRPr lang="nl-NL" altLang="nl-NL" sz="738" b="0">
              <a:solidFill>
                <a:srgbClr val="000000"/>
              </a:solidFill>
              <a:latin typeface="Verdana" panose="020B0604030504040204" pitchFamily="34" charset="0"/>
            </a:endParaRPr>
          </a:p>
        </p:txBody>
      </p:sp>
      <p:sp>
        <p:nvSpPr>
          <p:cNvPr id="5151" name="Rectangle 63"/>
          <p:cNvSpPr>
            <a:spLocks noChangeArrowheads="1"/>
          </p:cNvSpPr>
          <p:nvPr/>
        </p:nvSpPr>
        <p:spPr bwMode="auto">
          <a:xfrm>
            <a:off x="7282961" y="4078515"/>
            <a:ext cx="1195754" cy="444012"/>
          </a:xfrm>
          <a:prstGeom prst="rect">
            <a:avLst/>
          </a:prstGeom>
          <a:solidFill>
            <a:schemeClr val="bg1"/>
          </a:solidFill>
          <a:ln w="12700" algn="ctr">
            <a:solidFill>
              <a:srgbClr val="000000"/>
            </a:solidFill>
            <a:miter lim="800000"/>
            <a:headEnd/>
            <a:tailEnd/>
          </a:ln>
        </p:spPr>
        <p:txBody>
          <a:bodyPr lIns="76231" tIns="38116" rIns="33231" bIns="38116"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en-US" altLang="nl-NL" sz="738" b="0">
                <a:solidFill>
                  <a:srgbClr val="000000"/>
                </a:solidFill>
                <a:latin typeface="Verdana" panose="020B0604030504040204" pitchFamily="34" charset="0"/>
              </a:rPr>
              <a:t>Technisch beheer en Operations. </a:t>
            </a:r>
            <a:endParaRPr lang="nl-NL" altLang="nl-NL" sz="738" b="0">
              <a:solidFill>
                <a:srgbClr val="000000"/>
              </a:solidFill>
              <a:latin typeface="Verdana" panose="020B0604030504040204" pitchFamily="34" charset="0"/>
            </a:endParaRPr>
          </a:p>
        </p:txBody>
      </p:sp>
      <p:sp>
        <p:nvSpPr>
          <p:cNvPr id="5152" name="AutoShape 46"/>
          <p:cNvSpPr>
            <a:spLocks noChangeArrowheads="1"/>
          </p:cNvSpPr>
          <p:nvPr/>
        </p:nvSpPr>
        <p:spPr bwMode="auto">
          <a:xfrm>
            <a:off x="184639" y="4181092"/>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0">
                <a:solidFill>
                  <a:schemeClr val="bg1"/>
                </a:solidFill>
                <a:latin typeface="Verdana" panose="020B0604030504040204" pitchFamily="34" charset="0"/>
              </a:rPr>
              <a:t>Wie?</a:t>
            </a:r>
          </a:p>
        </p:txBody>
      </p:sp>
      <p:sp>
        <p:nvSpPr>
          <p:cNvPr id="5154" name="Rectangle 10"/>
          <p:cNvSpPr>
            <a:spLocks noChangeArrowheads="1"/>
          </p:cNvSpPr>
          <p:nvPr/>
        </p:nvSpPr>
        <p:spPr bwMode="auto">
          <a:xfrm rot="180000">
            <a:off x="5471006" y="5376592"/>
            <a:ext cx="1433146" cy="758599"/>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Regressietesten</a:t>
            </a:r>
          </a:p>
          <a:p>
            <a:pPr eaLnBrk="1" hangingPunct="1">
              <a:spcBef>
                <a:spcPct val="0"/>
              </a:spcBef>
              <a:buFontTx/>
              <a:buNone/>
            </a:pPr>
            <a:r>
              <a:rPr lang="nl-NL" altLang="nl-NL" sz="738" b="0">
                <a:solidFill>
                  <a:srgbClr val="000000"/>
                </a:solidFill>
                <a:latin typeface="Verdana" panose="020B0604030504040204" pitchFamily="34" charset="0"/>
              </a:rPr>
              <a:t>Is net als security- en performancetesten geen testsoort maar een testvorm die in elke testsoort nodig kan zijn. </a:t>
            </a: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5" name="Rectangle 10"/>
          <p:cNvSpPr>
            <a:spLocks noChangeArrowheads="1"/>
          </p:cNvSpPr>
          <p:nvPr/>
        </p:nvSpPr>
        <p:spPr bwMode="auto">
          <a:xfrm rot="420000">
            <a:off x="7061689" y="5495193"/>
            <a:ext cx="1793631" cy="609600"/>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Productie Verificatie Test (PVT)</a:t>
            </a:r>
          </a:p>
          <a:p>
            <a:pPr eaLnBrk="1" hangingPunct="1">
              <a:spcBef>
                <a:spcPct val="0"/>
              </a:spcBef>
              <a:buFontTx/>
              <a:buNone/>
            </a:pPr>
            <a:r>
              <a:rPr lang="en-US" altLang="nl-NL" sz="738" b="0">
                <a:solidFill>
                  <a:srgbClr val="000000"/>
                </a:solidFill>
                <a:latin typeface="Verdana" panose="020B0604030504040204" pitchFamily="34" charset="0"/>
              </a:rPr>
              <a:t>Testen in productie is soms nodig omdat niet alles in de A-omgeving gevalideerd kan worden.</a:t>
            </a:r>
            <a:endParaRPr lang="nl-NL" altLang="nl-NL" sz="738" b="0">
              <a:solidFill>
                <a:srgbClr val="000000"/>
              </a:solidFill>
              <a:latin typeface="Verdana" panose="020B0604030504040204" pitchFamily="34" charset="0"/>
            </a:endParaRP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6" name="Rectangle 10"/>
          <p:cNvSpPr>
            <a:spLocks noChangeArrowheads="1"/>
          </p:cNvSpPr>
          <p:nvPr/>
        </p:nvSpPr>
        <p:spPr bwMode="auto">
          <a:xfrm rot="-120000">
            <a:off x="3605250" y="5464463"/>
            <a:ext cx="1607527" cy="64208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Quality Gate SIT-AT</a:t>
            </a:r>
          </a:p>
          <a:p>
            <a:pPr eaLnBrk="1" hangingPunct="1">
              <a:spcBef>
                <a:spcPct val="0"/>
              </a:spcBef>
              <a:buFontTx/>
              <a:buNone/>
            </a:pPr>
            <a:r>
              <a:rPr lang="nl-NL" altLang="nl-NL" sz="738" b="0">
                <a:solidFill>
                  <a:srgbClr val="000000"/>
                </a:solidFill>
                <a:latin typeface="Verdana" panose="020B0604030504040204" pitchFamily="34" charset="0"/>
              </a:rPr>
              <a:t>Als entry-criterium voor de FAT levert IT een werkende configuratie op A. </a:t>
            </a:r>
          </a:p>
          <a:p>
            <a:pPr eaLnBrk="1" hangingPunct="1">
              <a:spcBef>
                <a:spcPct val="0"/>
              </a:spcBef>
              <a:buFontTx/>
              <a:buNone/>
            </a:pPr>
            <a:r>
              <a:rPr lang="en-US" altLang="nl-NL" sz="738" b="0">
                <a:solidFill>
                  <a:srgbClr val="000000"/>
                </a:solidFill>
                <a:latin typeface="Verdana" panose="020B0604030504040204" pitchFamily="34" charset="0"/>
              </a:rPr>
              <a:t>Zie ook kenniskaart QG ST-AT.</a:t>
            </a:r>
            <a:endParaRPr lang="nl-NL" altLang="nl-NL" sz="738" b="0">
              <a:solidFill>
                <a:srgbClr val="000000"/>
              </a:solidFill>
              <a:latin typeface="Verdana" panose="020B0604030504040204" pitchFamily="34" charset="0"/>
            </a:endParaRPr>
          </a:p>
        </p:txBody>
      </p:sp>
      <p:sp>
        <p:nvSpPr>
          <p:cNvPr id="5157" name="Rectangle 10"/>
          <p:cNvSpPr>
            <a:spLocks noChangeArrowheads="1"/>
          </p:cNvSpPr>
          <p:nvPr/>
        </p:nvSpPr>
        <p:spPr bwMode="auto">
          <a:xfrm rot="-300000">
            <a:off x="1883962" y="5350526"/>
            <a:ext cx="1503485" cy="643493"/>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Slimme combinaties</a:t>
            </a:r>
          </a:p>
          <a:p>
            <a:pPr eaLnBrk="1" hangingPunct="1">
              <a:spcBef>
                <a:spcPct val="0"/>
              </a:spcBef>
              <a:buFontTx/>
              <a:buNone/>
            </a:pPr>
            <a:r>
              <a:rPr lang="nl-NL" altLang="nl-NL" sz="738" b="0">
                <a:solidFill>
                  <a:srgbClr val="000000"/>
                </a:solidFill>
                <a:latin typeface="Verdana" panose="020B0604030504040204" pitchFamily="34" charset="0"/>
              </a:rPr>
              <a:t>De fasering is niet rigide. Maak slimme combinaties of test ‘dakpansgewijs’, zeker voor beheer-releases.</a:t>
            </a: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8" name="Rectangle 10"/>
          <p:cNvSpPr>
            <a:spLocks noChangeArrowheads="1"/>
          </p:cNvSpPr>
          <p:nvPr/>
        </p:nvSpPr>
        <p:spPr bwMode="auto">
          <a:xfrm rot="-660000">
            <a:off x="301870" y="5440973"/>
            <a:ext cx="1427285" cy="72829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76231" tIns="38116" rIns="33231" bIns="38116"/>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738">
                <a:solidFill>
                  <a:srgbClr val="000000"/>
                </a:solidFill>
                <a:latin typeface="Verdana" panose="020B0604030504040204" pitchFamily="34" charset="0"/>
              </a:rPr>
              <a:t>Op maat maken in MTP </a:t>
            </a:r>
          </a:p>
          <a:p>
            <a:pPr eaLnBrk="1" hangingPunct="1">
              <a:spcBef>
                <a:spcPct val="0"/>
              </a:spcBef>
              <a:buFontTx/>
              <a:buNone/>
            </a:pPr>
            <a:r>
              <a:rPr lang="nl-NL" altLang="nl-NL" sz="738" b="0">
                <a:solidFill>
                  <a:srgbClr val="000000"/>
                </a:solidFill>
                <a:latin typeface="Verdana" panose="020B0604030504040204" pitchFamily="34" charset="0"/>
              </a:rPr>
              <a:t>Deze generieke aanpak is vetrekpunt voor een projectspecifieke teststrategie in het MTP. </a:t>
            </a:r>
          </a:p>
          <a:p>
            <a:pPr eaLnBrk="1" hangingPunct="1">
              <a:spcBef>
                <a:spcPct val="0"/>
              </a:spcBef>
              <a:buFontTx/>
              <a:buNone/>
            </a:pPr>
            <a:endParaRPr lang="nl-NL" altLang="nl-NL" sz="738" b="0">
              <a:solidFill>
                <a:srgbClr val="000000"/>
              </a:solidFill>
              <a:latin typeface="Verdana" panose="020B0604030504040204" pitchFamily="34" charset="0"/>
            </a:endParaRPr>
          </a:p>
        </p:txBody>
      </p:sp>
      <p:sp>
        <p:nvSpPr>
          <p:cNvPr id="5159" name="Tekstvak 75"/>
          <p:cNvSpPr txBox="1">
            <a:spLocks noChangeArrowheads="1"/>
          </p:cNvSpPr>
          <p:nvPr/>
        </p:nvSpPr>
        <p:spPr bwMode="auto">
          <a:xfrm>
            <a:off x="7237535" y="1044820"/>
            <a:ext cx="1336431" cy="37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152" tIns="31577" rIns="63152" bIns="31577">
            <a:spAutoFit/>
          </a:bodyP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en-US" altLang="nl-NL" sz="2000" b="1" u="sng"/>
              <a:t>Operations</a:t>
            </a:r>
            <a:endParaRPr lang="nl-NL" altLang="nl-NL" sz="2000" b="1" u="sng"/>
          </a:p>
        </p:txBody>
      </p:sp>
      <p:pic>
        <p:nvPicPr>
          <p:cNvPr id="5160"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86" t="25953" r="7025" b="24590"/>
          <a:stretch/>
        </p:blipFill>
        <p:spPr bwMode="auto">
          <a:xfrm>
            <a:off x="3282462" y="2628516"/>
            <a:ext cx="106386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1"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5866" y="2638041"/>
            <a:ext cx="71217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2"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93681" y="2643903"/>
            <a:ext cx="690196" cy="3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hthoek 51"/>
          <p:cNvSpPr/>
          <p:nvPr/>
        </p:nvSpPr>
        <p:spPr>
          <a:xfrm>
            <a:off x="640488" y="3039113"/>
            <a:ext cx="1272755" cy="234360"/>
          </a:xfrm>
          <a:prstGeom prst="rect">
            <a:avLst/>
          </a:prstGeom>
          <a:solidFill>
            <a:schemeClr val="bg1"/>
          </a:solidFill>
          <a:effectLst>
            <a:softEdge rad="63500"/>
          </a:effectLst>
        </p:spPr>
        <p:txBody>
          <a:bodyPr anchor="ctr">
            <a:spAutoFit/>
          </a:bodyPr>
          <a:lstStyle/>
          <a:p>
            <a:pPr algn="ctr" eaLnBrk="1" hangingPunct="1">
              <a:defRPr/>
            </a:pPr>
            <a:r>
              <a:rPr lang="en-US" sz="923"/>
              <a:t>Softwaremodules</a:t>
            </a:r>
            <a:endParaRPr lang="nl-NL" sz="1108"/>
          </a:p>
        </p:txBody>
      </p:sp>
      <p:sp>
        <p:nvSpPr>
          <p:cNvPr id="53" name="Rechthoek 52"/>
          <p:cNvSpPr/>
          <p:nvPr/>
        </p:nvSpPr>
        <p:spPr>
          <a:xfrm>
            <a:off x="2046181" y="3035561"/>
            <a:ext cx="997034" cy="234360"/>
          </a:xfrm>
          <a:prstGeom prst="rect">
            <a:avLst/>
          </a:prstGeom>
          <a:solidFill>
            <a:schemeClr val="bg1"/>
          </a:solidFill>
          <a:effectLst>
            <a:softEdge rad="63500"/>
          </a:effectLst>
        </p:spPr>
        <p:txBody>
          <a:bodyPr anchor="ctr">
            <a:spAutoFit/>
          </a:bodyPr>
          <a:lstStyle/>
          <a:p>
            <a:pPr algn="ctr" eaLnBrk="1" hangingPunct="1">
              <a:defRPr/>
            </a:pPr>
            <a:r>
              <a:rPr lang="en-US" sz="923"/>
              <a:t>Applicatie</a:t>
            </a:r>
            <a:endParaRPr lang="nl-NL" sz="1108"/>
          </a:p>
        </p:txBody>
      </p:sp>
      <p:sp>
        <p:nvSpPr>
          <p:cNvPr id="55" name="Rechthoek 54"/>
          <p:cNvSpPr/>
          <p:nvPr/>
        </p:nvSpPr>
        <p:spPr>
          <a:xfrm>
            <a:off x="4612092" y="3039113"/>
            <a:ext cx="1262910" cy="234360"/>
          </a:xfrm>
          <a:prstGeom prst="rect">
            <a:avLst/>
          </a:prstGeom>
          <a:solidFill>
            <a:schemeClr val="bg1"/>
          </a:solidFill>
          <a:effectLst>
            <a:softEdge rad="63500"/>
          </a:effectLst>
        </p:spPr>
        <p:txBody>
          <a:bodyPr anchor="ctr">
            <a:spAutoFit/>
          </a:bodyPr>
          <a:lstStyle/>
          <a:p>
            <a:pPr algn="ctr" eaLnBrk="1" hangingPunct="1">
              <a:defRPr/>
            </a:pPr>
            <a:r>
              <a:rPr lang="en-US" sz="923"/>
              <a:t>Functionele Keten</a:t>
            </a:r>
            <a:endParaRPr lang="nl-NL" sz="1108"/>
          </a:p>
        </p:txBody>
      </p:sp>
      <p:sp>
        <p:nvSpPr>
          <p:cNvPr id="56" name="Rechthoek 55"/>
          <p:cNvSpPr/>
          <p:nvPr/>
        </p:nvSpPr>
        <p:spPr>
          <a:xfrm>
            <a:off x="3181075" y="3039113"/>
            <a:ext cx="1262910" cy="234360"/>
          </a:xfrm>
          <a:prstGeom prst="rect">
            <a:avLst/>
          </a:prstGeom>
          <a:solidFill>
            <a:schemeClr val="bg1"/>
          </a:solidFill>
          <a:effectLst>
            <a:softEdge rad="63500"/>
          </a:effectLst>
        </p:spPr>
        <p:txBody>
          <a:bodyPr anchor="ctr">
            <a:spAutoFit/>
          </a:bodyPr>
          <a:lstStyle/>
          <a:p>
            <a:pPr algn="ctr" eaLnBrk="1" hangingPunct="1">
              <a:defRPr/>
            </a:pPr>
            <a:r>
              <a:rPr lang="en-US" sz="923"/>
              <a:t>Technische Keten</a:t>
            </a:r>
            <a:endParaRPr lang="nl-NL" sz="1108"/>
          </a:p>
        </p:txBody>
      </p:sp>
      <p:sp>
        <p:nvSpPr>
          <p:cNvPr id="58" name="Rechthoek 57"/>
          <p:cNvSpPr/>
          <p:nvPr/>
        </p:nvSpPr>
        <p:spPr>
          <a:xfrm>
            <a:off x="5866209" y="3039113"/>
            <a:ext cx="1262910" cy="234360"/>
          </a:xfrm>
          <a:prstGeom prst="rect">
            <a:avLst/>
          </a:prstGeom>
          <a:solidFill>
            <a:schemeClr val="bg1"/>
          </a:solidFill>
          <a:effectLst>
            <a:softEdge rad="63500"/>
          </a:effectLst>
        </p:spPr>
        <p:txBody>
          <a:bodyPr anchor="ctr">
            <a:spAutoFit/>
          </a:bodyPr>
          <a:lstStyle/>
          <a:p>
            <a:pPr algn="ctr" eaLnBrk="1" hangingPunct="1">
              <a:defRPr/>
            </a:pPr>
            <a:r>
              <a:rPr lang="en-US" sz="923"/>
              <a:t>Procesaansluiting</a:t>
            </a:r>
            <a:endParaRPr lang="nl-NL" sz="1108"/>
          </a:p>
        </p:txBody>
      </p:sp>
      <p:pic>
        <p:nvPicPr>
          <p:cNvPr id="5178" name="Picture 5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01104" y="2583822"/>
            <a:ext cx="1242646" cy="4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79" name="Picture 53"/>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02774" y="2666616"/>
            <a:ext cx="138332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0" name="Picture 5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97615" y="2596278"/>
            <a:ext cx="1195754" cy="464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hthoek 69"/>
          <p:cNvSpPr/>
          <p:nvPr/>
        </p:nvSpPr>
        <p:spPr>
          <a:xfrm>
            <a:off x="7230757" y="3039113"/>
            <a:ext cx="1329378" cy="234360"/>
          </a:xfrm>
          <a:prstGeom prst="rect">
            <a:avLst/>
          </a:prstGeom>
          <a:solidFill>
            <a:schemeClr val="bg1"/>
          </a:solidFill>
          <a:effectLst>
            <a:softEdge rad="63500"/>
          </a:effectLst>
        </p:spPr>
        <p:txBody>
          <a:bodyPr>
            <a:spAutoFit/>
          </a:bodyPr>
          <a:lstStyle/>
          <a:p>
            <a:pPr algn="ctr" eaLnBrk="1" hangingPunct="1">
              <a:defRPr/>
            </a:pPr>
            <a:r>
              <a:rPr lang="en-US" sz="923"/>
              <a:t>Exploitatie aspecten</a:t>
            </a:r>
            <a:endParaRPr lang="nl-NL" sz="1108"/>
          </a:p>
        </p:txBody>
      </p:sp>
      <p:sp>
        <p:nvSpPr>
          <p:cNvPr id="5184" name="Rectangle 5"/>
          <p:cNvSpPr>
            <a:spLocks noChangeArrowheads="1"/>
          </p:cNvSpPr>
          <p:nvPr/>
        </p:nvSpPr>
        <p:spPr bwMode="auto">
          <a:xfrm>
            <a:off x="660889" y="1539002"/>
            <a:ext cx="1195754" cy="288681"/>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Unittesten</a:t>
            </a:r>
          </a:p>
        </p:txBody>
      </p:sp>
      <p:sp>
        <p:nvSpPr>
          <p:cNvPr id="5185" name="Rectangle 11"/>
          <p:cNvSpPr>
            <a:spLocks noChangeArrowheads="1"/>
          </p:cNvSpPr>
          <p:nvPr/>
        </p:nvSpPr>
        <p:spPr bwMode="auto">
          <a:xfrm>
            <a:off x="1944566" y="1539002"/>
            <a:ext cx="1195754" cy="288681"/>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Systeemtest</a:t>
            </a:r>
          </a:p>
        </p:txBody>
      </p:sp>
      <p:sp>
        <p:nvSpPr>
          <p:cNvPr id="5186" name="Rectangle 17"/>
          <p:cNvSpPr>
            <a:spLocks noChangeArrowheads="1"/>
          </p:cNvSpPr>
          <p:nvPr/>
        </p:nvSpPr>
        <p:spPr bwMode="auto">
          <a:xfrm>
            <a:off x="3207727" y="1539002"/>
            <a:ext cx="1195754" cy="288681"/>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SIT</a:t>
            </a:r>
          </a:p>
        </p:txBody>
      </p:sp>
      <p:sp>
        <p:nvSpPr>
          <p:cNvPr id="5187" name="Rectangle 23"/>
          <p:cNvSpPr>
            <a:spLocks noChangeArrowheads="1"/>
          </p:cNvSpPr>
          <p:nvPr/>
        </p:nvSpPr>
        <p:spPr bwMode="auto">
          <a:xfrm>
            <a:off x="4645269" y="1539002"/>
            <a:ext cx="1195754" cy="288681"/>
          </a:xfrm>
          <a:prstGeom prst="rect">
            <a:avLst/>
          </a:prstGeom>
          <a:solidFill>
            <a:srgbClr val="3366FF"/>
          </a:solidFill>
          <a:ln w="12700">
            <a:solidFill>
              <a:srgbClr val="FFFFFF"/>
            </a:solidFill>
            <a:miter lim="800000"/>
            <a:headEnd/>
            <a:tailEnd/>
          </a:ln>
        </p:spPr>
        <p:txBody>
          <a:bodyPr lIns="76222"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FAT</a:t>
            </a:r>
          </a:p>
        </p:txBody>
      </p:sp>
      <p:sp>
        <p:nvSpPr>
          <p:cNvPr id="5188" name="Rectangle 36"/>
          <p:cNvSpPr>
            <a:spLocks noChangeArrowheads="1"/>
          </p:cNvSpPr>
          <p:nvPr/>
        </p:nvSpPr>
        <p:spPr bwMode="auto">
          <a:xfrm>
            <a:off x="5912827" y="1539002"/>
            <a:ext cx="1195754" cy="288681"/>
          </a:xfrm>
          <a:prstGeom prst="rect">
            <a:avLst/>
          </a:prstGeom>
          <a:solidFill>
            <a:srgbClr val="3366FF"/>
          </a:solidFill>
          <a:ln w="12700">
            <a:solidFill>
              <a:srgbClr val="FFFFFF"/>
            </a:solidFill>
            <a:miter lim="800000"/>
            <a:headEnd/>
            <a:tailEnd/>
          </a:ln>
        </p:spPr>
        <p:txBody>
          <a:bodyPr lIns="74590" tIns="38112" rIns="24863" bIns="38112"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GAT</a:t>
            </a:r>
          </a:p>
        </p:txBody>
      </p:sp>
      <p:sp>
        <p:nvSpPr>
          <p:cNvPr id="5189" name="Rectangle 62"/>
          <p:cNvSpPr>
            <a:spLocks noChangeArrowheads="1"/>
          </p:cNvSpPr>
          <p:nvPr/>
        </p:nvSpPr>
        <p:spPr bwMode="auto">
          <a:xfrm>
            <a:off x="7282961" y="1539002"/>
            <a:ext cx="1195754" cy="288681"/>
          </a:xfrm>
          <a:prstGeom prst="rect">
            <a:avLst/>
          </a:prstGeom>
          <a:solidFill>
            <a:srgbClr val="3366FF"/>
          </a:solidFill>
          <a:ln w="12700">
            <a:solidFill>
              <a:srgbClr val="FFFFFF"/>
            </a:solidFill>
            <a:miter lim="800000"/>
            <a:headEnd/>
            <a:tailEnd/>
          </a:ln>
        </p:spPr>
        <p:txBody>
          <a:bodyPr lIns="74590" tIns="38112" rIns="24863"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algn="ctr" eaLnBrk="1" hangingPunct="1">
              <a:spcBef>
                <a:spcPct val="0"/>
              </a:spcBef>
              <a:buFontTx/>
              <a:buNone/>
            </a:pPr>
            <a:r>
              <a:rPr lang="nl-NL" altLang="nl-NL" sz="1200" b="1">
                <a:solidFill>
                  <a:schemeClr val="bg1"/>
                </a:solidFill>
                <a:latin typeface="Helvetica" panose="020B0604020202020204" pitchFamily="34" charset="0"/>
                <a:cs typeface="Helvetica" panose="020B0604020202020204" pitchFamily="34" charset="0"/>
              </a:rPr>
              <a:t>PAT</a:t>
            </a:r>
          </a:p>
        </p:txBody>
      </p:sp>
      <p:sp>
        <p:nvSpPr>
          <p:cNvPr id="2" name="Titel 1"/>
          <p:cNvSpPr>
            <a:spLocks noGrp="1"/>
          </p:cNvSpPr>
          <p:nvPr>
            <p:ph type="title" idx="4294967295"/>
          </p:nvPr>
        </p:nvSpPr>
        <p:spPr>
          <a:xfrm>
            <a:off x="587375" y="-88900"/>
            <a:ext cx="8556625" cy="1143000"/>
          </a:xfrm>
        </p:spPr>
        <p:txBody>
          <a:bodyPr/>
          <a:lstStyle/>
          <a:p>
            <a:r>
              <a:rPr lang="nl-NL" altLang="nl-NL">
                <a:solidFill>
                  <a:srgbClr val="000000"/>
                </a:solidFill>
                <a:latin typeface="Arial" panose="020B0604020202020204" pitchFamily="34" charset="0"/>
                <a:cs typeface="Arial" panose="020B0604020202020204" pitchFamily="34" charset="0"/>
              </a:rPr>
              <a:t>Testsoorten: het klassieke plaatje</a:t>
            </a:r>
            <a:endParaRPr lang="nl-NL"/>
          </a:p>
        </p:txBody>
      </p:sp>
      <p:sp>
        <p:nvSpPr>
          <p:cNvPr id="60" name="Rechthoek 59"/>
          <p:cNvSpPr/>
          <p:nvPr/>
        </p:nvSpPr>
        <p:spPr>
          <a:xfrm>
            <a:off x="640488" y="4588084"/>
            <a:ext cx="1272755" cy="460165"/>
          </a:xfrm>
          <a:prstGeom prst="rect">
            <a:avLst/>
          </a:prstGeom>
          <a:solidFill>
            <a:schemeClr val="bg1"/>
          </a:solidFill>
          <a:effectLst>
            <a:softEdge rad="63500"/>
          </a:effectLst>
        </p:spPr>
        <p:txBody>
          <a:bodyPr anchor="ctr">
            <a:noAutofit/>
          </a:bodyPr>
          <a:lstStyle/>
          <a:p>
            <a:pPr algn="ctr" eaLnBrk="1" hangingPunct="1">
              <a:defRPr/>
            </a:pPr>
            <a:r>
              <a:rPr lang="en-US" b="1"/>
              <a:t>O</a:t>
            </a:r>
            <a:endParaRPr lang="nl-NL" b="1"/>
          </a:p>
        </p:txBody>
      </p:sp>
      <p:sp>
        <p:nvSpPr>
          <p:cNvPr id="62" name="Rechthoek 61"/>
          <p:cNvSpPr/>
          <p:nvPr/>
        </p:nvSpPr>
        <p:spPr>
          <a:xfrm>
            <a:off x="4049589" y="4588084"/>
            <a:ext cx="3667125" cy="460165"/>
          </a:xfrm>
          <a:prstGeom prst="rect">
            <a:avLst/>
          </a:prstGeom>
          <a:solidFill>
            <a:schemeClr val="bg1"/>
          </a:solidFill>
          <a:effectLst>
            <a:softEdge rad="63500"/>
          </a:effectLst>
        </p:spPr>
        <p:txBody>
          <a:bodyPr anchor="ctr">
            <a:noAutofit/>
          </a:bodyPr>
          <a:lstStyle/>
          <a:p>
            <a:pPr algn="ctr" eaLnBrk="1" hangingPunct="1">
              <a:defRPr/>
            </a:pPr>
            <a:r>
              <a:rPr lang="en-US" b="1"/>
              <a:t>A</a:t>
            </a:r>
            <a:endParaRPr lang="nl-NL" b="1"/>
          </a:p>
        </p:txBody>
      </p:sp>
      <p:sp>
        <p:nvSpPr>
          <p:cNvPr id="63" name="Rechthoek 62"/>
          <p:cNvSpPr/>
          <p:nvPr/>
        </p:nvSpPr>
        <p:spPr>
          <a:xfrm>
            <a:off x="1933819" y="4588084"/>
            <a:ext cx="2115770" cy="460165"/>
          </a:xfrm>
          <a:prstGeom prst="rect">
            <a:avLst/>
          </a:prstGeom>
          <a:solidFill>
            <a:schemeClr val="bg1"/>
          </a:solidFill>
          <a:effectLst>
            <a:softEdge rad="63500"/>
          </a:effectLst>
        </p:spPr>
        <p:txBody>
          <a:bodyPr anchor="ctr">
            <a:noAutofit/>
          </a:bodyPr>
          <a:lstStyle/>
          <a:p>
            <a:pPr algn="ctr" eaLnBrk="1" hangingPunct="1">
              <a:defRPr/>
            </a:pPr>
            <a:r>
              <a:rPr lang="en-US" b="1"/>
              <a:t>T</a:t>
            </a:r>
            <a:endParaRPr lang="nl-NL" b="1"/>
          </a:p>
        </p:txBody>
      </p:sp>
      <p:sp>
        <p:nvSpPr>
          <p:cNvPr id="66" name="Rechthoek 65"/>
          <p:cNvSpPr/>
          <p:nvPr/>
        </p:nvSpPr>
        <p:spPr>
          <a:xfrm>
            <a:off x="7716714" y="4588084"/>
            <a:ext cx="1109298" cy="460165"/>
          </a:xfrm>
          <a:prstGeom prst="rect">
            <a:avLst/>
          </a:prstGeom>
          <a:solidFill>
            <a:schemeClr val="bg1"/>
          </a:solidFill>
          <a:effectLst>
            <a:softEdge rad="63500"/>
          </a:effectLst>
        </p:spPr>
        <p:txBody>
          <a:bodyPr anchor="ctr">
            <a:noAutofit/>
          </a:bodyPr>
          <a:lstStyle/>
          <a:p>
            <a:pPr algn="ctr" eaLnBrk="1" hangingPunct="1">
              <a:defRPr/>
            </a:pPr>
            <a:r>
              <a:rPr lang="nl-NL" b="1"/>
              <a:t>P</a:t>
            </a:r>
          </a:p>
        </p:txBody>
      </p:sp>
      <p:sp>
        <p:nvSpPr>
          <p:cNvPr id="67" name="AutoShape 46"/>
          <p:cNvSpPr>
            <a:spLocks noChangeArrowheads="1"/>
          </p:cNvSpPr>
          <p:nvPr/>
        </p:nvSpPr>
        <p:spPr bwMode="auto">
          <a:xfrm>
            <a:off x="184639" y="4704792"/>
            <a:ext cx="505558" cy="238858"/>
          </a:xfrm>
          <a:prstGeom prst="homePlate">
            <a:avLst>
              <a:gd name="adj" fmla="val 42155"/>
            </a:avLst>
          </a:prstGeom>
          <a:solidFill>
            <a:srgbClr val="3366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33231" tIns="0" rIns="0" bIns="0" anchor="ctr"/>
          <a:lstStyle>
            <a:lvl1pPr>
              <a:spcBef>
                <a:spcPct val="20000"/>
              </a:spcBef>
              <a:buFont typeface="Arial" panose="020B0604020202020204" pitchFamily="34" charset="0"/>
              <a:buChar char="•"/>
              <a:defRPr sz="3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9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5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1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1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100">
                <a:solidFill>
                  <a:schemeClr val="tx1"/>
                </a:solidFill>
                <a:latin typeface="Calibri" panose="020F0502020204030204" pitchFamily="34" charset="0"/>
              </a:defRPr>
            </a:lvl9pPr>
          </a:lstStyle>
          <a:p>
            <a:pPr eaLnBrk="1" hangingPunct="1">
              <a:spcBef>
                <a:spcPct val="0"/>
              </a:spcBef>
              <a:buFontTx/>
              <a:buNone/>
            </a:pPr>
            <a:r>
              <a:rPr lang="nl-NL" altLang="nl-NL" sz="831" b="1">
                <a:solidFill>
                  <a:schemeClr val="bg1"/>
                </a:solidFill>
                <a:latin typeface="Verdana" panose="020B0604030504040204" pitchFamily="34" charset="0"/>
              </a:rPr>
              <a:t>Waar?</a:t>
            </a:r>
          </a:p>
        </p:txBody>
      </p:sp>
    </p:spTree>
    <p:extLst>
      <p:ext uri="{BB962C8B-B14F-4D97-AF65-F5344CB8AC3E}">
        <p14:creationId xmlns:p14="http://schemas.microsoft.com/office/powerpoint/2010/main" val="1232349588"/>
      </p:ext>
    </p:extLst>
  </p:cSld>
  <p:clrMapOvr>
    <a:masterClrMapping/>
  </p:clrMapOvr>
  <p:transition/>
</p:sld>
</file>

<file path=ppt/theme/theme1.xml><?xml version="1.0" encoding="utf-8"?>
<a:theme xmlns:a="http://schemas.openxmlformats.org/drawingml/2006/main" name="CONTENT_PAGINAS">
  <a:themeElements>
    <a:clrScheme name="Aangepast 4">
      <a:dk1>
        <a:srgbClr val="000000"/>
      </a:dk1>
      <a:lt1>
        <a:sysClr val="window" lastClr="FFFFFF"/>
      </a:lt1>
      <a:dk2>
        <a:srgbClr val="0A1C5C"/>
      </a:dk2>
      <a:lt2>
        <a:srgbClr val="EEECE1"/>
      </a:lt2>
      <a:accent1>
        <a:srgbClr val="E57C23"/>
      </a:accent1>
      <a:accent2>
        <a:srgbClr val="9F0C24"/>
      </a:accent2>
      <a:accent3>
        <a:srgbClr val="D01E74"/>
      </a:accent3>
      <a:accent4>
        <a:srgbClr val="3E175B"/>
      </a:accent4>
      <a:accent5>
        <a:srgbClr val="00356A"/>
      </a:accent5>
      <a:accent6>
        <a:srgbClr val="005D34"/>
      </a:accent6>
      <a:hlink>
        <a:srgbClr val="4FA735"/>
      </a:hlink>
      <a:folHlink>
        <a:srgbClr val="FAC81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ONTENT_PAGINAS">
  <a:themeElements>
    <a:clrScheme name="Aangepast 4">
      <a:dk1>
        <a:srgbClr val="000000"/>
      </a:dk1>
      <a:lt1>
        <a:sysClr val="window" lastClr="FFFFFF"/>
      </a:lt1>
      <a:dk2>
        <a:srgbClr val="0A1C5C"/>
      </a:dk2>
      <a:lt2>
        <a:srgbClr val="EEECE1"/>
      </a:lt2>
      <a:accent1>
        <a:srgbClr val="E57C23"/>
      </a:accent1>
      <a:accent2>
        <a:srgbClr val="9F0C24"/>
      </a:accent2>
      <a:accent3>
        <a:srgbClr val="D01E74"/>
      </a:accent3>
      <a:accent4>
        <a:srgbClr val="3E175B"/>
      </a:accent4>
      <a:accent5>
        <a:srgbClr val="00356A"/>
      </a:accent5>
      <a:accent6>
        <a:srgbClr val="005D34"/>
      </a:accent6>
      <a:hlink>
        <a:srgbClr val="4FA735"/>
      </a:hlink>
      <a:folHlink>
        <a:srgbClr val="FAC81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1C2BBA69AC9144B684D602FB7881B3" ma:contentTypeVersion="7" ma:contentTypeDescription="Een nieuw document maken." ma:contentTypeScope="" ma:versionID="52dd3494f2c9ba507aae8047d56fc59b">
  <xsd:schema xmlns:xsd="http://www.w3.org/2001/XMLSchema" xmlns:xs="http://www.w3.org/2001/XMLSchema" xmlns:p="http://schemas.microsoft.com/office/2006/metadata/properties" xmlns:ns1="http://schemas.microsoft.com/sharepoint/v3" xmlns:ns2="693c9ca5-ded7-4503-9d63-fe4018cdbaea" xmlns:ns3="b939599e-1208-474e-9b56-c09c4210f8fb" xmlns:ns4="caed6b44-e266-4b69-b71a-4622e44ae209" targetNamespace="http://schemas.microsoft.com/office/2006/metadata/properties" ma:root="true" ma:fieldsID="69fea155267f5ca4dbaf18effcf9c9ad" ns1:_="" ns2:_="" ns3:_="" ns4:_="">
    <xsd:import namespace="http://schemas.microsoft.com/sharepoint/v3"/>
    <xsd:import namespace="693c9ca5-ded7-4503-9d63-fe4018cdbaea"/>
    <xsd:import namespace="b939599e-1208-474e-9b56-c09c4210f8fb"/>
    <xsd:import namespace="caed6b44-e266-4b69-b71a-4622e44ae209"/>
    <xsd:element name="properties">
      <xsd:complexType>
        <xsd:sequence>
          <xsd:element name="documentManagement">
            <xsd:complexType>
              <xsd:all>
                <xsd:element ref="ns1:PublishingStartDate" minOccurs="0"/>
                <xsd:element ref="ns1:PublishingExpirationDate" minOccurs="0"/>
                <xsd:element ref="ns2: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Geplande begindatum is een sitekolom die door de publicatiefunctie gemaakt wordt. Het wordt gebruikt om een specifieke datum en tijd op te geven waarop de pagina voor het eerst verschijnt voor sitebezoekers." ma:internalName="PublishingStartDate">
      <xsd:simpleType>
        <xsd:restriction base="dms:Unknown"/>
      </xsd:simpleType>
    </xsd:element>
    <xsd:element name="PublishingExpirationDate" ma:index="9" nillable="true" ma:displayName="Einddatum van de planning" ma:description="Geplande einddatum is een sitekolom die door de publicatiefunctie gemaakt wordt. Het wordt gebruikt om een specifieke datum en tijd op te geven waarop de pagina niet langer verschijnt voor sitebezoeke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93c9ca5-ded7-4503-9d63-fe4018cdbaea" elementFormDefault="qualified">
    <xsd:import namespace="http://schemas.microsoft.com/office/2006/documentManagement/types"/>
    <xsd:import namespace="http://schemas.microsoft.com/office/infopath/2007/PartnerControls"/>
    <xsd:element name="SharedWithUsers" ma:index="10"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939599e-1208-474e-9b56-c09c4210f8fb" elementFormDefault="qualified">
    <xsd:import namespace="http://schemas.microsoft.com/office/2006/documentManagement/types"/>
    <xsd:import namespace="http://schemas.microsoft.com/office/infopath/2007/PartnerControls"/>
    <xsd:element name="SharedWithDetails" ma:index="11"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ed6b44-e266-4b69-b71a-4622e44ae209"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DCD4DC5-8C03-42BB-9D94-9406F4E33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93c9ca5-ded7-4503-9d63-fe4018cdbaea"/>
    <ds:schemaRef ds:uri="b939599e-1208-474e-9b56-c09c4210f8fb"/>
    <ds:schemaRef ds:uri="caed6b44-e266-4b69-b71a-4622e44ae2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99396F-6CDE-41A0-967A-343FE7FCF306}">
  <ds:schemaRefs>
    <ds:schemaRef ds:uri="http://schemas.microsoft.com/sharepoint/v3/contenttype/forms"/>
  </ds:schemaRefs>
</ds:datastoreItem>
</file>

<file path=customXml/itemProps3.xml><?xml version="1.0" encoding="utf-8"?>
<ds:datastoreItem xmlns:ds="http://schemas.openxmlformats.org/officeDocument/2006/customXml" ds:itemID="{293471D1-3813-4BF6-A217-F1D6AD209AB2}">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I:\Business Development IQM-T\Presentatietemplates en voorbeelden\Maintain Presentatie template ppt97 jan04.pot</Template>
  <TotalTime>24332</TotalTime>
  <Words>284</Words>
  <Application>Microsoft Office PowerPoint</Application>
  <PresentationFormat>Diavoorstelling (4:3)</PresentationFormat>
  <Paragraphs>56</Paragraphs>
  <Slides>1</Slides>
  <Notes>1</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vt:i4>
      </vt:variant>
    </vt:vector>
  </HeadingPairs>
  <TitlesOfParts>
    <vt:vector size="8" baseType="lpstr">
      <vt:lpstr>Arial</vt:lpstr>
      <vt:lpstr>Calibri</vt:lpstr>
      <vt:lpstr>Helvetica</vt:lpstr>
      <vt:lpstr>Times New Roman</vt:lpstr>
      <vt:lpstr>Verdana</vt:lpstr>
      <vt:lpstr>CONTENT_PAGINAS</vt:lpstr>
      <vt:lpstr>1_CONTENT_PAGINAS</vt:lpstr>
      <vt:lpstr>Testsoorten: het klassieke plaatje</vt:lpstr>
    </vt:vector>
  </TitlesOfParts>
  <Company>Interim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“Mensen bepalen de kwaliteit”</dc:title>
  <dc:creator>Egbert Bouman</dc:creator>
  <cp:lastModifiedBy>Egbert Bouman</cp:lastModifiedBy>
  <cp:revision>188</cp:revision>
  <dcterms:created xsi:type="dcterms:W3CDTF">2003-10-29T09:30:17Z</dcterms:created>
  <dcterms:modified xsi:type="dcterms:W3CDTF">2018-05-16T15:26:48Z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0x0101006D1C2BBA69AC9144B684D602FB7881B3</vt:lpwstr>
  </property>
</Properties>
</file>