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1" r:id="rId4"/>
    <p:sldMasterId id="2147483696" r:id="rId5"/>
  </p:sldMasterIdLst>
  <p:notesMasterIdLst>
    <p:notesMasterId r:id="rId7"/>
  </p:notesMasterIdLst>
  <p:sldIdLst>
    <p:sldId id="612" r:id="rId6"/>
  </p:sldIdLst>
  <p:sldSz cx="9144000" cy="6858000" type="screen4x3"/>
  <p:notesSz cx="6858000" cy="9144000"/>
  <p:defaultTextStyle>
    <a:defPPr>
      <a:defRPr lang="en-US"/>
    </a:defPPr>
    <a:lvl1pPr algn="ctr" rtl="0" eaLnBrk="0" fontAlgn="base" hangingPunct="0">
      <a:spcBef>
        <a:spcPct val="20000"/>
      </a:spcBef>
      <a:spcAft>
        <a:spcPct val="0"/>
      </a:spcAft>
      <a:defRPr sz="1600" b="1" kern="1200">
        <a:solidFill>
          <a:schemeClr val="tx1"/>
        </a:solidFill>
        <a:latin typeface="Arial" pitchFamily="34" charset="0"/>
        <a:ea typeface="+mn-ea"/>
        <a:cs typeface="+mn-cs"/>
      </a:defRPr>
    </a:lvl1pPr>
    <a:lvl2pPr marL="457200" algn="ctr" rtl="0" eaLnBrk="0" fontAlgn="base" hangingPunct="0">
      <a:spcBef>
        <a:spcPct val="20000"/>
      </a:spcBef>
      <a:spcAft>
        <a:spcPct val="0"/>
      </a:spcAft>
      <a:defRPr sz="1600" b="1" kern="1200">
        <a:solidFill>
          <a:schemeClr val="tx1"/>
        </a:solidFill>
        <a:latin typeface="Arial" pitchFamily="34" charset="0"/>
        <a:ea typeface="+mn-ea"/>
        <a:cs typeface="+mn-cs"/>
      </a:defRPr>
    </a:lvl2pPr>
    <a:lvl3pPr marL="914400" algn="ctr" rtl="0" eaLnBrk="0" fontAlgn="base" hangingPunct="0">
      <a:spcBef>
        <a:spcPct val="20000"/>
      </a:spcBef>
      <a:spcAft>
        <a:spcPct val="0"/>
      </a:spcAft>
      <a:defRPr sz="1600" b="1" kern="1200">
        <a:solidFill>
          <a:schemeClr val="tx1"/>
        </a:solidFill>
        <a:latin typeface="Arial" pitchFamily="34" charset="0"/>
        <a:ea typeface="+mn-ea"/>
        <a:cs typeface="+mn-cs"/>
      </a:defRPr>
    </a:lvl3pPr>
    <a:lvl4pPr marL="1371600" algn="ctr" rtl="0" eaLnBrk="0" fontAlgn="base" hangingPunct="0">
      <a:spcBef>
        <a:spcPct val="20000"/>
      </a:spcBef>
      <a:spcAft>
        <a:spcPct val="0"/>
      </a:spcAft>
      <a:defRPr sz="1600" b="1" kern="1200">
        <a:solidFill>
          <a:schemeClr val="tx1"/>
        </a:solidFill>
        <a:latin typeface="Arial" pitchFamily="34" charset="0"/>
        <a:ea typeface="+mn-ea"/>
        <a:cs typeface="+mn-cs"/>
      </a:defRPr>
    </a:lvl4pPr>
    <a:lvl5pPr marL="1828800" algn="ctr" rtl="0" eaLnBrk="0" fontAlgn="base" hangingPunct="0">
      <a:spcBef>
        <a:spcPct val="20000"/>
      </a:spcBef>
      <a:spcAft>
        <a:spcPct val="0"/>
      </a:spcAft>
      <a:defRPr sz="1600" b="1" kern="1200">
        <a:solidFill>
          <a:schemeClr val="tx1"/>
        </a:solidFill>
        <a:latin typeface="Arial" pitchFamily="34" charset="0"/>
        <a:ea typeface="+mn-ea"/>
        <a:cs typeface="+mn-cs"/>
      </a:defRPr>
    </a:lvl5pPr>
    <a:lvl6pPr marL="2286000" algn="l" defTabSz="914400" rtl="0" eaLnBrk="1" latinLnBrk="0" hangingPunct="1">
      <a:defRPr sz="1600" b="1" kern="1200">
        <a:solidFill>
          <a:schemeClr val="tx1"/>
        </a:solidFill>
        <a:latin typeface="Arial" pitchFamily="34" charset="0"/>
        <a:ea typeface="+mn-ea"/>
        <a:cs typeface="+mn-cs"/>
      </a:defRPr>
    </a:lvl6pPr>
    <a:lvl7pPr marL="2743200" algn="l" defTabSz="914400" rtl="0" eaLnBrk="1" latinLnBrk="0" hangingPunct="1">
      <a:defRPr sz="1600" b="1" kern="1200">
        <a:solidFill>
          <a:schemeClr val="tx1"/>
        </a:solidFill>
        <a:latin typeface="Arial" pitchFamily="34" charset="0"/>
        <a:ea typeface="+mn-ea"/>
        <a:cs typeface="+mn-cs"/>
      </a:defRPr>
    </a:lvl7pPr>
    <a:lvl8pPr marL="3200400" algn="l" defTabSz="914400" rtl="0" eaLnBrk="1" latinLnBrk="0" hangingPunct="1">
      <a:defRPr sz="1600" b="1" kern="1200">
        <a:solidFill>
          <a:schemeClr val="tx1"/>
        </a:solidFill>
        <a:latin typeface="Arial" pitchFamily="34" charset="0"/>
        <a:ea typeface="+mn-ea"/>
        <a:cs typeface="+mn-cs"/>
      </a:defRPr>
    </a:lvl8pPr>
    <a:lvl9pPr marL="3657600" algn="l" defTabSz="914400" rtl="0" eaLnBrk="1" latinLnBrk="0" hangingPunct="1">
      <a:defRPr sz="1600" b="1"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3792">
          <p15:clr>
            <a:srgbClr val="A4A3A4"/>
          </p15:clr>
        </p15:guide>
        <p15:guide id="2" pos="55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0099"/>
    <a:srgbClr val="FF6600"/>
    <a:srgbClr val="FFFF66"/>
    <a:srgbClr val="CC00FF"/>
    <a:srgbClr val="FF3399"/>
    <a:srgbClr val="FF0000"/>
    <a:srgbClr val="CC0066"/>
    <a:srgbClr val="D60093"/>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381" autoAdjust="0"/>
    <p:restoredTop sz="94683" autoAdjust="0"/>
  </p:normalViewPr>
  <p:slideViewPr>
    <p:cSldViewPr>
      <p:cViewPr varScale="1">
        <p:scale>
          <a:sx n="69" d="100"/>
          <a:sy n="69" d="100"/>
        </p:scale>
        <p:origin x="1752" y="72"/>
      </p:cViewPr>
      <p:guideLst>
        <p:guide orient="horz" pos="3792"/>
        <p:guide pos="552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8176"/>
    </p:cViewPr>
  </p:sorterViewPr>
  <p:notesViewPr>
    <p:cSldViewPr>
      <p:cViewPr varScale="1">
        <p:scale>
          <a:sx n="52" d="100"/>
          <a:sy n="52" d="100"/>
        </p:scale>
        <p:origin x="-181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7090" name="Rectangle 2"/>
          <p:cNvSpPr>
            <a:spLocks noGrp="1" noChangeArrowheads="1"/>
          </p:cNvSpPr>
          <p:nvPr>
            <p:ph type="hdr" sz="quarter"/>
          </p:nvPr>
        </p:nvSpPr>
        <p:spPr bwMode="auto">
          <a:xfrm>
            <a:off x="0" y="0"/>
            <a:ext cx="2971800" cy="457200"/>
          </a:xfrm>
          <a:prstGeom prst="rect">
            <a:avLst/>
          </a:prstGeom>
          <a:noFill/>
          <a:ln w="9525">
            <a:noFill/>
            <a:miter lim="800000"/>
            <a:headEnd type="none" w="sm" len="sm"/>
            <a:tailEnd type="none" w="sm" len="sm"/>
          </a:ln>
          <a:effectLst/>
        </p:spPr>
        <p:txBody>
          <a:bodyPr vert="horz" wrap="square" lIns="0" tIns="0" rIns="0" bIns="0" numCol="1" anchor="t" anchorCtr="0" compatLnSpc="1">
            <a:prstTxWarp prst="textNoShape">
              <a:avLst/>
            </a:prstTxWarp>
          </a:bodyPr>
          <a:lstStyle>
            <a:lvl1pPr algn="l">
              <a:defRPr sz="1200" smtClean="0"/>
            </a:lvl1pPr>
          </a:lstStyle>
          <a:p>
            <a:pPr>
              <a:defRPr/>
            </a:pPr>
            <a:endParaRPr lang="en-GB"/>
          </a:p>
        </p:txBody>
      </p:sp>
      <p:sp>
        <p:nvSpPr>
          <p:cNvPr id="217091" name="Rectangle 3"/>
          <p:cNvSpPr>
            <a:spLocks noGrp="1" noChangeArrowheads="1"/>
          </p:cNvSpPr>
          <p:nvPr>
            <p:ph type="dt" idx="1"/>
          </p:nvPr>
        </p:nvSpPr>
        <p:spPr bwMode="auto">
          <a:xfrm>
            <a:off x="3886200" y="0"/>
            <a:ext cx="2971800" cy="457200"/>
          </a:xfrm>
          <a:prstGeom prst="rect">
            <a:avLst/>
          </a:prstGeom>
          <a:noFill/>
          <a:ln w="9525">
            <a:noFill/>
            <a:miter lim="800000"/>
            <a:headEnd type="none" w="sm" len="sm"/>
            <a:tailEnd type="none" w="sm" len="sm"/>
          </a:ln>
          <a:effectLst/>
        </p:spPr>
        <p:txBody>
          <a:bodyPr vert="horz" wrap="square" lIns="0" tIns="0" rIns="0" bIns="0" numCol="1" anchor="t" anchorCtr="0" compatLnSpc="1">
            <a:prstTxWarp prst="textNoShape">
              <a:avLst/>
            </a:prstTxWarp>
          </a:bodyPr>
          <a:lstStyle>
            <a:lvl1pPr algn="r">
              <a:defRPr sz="1200" smtClean="0"/>
            </a:lvl1pPr>
          </a:lstStyle>
          <a:p>
            <a:pPr>
              <a:defRPr/>
            </a:pPr>
            <a:endParaRPr lang="en-GB"/>
          </a:p>
        </p:txBody>
      </p:sp>
      <p:sp>
        <p:nvSpPr>
          <p:cNvPr id="1065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1709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type="none" w="sm" len="sm"/>
            <a:tailEnd type="none" w="sm" len="sm"/>
          </a:ln>
          <a:effectLst/>
        </p:spPr>
        <p:txBody>
          <a:bodyPr vert="horz" wrap="square" lIns="0" tIns="0" rIns="0" bIns="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17094" name="Rectangle 6"/>
          <p:cNvSpPr>
            <a:spLocks noGrp="1" noChangeArrowheads="1"/>
          </p:cNvSpPr>
          <p:nvPr>
            <p:ph type="ftr" sz="quarter" idx="4"/>
          </p:nvPr>
        </p:nvSpPr>
        <p:spPr bwMode="auto">
          <a:xfrm>
            <a:off x="0" y="8686800"/>
            <a:ext cx="2971800" cy="457200"/>
          </a:xfrm>
          <a:prstGeom prst="rect">
            <a:avLst/>
          </a:prstGeom>
          <a:noFill/>
          <a:ln w="9525">
            <a:noFill/>
            <a:miter lim="800000"/>
            <a:headEnd type="none" w="sm" len="sm"/>
            <a:tailEnd type="none" w="sm" len="sm"/>
          </a:ln>
          <a:effectLst/>
        </p:spPr>
        <p:txBody>
          <a:bodyPr vert="horz" wrap="square" lIns="0" tIns="0" rIns="0" bIns="0" numCol="1" anchor="b" anchorCtr="0" compatLnSpc="1">
            <a:prstTxWarp prst="textNoShape">
              <a:avLst/>
            </a:prstTxWarp>
          </a:bodyPr>
          <a:lstStyle>
            <a:lvl1pPr algn="l">
              <a:defRPr sz="1200" smtClean="0"/>
            </a:lvl1pPr>
          </a:lstStyle>
          <a:p>
            <a:pPr>
              <a:defRPr/>
            </a:pPr>
            <a:endParaRPr lang="en-GB"/>
          </a:p>
        </p:txBody>
      </p:sp>
      <p:sp>
        <p:nvSpPr>
          <p:cNvPr id="21709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type="none" w="sm" len="sm"/>
            <a:tailEnd type="none" w="sm" len="sm"/>
          </a:ln>
          <a:effectLst/>
        </p:spPr>
        <p:txBody>
          <a:bodyPr vert="horz" wrap="square" lIns="0" tIns="0" rIns="0" bIns="0" numCol="1" anchor="b" anchorCtr="0" compatLnSpc="1">
            <a:prstTxWarp prst="textNoShape">
              <a:avLst/>
            </a:prstTxWarp>
          </a:bodyPr>
          <a:lstStyle>
            <a:lvl1pPr algn="r">
              <a:defRPr sz="1200" smtClean="0"/>
            </a:lvl1pPr>
          </a:lstStyle>
          <a:p>
            <a:pPr>
              <a:defRPr/>
            </a:pPr>
            <a:fld id="{37C2B2CD-A1EC-4AB2-97C9-F6779E25256B}" type="slidenum">
              <a:rPr lang="en-GB"/>
              <a:pPr>
                <a:defRPr/>
              </a:pPr>
              <a:t>‹nr.›</a:t>
            </a:fld>
            <a:endParaRPr lang="en-GB"/>
          </a:p>
        </p:txBody>
      </p:sp>
    </p:spTree>
    <p:extLst>
      <p:ext uri="{BB962C8B-B14F-4D97-AF65-F5344CB8AC3E}">
        <p14:creationId xmlns:p14="http://schemas.microsoft.com/office/powerpoint/2010/main" val="35915658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336675">
              <a:spcBef>
                <a:spcPct val="30000"/>
              </a:spcBef>
              <a:defRPr sz="1300">
                <a:solidFill>
                  <a:schemeClr val="tx1"/>
                </a:solidFill>
                <a:latin typeface="Calibri" panose="020F0502020204030204" pitchFamily="34" charset="0"/>
              </a:defRPr>
            </a:lvl1pPr>
            <a:lvl2pPr marL="742950" indent="-285750" defTabSz="1336675">
              <a:spcBef>
                <a:spcPct val="30000"/>
              </a:spcBef>
              <a:defRPr sz="1300">
                <a:solidFill>
                  <a:schemeClr val="tx1"/>
                </a:solidFill>
                <a:latin typeface="Calibri" panose="020F0502020204030204" pitchFamily="34" charset="0"/>
              </a:defRPr>
            </a:lvl2pPr>
            <a:lvl3pPr marL="1143000" indent="-228600" defTabSz="1336675">
              <a:spcBef>
                <a:spcPct val="30000"/>
              </a:spcBef>
              <a:defRPr sz="1300">
                <a:solidFill>
                  <a:schemeClr val="tx1"/>
                </a:solidFill>
                <a:latin typeface="Calibri" panose="020F0502020204030204" pitchFamily="34" charset="0"/>
              </a:defRPr>
            </a:lvl3pPr>
            <a:lvl4pPr marL="1600200" indent="-228600" defTabSz="1336675">
              <a:spcBef>
                <a:spcPct val="30000"/>
              </a:spcBef>
              <a:defRPr sz="1300">
                <a:solidFill>
                  <a:schemeClr val="tx1"/>
                </a:solidFill>
                <a:latin typeface="Calibri" panose="020F0502020204030204" pitchFamily="34" charset="0"/>
              </a:defRPr>
            </a:lvl4pPr>
            <a:lvl5pPr marL="2057400" indent="-228600" defTabSz="1336675">
              <a:spcBef>
                <a:spcPct val="30000"/>
              </a:spcBef>
              <a:defRPr sz="1300">
                <a:solidFill>
                  <a:schemeClr val="tx1"/>
                </a:solidFill>
                <a:latin typeface="Calibri" panose="020F0502020204030204" pitchFamily="34" charset="0"/>
              </a:defRPr>
            </a:lvl5pPr>
            <a:lvl6pPr marL="2514600" indent="-228600" defTabSz="1336675" eaLnBrk="0" fontAlgn="base" hangingPunct="0">
              <a:spcBef>
                <a:spcPct val="30000"/>
              </a:spcBef>
              <a:spcAft>
                <a:spcPct val="0"/>
              </a:spcAft>
              <a:defRPr sz="1300">
                <a:solidFill>
                  <a:schemeClr val="tx1"/>
                </a:solidFill>
                <a:latin typeface="Calibri" panose="020F0502020204030204" pitchFamily="34" charset="0"/>
              </a:defRPr>
            </a:lvl6pPr>
            <a:lvl7pPr marL="2971800" indent="-228600" defTabSz="1336675" eaLnBrk="0" fontAlgn="base" hangingPunct="0">
              <a:spcBef>
                <a:spcPct val="30000"/>
              </a:spcBef>
              <a:spcAft>
                <a:spcPct val="0"/>
              </a:spcAft>
              <a:defRPr sz="1300">
                <a:solidFill>
                  <a:schemeClr val="tx1"/>
                </a:solidFill>
                <a:latin typeface="Calibri" panose="020F0502020204030204" pitchFamily="34" charset="0"/>
              </a:defRPr>
            </a:lvl7pPr>
            <a:lvl8pPr marL="3429000" indent="-228600" defTabSz="1336675" eaLnBrk="0" fontAlgn="base" hangingPunct="0">
              <a:spcBef>
                <a:spcPct val="30000"/>
              </a:spcBef>
              <a:spcAft>
                <a:spcPct val="0"/>
              </a:spcAft>
              <a:defRPr sz="1300">
                <a:solidFill>
                  <a:schemeClr val="tx1"/>
                </a:solidFill>
                <a:latin typeface="Calibri" panose="020F0502020204030204" pitchFamily="34" charset="0"/>
              </a:defRPr>
            </a:lvl8pPr>
            <a:lvl9pPr marL="3886200" indent="-228600" defTabSz="1336675"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FDA24460-A5EC-4482-8807-BB472C018918}" type="slidenum">
              <a:rPr lang="nl-NL" altLang="nl-NL" sz="1200"/>
              <a:pPr>
                <a:spcBef>
                  <a:spcPct val="0"/>
                </a:spcBef>
              </a:pPr>
              <a:t>1</a:t>
            </a:fld>
            <a:endParaRPr lang="nl-NL" altLang="nl-NL" sz="1200"/>
          </a:p>
        </p:txBody>
      </p:sp>
    </p:spTree>
    <p:extLst>
      <p:ext uri="{BB962C8B-B14F-4D97-AF65-F5344CB8AC3E}">
        <p14:creationId xmlns:p14="http://schemas.microsoft.com/office/powerpoint/2010/main" val="35728486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IRKELS LINKS">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dirty="0"/>
              <a:t>Titelstijl van model bewerken</a:t>
            </a:r>
          </a:p>
        </p:txBody>
      </p:sp>
      <p:sp>
        <p:nvSpPr>
          <p:cNvPr id="8" name="Tijdelijke aanduiding voor tekst 2"/>
          <p:cNvSpPr>
            <a:spLocks noGrp="1"/>
          </p:cNvSpPr>
          <p:nvPr>
            <p:ph idx="1"/>
          </p:nvPr>
        </p:nvSpPr>
        <p:spPr>
          <a:xfrm>
            <a:off x="457200" y="1600200"/>
            <a:ext cx="8229600" cy="4525963"/>
          </a:xfrm>
          <a:prstGeom prst="rect">
            <a:avLst/>
          </a:prstGeom>
        </p:spPr>
        <p:txBody>
          <a:bodyPr rtlCol="0">
            <a:normAutofit/>
          </a:bodyPr>
          <a:lstStyle>
            <a:lvl1pPr>
              <a:defRPr sz="2400"/>
            </a:lvl1pPr>
            <a:lvl2pPr>
              <a:defRPr sz="2000"/>
            </a:lvl2pPr>
            <a:lvl3pPr>
              <a:defRPr sz="1800"/>
            </a:lvl3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F6D3D213-7060-4B5A-97FB-6CEEFE709A42}"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3054048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IRKELS RECHTS">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238D0F82-3EC8-438A-B933-A7828BE42ADB}"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868371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IRKELS ONDER">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B8B37165-7E1B-484F-9E54-B345773C6BA7}"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461126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IT">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945211C6-B734-45F3-B6EA-749B6BEF7514}"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2598161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WIT">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a:t>Titelstijl van model bewerken</a:t>
            </a:r>
          </a:p>
        </p:txBody>
      </p:sp>
      <p:sp>
        <p:nvSpPr>
          <p:cNvPr id="3"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AC8EA282-9C72-4279-8314-8F951CB759AC}"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1911016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IJS">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dirty="0"/>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B080CE54-81EE-4EC0-8A37-0DDB3C40B78F}"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3185670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p:txBody>
          <a:bodyPr/>
          <a:lstStyle>
            <a:lvl1pPr>
              <a:defRPr/>
            </a:lvl1pPr>
          </a:lstStyle>
          <a:p>
            <a:pPr>
              <a:defRPr/>
            </a:pPr>
            <a:fld id="{4036C23F-1A4F-4C6F-B424-333A222B99D2}" type="slidenum">
              <a:rPr lang="en-US">
                <a:solidFill>
                  <a:srgbClr val="E57C23"/>
                </a:solidFill>
              </a:rPr>
              <a:pPr>
                <a:defRPr/>
              </a:pPr>
              <a:t>‹nr.›</a:t>
            </a:fld>
            <a:endParaRPr lang="en-US">
              <a:solidFill>
                <a:srgbClr val="E57C23"/>
              </a:solidFill>
            </a:endParaRPr>
          </a:p>
        </p:txBody>
      </p:sp>
      <p:sp>
        <p:nvSpPr>
          <p:cNvPr id="3" name="Tekstvak 2">
            <a:extLst>
              <a:ext uri="{FF2B5EF4-FFF2-40B4-BE49-F238E27FC236}">
                <a16:creationId xmlns:a16="http://schemas.microsoft.com/office/drawing/2014/main" id="{6351070C-F1C3-4343-B7D9-05892F8A66DA}"/>
              </a:ext>
            </a:extLst>
          </p:cNvPr>
          <p:cNvSpPr txBox="1"/>
          <p:nvPr userDrawn="1"/>
        </p:nvSpPr>
        <p:spPr>
          <a:xfrm>
            <a:off x="2915816" y="6558729"/>
            <a:ext cx="3240360" cy="200055"/>
          </a:xfrm>
          <a:prstGeom prst="rect">
            <a:avLst/>
          </a:prstGeom>
          <a:noFill/>
        </p:spPr>
        <p:txBody>
          <a:bodyPr wrap="square" rtlCol="0">
            <a:spAutoFit/>
          </a:bodyPr>
          <a:lstStyle/>
          <a:p>
            <a:pPr algn="l"/>
            <a:r>
              <a:rPr lang="nl-NL" sz="700" b="0">
                <a:solidFill>
                  <a:srgbClr val="FF9900"/>
                </a:solidFill>
              </a:rPr>
              <a:t>© Valori    </a:t>
            </a:r>
            <a:r>
              <a:rPr lang="nl-NL" sz="700" b="0" i="1">
                <a:solidFill>
                  <a:srgbClr val="FF9900"/>
                </a:solidFill>
              </a:rPr>
              <a:t>Vrij te gebruiken  mits  deze regel  niet wordt verwijderd</a:t>
            </a:r>
          </a:p>
        </p:txBody>
      </p:sp>
    </p:spTree>
    <p:extLst>
      <p:ext uri="{BB962C8B-B14F-4D97-AF65-F5344CB8AC3E}">
        <p14:creationId xmlns:p14="http://schemas.microsoft.com/office/powerpoint/2010/main" val="357349141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bl">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611188" y="274638"/>
            <a:ext cx="7993062" cy="850900"/>
          </a:xfrm>
        </p:spPr>
        <p:txBody>
          <a:bodyPr/>
          <a:lstStyle/>
          <a:p>
            <a:r>
              <a:rPr lang="nl-NL"/>
              <a:t>Klik om de stijl te bewerken</a:t>
            </a:r>
          </a:p>
        </p:txBody>
      </p:sp>
      <p:sp>
        <p:nvSpPr>
          <p:cNvPr id="3" name="Tijdelijke aanduiding voor tabel 2"/>
          <p:cNvSpPr>
            <a:spLocks noGrp="1"/>
          </p:cNvSpPr>
          <p:nvPr>
            <p:ph type="tbl" idx="1"/>
          </p:nvPr>
        </p:nvSpPr>
        <p:spPr>
          <a:xfrm>
            <a:off x="611188" y="1341438"/>
            <a:ext cx="7993062" cy="4678362"/>
          </a:xfrm>
        </p:spPr>
        <p:txBody>
          <a:bodyPr/>
          <a:lstStyle/>
          <a:p>
            <a:pPr lvl="0"/>
            <a:endParaRPr lang="nl-NL" noProof="0"/>
          </a:p>
        </p:txBody>
      </p:sp>
      <p:sp>
        <p:nvSpPr>
          <p:cNvPr id="4" name="Tijdelijke aanduiding voor dianummer 3"/>
          <p:cNvSpPr>
            <a:spLocks noGrp="1"/>
          </p:cNvSpPr>
          <p:nvPr>
            <p:ph type="sldNum" sz="quarter" idx="10"/>
          </p:nvPr>
        </p:nvSpPr>
        <p:spPr/>
        <p:txBody>
          <a:bodyPr/>
          <a:lstStyle>
            <a:lvl1pPr>
              <a:defRPr/>
            </a:lvl1pPr>
          </a:lstStyle>
          <a:p>
            <a:pPr>
              <a:defRPr/>
            </a:pPr>
            <a:fld id="{E27D0717-09E0-4857-A4E1-80284B5B0345}" type="slidenum">
              <a:rPr lang="en-US">
                <a:solidFill>
                  <a:srgbClr val="E57C23"/>
                </a:solidFill>
              </a:rPr>
              <a:pPr>
                <a:defRPr/>
              </a:pPr>
              <a:t>‹nr.›</a:t>
            </a:fld>
            <a:endParaRPr lang="en-US">
              <a:solidFill>
                <a:srgbClr val="E57C23"/>
              </a:solidFill>
            </a:endParaRPr>
          </a:p>
        </p:txBody>
      </p:sp>
    </p:spTree>
    <p:extLst>
      <p:ext uri="{BB962C8B-B14F-4D97-AF65-F5344CB8AC3E}">
        <p14:creationId xmlns:p14="http://schemas.microsoft.com/office/powerpoint/2010/main" val="784654330"/>
      </p:ext>
    </p:extLst>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txAndObj">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611188" y="274638"/>
            <a:ext cx="7993062" cy="850900"/>
          </a:xfrm>
        </p:spPr>
        <p:txBody>
          <a:bodyPr/>
          <a:lstStyle/>
          <a:p>
            <a:r>
              <a:rPr lang="nl-NL"/>
              <a:t>Klik om de stijl te bewerken</a:t>
            </a:r>
          </a:p>
        </p:txBody>
      </p:sp>
      <p:sp>
        <p:nvSpPr>
          <p:cNvPr id="3" name="Tijdelijke aanduiding voor tekst 2"/>
          <p:cNvSpPr>
            <a:spLocks noGrp="1"/>
          </p:cNvSpPr>
          <p:nvPr>
            <p:ph type="body" sz="half" idx="1"/>
          </p:nvPr>
        </p:nvSpPr>
        <p:spPr>
          <a:xfrm>
            <a:off x="611188" y="1341438"/>
            <a:ext cx="3919537" cy="46783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83125" y="1341438"/>
            <a:ext cx="3921125" cy="46783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5"/>
          <p:cNvSpPr>
            <a:spLocks noGrp="1" noChangeArrowheads="1"/>
          </p:cNvSpPr>
          <p:nvPr>
            <p:ph type="sldNum" sz="quarter" idx="10"/>
          </p:nvPr>
        </p:nvSpPr>
        <p:spPr/>
        <p:txBody>
          <a:bodyPr/>
          <a:lstStyle>
            <a:lvl1pPr>
              <a:defRPr/>
            </a:lvl1pPr>
          </a:lstStyle>
          <a:p>
            <a:pPr>
              <a:defRPr/>
            </a:pPr>
            <a:fld id="{4446C0C4-F01F-4F45-8709-10419A8C1590}" type="slidenum">
              <a:rPr lang="en-US">
                <a:solidFill>
                  <a:srgbClr val="E57C23"/>
                </a:solidFill>
              </a:rPr>
              <a:pPr>
                <a:defRPr/>
              </a:pPr>
              <a:t>‹nr.›</a:t>
            </a:fld>
            <a:endParaRPr lang="en-US">
              <a:solidFill>
                <a:srgbClr val="E57C23"/>
              </a:solidFill>
            </a:endParaRPr>
          </a:p>
        </p:txBody>
      </p:sp>
    </p:spTree>
    <p:extLst>
      <p:ext uri="{BB962C8B-B14F-4D97-AF65-F5344CB8AC3E}">
        <p14:creationId xmlns:p14="http://schemas.microsoft.com/office/powerpoint/2010/main" val="150474739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Wit">
    <p:spTree>
      <p:nvGrpSpPr>
        <p:cNvPr id="1" name=""/>
        <p:cNvGrpSpPr/>
        <p:nvPr/>
      </p:nvGrpSpPr>
      <p:grpSpPr>
        <a:xfrm>
          <a:off x="0" y="0"/>
          <a:ext cx="0" cy="0"/>
          <a:chOff x="0" y="0"/>
          <a:chExt cx="0" cy="0"/>
        </a:xfrm>
      </p:grpSpPr>
      <p:sp>
        <p:nvSpPr>
          <p:cNvPr id="2" name="Rechthoek 1"/>
          <p:cNvSpPr/>
          <p:nvPr userDrawn="1"/>
        </p:nvSpPr>
        <p:spPr bwMode="auto">
          <a:xfrm>
            <a:off x="-17463" y="-17463"/>
            <a:ext cx="9161463" cy="6900863"/>
          </a:xfrm>
          <a:prstGeom prst="rect">
            <a:avLst/>
          </a:prstGeom>
          <a:solidFill>
            <a:schemeClr val="bg1"/>
          </a:solidFill>
          <a:ln w="31750" cap="flat" cmpd="sng" algn="ctr">
            <a:noFill/>
            <a:prstDash val="solid"/>
            <a:round/>
            <a:headEnd type="none" w="med" len="med"/>
            <a:tailEnd type="none" w="med" len="med"/>
          </a:ln>
          <a:effectLst/>
        </p:spPr>
        <p:txBody>
          <a:bodyPr lIns="0" tIns="0" rIns="0" bIns="0"/>
          <a:lstStyle/>
          <a:p>
            <a:pPr defTabSz="457200" eaLnBrk="1" hangingPunct="1">
              <a:spcBef>
                <a:spcPct val="0"/>
              </a:spcBef>
              <a:defRPr/>
            </a:pPr>
            <a:endParaRPr lang="nl-NL" sz="1800" b="0">
              <a:solidFill>
                <a:srgbClr val="000000"/>
              </a:solidFill>
            </a:endParaRPr>
          </a:p>
        </p:txBody>
      </p:sp>
    </p:spTree>
    <p:extLst>
      <p:ext uri="{BB962C8B-B14F-4D97-AF65-F5344CB8AC3E}">
        <p14:creationId xmlns:p14="http://schemas.microsoft.com/office/powerpoint/2010/main" val="405163383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ussenpagina Quarterback">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3" name="Subtitel 2"/>
          <p:cNvSpPr>
            <a:spLocks noGrp="1"/>
          </p:cNvSpPr>
          <p:nvPr>
            <p:ph type="subTitle" idx="1"/>
          </p:nvPr>
        </p:nvSpPr>
        <p:spPr>
          <a:xfrm>
            <a:off x="2377440" y="5572991"/>
            <a:ext cx="6400800" cy="1020618"/>
          </a:xfrm>
        </p:spPr>
        <p:txBody>
          <a:bodyPr>
            <a:normAutofit/>
          </a:bodyPr>
          <a:lstStyle>
            <a:lvl1pPr marL="0" indent="0" algn="r">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rgbClr val="0A1C5C"/>
                </a:solidFill>
                <a:latin typeface="Arial"/>
                <a:cs typeface="Arial"/>
              </a:defRPr>
            </a:lvl1pPr>
          </a:lstStyle>
          <a:p>
            <a:r>
              <a:rPr lang="nl-NL" dirty="0"/>
              <a:t>Klik om de stijl te bewerken</a:t>
            </a:r>
          </a:p>
        </p:txBody>
      </p:sp>
      <p:sp>
        <p:nvSpPr>
          <p:cNvPr id="4" name="Tijdelijke aanduiding voor dianummer 12"/>
          <p:cNvSpPr>
            <a:spLocks noGrp="1"/>
          </p:cNvSpPr>
          <p:nvPr>
            <p:ph type="sldNum" sz="quarter" idx="10"/>
          </p:nvPr>
        </p:nvSpPr>
        <p:spPr/>
        <p:txBody>
          <a:bodyPr/>
          <a:lstStyle>
            <a:lvl1pPr algn="r">
              <a:defRPr sz="1000" b="1" i="0">
                <a:solidFill>
                  <a:srgbClr val="F39900"/>
                </a:solidFill>
                <a:latin typeface="Arial"/>
                <a:cs typeface="Arial"/>
              </a:defRPr>
            </a:lvl1pPr>
          </a:lstStyle>
          <a:p>
            <a:pPr>
              <a:defRPr/>
            </a:pPr>
            <a:fld id="{BFA5C7EE-CABA-45B6-B16A-92573FD298EC}" type="slidenum">
              <a:rPr lang="nl-NL"/>
              <a:pPr>
                <a:defRPr/>
              </a:pPr>
              <a:t>‹nr.›</a:t>
            </a:fld>
            <a:endParaRPr lang="nl-NL" dirty="0"/>
          </a:p>
        </p:txBody>
      </p:sp>
    </p:spTree>
    <p:extLst>
      <p:ext uri="{BB962C8B-B14F-4D97-AF65-F5344CB8AC3E}">
        <p14:creationId xmlns:p14="http://schemas.microsoft.com/office/powerpoint/2010/main" val="3793028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irkels link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rgbClr val="0A1C5C"/>
                </a:solidFill>
                <a:latin typeface="Arial"/>
                <a:cs typeface="Arial"/>
              </a:defRPr>
            </a:lvl1pPr>
          </a:lstStyle>
          <a:p>
            <a:r>
              <a:rPr lang="nl-NL" dirty="0"/>
              <a:t>Titelstijl van model bewerken</a:t>
            </a:r>
          </a:p>
        </p:txBody>
      </p:sp>
      <p:sp>
        <p:nvSpPr>
          <p:cNvPr id="8" name="Tijdelijke aanduiding voor tekst 2"/>
          <p:cNvSpPr>
            <a:spLocks noGrp="1"/>
          </p:cNvSpPr>
          <p:nvPr>
            <p:ph idx="1" hasCustomPrompt="1"/>
          </p:nvPr>
        </p:nvSpPr>
        <p:spPr>
          <a:xfrm>
            <a:off x="457200" y="1600200"/>
            <a:ext cx="8229600" cy="4525963"/>
          </a:xfrm>
          <a:prstGeom prst="rect">
            <a:avLst/>
          </a:prstGeom>
        </p:spPr>
        <p:txBody>
          <a:bodyPr rtlCol="0">
            <a:normAutofit/>
          </a:bodyPr>
          <a:lstStyle>
            <a:lvl1pPr>
              <a:defRPr sz="2400"/>
            </a:lvl1pPr>
            <a:lvl2pPr>
              <a:defRPr sz="2000"/>
            </a:lvl2pPr>
            <a:lvl4pPr>
              <a:defRPr/>
            </a:lvl4pPr>
            <a:lvl5pPr marL="1828800" indent="0">
              <a:buFontTx/>
              <a:buNone/>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endParaRPr lang="nl-NL" dirty="0"/>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6D5FAD8C-06E7-467F-808B-CC5660713AA2}"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2100411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ussenpagina pilo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rgbClr val="0A1C5C"/>
                </a:solidFill>
                <a:latin typeface="Arial"/>
                <a:cs typeface="Arial"/>
              </a:defRPr>
            </a:lvl1pPr>
          </a:lstStyle>
          <a:p>
            <a:r>
              <a:rPr lang="nl-NL" dirty="0"/>
              <a:t>Klik om de stijl te bewerken</a:t>
            </a:r>
          </a:p>
        </p:txBody>
      </p:sp>
      <p:sp>
        <p:nvSpPr>
          <p:cNvPr id="8" name="Subtitel 2"/>
          <p:cNvSpPr>
            <a:spLocks noGrp="1"/>
          </p:cNvSpPr>
          <p:nvPr>
            <p:ph type="subTitle" idx="1"/>
          </p:nvPr>
        </p:nvSpPr>
        <p:spPr>
          <a:xfrm>
            <a:off x="3525078" y="5572991"/>
            <a:ext cx="5253162" cy="1020618"/>
          </a:xfrm>
        </p:spPr>
        <p:txBody>
          <a:bodyPr>
            <a:normAutofit/>
          </a:bodyPr>
          <a:lstStyle>
            <a:lvl1pPr marL="0" indent="0" algn="r">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4" name="Tijdelijke aanduiding voor dianummer 12"/>
          <p:cNvSpPr>
            <a:spLocks noGrp="1"/>
          </p:cNvSpPr>
          <p:nvPr>
            <p:ph type="sldNum" sz="quarter" idx="10"/>
          </p:nvPr>
        </p:nvSpPr>
        <p:spPr/>
        <p:txBody>
          <a:bodyPr/>
          <a:lstStyle>
            <a:lvl1pPr algn="r">
              <a:defRPr sz="1000" b="1" i="0" smtClean="0">
                <a:solidFill>
                  <a:srgbClr val="F39900"/>
                </a:solidFill>
                <a:latin typeface="Arial"/>
                <a:cs typeface="Arial"/>
              </a:defRPr>
            </a:lvl1pPr>
          </a:lstStyle>
          <a:p>
            <a:pPr>
              <a:defRPr/>
            </a:pPr>
            <a:fld id="{6F6FB389-92DF-4DF4-9E26-DA43EED516E0}" type="slidenum">
              <a:rPr lang="nl-NL"/>
              <a:pPr>
                <a:defRPr/>
              </a:pPr>
              <a:t>‹nr.›</a:t>
            </a:fld>
            <a:endParaRPr lang="nl-NL" dirty="0"/>
          </a:p>
        </p:txBody>
      </p:sp>
      <p:sp>
        <p:nvSpPr>
          <p:cNvPr id="2" name="Rechthoek 1"/>
          <p:cNvSpPr/>
          <p:nvPr userDrawn="1"/>
        </p:nvSpPr>
        <p:spPr>
          <a:xfrm>
            <a:off x="275421" y="6550025"/>
            <a:ext cx="2343954" cy="230832"/>
          </a:xfrm>
          <a:prstGeom prst="rect">
            <a:avLst/>
          </a:prstGeom>
          <a:solidFill>
            <a:schemeClr val="bg1"/>
          </a:solidFill>
        </p:spPr>
        <p:txBody>
          <a:bodyPr wrap="square">
            <a:spAutoFit/>
          </a:bodyPr>
          <a:lstStyle/>
          <a:p>
            <a:pPr algn="l" defTabSz="457200" eaLnBrk="1" hangingPunct="1">
              <a:spcBef>
                <a:spcPct val="0"/>
              </a:spcBef>
            </a:pPr>
            <a:r>
              <a:rPr lang="en-GB" sz="900">
                <a:solidFill>
                  <a:srgbClr val="F39500"/>
                </a:solidFill>
                <a:ea typeface="Times New Roman" panose="02020603050405020304" pitchFamily="18" charset="0"/>
              </a:rPr>
              <a:t>INNOVATION STARTS WITH TESTING</a:t>
            </a:r>
            <a:r>
              <a:rPr lang="en-GB" sz="900" b="0">
                <a:solidFill>
                  <a:srgbClr val="000000"/>
                </a:solidFill>
                <a:ea typeface="Times New Roman" panose="02020603050405020304" pitchFamily="18" charset="0"/>
              </a:rPr>
              <a:t> </a:t>
            </a:r>
            <a:endParaRPr lang="nl-NL" sz="900" b="0">
              <a:solidFill>
                <a:srgbClr val="000000"/>
              </a:solidFill>
              <a:latin typeface="Arial" charset="0"/>
            </a:endParaRPr>
          </a:p>
        </p:txBody>
      </p:sp>
    </p:spTree>
    <p:extLst>
      <p:ext uri="{BB962C8B-B14F-4D97-AF65-F5344CB8AC3E}">
        <p14:creationId xmlns:p14="http://schemas.microsoft.com/office/powerpoint/2010/main" val="897240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P_Piloot">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chemeClr val="tx2"/>
                </a:solidFill>
                <a:latin typeface="Arial"/>
                <a:cs typeface="Arial"/>
              </a:defRPr>
            </a:lvl1pPr>
          </a:lstStyle>
          <a:p>
            <a:r>
              <a:rPr lang="nl-NL"/>
              <a:t>Klik om de stijl te bewerken</a:t>
            </a:r>
            <a:endParaRPr lang="nl-NL" dirty="0"/>
          </a:p>
        </p:txBody>
      </p:sp>
      <p:sp>
        <p:nvSpPr>
          <p:cNvPr id="8" name="Subtitel 2"/>
          <p:cNvSpPr>
            <a:spLocks noGrp="1"/>
          </p:cNvSpPr>
          <p:nvPr>
            <p:ph type="subTitle" idx="1"/>
          </p:nvPr>
        </p:nvSpPr>
        <p:spPr>
          <a:xfrm>
            <a:off x="2377440" y="5572991"/>
            <a:ext cx="6400800" cy="1020618"/>
          </a:xfrm>
        </p:spPr>
        <p:txBody>
          <a:bodyPr>
            <a:normAutofit/>
          </a:bodyPr>
          <a:lstStyle>
            <a:lvl1pPr marL="0" indent="0" algn="r">
              <a:buNone/>
              <a:defRPr sz="2800" b="0" i="0">
                <a:solidFill>
                  <a:schemeClr val="tx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titelstijl van het model te bewerken</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ADD11118-9F01-4663-87E7-D789CC901402}" type="slidenum">
              <a:rPr lang="nl-NL">
                <a:solidFill>
                  <a:srgbClr val="E57C23"/>
                </a:solidFill>
              </a:rPr>
              <a:pPr>
                <a:defRPr/>
              </a:pPr>
              <a:t>‹nr.›</a:t>
            </a:fld>
            <a:endParaRPr lang="nl-NL">
              <a:solidFill>
                <a:srgbClr val="E57C23"/>
              </a:solidFill>
            </a:endParaRPr>
          </a:p>
        </p:txBody>
      </p:sp>
      <p:sp>
        <p:nvSpPr>
          <p:cNvPr id="5" name="Rechthoek 4"/>
          <p:cNvSpPr/>
          <p:nvPr userDrawn="1"/>
        </p:nvSpPr>
        <p:spPr>
          <a:xfrm>
            <a:off x="275421" y="6550025"/>
            <a:ext cx="2343954" cy="230832"/>
          </a:xfrm>
          <a:prstGeom prst="rect">
            <a:avLst/>
          </a:prstGeom>
          <a:solidFill>
            <a:schemeClr val="bg1"/>
          </a:solidFill>
        </p:spPr>
        <p:txBody>
          <a:bodyPr wrap="square">
            <a:spAutoFit/>
          </a:bodyPr>
          <a:lstStyle/>
          <a:p>
            <a:pPr algn="l" defTabSz="457200" eaLnBrk="1" hangingPunct="1">
              <a:spcBef>
                <a:spcPct val="0"/>
              </a:spcBef>
            </a:pPr>
            <a:r>
              <a:rPr lang="en-GB" sz="900">
                <a:solidFill>
                  <a:srgbClr val="F39500"/>
                </a:solidFill>
                <a:ea typeface="Times New Roman" panose="02020603050405020304" pitchFamily="18" charset="0"/>
              </a:rPr>
              <a:t>INNOVATION STARTS WITH TESTING</a:t>
            </a:r>
            <a:r>
              <a:rPr lang="en-GB" sz="900" b="0">
                <a:solidFill>
                  <a:srgbClr val="000000"/>
                </a:solidFill>
                <a:ea typeface="Times New Roman" panose="02020603050405020304" pitchFamily="18" charset="0"/>
              </a:rPr>
              <a:t> </a:t>
            </a:r>
            <a:endParaRPr lang="nl-NL" sz="900" b="0">
              <a:solidFill>
                <a:srgbClr val="000000"/>
              </a:solidFill>
              <a:latin typeface="Arial" charset="0"/>
            </a:endParaRPr>
          </a:p>
        </p:txBody>
      </p:sp>
    </p:spTree>
    <p:extLst>
      <p:ext uri="{BB962C8B-B14F-4D97-AF65-F5344CB8AC3E}">
        <p14:creationId xmlns:p14="http://schemas.microsoft.com/office/powerpoint/2010/main" val="3830066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IRKELS LINKS">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dirty="0"/>
              <a:t>Titelstijl van model bewerken</a:t>
            </a:r>
          </a:p>
        </p:txBody>
      </p:sp>
      <p:sp>
        <p:nvSpPr>
          <p:cNvPr id="8" name="Tijdelijke aanduiding voor tekst 2"/>
          <p:cNvSpPr>
            <a:spLocks noGrp="1"/>
          </p:cNvSpPr>
          <p:nvPr>
            <p:ph idx="1"/>
          </p:nvPr>
        </p:nvSpPr>
        <p:spPr>
          <a:xfrm>
            <a:off x="457200" y="1600200"/>
            <a:ext cx="8229600" cy="4525963"/>
          </a:xfrm>
          <a:prstGeom prst="rect">
            <a:avLst/>
          </a:prstGeom>
        </p:spPr>
        <p:txBody>
          <a:bodyPr rtlCol="0">
            <a:normAutofit/>
          </a:bodyPr>
          <a:lstStyle>
            <a:lvl1pPr>
              <a:defRPr sz="2400"/>
            </a:lvl1pPr>
            <a:lvl2pPr>
              <a:defRPr sz="2000"/>
            </a:lvl2pPr>
            <a:lvl3pPr>
              <a:defRPr sz="1800"/>
            </a:lvl3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F6D3D213-7060-4B5A-97FB-6CEEFE709A42}"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453665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IRKELS RECHTS">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238D0F82-3EC8-438A-B933-A7828BE42ADB}"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2288412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IRKELS ONDER">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B8B37165-7E1B-484F-9E54-B345773C6BA7}"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14073284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IT">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945211C6-B734-45F3-B6EA-749B6BEF7514}"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33576532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WIT">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a:t>Titelstijl van model bewerken</a:t>
            </a:r>
          </a:p>
        </p:txBody>
      </p:sp>
      <p:sp>
        <p:nvSpPr>
          <p:cNvPr id="3"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AC8EA282-9C72-4279-8314-8F951CB759AC}"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20160757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IJS">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dirty="0"/>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B080CE54-81EE-4EC0-8A37-0DDB3C40B78F}"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23129268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p:txBody>
          <a:bodyPr/>
          <a:lstStyle>
            <a:lvl1pPr>
              <a:defRPr/>
            </a:lvl1pPr>
          </a:lstStyle>
          <a:p>
            <a:pPr>
              <a:defRPr/>
            </a:pPr>
            <a:fld id="{4036C23F-1A4F-4C6F-B424-333A222B99D2}" type="slidenum">
              <a:rPr lang="en-US">
                <a:solidFill>
                  <a:srgbClr val="E57C23"/>
                </a:solidFill>
              </a:rPr>
              <a:pPr>
                <a:defRPr/>
              </a:pPr>
              <a:t>‹nr.›</a:t>
            </a:fld>
            <a:endParaRPr lang="en-US">
              <a:solidFill>
                <a:srgbClr val="E57C23"/>
              </a:solidFill>
            </a:endParaRPr>
          </a:p>
        </p:txBody>
      </p:sp>
    </p:spTree>
    <p:extLst>
      <p:ext uri="{BB962C8B-B14F-4D97-AF65-F5344CB8AC3E}">
        <p14:creationId xmlns:p14="http://schemas.microsoft.com/office/powerpoint/2010/main" val="347398959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bl">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611188" y="274638"/>
            <a:ext cx="7993062" cy="850900"/>
          </a:xfrm>
        </p:spPr>
        <p:txBody>
          <a:bodyPr/>
          <a:lstStyle/>
          <a:p>
            <a:r>
              <a:rPr lang="nl-NL"/>
              <a:t>Klik om de stijl te bewerken</a:t>
            </a:r>
          </a:p>
        </p:txBody>
      </p:sp>
      <p:sp>
        <p:nvSpPr>
          <p:cNvPr id="3" name="Tijdelijke aanduiding voor tabel 2"/>
          <p:cNvSpPr>
            <a:spLocks noGrp="1"/>
          </p:cNvSpPr>
          <p:nvPr>
            <p:ph type="tbl" idx="1"/>
          </p:nvPr>
        </p:nvSpPr>
        <p:spPr>
          <a:xfrm>
            <a:off x="611188" y="1341438"/>
            <a:ext cx="7993062" cy="4678362"/>
          </a:xfrm>
        </p:spPr>
        <p:txBody>
          <a:bodyPr/>
          <a:lstStyle/>
          <a:p>
            <a:pPr lvl="0"/>
            <a:endParaRPr lang="nl-NL" noProof="0"/>
          </a:p>
        </p:txBody>
      </p:sp>
      <p:sp>
        <p:nvSpPr>
          <p:cNvPr id="4" name="Tijdelijke aanduiding voor dianummer 3"/>
          <p:cNvSpPr>
            <a:spLocks noGrp="1"/>
          </p:cNvSpPr>
          <p:nvPr>
            <p:ph type="sldNum" sz="quarter" idx="10"/>
          </p:nvPr>
        </p:nvSpPr>
        <p:spPr/>
        <p:txBody>
          <a:bodyPr/>
          <a:lstStyle>
            <a:lvl1pPr>
              <a:defRPr/>
            </a:lvl1pPr>
          </a:lstStyle>
          <a:p>
            <a:pPr>
              <a:defRPr/>
            </a:pPr>
            <a:fld id="{E27D0717-09E0-4857-A4E1-80284B5B0345}" type="slidenum">
              <a:rPr lang="en-US">
                <a:solidFill>
                  <a:srgbClr val="E57C23"/>
                </a:solidFill>
              </a:rPr>
              <a:pPr>
                <a:defRPr/>
              </a:pPr>
              <a:t>‹nr.›</a:t>
            </a:fld>
            <a:endParaRPr lang="en-US">
              <a:solidFill>
                <a:srgbClr val="E57C23"/>
              </a:solidFill>
            </a:endParaRPr>
          </a:p>
        </p:txBody>
      </p:sp>
    </p:spTree>
    <p:extLst>
      <p:ext uri="{BB962C8B-B14F-4D97-AF65-F5344CB8AC3E}">
        <p14:creationId xmlns:p14="http://schemas.microsoft.com/office/powerpoint/2010/main" val="3298399968"/>
      </p:ext>
    </p:extLst>
  </p:cSld>
  <p:clrMapOvr>
    <a:masterClrMapping/>
  </p:clrMapOvr>
  <p:transition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611188" y="274638"/>
            <a:ext cx="7993062" cy="850900"/>
          </a:xfrm>
        </p:spPr>
        <p:txBody>
          <a:bodyPr/>
          <a:lstStyle/>
          <a:p>
            <a:r>
              <a:rPr lang="nl-NL"/>
              <a:t>Klik om de stijl te bewerken</a:t>
            </a:r>
          </a:p>
        </p:txBody>
      </p:sp>
      <p:sp>
        <p:nvSpPr>
          <p:cNvPr id="3" name="Tijdelijke aanduiding voor tekst 2"/>
          <p:cNvSpPr>
            <a:spLocks noGrp="1"/>
          </p:cNvSpPr>
          <p:nvPr>
            <p:ph type="body" sz="half" idx="1"/>
          </p:nvPr>
        </p:nvSpPr>
        <p:spPr>
          <a:xfrm>
            <a:off x="611188" y="1341438"/>
            <a:ext cx="3919537" cy="46783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83125" y="1341438"/>
            <a:ext cx="3921125" cy="46783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5"/>
          <p:cNvSpPr>
            <a:spLocks noGrp="1" noChangeArrowheads="1"/>
          </p:cNvSpPr>
          <p:nvPr>
            <p:ph type="sldNum" sz="quarter" idx="10"/>
          </p:nvPr>
        </p:nvSpPr>
        <p:spPr/>
        <p:txBody>
          <a:bodyPr/>
          <a:lstStyle>
            <a:lvl1pPr>
              <a:defRPr/>
            </a:lvl1pPr>
          </a:lstStyle>
          <a:p>
            <a:pPr>
              <a:defRPr/>
            </a:pPr>
            <a:fld id="{4446C0C4-F01F-4F45-8709-10419A8C1590}" type="slidenum">
              <a:rPr lang="en-US">
                <a:solidFill>
                  <a:srgbClr val="E57C23"/>
                </a:solidFill>
              </a:rPr>
              <a:pPr>
                <a:defRPr/>
              </a:pPr>
              <a:t>‹nr.›</a:t>
            </a:fld>
            <a:endParaRPr lang="en-US">
              <a:solidFill>
                <a:srgbClr val="E57C23"/>
              </a:solidFill>
            </a:endParaRPr>
          </a:p>
        </p:txBody>
      </p:sp>
    </p:spTree>
    <p:extLst>
      <p:ext uri="{BB962C8B-B14F-4D97-AF65-F5344CB8AC3E}">
        <p14:creationId xmlns:p14="http://schemas.microsoft.com/office/powerpoint/2010/main" val="219389015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Wit">
    <p:spTree>
      <p:nvGrpSpPr>
        <p:cNvPr id="1" name=""/>
        <p:cNvGrpSpPr/>
        <p:nvPr/>
      </p:nvGrpSpPr>
      <p:grpSpPr>
        <a:xfrm>
          <a:off x="0" y="0"/>
          <a:ext cx="0" cy="0"/>
          <a:chOff x="0" y="0"/>
          <a:chExt cx="0" cy="0"/>
        </a:xfrm>
      </p:grpSpPr>
      <p:sp>
        <p:nvSpPr>
          <p:cNvPr id="2" name="Rechthoek 1"/>
          <p:cNvSpPr/>
          <p:nvPr userDrawn="1"/>
        </p:nvSpPr>
        <p:spPr bwMode="auto">
          <a:xfrm>
            <a:off x="-17463" y="-17463"/>
            <a:ext cx="9161463" cy="6900863"/>
          </a:xfrm>
          <a:prstGeom prst="rect">
            <a:avLst/>
          </a:prstGeom>
          <a:solidFill>
            <a:schemeClr val="bg1"/>
          </a:solidFill>
          <a:ln w="31750" cap="flat" cmpd="sng" algn="ctr">
            <a:noFill/>
            <a:prstDash val="solid"/>
            <a:round/>
            <a:headEnd type="none" w="med" len="med"/>
            <a:tailEnd type="none" w="med" len="med"/>
          </a:ln>
          <a:effectLst/>
        </p:spPr>
        <p:txBody>
          <a:bodyPr lIns="0" tIns="0" rIns="0" bIns="0"/>
          <a:lstStyle/>
          <a:p>
            <a:pPr defTabSz="457200" eaLnBrk="1" hangingPunct="1">
              <a:spcBef>
                <a:spcPct val="0"/>
              </a:spcBef>
              <a:defRPr/>
            </a:pPr>
            <a:endParaRPr lang="nl-NL" sz="1800" b="0">
              <a:solidFill>
                <a:srgbClr val="000000"/>
              </a:solidFill>
            </a:endParaRPr>
          </a:p>
        </p:txBody>
      </p:sp>
    </p:spTree>
    <p:extLst>
      <p:ext uri="{BB962C8B-B14F-4D97-AF65-F5344CB8AC3E}">
        <p14:creationId xmlns:p14="http://schemas.microsoft.com/office/powerpoint/2010/main" val="3392324136"/>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ussenpagina Quarterback">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3" name="Subtitel 2"/>
          <p:cNvSpPr>
            <a:spLocks noGrp="1"/>
          </p:cNvSpPr>
          <p:nvPr>
            <p:ph type="subTitle" idx="1"/>
          </p:nvPr>
        </p:nvSpPr>
        <p:spPr>
          <a:xfrm>
            <a:off x="2377440" y="5572991"/>
            <a:ext cx="6400800" cy="1020618"/>
          </a:xfrm>
        </p:spPr>
        <p:txBody>
          <a:bodyPr>
            <a:normAutofit/>
          </a:bodyPr>
          <a:lstStyle>
            <a:lvl1pPr marL="0" indent="0" algn="r">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rgbClr val="0A1C5C"/>
                </a:solidFill>
                <a:latin typeface="Arial"/>
                <a:cs typeface="Arial"/>
              </a:defRPr>
            </a:lvl1pPr>
          </a:lstStyle>
          <a:p>
            <a:r>
              <a:rPr lang="nl-NL" dirty="0"/>
              <a:t>Klik om de stijl te bewerken</a:t>
            </a:r>
          </a:p>
        </p:txBody>
      </p:sp>
      <p:sp>
        <p:nvSpPr>
          <p:cNvPr id="4" name="Tijdelijke aanduiding voor dianummer 12"/>
          <p:cNvSpPr>
            <a:spLocks noGrp="1"/>
          </p:cNvSpPr>
          <p:nvPr>
            <p:ph type="sldNum" sz="quarter" idx="10"/>
          </p:nvPr>
        </p:nvSpPr>
        <p:spPr/>
        <p:txBody>
          <a:bodyPr/>
          <a:lstStyle>
            <a:lvl1pPr algn="r">
              <a:defRPr sz="1000" b="1" i="0">
                <a:solidFill>
                  <a:srgbClr val="F39900"/>
                </a:solidFill>
                <a:latin typeface="Arial"/>
                <a:cs typeface="Arial"/>
              </a:defRPr>
            </a:lvl1pPr>
          </a:lstStyle>
          <a:p>
            <a:pPr>
              <a:defRPr/>
            </a:pPr>
            <a:fld id="{BFA5C7EE-CABA-45B6-B16A-92573FD298EC}" type="slidenum">
              <a:rPr lang="nl-NL"/>
              <a:pPr>
                <a:defRPr/>
              </a:pPr>
              <a:t>‹nr.›</a:t>
            </a:fld>
            <a:endParaRPr lang="nl-NL" dirty="0"/>
          </a:p>
        </p:txBody>
      </p:sp>
    </p:spTree>
    <p:extLst>
      <p:ext uri="{BB962C8B-B14F-4D97-AF65-F5344CB8AC3E}">
        <p14:creationId xmlns:p14="http://schemas.microsoft.com/office/powerpoint/2010/main" val="25869549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irkels link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rgbClr val="0A1C5C"/>
                </a:solidFill>
                <a:latin typeface="Arial"/>
                <a:cs typeface="Arial"/>
              </a:defRPr>
            </a:lvl1pPr>
          </a:lstStyle>
          <a:p>
            <a:r>
              <a:rPr lang="nl-NL" dirty="0"/>
              <a:t>Titelstijl van model bewerken</a:t>
            </a:r>
          </a:p>
        </p:txBody>
      </p:sp>
      <p:sp>
        <p:nvSpPr>
          <p:cNvPr id="8" name="Tijdelijke aanduiding voor tekst 2"/>
          <p:cNvSpPr>
            <a:spLocks noGrp="1"/>
          </p:cNvSpPr>
          <p:nvPr>
            <p:ph idx="1" hasCustomPrompt="1"/>
          </p:nvPr>
        </p:nvSpPr>
        <p:spPr>
          <a:xfrm>
            <a:off x="457200" y="1600200"/>
            <a:ext cx="8229600" cy="4525963"/>
          </a:xfrm>
          <a:prstGeom prst="rect">
            <a:avLst/>
          </a:prstGeom>
        </p:spPr>
        <p:txBody>
          <a:bodyPr rtlCol="0">
            <a:normAutofit/>
          </a:bodyPr>
          <a:lstStyle>
            <a:lvl1pPr>
              <a:defRPr sz="2400"/>
            </a:lvl1pPr>
            <a:lvl2pPr>
              <a:defRPr sz="2000"/>
            </a:lvl2pPr>
            <a:lvl4pPr>
              <a:defRPr/>
            </a:lvl4pPr>
            <a:lvl5pPr marL="1828800" indent="0">
              <a:buFontTx/>
              <a:buNone/>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endParaRPr lang="nl-NL" dirty="0"/>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6D5FAD8C-06E7-467F-808B-CC5660713AA2}"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1198754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ussenpagina pilo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rgbClr val="0A1C5C"/>
                </a:solidFill>
                <a:latin typeface="Arial"/>
                <a:cs typeface="Arial"/>
              </a:defRPr>
            </a:lvl1pPr>
          </a:lstStyle>
          <a:p>
            <a:r>
              <a:rPr lang="nl-NL" dirty="0"/>
              <a:t>Klik om de stijl te bewerken</a:t>
            </a:r>
          </a:p>
        </p:txBody>
      </p:sp>
      <p:sp>
        <p:nvSpPr>
          <p:cNvPr id="8" name="Subtitel 2"/>
          <p:cNvSpPr>
            <a:spLocks noGrp="1"/>
          </p:cNvSpPr>
          <p:nvPr>
            <p:ph type="subTitle" idx="1"/>
          </p:nvPr>
        </p:nvSpPr>
        <p:spPr>
          <a:xfrm>
            <a:off x="3525078" y="5572991"/>
            <a:ext cx="5253162" cy="1020618"/>
          </a:xfrm>
        </p:spPr>
        <p:txBody>
          <a:bodyPr>
            <a:normAutofit/>
          </a:bodyPr>
          <a:lstStyle>
            <a:lvl1pPr marL="0" indent="0" algn="r">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4" name="Tijdelijke aanduiding voor dianummer 12"/>
          <p:cNvSpPr>
            <a:spLocks noGrp="1"/>
          </p:cNvSpPr>
          <p:nvPr>
            <p:ph type="sldNum" sz="quarter" idx="10"/>
          </p:nvPr>
        </p:nvSpPr>
        <p:spPr/>
        <p:txBody>
          <a:bodyPr/>
          <a:lstStyle>
            <a:lvl1pPr algn="r">
              <a:defRPr sz="1000" b="1" i="0" smtClean="0">
                <a:solidFill>
                  <a:srgbClr val="F39900"/>
                </a:solidFill>
                <a:latin typeface="Arial"/>
                <a:cs typeface="Arial"/>
              </a:defRPr>
            </a:lvl1pPr>
          </a:lstStyle>
          <a:p>
            <a:pPr>
              <a:defRPr/>
            </a:pPr>
            <a:fld id="{6F6FB389-92DF-4DF4-9E26-DA43EED516E0}" type="slidenum">
              <a:rPr lang="nl-NL"/>
              <a:pPr>
                <a:defRPr/>
              </a:pPr>
              <a:t>‹nr.›</a:t>
            </a:fld>
            <a:endParaRPr lang="nl-NL" dirty="0"/>
          </a:p>
        </p:txBody>
      </p:sp>
      <p:sp>
        <p:nvSpPr>
          <p:cNvPr id="2" name="Rechthoek 1"/>
          <p:cNvSpPr/>
          <p:nvPr userDrawn="1"/>
        </p:nvSpPr>
        <p:spPr>
          <a:xfrm>
            <a:off x="275421" y="6550025"/>
            <a:ext cx="2343954" cy="230832"/>
          </a:xfrm>
          <a:prstGeom prst="rect">
            <a:avLst/>
          </a:prstGeom>
          <a:solidFill>
            <a:schemeClr val="bg1"/>
          </a:solidFill>
        </p:spPr>
        <p:txBody>
          <a:bodyPr wrap="square">
            <a:spAutoFit/>
          </a:bodyPr>
          <a:lstStyle/>
          <a:p>
            <a:pPr algn="l" defTabSz="457200" eaLnBrk="1" hangingPunct="1">
              <a:spcBef>
                <a:spcPct val="0"/>
              </a:spcBef>
            </a:pPr>
            <a:r>
              <a:rPr lang="en-GB" sz="900">
                <a:solidFill>
                  <a:srgbClr val="F39500"/>
                </a:solidFill>
                <a:ea typeface="Times New Roman" panose="02020603050405020304" pitchFamily="18" charset="0"/>
              </a:rPr>
              <a:t>INNOVATION STARTS WITH TESTING</a:t>
            </a:r>
            <a:r>
              <a:rPr lang="en-GB" sz="900" b="0">
                <a:solidFill>
                  <a:srgbClr val="000000"/>
                </a:solidFill>
                <a:ea typeface="Times New Roman" panose="02020603050405020304" pitchFamily="18" charset="0"/>
              </a:rPr>
              <a:t> </a:t>
            </a:r>
            <a:endParaRPr lang="nl-NL" sz="900" b="0">
              <a:solidFill>
                <a:srgbClr val="000000"/>
              </a:solidFill>
              <a:latin typeface="Arial" charset="0"/>
            </a:endParaRPr>
          </a:p>
        </p:txBody>
      </p:sp>
    </p:spTree>
    <p:extLst>
      <p:ext uri="{BB962C8B-B14F-4D97-AF65-F5344CB8AC3E}">
        <p14:creationId xmlns:p14="http://schemas.microsoft.com/office/powerpoint/2010/main" val="2414674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P_Piloot">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chemeClr val="tx2"/>
                </a:solidFill>
                <a:latin typeface="Arial"/>
                <a:cs typeface="Arial"/>
              </a:defRPr>
            </a:lvl1pPr>
          </a:lstStyle>
          <a:p>
            <a:r>
              <a:rPr lang="nl-NL"/>
              <a:t>Klik om de stijl te bewerken</a:t>
            </a:r>
            <a:endParaRPr lang="nl-NL" dirty="0"/>
          </a:p>
        </p:txBody>
      </p:sp>
      <p:sp>
        <p:nvSpPr>
          <p:cNvPr id="8" name="Subtitel 2"/>
          <p:cNvSpPr>
            <a:spLocks noGrp="1"/>
          </p:cNvSpPr>
          <p:nvPr>
            <p:ph type="subTitle" idx="1"/>
          </p:nvPr>
        </p:nvSpPr>
        <p:spPr>
          <a:xfrm>
            <a:off x="2377440" y="5572991"/>
            <a:ext cx="6400800" cy="1020618"/>
          </a:xfrm>
        </p:spPr>
        <p:txBody>
          <a:bodyPr>
            <a:normAutofit/>
          </a:bodyPr>
          <a:lstStyle>
            <a:lvl1pPr marL="0" indent="0" algn="r">
              <a:buNone/>
              <a:defRPr sz="2800" b="0" i="0">
                <a:solidFill>
                  <a:schemeClr val="tx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titelstijl van het model te bewerken</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ADD11118-9F01-4663-87E7-D789CC901402}" type="slidenum">
              <a:rPr lang="nl-NL">
                <a:solidFill>
                  <a:srgbClr val="E57C23"/>
                </a:solidFill>
              </a:rPr>
              <a:pPr>
                <a:defRPr/>
              </a:pPr>
              <a:t>‹nr.›</a:t>
            </a:fld>
            <a:endParaRPr lang="nl-NL">
              <a:solidFill>
                <a:srgbClr val="E57C23"/>
              </a:solidFill>
            </a:endParaRPr>
          </a:p>
        </p:txBody>
      </p:sp>
      <p:sp>
        <p:nvSpPr>
          <p:cNvPr id="5" name="Rechthoek 4"/>
          <p:cNvSpPr/>
          <p:nvPr userDrawn="1"/>
        </p:nvSpPr>
        <p:spPr>
          <a:xfrm>
            <a:off x="275421" y="6550025"/>
            <a:ext cx="2343954" cy="230832"/>
          </a:xfrm>
          <a:prstGeom prst="rect">
            <a:avLst/>
          </a:prstGeom>
          <a:solidFill>
            <a:schemeClr val="bg1"/>
          </a:solidFill>
        </p:spPr>
        <p:txBody>
          <a:bodyPr wrap="square">
            <a:spAutoFit/>
          </a:bodyPr>
          <a:lstStyle/>
          <a:p>
            <a:pPr algn="l" defTabSz="457200" eaLnBrk="1" hangingPunct="1">
              <a:spcBef>
                <a:spcPct val="0"/>
              </a:spcBef>
            </a:pPr>
            <a:r>
              <a:rPr lang="en-GB" sz="900">
                <a:solidFill>
                  <a:srgbClr val="F39500"/>
                </a:solidFill>
                <a:ea typeface="Times New Roman" panose="02020603050405020304" pitchFamily="18" charset="0"/>
              </a:rPr>
              <a:t>INNOVATION STARTS WITH TESTING</a:t>
            </a:r>
            <a:r>
              <a:rPr lang="en-GB" sz="900" b="0">
                <a:solidFill>
                  <a:srgbClr val="000000"/>
                </a:solidFill>
                <a:ea typeface="Times New Roman" panose="02020603050405020304" pitchFamily="18" charset="0"/>
              </a:rPr>
              <a:t> </a:t>
            </a:r>
            <a:endParaRPr lang="nl-NL" sz="900" b="0">
              <a:solidFill>
                <a:srgbClr val="000000"/>
              </a:solidFill>
              <a:latin typeface="Arial" charset="0"/>
            </a:endParaRPr>
          </a:p>
        </p:txBody>
      </p:sp>
    </p:spTree>
    <p:extLst>
      <p:ext uri="{BB962C8B-B14F-4D97-AF65-F5344CB8AC3E}">
        <p14:creationId xmlns:p14="http://schemas.microsoft.com/office/powerpoint/2010/main" val="1725230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jdelijke aanduiding voor titel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l-NL"/>
              <a:t>Titelstijl van model bewerken</a:t>
            </a:r>
          </a:p>
        </p:txBody>
      </p:sp>
      <p:sp>
        <p:nvSpPr>
          <p:cNvPr id="5" name="Tijdelijke aanduiding voor dianummer 12"/>
          <p:cNvSpPr>
            <a:spLocks noGrp="1"/>
          </p:cNvSpPr>
          <p:nvPr>
            <p:ph type="sldNum" sz="quarter" idx="4"/>
          </p:nvPr>
        </p:nvSpPr>
        <p:spPr>
          <a:xfrm>
            <a:off x="6664325" y="6397625"/>
            <a:ext cx="2133600" cy="365125"/>
          </a:xfrm>
          <a:prstGeom prst="rect">
            <a:avLst/>
          </a:prstGeom>
        </p:spPr>
        <p:txBody>
          <a:bodyPr anchor="b"/>
          <a:lstStyle>
            <a:lvl1pPr algn="r" fontAlgn="auto">
              <a:spcBef>
                <a:spcPts val="0"/>
              </a:spcBef>
              <a:spcAft>
                <a:spcPts val="0"/>
              </a:spcAft>
              <a:defRPr sz="1000" b="1" i="0">
                <a:solidFill>
                  <a:schemeClr val="accent1"/>
                </a:solidFill>
                <a:latin typeface="Arial"/>
                <a:cs typeface="Arial"/>
              </a:defRPr>
            </a:lvl1pPr>
          </a:lstStyle>
          <a:p>
            <a:pPr defTabSz="457200" eaLnBrk="1" hangingPunct="1">
              <a:defRPr/>
            </a:pPr>
            <a:fld id="{F623A239-6A81-466F-BC8F-EF7D9622276C}" type="slidenum">
              <a:rPr lang="nl-NL">
                <a:solidFill>
                  <a:srgbClr val="E57C23"/>
                </a:solidFill>
              </a:rPr>
              <a:pPr defTabSz="457200" eaLnBrk="1" hangingPunct="1">
                <a:defRPr/>
              </a:pPr>
              <a:t>‹nr.›</a:t>
            </a:fld>
            <a:endParaRPr lang="nl-NL">
              <a:solidFill>
                <a:srgbClr val="E57C23"/>
              </a:solidFill>
            </a:endParaRPr>
          </a:p>
        </p:txBody>
      </p:sp>
      <p:sp>
        <p:nvSpPr>
          <p:cNvPr id="5124" name="Tijdelijke aanduiding voor tekst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Rechthoek 5"/>
          <p:cNvSpPr/>
          <p:nvPr userDrawn="1"/>
        </p:nvSpPr>
        <p:spPr>
          <a:xfrm>
            <a:off x="275421" y="6550025"/>
            <a:ext cx="2343954" cy="230832"/>
          </a:xfrm>
          <a:prstGeom prst="rect">
            <a:avLst/>
          </a:prstGeom>
          <a:solidFill>
            <a:schemeClr val="bg1"/>
          </a:solidFill>
        </p:spPr>
        <p:txBody>
          <a:bodyPr wrap="square">
            <a:spAutoFit/>
          </a:bodyPr>
          <a:lstStyle/>
          <a:p>
            <a:pPr algn="l" defTabSz="457200" eaLnBrk="1" hangingPunct="1">
              <a:spcBef>
                <a:spcPct val="0"/>
              </a:spcBef>
            </a:pPr>
            <a:r>
              <a:rPr lang="en-GB" sz="900">
                <a:solidFill>
                  <a:srgbClr val="F39500"/>
                </a:solidFill>
                <a:ea typeface="Times New Roman" panose="02020603050405020304" pitchFamily="18" charset="0"/>
              </a:rPr>
              <a:t>INNOVATION STARTS WITH TESTING</a:t>
            </a:r>
            <a:r>
              <a:rPr lang="en-GB" sz="900" b="0">
                <a:solidFill>
                  <a:srgbClr val="000000"/>
                </a:solidFill>
                <a:ea typeface="Times New Roman" panose="02020603050405020304" pitchFamily="18" charset="0"/>
              </a:rPr>
              <a:t> </a:t>
            </a:r>
            <a:endParaRPr lang="nl-NL" sz="900" b="0">
              <a:solidFill>
                <a:srgbClr val="000000"/>
              </a:solidFill>
              <a:latin typeface="Arial" charset="0"/>
            </a:endParaRPr>
          </a:p>
        </p:txBody>
      </p:sp>
    </p:spTree>
    <p:extLst>
      <p:ext uri="{BB962C8B-B14F-4D97-AF65-F5344CB8AC3E}">
        <p14:creationId xmlns:p14="http://schemas.microsoft.com/office/powerpoint/2010/main" val="342222632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Lst>
  <p:hf hdr="0" ftr="0" dt="0"/>
  <p:txStyles>
    <p:titleStyle>
      <a:lvl1pPr algn="l" defTabSz="457200" rtl="0" eaLnBrk="0" fontAlgn="base" hangingPunct="0">
        <a:spcBef>
          <a:spcPct val="0"/>
        </a:spcBef>
        <a:spcAft>
          <a:spcPct val="0"/>
        </a:spcAft>
        <a:defRPr sz="4000" kern="1200">
          <a:solidFill>
            <a:srgbClr val="0A1C5C"/>
          </a:solidFill>
          <a:latin typeface="Arial"/>
          <a:ea typeface="+mj-ea"/>
          <a:cs typeface="Arial"/>
        </a:defRPr>
      </a:lvl1pPr>
      <a:lvl2pPr algn="l" defTabSz="457200" rtl="0" eaLnBrk="0" fontAlgn="base" hangingPunct="0">
        <a:spcBef>
          <a:spcPct val="0"/>
        </a:spcBef>
        <a:spcAft>
          <a:spcPct val="0"/>
        </a:spcAft>
        <a:defRPr sz="4000">
          <a:solidFill>
            <a:srgbClr val="0A1C5C"/>
          </a:solidFill>
          <a:latin typeface="Arial" charset="0"/>
          <a:cs typeface="Arial" charset="0"/>
        </a:defRPr>
      </a:lvl2pPr>
      <a:lvl3pPr algn="l" defTabSz="457200" rtl="0" eaLnBrk="0" fontAlgn="base" hangingPunct="0">
        <a:spcBef>
          <a:spcPct val="0"/>
        </a:spcBef>
        <a:spcAft>
          <a:spcPct val="0"/>
        </a:spcAft>
        <a:defRPr sz="4000">
          <a:solidFill>
            <a:srgbClr val="0A1C5C"/>
          </a:solidFill>
          <a:latin typeface="Arial" charset="0"/>
          <a:cs typeface="Arial" charset="0"/>
        </a:defRPr>
      </a:lvl3pPr>
      <a:lvl4pPr algn="l" defTabSz="457200" rtl="0" eaLnBrk="0" fontAlgn="base" hangingPunct="0">
        <a:spcBef>
          <a:spcPct val="0"/>
        </a:spcBef>
        <a:spcAft>
          <a:spcPct val="0"/>
        </a:spcAft>
        <a:defRPr sz="4000">
          <a:solidFill>
            <a:srgbClr val="0A1C5C"/>
          </a:solidFill>
          <a:latin typeface="Arial" charset="0"/>
          <a:cs typeface="Arial" charset="0"/>
        </a:defRPr>
      </a:lvl4pPr>
      <a:lvl5pPr algn="l" defTabSz="457200" rtl="0" eaLnBrk="0" fontAlgn="base" hangingPunct="0">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457200" indent="-457200" algn="l" defTabSz="457200" rtl="0" eaLnBrk="0" fontAlgn="base" hangingPunct="0">
        <a:spcBef>
          <a:spcPct val="20000"/>
        </a:spcBef>
        <a:spcAft>
          <a:spcPct val="0"/>
        </a:spcAft>
        <a:buClr>
          <a:schemeClr val="accent1"/>
        </a:buClr>
        <a:buSzPct val="100000"/>
        <a:buBlip>
          <a:blip r:embed="rId16"/>
        </a:buBlip>
        <a:defRPr sz="2800" kern="1200">
          <a:solidFill>
            <a:srgbClr val="0A1C5C"/>
          </a:solidFill>
          <a:latin typeface="Arial"/>
          <a:ea typeface="+mn-ea"/>
          <a:cs typeface="Arial"/>
        </a:defRPr>
      </a:lvl1pPr>
      <a:lvl2pPr marL="800100" indent="-342900" algn="l" defTabSz="457200" rtl="0" eaLnBrk="0" fontAlgn="base" hangingPunct="0">
        <a:spcBef>
          <a:spcPct val="20000"/>
        </a:spcBef>
        <a:spcAft>
          <a:spcPct val="0"/>
        </a:spcAft>
        <a:buClr>
          <a:schemeClr val="accent1"/>
        </a:buClr>
        <a:buFont typeface="Arial" charset="0"/>
        <a:buChar char="•"/>
        <a:defRPr sz="2400" kern="1200">
          <a:solidFill>
            <a:srgbClr val="0A1C5C"/>
          </a:solidFill>
          <a:latin typeface="Arial"/>
          <a:ea typeface="+mn-ea"/>
          <a:cs typeface="Arial"/>
        </a:defRPr>
      </a:lvl2pPr>
      <a:lvl3pPr marL="1257300" indent="-342900" algn="l" defTabSz="457200" rtl="0" eaLnBrk="0" fontAlgn="base" hangingPunct="0">
        <a:spcBef>
          <a:spcPct val="20000"/>
        </a:spcBef>
        <a:spcAft>
          <a:spcPct val="0"/>
        </a:spcAft>
        <a:buClr>
          <a:schemeClr val="accent1"/>
        </a:buClr>
        <a:buFont typeface="Arial" charset="0"/>
        <a:buChar char="•"/>
        <a:defRPr sz="2000" kern="1200">
          <a:solidFill>
            <a:srgbClr val="0A1C5C"/>
          </a:solidFill>
          <a:latin typeface="Arial"/>
          <a:ea typeface="+mn-ea"/>
          <a:cs typeface="Arial"/>
        </a:defRPr>
      </a:lvl3pPr>
      <a:lvl4pPr marL="1657350" indent="-285750" algn="l" defTabSz="457200" rtl="0" eaLnBrk="0" fontAlgn="base" hangingPunct="0">
        <a:spcBef>
          <a:spcPct val="20000"/>
        </a:spcBef>
        <a:spcAft>
          <a:spcPct val="0"/>
        </a:spcAft>
        <a:buClr>
          <a:schemeClr val="accent1"/>
        </a:buClr>
        <a:buFont typeface="Arial" charset="0"/>
        <a:buChar char="•"/>
        <a:defRPr sz="1600" kern="1200">
          <a:solidFill>
            <a:srgbClr val="0A1C5C"/>
          </a:solidFill>
          <a:latin typeface="Arial"/>
          <a:ea typeface="+mn-ea"/>
          <a:cs typeface="Arial"/>
        </a:defRPr>
      </a:lvl4pPr>
      <a:lvl5pPr marL="2114550" indent="-285750" algn="l" defTabSz="457200" rtl="0" eaLnBrk="0" fontAlgn="base" hangingPunct="0">
        <a:spcBef>
          <a:spcPct val="20000"/>
        </a:spcBef>
        <a:spcAft>
          <a:spcPct val="0"/>
        </a:spcAft>
        <a:buClr>
          <a:schemeClr val="accent1"/>
        </a:buClr>
        <a:buFont typeface="Arial" charset="0"/>
        <a:buChar char="•"/>
        <a:defRPr sz="1400" kern="1200">
          <a:solidFill>
            <a:srgbClr val="0A1C5C"/>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jdelijke aanduiding voor titel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l-NL"/>
              <a:t>Titelstijl van model bewerken</a:t>
            </a:r>
          </a:p>
        </p:txBody>
      </p:sp>
      <p:sp>
        <p:nvSpPr>
          <p:cNvPr id="5" name="Tijdelijke aanduiding voor dianummer 12"/>
          <p:cNvSpPr>
            <a:spLocks noGrp="1"/>
          </p:cNvSpPr>
          <p:nvPr>
            <p:ph type="sldNum" sz="quarter" idx="4"/>
          </p:nvPr>
        </p:nvSpPr>
        <p:spPr>
          <a:xfrm>
            <a:off x="6664325" y="6397625"/>
            <a:ext cx="2133600" cy="365125"/>
          </a:xfrm>
          <a:prstGeom prst="rect">
            <a:avLst/>
          </a:prstGeom>
        </p:spPr>
        <p:txBody>
          <a:bodyPr anchor="b"/>
          <a:lstStyle>
            <a:lvl1pPr algn="r" fontAlgn="auto">
              <a:spcBef>
                <a:spcPts val="0"/>
              </a:spcBef>
              <a:spcAft>
                <a:spcPts val="0"/>
              </a:spcAft>
              <a:defRPr sz="1000" b="1" i="0">
                <a:solidFill>
                  <a:schemeClr val="accent1"/>
                </a:solidFill>
                <a:latin typeface="Arial"/>
                <a:cs typeface="Arial"/>
              </a:defRPr>
            </a:lvl1pPr>
          </a:lstStyle>
          <a:p>
            <a:pPr defTabSz="457200" eaLnBrk="1" hangingPunct="1">
              <a:defRPr/>
            </a:pPr>
            <a:fld id="{F623A239-6A81-466F-BC8F-EF7D9622276C}" type="slidenum">
              <a:rPr lang="nl-NL">
                <a:solidFill>
                  <a:srgbClr val="E57C23"/>
                </a:solidFill>
              </a:rPr>
              <a:pPr defTabSz="457200" eaLnBrk="1" hangingPunct="1">
                <a:defRPr/>
              </a:pPr>
              <a:t>‹nr.›</a:t>
            </a:fld>
            <a:endParaRPr lang="nl-NL">
              <a:solidFill>
                <a:srgbClr val="E57C23"/>
              </a:solidFill>
            </a:endParaRPr>
          </a:p>
        </p:txBody>
      </p:sp>
      <p:sp>
        <p:nvSpPr>
          <p:cNvPr id="5124" name="Tijdelijke aanduiding voor tekst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Rechthoek 5"/>
          <p:cNvSpPr/>
          <p:nvPr userDrawn="1"/>
        </p:nvSpPr>
        <p:spPr>
          <a:xfrm>
            <a:off x="275421" y="6550025"/>
            <a:ext cx="2343954" cy="230832"/>
          </a:xfrm>
          <a:prstGeom prst="rect">
            <a:avLst/>
          </a:prstGeom>
          <a:solidFill>
            <a:schemeClr val="bg1"/>
          </a:solidFill>
        </p:spPr>
        <p:txBody>
          <a:bodyPr wrap="square">
            <a:spAutoFit/>
          </a:bodyPr>
          <a:lstStyle/>
          <a:p>
            <a:pPr algn="l" defTabSz="457200" eaLnBrk="1" hangingPunct="1">
              <a:spcBef>
                <a:spcPct val="0"/>
              </a:spcBef>
            </a:pPr>
            <a:r>
              <a:rPr lang="en-GB" sz="900">
                <a:solidFill>
                  <a:srgbClr val="F39500"/>
                </a:solidFill>
                <a:ea typeface="Times New Roman" panose="02020603050405020304" pitchFamily="18" charset="0"/>
              </a:rPr>
              <a:t>INNOVATION STARTS WITH TESTING</a:t>
            </a:r>
            <a:r>
              <a:rPr lang="en-GB" sz="900" b="0">
                <a:solidFill>
                  <a:srgbClr val="000000"/>
                </a:solidFill>
                <a:ea typeface="Times New Roman" panose="02020603050405020304" pitchFamily="18" charset="0"/>
              </a:rPr>
              <a:t> </a:t>
            </a:r>
            <a:endParaRPr lang="nl-NL" sz="900" b="0">
              <a:solidFill>
                <a:srgbClr val="000000"/>
              </a:solidFill>
              <a:latin typeface="Arial" charset="0"/>
            </a:endParaRPr>
          </a:p>
        </p:txBody>
      </p:sp>
    </p:spTree>
    <p:extLst>
      <p:ext uri="{BB962C8B-B14F-4D97-AF65-F5344CB8AC3E}">
        <p14:creationId xmlns:p14="http://schemas.microsoft.com/office/powerpoint/2010/main" val="62622964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hf hdr="0" ftr="0" dt="0"/>
  <p:txStyles>
    <p:titleStyle>
      <a:lvl1pPr algn="l" defTabSz="457200" rtl="0" eaLnBrk="0" fontAlgn="base" hangingPunct="0">
        <a:spcBef>
          <a:spcPct val="0"/>
        </a:spcBef>
        <a:spcAft>
          <a:spcPct val="0"/>
        </a:spcAft>
        <a:defRPr sz="4000" kern="1200">
          <a:solidFill>
            <a:srgbClr val="0A1C5C"/>
          </a:solidFill>
          <a:latin typeface="Arial"/>
          <a:ea typeface="+mj-ea"/>
          <a:cs typeface="Arial"/>
        </a:defRPr>
      </a:lvl1pPr>
      <a:lvl2pPr algn="l" defTabSz="457200" rtl="0" eaLnBrk="0" fontAlgn="base" hangingPunct="0">
        <a:spcBef>
          <a:spcPct val="0"/>
        </a:spcBef>
        <a:spcAft>
          <a:spcPct val="0"/>
        </a:spcAft>
        <a:defRPr sz="4000">
          <a:solidFill>
            <a:srgbClr val="0A1C5C"/>
          </a:solidFill>
          <a:latin typeface="Arial" charset="0"/>
          <a:cs typeface="Arial" charset="0"/>
        </a:defRPr>
      </a:lvl2pPr>
      <a:lvl3pPr algn="l" defTabSz="457200" rtl="0" eaLnBrk="0" fontAlgn="base" hangingPunct="0">
        <a:spcBef>
          <a:spcPct val="0"/>
        </a:spcBef>
        <a:spcAft>
          <a:spcPct val="0"/>
        </a:spcAft>
        <a:defRPr sz="4000">
          <a:solidFill>
            <a:srgbClr val="0A1C5C"/>
          </a:solidFill>
          <a:latin typeface="Arial" charset="0"/>
          <a:cs typeface="Arial" charset="0"/>
        </a:defRPr>
      </a:lvl3pPr>
      <a:lvl4pPr algn="l" defTabSz="457200" rtl="0" eaLnBrk="0" fontAlgn="base" hangingPunct="0">
        <a:spcBef>
          <a:spcPct val="0"/>
        </a:spcBef>
        <a:spcAft>
          <a:spcPct val="0"/>
        </a:spcAft>
        <a:defRPr sz="4000">
          <a:solidFill>
            <a:srgbClr val="0A1C5C"/>
          </a:solidFill>
          <a:latin typeface="Arial" charset="0"/>
          <a:cs typeface="Arial" charset="0"/>
        </a:defRPr>
      </a:lvl4pPr>
      <a:lvl5pPr algn="l" defTabSz="457200" rtl="0" eaLnBrk="0" fontAlgn="base" hangingPunct="0">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457200" indent="-457200" algn="l" defTabSz="457200" rtl="0" eaLnBrk="0" fontAlgn="base" hangingPunct="0">
        <a:spcBef>
          <a:spcPct val="20000"/>
        </a:spcBef>
        <a:spcAft>
          <a:spcPct val="0"/>
        </a:spcAft>
        <a:buClr>
          <a:schemeClr val="accent1"/>
        </a:buClr>
        <a:buSzPct val="100000"/>
        <a:buBlip>
          <a:blip r:embed="rId16"/>
        </a:buBlip>
        <a:defRPr sz="2800" kern="1200">
          <a:solidFill>
            <a:srgbClr val="0A1C5C"/>
          </a:solidFill>
          <a:latin typeface="Arial"/>
          <a:ea typeface="+mn-ea"/>
          <a:cs typeface="Arial"/>
        </a:defRPr>
      </a:lvl1pPr>
      <a:lvl2pPr marL="800100" indent="-342900" algn="l" defTabSz="457200" rtl="0" eaLnBrk="0" fontAlgn="base" hangingPunct="0">
        <a:spcBef>
          <a:spcPct val="20000"/>
        </a:spcBef>
        <a:spcAft>
          <a:spcPct val="0"/>
        </a:spcAft>
        <a:buClr>
          <a:schemeClr val="accent1"/>
        </a:buClr>
        <a:buFont typeface="Arial" charset="0"/>
        <a:buChar char="•"/>
        <a:defRPr sz="2400" kern="1200">
          <a:solidFill>
            <a:srgbClr val="0A1C5C"/>
          </a:solidFill>
          <a:latin typeface="Arial"/>
          <a:ea typeface="+mn-ea"/>
          <a:cs typeface="Arial"/>
        </a:defRPr>
      </a:lvl2pPr>
      <a:lvl3pPr marL="1257300" indent="-342900" algn="l" defTabSz="457200" rtl="0" eaLnBrk="0" fontAlgn="base" hangingPunct="0">
        <a:spcBef>
          <a:spcPct val="20000"/>
        </a:spcBef>
        <a:spcAft>
          <a:spcPct val="0"/>
        </a:spcAft>
        <a:buClr>
          <a:schemeClr val="accent1"/>
        </a:buClr>
        <a:buFont typeface="Arial" charset="0"/>
        <a:buChar char="•"/>
        <a:defRPr sz="2000" kern="1200">
          <a:solidFill>
            <a:srgbClr val="0A1C5C"/>
          </a:solidFill>
          <a:latin typeface="Arial"/>
          <a:ea typeface="+mn-ea"/>
          <a:cs typeface="Arial"/>
        </a:defRPr>
      </a:lvl3pPr>
      <a:lvl4pPr marL="1657350" indent="-285750" algn="l" defTabSz="457200" rtl="0" eaLnBrk="0" fontAlgn="base" hangingPunct="0">
        <a:spcBef>
          <a:spcPct val="20000"/>
        </a:spcBef>
        <a:spcAft>
          <a:spcPct val="0"/>
        </a:spcAft>
        <a:buClr>
          <a:schemeClr val="accent1"/>
        </a:buClr>
        <a:buFont typeface="Arial" charset="0"/>
        <a:buChar char="•"/>
        <a:defRPr sz="1600" kern="1200">
          <a:solidFill>
            <a:srgbClr val="0A1C5C"/>
          </a:solidFill>
          <a:latin typeface="Arial"/>
          <a:ea typeface="+mn-ea"/>
          <a:cs typeface="Arial"/>
        </a:defRPr>
      </a:lvl4pPr>
      <a:lvl5pPr marL="2114550" indent="-285750" algn="l" defTabSz="457200" rtl="0" eaLnBrk="0" fontAlgn="base" hangingPunct="0">
        <a:spcBef>
          <a:spcPct val="20000"/>
        </a:spcBef>
        <a:spcAft>
          <a:spcPct val="0"/>
        </a:spcAft>
        <a:buClr>
          <a:schemeClr val="accent1"/>
        </a:buClr>
        <a:buFont typeface="Arial" charset="0"/>
        <a:buChar char="•"/>
        <a:defRPr sz="1400" kern="1200">
          <a:solidFill>
            <a:srgbClr val="0A1C5C"/>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0" y="0"/>
            <a:ext cx="9144000" cy="6453336"/>
          </a:xfrm>
          <a:prstGeom prst="rect">
            <a:avLst/>
          </a:prstGeom>
          <a:solidFill>
            <a:srgbClr val="C5C5C5"/>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3152" tIns="31577" rIns="63152" bIns="31577"/>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endParaRPr lang="nl-NL" altLang="nl-NL" sz="1754">
              <a:latin typeface="Arial" panose="020B0604020202020204" pitchFamily="34" charset="0"/>
            </a:endParaRPr>
          </a:p>
        </p:txBody>
      </p:sp>
      <p:sp>
        <p:nvSpPr>
          <p:cNvPr id="5123" name="Rectangle 61"/>
          <p:cNvSpPr>
            <a:spLocks noChangeArrowheads="1"/>
          </p:cNvSpPr>
          <p:nvPr/>
        </p:nvSpPr>
        <p:spPr bwMode="auto">
          <a:xfrm>
            <a:off x="7282961" y="2025510"/>
            <a:ext cx="1195754" cy="485573"/>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en-US" altLang="nl-NL" sz="738" b="0">
                <a:solidFill>
                  <a:srgbClr val="000000"/>
                </a:solidFill>
                <a:latin typeface="Verdana" panose="020B0604030504040204" pitchFamily="34" charset="0"/>
              </a:rPr>
              <a:t>Is het technisch beheerbaar en exploiteerbaar?</a:t>
            </a:r>
            <a:endParaRPr lang="nl-NL" altLang="nl-NL" sz="738" b="0">
              <a:solidFill>
                <a:srgbClr val="000000"/>
              </a:solidFill>
              <a:latin typeface="Verdana" panose="020B0604030504040204" pitchFamily="34" charset="0"/>
            </a:endParaRPr>
          </a:p>
        </p:txBody>
      </p:sp>
      <p:sp>
        <p:nvSpPr>
          <p:cNvPr id="80" name="Rectangle 62"/>
          <p:cNvSpPr>
            <a:spLocks noChangeArrowheads="1"/>
          </p:cNvSpPr>
          <p:nvPr/>
        </p:nvSpPr>
        <p:spPr bwMode="auto">
          <a:xfrm>
            <a:off x="8635512" y="1036027"/>
            <a:ext cx="256442" cy="4058569"/>
          </a:xfrm>
          <a:prstGeom prst="rect">
            <a:avLst/>
          </a:prstGeom>
          <a:solidFill>
            <a:srgbClr val="3366FF"/>
          </a:solidFill>
          <a:ln w="12700">
            <a:solidFill>
              <a:srgbClr val="FFFFFF"/>
            </a:solidFill>
            <a:miter lim="800000"/>
            <a:headEnd/>
            <a:tailEnd/>
          </a:ln>
        </p:spPr>
        <p:txBody>
          <a:bodyPr vert="vert" lIns="24863" tIns="24863" rIns="24863" bIns="24863"/>
          <a:lstStyle/>
          <a:p>
            <a:pPr algn="ctr" defTabSz="883721">
              <a:defRPr/>
            </a:pPr>
            <a:r>
              <a:rPr lang="nl-NL" sz="1108" b="1">
                <a:solidFill>
                  <a:schemeClr val="bg1"/>
                </a:solidFill>
                <a:latin typeface="Helvetica" pitchFamily="34" charset="0"/>
                <a:cs typeface="Helvetica" pitchFamily="34" charset="0"/>
              </a:rPr>
              <a:t>Productie</a:t>
            </a:r>
            <a:endParaRPr lang="nl-NL" sz="923" b="1">
              <a:solidFill>
                <a:schemeClr val="bg1"/>
              </a:solidFill>
              <a:latin typeface="Helvetica" pitchFamily="34" charset="0"/>
              <a:cs typeface="Helvetica" pitchFamily="34" charset="0"/>
            </a:endParaRPr>
          </a:p>
        </p:txBody>
      </p:sp>
      <p:sp>
        <p:nvSpPr>
          <p:cNvPr id="5126" name="Rectangle 4"/>
          <p:cNvSpPr>
            <a:spLocks noChangeArrowheads="1"/>
          </p:cNvSpPr>
          <p:nvPr/>
        </p:nvSpPr>
        <p:spPr bwMode="auto">
          <a:xfrm>
            <a:off x="660889" y="2025511"/>
            <a:ext cx="1124638" cy="483576"/>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738" b="0">
                <a:solidFill>
                  <a:srgbClr val="000000"/>
                </a:solidFill>
                <a:latin typeface="Verdana" panose="020B0604030504040204" pitchFamily="34" charset="0"/>
              </a:rPr>
              <a:t>Codevalidatie en</a:t>
            </a:r>
            <a:br>
              <a:rPr lang="nl-NL" altLang="nl-NL" sz="738" b="0">
                <a:solidFill>
                  <a:srgbClr val="000000"/>
                </a:solidFill>
                <a:latin typeface="Verdana" panose="020B0604030504040204" pitchFamily="34" charset="0"/>
              </a:rPr>
            </a:br>
            <a:r>
              <a:rPr lang="nl-NL" altLang="nl-NL" sz="738" b="0">
                <a:solidFill>
                  <a:srgbClr val="000000"/>
                </a:solidFill>
                <a:latin typeface="Verdana" panose="020B0604030504040204" pitchFamily="34" charset="0"/>
              </a:rPr>
              <a:t>-integratie, debugging.</a:t>
            </a:r>
          </a:p>
        </p:txBody>
      </p:sp>
      <p:sp>
        <p:nvSpPr>
          <p:cNvPr id="5127" name="Rectangle 10"/>
          <p:cNvSpPr>
            <a:spLocks noChangeArrowheads="1"/>
          </p:cNvSpPr>
          <p:nvPr/>
        </p:nvSpPr>
        <p:spPr bwMode="auto">
          <a:xfrm>
            <a:off x="2046182" y="2034302"/>
            <a:ext cx="2527282" cy="485573"/>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None/>
            </a:pPr>
            <a:r>
              <a:rPr lang="nl-NL" altLang="nl-NL" sz="738" b="0">
                <a:solidFill>
                  <a:srgbClr val="000000"/>
                </a:solidFill>
                <a:latin typeface="Verdana" panose="020B0604030504040204" pitchFamily="34" charset="0"/>
              </a:rPr>
              <a:t>Aantonen dat de applicatie als geheel correct werkt incl. technische integratie in de keten. </a:t>
            </a:r>
          </a:p>
        </p:txBody>
      </p:sp>
      <p:sp>
        <p:nvSpPr>
          <p:cNvPr id="5129" name="Rectangle 22"/>
          <p:cNvSpPr>
            <a:spLocks noChangeArrowheads="1"/>
          </p:cNvSpPr>
          <p:nvPr/>
        </p:nvSpPr>
        <p:spPr bwMode="auto">
          <a:xfrm>
            <a:off x="4645269" y="2025510"/>
            <a:ext cx="2578000" cy="485573"/>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None/>
            </a:pPr>
            <a:r>
              <a:rPr lang="nl-NL" altLang="nl-NL" sz="738" b="0">
                <a:solidFill>
                  <a:srgbClr val="000000"/>
                </a:solidFill>
                <a:latin typeface="Verdana" panose="020B0604030504040204" pitchFamily="34" charset="0"/>
              </a:rPr>
              <a:t>Functionele acceptatie PLUS Gebruikersacceptatie en aansluiting bij bedrijfsprocessen.</a:t>
            </a:r>
          </a:p>
          <a:p>
            <a:pPr algn="ctr" eaLnBrk="1" hangingPunct="1">
              <a:spcBef>
                <a:spcPct val="0"/>
              </a:spcBef>
              <a:buFontTx/>
              <a:buNone/>
            </a:pPr>
            <a:endParaRPr lang="nl-NL" altLang="nl-NL" sz="738" b="0">
              <a:solidFill>
                <a:srgbClr val="000000"/>
              </a:solidFill>
              <a:latin typeface="Verdana" panose="020B0604030504040204" pitchFamily="34" charset="0"/>
            </a:endParaRPr>
          </a:p>
        </p:txBody>
      </p:sp>
      <p:sp>
        <p:nvSpPr>
          <p:cNvPr id="5131" name="Rectangle 47"/>
          <p:cNvSpPr>
            <a:spLocks noChangeArrowheads="1"/>
          </p:cNvSpPr>
          <p:nvPr/>
        </p:nvSpPr>
        <p:spPr bwMode="auto">
          <a:xfrm>
            <a:off x="660889" y="3377329"/>
            <a:ext cx="1112122" cy="564522"/>
          </a:xfrm>
          <a:prstGeom prst="rect">
            <a:avLst/>
          </a:prstGeom>
          <a:solidFill>
            <a:srgbClr val="CCFFFF"/>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738" b="0">
                <a:solidFill>
                  <a:srgbClr val="000000"/>
                </a:solidFill>
                <a:latin typeface="Verdana" panose="020B0604030504040204" pitchFamily="34" charset="0"/>
              </a:rPr>
              <a:t>Bugs, slecht onderhoudbare en instabiele code die niet aan normen voldoet. </a:t>
            </a:r>
          </a:p>
        </p:txBody>
      </p:sp>
      <p:sp>
        <p:nvSpPr>
          <p:cNvPr id="5132" name="Rectangle 48"/>
          <p:cNvSpPr>
            <a:spLocks noChangeArrowheads="1"/>
          </p:cNvSpPr>
          <p:nvPr/>
        </p:nvSpPr>
        <p:spPr bwMode="auto">
          <a:xfrm>
            <a:off x="2046182" y="3377329"/>
            <a:ext cx="2527282" cy="564522"/>
          </a:xfrm>
          <a:prstGeom prst="rect">
            <a:avLst/>
          </a:prstGeom>
          <a:solidFill>
            <a:srgbClr val="CCFFFF"/>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None/>
            </a:pPr>
            <a:r>
              <a:rPr lang="nl-NL" altLang="nl-NL" sz="738" b="0">
                <a:solidFill>
                  <a:srgbClr val="000000"/>
                </a:solidFill>
                <a:latin typeface="Verdana" panose="020B0604030504040204" pitchFamily="34" charset="0"/>
              </a:rPr>
              <a:t>Onvolledige invoercontroles, technische en functionele fouten PLUS Integratieproblemen, goed- en foutpaden (uitval en excepties).</a:t>
            </a:r>
          </a:p>
        </p:txBody>
      </p:sp>
      <p:sp>
        <p:nvSpPr>
          <p:cNvPr id="5134" name="Rectangle 50"/>
          <p:cNvSpPr>
            <a:spLocks noChangeArrowheads="1"/>
          </p:cNvSpPr>
          <p:nvPr/>
        </p:nvSpPr>
        <p:spPr bwMode="auto">
          <a:xfrm>
            <a:off x="4645269" y="3377329"/>
            <a:ext cx="2570284" cy="564522"/>
          </a:xfrm>
          <a:prstGeom prst="rect">
            <a:avLst/>
          </a:prstGeom>
          <a:solidFill>
            <a:srgbClr val="CCFFFF"/>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None/>
            </a:pPr>
            <a:r>
              <a:rPr lang="nl-NL" altLang="nl-NL" sz="738" b="0">
                <a:solidFill>
                  <a:srgbClr val="000000"/>
                </a:solidFill>
                <a:latin typeface="Verdana" panose="020B0604030504040204" pitchFamily="34" charset="0"/>
              </a:rPr>
              <a:t>Problemen met functionaliteit en inregeling: producten en datacombinaties PLUS Problemen voor business/klant/beheer in aansluiting bij de werkprocessen.</a:t>
            </a:r>
          </a:p>
        </p:txBody>
      </p:sp>
      <p:sp>
        <p:nvSpPr>
          <p:cNvPr id="5136" name="Rectangle 59"/>
          <p:cNvSpPr>
            <a:spLocks noChangeArrowheads="1"/>
          </p:cNvSpPr>
          <p:nvPr/>
        </p:nvSpPr>
        <p:spPr bwMode="auto">
          <a:xfrm>
            <a:off x="583225" y="1063870"/>
            <a:ext cx="1275556" cy="4032006"/>
          </a:xfrm>
          <a:prstGeom prst="rect">
            <a:avLst/>
          </a:prstGeom>
          <a:noFill/>
          <a:ln w="381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63152" tIns="31577" rIns="63152" bIns="31577"/>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endParaRPr lang="nl-NL" altLang="nl-NL" sz="1754">
              <a:latin typeface="Arial" panose="020B0604020202020204" pitchFamily="34" charset="0"/>
            </a:endParaRPr>
          </a:p>
        </p:txBody>
      </p:sp>
      <p:sp>
        <p:nvSpPr>
          <p:cNvPr id="5137" name="Rectangle 60"/>
          <p:cNvSpPr>
            <a:spLocks noChangeArrowheads="1"/>
          </p:cNvSpPr>
          <p:nvPr/>
        </p:nvSpPr>
        <p:spPr bwMode="auto">
          <a:xfrm>
            <a:off x="1942324" y="1063870"/>
            <a:ext cx="6617811" cy="4032006"/>
          </a:xfrm>
          <a:prstGeom prst="rect">
            <a:avLst/>
          </a:prstGeom>
          <a:noFill/>
          <a:ln w="3810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63152" tIns="31577" rIns="63152" bIns="31577"/>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endParaRPr lang="nl-NL" altLang="nl-NL" sz="1754">
              <a:latin typeface="Arial" panose="020B0604020202020204" pitchFamily="34" charset="0"/>
            </a:endParaRPr>
          </a:p>
        </p:txBody>
      </p:sp>
      <p:sp>
        <p:nvSpPr>
          <p:cNvPr id="5138" name="Rectangle 70"/>
          <p:cNvSpPr>
            <a:spLocks noChangeArrowheads="1"/>
          </p:cNvSpPr>
          <p:nvPr/>
        </p:nvSpPr>
        <p:spPr bwMode="auto">
          <a:xfrm>
            <a:off x="7282961" y="3377329"/>
            <a:ext cx="1195754" cy="564522"/>
          </a:xfrm>
          <a:prstGeom prst="rect">
            <a:avLst/>
          </a:prstGeom>
          <a:solidFill>
            <a:srgbClr val="CCFFFF"/>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738" b="0">
                <a:solidFill>
                  <a:srgbClr val="000000"/>
                </a:solidFill>
                <a:latin typeface="Verdana" panose="020B0604030504040204" pitchFamily="34" charset="0"/>
              </a:rPr>
              <a:t>SLA afspraken niet haalbaar, problemen met beschikbaarheid, performance, security.</a:t>
            </a:r>
          </a:p>
        </p:txBody>
      </p:sp>
      <p:sp>
        <p:nvSpPr>
          <p:cNvPr id="5140" name="Tekstvak 72"/>
          <p:cNvSpPr txBox="1">
            <a:spLocks noChangeArrowheads="1"/>
          </p:cNvSpPr>
          <p:nvPr/>
        </p:nvSpPr>
        <p:spPr bwMode="auto">
          <a:xfrm>
            <a:off x="650632" y="1044820"/>
            <a:ext cx="1395550" cy="371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3152" tIns="31577" rIns="63152" bIns="31577" anchor="ctr">
            <a:spAutoFit/>
          </a:bodyP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l" eaLnBrk="1" hangingPunct="1">
              <a:spcBef>
                <a:spcPct val="0"/>
              </a:spcBef>
              <a:buFontTx/>
              <a:buNone/>
            </a:pPr>
            <a:r>
              <a:rPr lang="en-US" altLang="nl-NL" sz="2000" b="1" u="sng"/>
              <a:t>Dev team</a:t>
            </a:r>
            <a:endParaRPr lang="nl-NL" altLang="nl-NL" sz="2000" b="1" u="sng"/>
          </a:p>
        </p:txBody>
      </p:sp>
      <p:sp>
        <p:nvSpPr>
          <p:cNvPr id="5141" name="PIJL-RECHTS 70"/>
          <p:cNvSpPr>
            <a:spLocks noChangeArrowheads="1"/>
          </p:cNvSpPr>
          <p:nvPr/>
        </p:nvSpPr>
        <p:spPr bwMode="auto">
          <a:xfrm>
            <a:off x="184638" y="1382206"/>
            <a:ext cx="8641374" cy="597877"/>
          </a:xfrm>
          <a:prstGeom prst="rightArrow">
            <a:avLst>
              <a:gd name="adj1" fmla="val 69287"/>
              <a:gd name="adj2" fmla="val 79360"/>
            </a:avLst>
          </a:prstGeom>
          <a:solidFill>
            <a:srgbClr val="FF0000"/>
          </a:solidFill>
          <a:ln w="0">
            <a:solidFill>
              <a:srgbClr val="FF0000"/>
            </a:solidFill>
            <a:round/>
            <a:headEnd/>
            <a:tailEnd type="triangle" w="sm" len="sm"/>
          </a:ln>
        </p:spPr>
        <p:txBody>
          <a:bodyP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endParaRPr lang="nl-NL" altLang="nl-NL" sz="1754">
              <a:latin typeface="Arial" panose="020B0604020202020204" pitchFamily="34" charset="0"/>
            </a:endParaRPr>
          </a:p>
        </p:txBody>
      </p:sp>
      <p:sp>
        <p:nvSpPr>
          <p:cNvPr id="5142" name="Tekstvak 73"/>
          <p:cNvSpPr txBox="1">
            <a:spLocks noChangeArrowheads="1"/>
          </p:cNvSpPr>
          <p:nvPr/>
        </p:nvSpPr>
        <p:spPr bwMode="auto">
          <a:xfrm>
            <a:off x="2010347" y="1044820"/>
            <a:ext cx="4919458" cy="371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3152" tIns="31577" rIns="63152" bIns="31577" anchor="ctr">
            <a:spAutoFit/>
          </a:bodyP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l" eaLnBrk="1" hangingPunct="1">
              <a:spcBef>
                <a:spcPct val="0"/>
              </a:spcBef>
              <a:buFontTx/>
              <a:buNone/>
            </a:pPr>
            <a:r>
              <a:rPr lang="en-US" altLang="nl-NL" sz="2000" b="1" u="sng"/>
              <a:t>Hele agile DevOps team</a:t>
            </a:r>
            <a:endParaRPr lang="nl-NL" altLang="nl-NL" sz="1800" b="1" u="sng"/>
          </a:p>
        </p:txBody>
      </p:sp>
      <p:sp>
        <p:nvSpPr>
          <p:cNvPr id="5143" name="AutoShape 8"/>
          <p:cNvSpPr>
            <a:spLocks noChangeArrowheads="1"/>
          </p:cNvSpPr>
          <p:nvPr/>
        </p:nvSpPr>
        <p:spPr bwMode="auto">
          <a:xfrm>
            <a:off x="184639" y="2143473"/>
            <a:ext cx="505558" cy="232996"/>
          </a:xfrm>
          <a:prstGeom prst="homePlate">
            <a:avLst>
              <a:gd name="adj" fmla="val 43216"/>
            </a:avLst>
          </a:prstGeom>
          <a:solidFill>
            <a:srgbClr val="3366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33231" tIns="0" rIns="0" bIns="0"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831" b="0">
                <a:solidFill>
                  <a:schemeClr val="bg1"/>
                </a:solidFill>
                <a:latin typeface="Verdana" panose="020B0604030504040204" pitchFamily="34" charset="0"/>
              </a:rPr>
              <a:t>Doel</a:t>
            </a:r>
          </a:p>
        </p:txBody>
      </p:sp>
      <p:sp>
        <p:nvSpPr>
          <p:cNvPr id="5144" name="AutoShape 45"/>
          <p:cNvSpPr>
            <a:spLocks noChangeArrowheads="1"/>
          </p:cNvSpPr>
          <p:nvPr/>
        </p:nvSpPr>
        <p:spPr bwMode="auto">
          <a:xfrm>
            <a:off x="184639" y="2731200"/>
            <a:ext cx="505558" cy="238858"/>
          </a:xfrm>
          <a:prstGeom prst="homePlate">
            <a:avLst>
              <a:gd name="adj" fmla="val 42155"/>
            </a:avLst>
          </a:prstGeom>
          <a:solidFill>
            <a:srgbClr val="3366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33231" tIns="0" rIns="0" bIns="0"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831" b="0">
                <a:solidFill>
                  <a:schemeClr val="bg1"/>
                </a:solidFill>
                <a:latin typeface="Verdana" panose="020B0604030504040204" pitchFamily="34" charset="0"/>
              </a:rPr>
              <a:t>Object</a:t>
            </a:r>
          </a:p>
        </p:txBody>
      </p:sp>
      <p:sp>
        <p:nvSpPr>
          <p:cNvPr id="5145" name="AutoShape 51"/>
          <p:cNvSpPr>
            <a:spLocks noChangeArrowheads="1"/>
          </p:cNvSpPr>
          <p:nvPr/>
        </p:nvSpPr>
        <p:spPr bwMode="auto">
          <a:xfrm>
            <a:off x="184639" y="3540161"/>
            <a:ext cx="531935" cy="238858"/>
          </a:xfrm>
          <a:prstGeom prst="homePlate">
            <a:avLst>
              <a:gd name="adj" fmla="val 42086"/>
            </a:avLst>
          </a:prstGeom>
          <a:solidFill>
            <a:srgbClr val="3366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33231" tIns="0" rIns="0" bIns="0"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831" b="0">
                <a:solidFill>
                  <a:schemeClr val="bg1"/>
                </a:solidFill>
                <a:latin typeface="Verdana" panose="020B0604030504040204" pitchFamily="34" charset="0"/>
              </a:rPr>
              <a:t>Risicos</a:t>
            </a:r>
          </a:p>
        </p:txBody>
      </p:sp>
      <p:sp>
        <p:nvSpPr>
          <p:cNvPr id="5146" name="Rectangle 9"/>
          <p:cNvSpPr>
            <a:spLocks noChangeArrowheads="1"/>
          </p:cNvSpPr>
          <p:nvPr/>
        </p:nvSpPr>
        <p:spPr bwMode="auto">
          <a:xfrm>
            <a:off x="660889" y="4078515"/>
            <a:ext cx="1124638" cy="444012"/>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en-US" altLang="nl-NL" sz="738" b="0">
                <a:solidFill>
                  <a:srgbClr val="000000"/>
                </a:solidFill>
                <a:latin typeface="Verdana" panose="020B0604030504040204" pitchFamily="34" charset="0"/>
              </a:rPr>
              <a:t>Programmeur</a:t>
            </a:r>
            <a:endParaRPr lang="nl-NL" altLang="nl-NL" sz="738" b="0">
              <a:solidFill>
                <a:srgbClr val="000000"/>
              </a:solidFill>
              <a:latin typeface="Verdana" panose="020B0604030504040204" pitchFamily="34" charset="0"/>
            </a:endParaRPr>
          </a:p>
        </p:txBody>
      </p:sp>
      <p:sp>
        <p:nvSpPr>
          <p:cNvPr id="5148" name="Rectangle 21"/>
          <p:cNvSpPr>
            <a:spLocks noChangeArrowheads="1"/>
          </p:cNvSpPr>
          <p:nvPr/>
        </p:nvSpPr>
        <p:spPr bwMode="auto">
          <a:xfrm>
            <a:off x="2046181" y="4078515"/>
            <a:ext cx="2357299" cy="444012"/>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en-US" altLang="nl-NL" sz="738" b="0">
                <a:solidFill>
                  <a:srgbClr val="000000"/>
                </a:solidFill>
                <a:latin typeface="Verdana" panose="020B0604030504040204" pitchFamily="34" charset="0"/>
              </a:rPr>
              <a:t>Developers en technisch specialisten.</a:t>
            </a:r>
            <a:endParaRPr lang="nl-NL" altLang="nl-NL" sz="738" b="0">
              <a:solidFill>
                <a:srgbClr val="000000"/>
              </a:solidFill>
              <a:latin typeface="Verdana" panose="020B0604030504040204" pitchFamily="34" charset="0"/>
            </a:endParaRPr>
          </a:p>
        </p:txBody>
      </p:sp>
      <p:sp>
        <p:nvSpPr>
          <p:cNvPr id="5149" name="Rectangle 24"/>
          <p:cNvSpPr>
            <a:spLocks noChangeArrowheads="1"/>
          </p:cNvSpPr>
          <p:nvPr/>
        </p:nvSpPr>
        <p:spPr bwMode="auto">
          <a:xfrm>
            <a:off x="4645269" y="4078515"/>
            <a:ext cx="3833446" cy="444012"/>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None/>
            </a:pPr>
            <a:r>
              <a:rPr lang="en-US" altLang="nl-NL" sz="738" b="0">
                <a:solidFill>
                  <a:srgbClr val="000000"/>
                </a:solidFill>
                <a:latin typeface="Verdana" panose="020B0604030504040204" pitchFamily="34" charset="0"/>
              </a:rPr>
              <a:t>Onafhankelijk project testteam samen met Dev, gebruikers, beheer en infra.</a:t>
            </a:r>
            <a:endParaRPr lang="nl-NL" altLang="nl-NL" sz="738" b="0">
              <a:solidFill>
                <a:srgbClr val="000000"/>
              </a:solidFill>
              <a:latin typeface="Verdana" panose="020B0604030504040204" pitchFamily="34" charset="0"/>
            </a:endParaRPr>
          </a:p>
        </p:txBody>
      </p:sp>
      <p:sp>
        <p:nvSpPr>
          <p:cNvPr id="5152" name="AutoShape 46"/>
          <p:cNvSpPr>
            <a:spLocks noChangeArrowheads="1"/>
          </p:cNvSpPr>
          <p:nvPr/>
        </p:nvSpPr>
        <p:spPr bwMode="auto">
          <a:xfrm>
            <a:off x="184639" y="4181092"/>
            <a:ext cx="505558" cy="238858"/>
          </a:xfrm>
          <a:prstGeom prst="homePlate">
            <a:avLst>
              <a:gd name="adj" fmla="val 42155"/>
            </a:avLst>
          </a:prstGeom>
          <a:solidFill>
            <a:srgbClr val="3366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33231" tIns="0" rIns="0" bIns="0"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831" b="0">
                <a:solidFill>
                  <a:schemeClr val="bg1"/>
                </a:solidFill>
                <a:latin typeface="Verdana" panose="020B0604030504040204" pitchFamily="34" charset="0"/>
              </a:rPr>
              <a:t>Wie?</a:t>
            </a:r>
          </a:p>
        </p:txBody>
      </p:sp>
      <p:sp>
        <p:nvSpPr>
          <p:cNvPr id="5154" name="Rectangle 10"/>
          <p:cNvSpPr>
            <a:spLocks noChangeArrowheads="1"/>
          </p:cNvSpPr>
          <p:nvPr/>
        </p:nvSpPr>
        <p:spPr bwMode="auto">
          <a:xfrm rot="180000">
            <a:off x="5471006" y="5376592"/>
            <a:ext cx="1433146" cy="758599"/>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76231" tIns="38116" rIns="33231" bIns="38116"/>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738">
                <a:solidFill>
                  <a:srgbClr val="000000"/>
                </a:solidFill>
                <a:latin typeface="Verdana" panose="020B0604030504040204" pitchFamily="34" charset="0"/>
              </a:rPr>
              <a:t>Regressietesten</a:t>
            </a:r>
          </a:p>
          <a:p>
            <a:pPr eaLnBrk="1" hangingPunct="1">
              <a:spcBef>
                <a:spcPct val="0"/>
              </a:spcBef>
              <a:buFontTx/>
              <a:buNone/>
            </a:pPr>
            <a:r>
              <a:rPr lang="nl-NL" altLang="nl-NL" sz="738" b="0">
                <a:solidFill>
                  <a:srgbClr val="000000"/>
                </a:solidFill>
                <a:latin typeface="Verdana" panose="020B0604030504040204" pitchFamily="34" charset="0"/>
              </a:rPr>
              <a:t>Is net als security- en performancetesten geen testsoort maar een testvorm die in elke testsoort nodig kan zijn. </a:t>
            </a:r>
          </a:p>
          <a:p>
            <a:pPr eaLnBrk="1" hangingPunct="1">
              <a:spcBef>
                <a:spcPct val="0"/>
              </a:spcBef>
              <a:buFontTx/>
              <a:buNone/>
            </a:pPr>
            <a:endParaRPr lang="nl-NL" altLang="nl-NL" sz="738" b="0">
              <a:solidFill>
                <a:srgbClr val="000000"/>
              </a:solidFill>
              <a:latin typeface="Verdana" panose="020B0604030504040204" pitchFamily="34" charset="0"/>
            </a:endParaRPr>
          </a:p>
        </p:txBody>
      </p:sp>
      <p:sp>
        <p:nvSpPr>
          <p:cNvPr id="5155" name="Rectangle 10"/>
          <p:cNvSpPr>
            <a:spLocks noChangeArrowheads="1"/>
          </p:cNvSpPr>
          <p:nvPr/>
        </p:nvSpPr>
        <p:spPr bwMode="auto">
          <a:xfrm rot="420000">
            <a:off x="7061689" y="5495193"/>
            <a:ext cx="1793631" cy="609600"/>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76231" tIns="38116" rIns="33231" bIns="38116"/>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738">
                <a:solidFill>
                  <a:srgbClr val="000000"/>
                </a:solidFill>
                <a:latin typeface="Verdana" panose="020B0604030504040204" pitchFamily="34" charset="0"/>
              </a:rPr>
              <a:t>Productie Verificatie Test (PVT)</a:t>
            </a:r>
          </a:p>
          <a:p>
            <a:pPr eaLnBrk="1" hangingPunct="1">
              <a:spcBef>
                <a:spcPct val="0"/>
              </a:spcBef>
              <a:buFontTx/>
              <a:buNone/>
            </a:pPr>
            <a:r>
              <a:rPr lang="en-US" altLang="nl-NL" sz="738" b="0">
                <a:solidFill>
                  <a:srgbClr val="000000"/>
                </a:solidFill>
                <a:latin typeface="Verdana" panose="020B0604030504040204" pitchFamily="34" charset="0"/>
              </a:rPr>
              <a:t>Testen in productie is soms nodig omdat niet alles in de A-omgeving gevalideerd kan worden.</a:t>
            </a:r>
            <a:endParaRPr lang="nl-NL" altLang="nl-NL" sz="738" b="0">
              <a:solidFill>
                <a:srgbClr val="000000"/>
              </a:solidFill>
              <a:latin typeface="Verdana" panose="020B0604030504040204" pitchFamily="34" charset="0"/>
            </a:endParaRPr>
          </a:p>
          <a:p>
            <a:pPr eaLnBrk="1" hangingPunct="1">
              <a:spcBef>
                <a:spcPct val="0"/>
              </a:spcBef>
              <a:buFontTx/>
              <a:buNone/>
            </a:pPr>
            <a:endParaRPr lang="nl-NL" altLang="nl-NL" sz="738" b="0">
              <a:solidFill>
                <a:srgbClr val="000000"/>
              </a:solidFill>
              <a:latin typeface="Verdana" panose="020B0604030504040204" pitchFamily="34" charset="0"/>
            </a:endParaRPr>
          </a:p>
        </p:txBody>
      </p:sp>
      <p:sp>
        <p:nvSpPr>
          <p:cNvPr id="5156" name="Rectangle 10"/>
          <p:cNvSpPr>
            <a:spLocks noChangeArrowheads="1"/>
          </p:cNvSpPr>
          <p:nvPr/>
        </p:nvSpPr>
        <p:spPr bwMode="auto">
          <a:xfrm rot="-120000">
            <a:off x="3605250" y="5464463"/>
            <a:ext cx="1607527" cy="642087"/>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76231" tIns="38116" rIns="33231" bIns="38116"/>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738">
                <a:solidFill>
                  <a:srgbClr val="000000"/>
                </a:solidFill>
                <a:latin typeface="Verdana" panose="020B0604030504040204" pitchFamily="34" charset="0"/>
              </a:rPr>
              <a:t>Quality Gate SIT-AT</a:t>
            </a:r>
          </a:p>
          <a:p>
            <a:pPr eaLnBrk="1" hangingPunct="1">
              <a:spcBef>
                <a:spcPct val="0"/>
              </a:spcBef>
              <a:buFontTx/>
              <a:buNone/>
            </a:pPr>
            <a:r>
              <a:rPr lang="nl-NL" altLang="nl-NL" sz="738" b="0">
                <a:solidFill>
                  <a:srgbClr val="000000"/>
                </a:solidFill>
                <a:latin typeface="Verdana" panose="020B0604030504040204" pitchFamily="34" charset="0"/>
              </a:rPr>
              <a:t>Als entry-criterium voor de FAT levert IT een werkende configuratie op A. </a:t>
            </a:r>
          </a:p>
          <a:p>
            <a:pPr eaLnBrk="1" hangingPunct="1">
              <a:spcBef>
                <a:spcPct val="0"/>
              </a:spcBef>
              <a:buFontTx/>
              <a:buNone/>
            </a:pPr>
            <a:r>
              <a:rPr lang="en-US" altLang="nl-NL" sz="738" b="0">
                <a:solidFill>
                  <a:srgbClr val="000000"/>
                </a:solidFill>
                <a:latin typeface="Verdana" panose="020B0604030504040204" pitchFamily="34" charset="0"/>
              </a:rPr>
              <a:t>Zie ook kenniskaart QG ST-AT.</a:t>
            </a:r>
            <a:endParaRPr lang="nl-NL" altLang="nl-NL" sz="738" b="0">
              <a:solidFill>
                <a:srgbClr val="000000"/>
              </a:solidFill>
              <a:latin typeface="Verdana" panose="020B0604030504040204" pitchFamily="34" charset="0"/>
            </a:endParaRPr>
          </a:p>
        </p:txBody>
      </p:sp>
      <p:sp>
        <p:nvSpPr>
          <p:cNvPr id="5157" name="Rectangle 10"/>
          <p:cNvSpPr>
            <a:spLocks noChangeArrowheads="1"/>
          </p:cNvSpPr>
          <p:nvPr/>
        </p:nvSpPr>
        <p:spPr bwMode="auto">
          <a:xfrm rot="-300000">
            <a:off x="1883962" y="5350526"/>
            <a:ext cx="1503485" cy="643493"/>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76231" tIns="38116" rIns="33231" bIns="38116"/>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738">
                <a:solidFill>
                  <a:srgbClr val="000000"/>
                </a:solidFill>
                <a:latin typeface="Verdana" panose="020B0604030504040204" pitchFamily="34" charset="0"/>
              </a:rPr>
              <a:t>Slimme combinaties</a:t>
            </a:r>
          </a:p>
          <a:p>
            <a:pPr eaLnBrk="1" hangingPunct="1">
              <a:spcBef>
                <a:spcPct val="0"/>
              </a:spcBef>
              <a:buFontTx/>
              <a:buNone/>
            </a:pPr>
            <a:r>
              <a:rPr lang="nl-NL" altLang="nl-NL" sz="738" b="0">
                <a:solidFill>
                  <a:srgbClr val="000000"/>
                </a:solidFill>
                <a:latin typeface="Verdana" panose="020B0604030504040204" pitchFamily="34" charset="0"/>
              </a:rPr>
              <a:t>De fasering is niet rigide. Maak slimme combinaties of test ‘dakpansgewijs’, zeker voor beheer-releases.</a:t>
            </a:r>
          </a:p>
          <a:p>
            <a:pPr eaLnBrk="1" hangingPunct="1">
              <a:spcBef>
                <a:spcPct val="0"/>
              </a:spcBef>
              <a:buFontTx/>
              <a:buNone/>
            </a:pPr>
            <a:endParaRPr lang="nl-NL" altLang="nl-NL" sz="738" b="0">
              <a:solidFill>
                <a:srgbClr val="000000"/>
              </a:solidFill>
              <a:latin typeface="Verdana" panose="020B0604030504040204" pitchFamily="34" charset="0"/>
            </a:endParaRPr>
          </a:p>
        </p:txBody>
      </p:sp>
      <p:sp>
        <p:nvSpPr>
          <p:cNvPr id="5158" name="Rectangle 10"/>
          <p:cNvSpPr>
            <a:spLocks noChangeArrowheads="1"/>
          </p:cNvSpPr>
          <p:nvPr/>
        </p:nvSpPr>
        <p:spPr bwMode="auto">
          <a:xfrm rot="-660000">
            <a:off x="301870" y="5440973"/>
            <a:ext cx="1427285" cy="728297"/>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76231" tIns="38116" rIns="33231" bIns="38116"/>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738">
                <a:solidFill>
                  <a:srgbClr val="000000"/>
                </a:solidFill>
                <a:latin typeface="Verdana" panose="020B0604030504040204" pitchFamily="34" charset="0"/>
              </a:rPr>
              <a:t>Op maat maken in MTP </a:t>
            </a:r>
          </a:p>
          <a:p>
            <a:pPr eaLnBrk="1" hangingPunct="1">
              <a:spcBef>
                <a:spcPct val="0"/>
              </a:spcBef>
              <a:buFontTx/>
              <a:buNone/>
            </a:pPr>
            <a:r>
              <a:rPr lang="nl-NL" altLang="nl-NL" sz="738" b="0">
                <a:solidFill>
                  <a:srgbClr val="000000"/>
                </a:solidFill>
                <a:latin typeface="Verdana" panose="020B0604030504040204" pitchFamily="34" charset="0"/>
              </a:rPr>
              <a:t>Deze generieke aanpak is vetrekpunt voor een projectspecifieke teststrategie in het MTP. </a:t>
            </a:r>
          </a:p>
          <a:p>
            <a:pPr eaLnBrk="1" hangingPunct="1">
              <a:spcBef>
                <a:spcPct val="0"/>
              </a:spcBef>
              <a:buFontTx/>
              <a:buNone/>
            </a:pPr>
            <a:endParaRPr lang="nl-NL" altLang="nl-NL" sz="738" b="0">
              <a:solidFill>
                <a:srgbClr val="000000"/>
              </a:solidFill>
              <a:latin typeface="Verdana" panose="020B0604030504040204" pitchFamily="34" charset="0"/>
            </a:endParaRPr>
          </a:p>
        </p:txBody>
      </p:sp>
      <p:pic>
        <p:nvPicPr>
          <p:cNvPr id="5160" name="Picture 3"/>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086" t="25953" r="7025" b="24590"/>
          <a:stretch/>
        </p:blipFill>
        <p:spPr bwMode="auto">
          <a:xfrm>
            <a:off x="2891685" y="2653704"/>
            <a:ext cx="1063869"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61" name="Picture 6"/>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5866" y="2638041"/>
            <a:ext cx="71217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Rechthoek 51"/>
          <p:cNvSpPr/>
          <p:nvPr/>
        </p:nvSpPr>
        <p:spPr>
          <a:xfrm>
            <a:off x="640488" y="3019706"/>
            <a:ext cx="1180469" cy="234360"/>
          </a:xfrm>
          <a:prstGeom prst="rect">
            <a:avLst/>
          </a:prstGeom>
          <a:solidFill>
            <a:schemeClr val="bg1"/>
          </a:solidFill>
          <a:effectLst>
            <a:softEdge rad="63500"/>
          </a:effectLst>
        </p:spPr>
        <p:txBody>
          <a:bodyPr wrap="square" anchor="ctr">
            <a:spAutoFit/>
          </a:bodyPr>
          <a:lstStyle/>
          <a:p>
            <a:pPr algn="ctr" eaLnBrk="1" hangingPunct="1">
              <a:defRPr/>
            </a:pPr>
            <a:r>
              <a:rPr lang="en-US" sz="923"/>
              <a:t>Softwaremodules</a:t>
            </a:r>
            <a:endParaRPr lang="nl-NL" sz="1108"/>
          </a:p>
        </p:txBody>
      </p:sp>
      <p:sp>
        <p:nvSpPr>
          <p:cNvPr id="56" name="Rechthoek 55"/>
          <p:cNvSpPr/>
          <p:nvPr/>
        </p:nvSpPr>
        <p:spPr>
          <a:xfrm>
            <a:off x="2483768" y="3039113"/>
            <a:ext cx="1960217" cy="234360"/>
          </a:xfrm>
          <a:prstGeom prst="rect">
            <a:avLst/>
          </a:prstGeom>
          <a:solidFill>
            <a:schemeClr val="bg1"/>
          </a:solidFill>
          <a:effectLst>
            <a:softEdge rad="63500"/>
          </a:effectLst>
        </p:spPr>
        <p:txBody>
          <a:bodyPr wrap="square" anchor="ctr">
            <a:spAutoFit/>
          </a:bodyPr>
          <a:lstStyle/>
          <a:p>
            <a:pPr algn="ctr" eaLnBrk="1" hangingPunct="1">
              <a:defRPr/>
            </a:pPr>
            <a:r>
              <a:rPr lang="en-US" sz="923"/>
              <a:t>Applicatie en technische Keten</a:t>
            </a:r>
            <a:endParaRPr lang="nl-NL" sz="1108"/>
          </a:p>
        </p:txBody>
      </p:sp>
      <p:sp>
        <p:nvSpPr>
          <p:cNvPr id="58" name="Rechthoek 57"/>
          <p:cNvSpPr/>
          <p:nvPr/>
        </p:nvSpPr>
        <p:spPr>
          <a:xfrm>
            <a:off x="4618365" y="3039114"/>
            <a:ext cx="2510754" cy="234360"/>
          </a:xfrm>
          <a:prstGeom prst="rect">
            <a:avLst/>
          </a:prstGeom>
          <a:solidFill>
            <a:schemeClr val="bg1"/>
          </a:solidFill>
          <a:effectLst>
            <a:softEdge rad="63500"/>
          </a:effectLst>
        </p:spPr>
        <p:txBody>
          <a:bodyPr wrap="square" anchor="ctr">
            <a:spAutoFit/>
          </a:bodyPr>
          <a:lstStyle/>
          <a:p>
            <a:pPr eaLnBrk="1" hangingPunct="1">
              <a:defRPr/>
            </a:pPr>
            <a:r>
              <a:rPr lang="en-US" sz="923"/>
              <a:t>Functionele Keten en Procesaansluiting</a:t>
            </a:r>
            <a:endParaRPr lang="nl-NL" sz="1108"/>
          </a:p>
        </p:txBody>
      </p:sp>
      <p:pic>
        <p:nvPicPr>
          <p:cNvPr id="5178" name="Picture 52"/>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07198" y="2583822"/>
            <a:ext cx="1242646" cy="4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80" name="Picture 54"/>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97615" y="2596278"/>
            <a:ext cx="1195754" cy="464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Rechthoek 69"/>
          <p:cNvSpPr/>
          <p:nvPr/>
        </p:nvSpPr>
        <p:spPr>
          <a:xfrm>
            <a:off x="7230757" y="3039113"/>
            <a:ext cx="1329378" cy="234360"/>
          </a:xfrm>
          <a:prstGeom prst="rect">
            <a:avLst/>
          </a:prstGeom>
          <a:solidFill>
            <a:schemeClr val="bg1"/>
          </a:solidFill>
          <a:effectLst>
            <a:softEdge rad="63500"/>
          </a:effectLst>
        </p:spPr>
        <p:txBody>
          <a:bodyPr>
            <a:spAutoFit/>
          </a:bodyPr>
          <a:lstStyle/>
          <a:p>
            <a:pPr algn="ctr" eaLnBrk="1" hangingPunct="1">
              <a:defRPr/>
            </a:pPr>
            <a:r>
              <a:rPr lang="en-US" sz="923"/>
              <a:t>Exploitatie aspecten</a:t>
            </a:r>
            <a:endParaRPr lang="nl-NL" sz="1108"/>
          </a:p>
        </p:txBody>
      </p:sp>
      <p:sp>
        <p:nvSpPr>
          <p:cNvPr id="5184" name="Rectangle 5"/>
          <p:cNvSpPr>
            <a:spLocks noChangeArrowheads="1"/>
          </p:cNvSpPr>
          <p:nvPr/>
        </p:nvSpPr>
        <p:spPr bwMode="auto">
          <a:xfrm>
            <a:off x="660889" y="1539002"/>
            <a:ext cx="1112122" cy="293997"/>
          </a:xfrm>
          <a:prstGeom prst="rect">
            <a:avLst/>
          </a:prstGeom>
          <a:solidFill>
            <a:srgbClr val="3366FF"/>
          </a:solidFill>
          <a:ln w="12700">
            <a:solidFill>
              <a:srgbClr val="FFFFFF"/>
            </a:solidFill>
            <a:miter lim="800000"/>
            <a:headEnd/>
            <a:tailEnd/>
          </a:ln>
        </p:spPr>
        <p:txBody>
          <a:bodyPr lIns="76222" tIns="38112" rIns="24863" bIns="38112"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1200" b="1">
                <a:solidFill>
                  <a:schemeClr val="bg1"/>
                </a:solidFill>
                <a:latin typeface="Helvetica" panose="020B0604020202020204" pitchFamily="34" charset="0"/>
                <a:cs typeface="Helvetica" panose="020B0604020202020204" pitchFamily="34" charset="0"/>
              </a:rPr>
              <a:t>Unittesten</a:t>
            </a:r>
          </a:p>
        </p:txBody>
      </p:sp>
      <p:sp>
        <p:nvSpPr>
          <p:cNvPr id="5185" name="Rectangle 11"/>
          <p:cNvSpPr>
            <a:spLocks noChangeArrowheads="1"/>
          </p:cNvSpPr>
          <p:nvPr/>
        </p:nvSpPr>
        <p:spPr bwMode="auto">
          <a:xfrm>
            <a:off x="2046182" y="1539002"/>
            <a:ext cx="2527282" cy="288681"/>
          </a:xfrm>
          <a:prstGeom prst="rect">
            <a:avLst/>
          </a:prstGeom>
          <a:solidFill>
            <a:srgbClr val="3366FF"/>
          </a:solidFill>
          <a:ln w="12700">
            <a:solidFill>
              <a:srgbClr val="FFFFFF"/>
            </a:solidFill>
            <a:miter lim="800000"/>
            <a:headEnd/>
            <a:tailEnd/>
          </a:ln>
        </p:spPr>
        <p:txBody>
          <a:bodyPr lIns="76222" tIns="38112" rIns="24863" bIns="38112"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1200" b="1">
                <a:solidFill>
                  <a:schemeClr val="bg1"/>
                </a:solidFill>
                <a:latin typeface="Helvetica" panose="020B0604020202020204" pitchFamily="34" charset="0"/>
                <a:cs typeface="Helvetica" panose="020B0604020202020204" pitchFamily="34" charset="0"/>
              </a:rPr>
              <a:t>CI ST, SIT</a:t>
            </a:r>
          </a:p>
        </p:txBody>
      </p:sp>
      <p:sp>
        <p:nvSpPr>
          <p:cNvPr id="5187" name="Rectangle 23"/>
          <p:cNvSpPr>
            <a:spLocks noChangeArrowheads="1"/>
          </p:cNvSpPr>
          <p:nvPr/>
        </p:nvSpPr>
        <p:spPr bwMode="auto">
          <a:xfrm>
            <a:off x="4645269" y="1539002"/>
            <a:ext cx="2570284" cy="296153"/>
          </a:xfrm>
          <a:prstGeom prst="rect">
            <a:avLst/>
          </a:prstGeom>
          <a:solidFill>
            <a:srgbClr val="3366FF"/>
          </a:solidFill>
          <a:ln w="12700">
            <a:solidFill>
              <a:srgbClr val="FFFFFF"/>
            </a:solidFill>
            <a:miter lim="800000"/>
            <a:headEnd/>
            <a:tailEnd/>
          </a:ln>
        </p:spPr>
        <p:txBody>
          <a:bodyPr lIns="76222" tIns="38112" rIns="24863" bIns="38112"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1200" b="1">
                <a:solidFill>
                  <a:schemeClr val="bg1"/>
                </a:solidFill>
                <a:latin typeface="Helvetica" panose="020B0604020202020204" pitchFamily="34" charset="0"/>
                <a:cs typeface="Helvetica" panose="020B0604020202020204" pitchFamily="34" charset="0"/>
              </a:rPr>
              <a:t>FAT/GAT/Demo</a:t>
            </a:r>
          </a:p>
        </p:txBody>
      </p:sp>
      <p:sp>
        <p:nvSpPr>
          <p:cNvPr id="5189" name="Rectangle 62"/>
          <p:cNvSpPr>
            <a:spLocks noChangeArrowheads="1"/>
          </p:cNvSpPr>
          <p:nvPr/>
        </p:nvSpPr>
        <p:spPr bwMode="auto">
          <a:xfrm>
            <a:off x="7282961" y="1539002"/>
            <a:ext cx="1195754" cy="288681"/>
          </a:xfrm>
          <a:prstGeom prst="rect">
            <a:avLst/>
          </a:prstGeom>
          <a:solidFill>
            <a:srgbClr val="3366FF"/>
          </a:solidFill>
          <a:ln w="12700">
            <a:solidFill>
              <a:srgbClr val="FFFFFF"/>
            </a:solidFill>
            <a:miter lim="800000"/>
            <a:headEnd/>
            <a:tailEnd/>
          </a:ln>
        </p:spPr>
        <p:txBody>
          <a:bodyPr lIns="74590" tIns="38112" rIns="24863" bIns="0"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1200" b="1">
                <a:solidFill>
                  <a:schemeClr val="bg1"/>
                </a:solidFill>
                <a:latin typeface="Helvetica" panose="020B0604020202020204" pitchFamily="34" charset="0"/>
                <a:cs typeface="Helvetica" panose="020B0604020202020204" pitchFamily="34" charset="0"/>
              </a:rPr>
              <a:t>PAT</a:t>
            </a:r>
          </a:p>
        </p:txBody>
      </p:sp>
      <p:sp>
        <p:nvSpPr>
          <p:cNvPr id="2" name="Titel 1"/>
          <p:cNvSpPr>
            <a:spLocks noGrp="1"/>
          </p:cNvSpPr>
          <p:nvPr>
            <p:ph type="title" idx="4294967295"/>
          </p:nvPr>
        </p:nvSpPr>
        <p:spPr>
          <a:xfrm>
            <a:off x="587375" y="-88900"/>
            <a:ext cx="8556625" cy="1143000"/>
          </a:xfrm>
        </p:spPr>
        <p:txBody>
          <a:bodyPr/>
          <a:lstStyle/>
          <a:p>
            <a:r>
              <a:rPr lang="nl-NL" altLang="nl-NL">
                <a:solidFill>
                  <a:srgbClr val="000000"/>
                </a:solidFill>
                <a:latin typeface="Arial" panose="020B0604020202020204" pitchFamily="34" charset="0"/>
                <a:cs typeface="Arial" panose="020B0604020202020204" pitchFamily="34" charset="0"/>
              </a:rPr>
              <a:t>Het proces agile gemaakt</a:t>
            </a:r>
            <a:endParaRPr lang="nl-NL"/>
          </a:p>
        </p:txBody>
      </p:sp>
      <p:sp>
        <p:nvSpPr>
          <p:cNvPr id="60" name="Rechthoek 59"/>
          <p:cNvSpPr/>
          <p:nvPr/>
        </p:nvSpPr>
        <p:spPr>
          <a:xfrm>
            <a:off x="640488" y="4588084"/>
            <a:ext cx="1132523" cy="460165"/>
          </a:xfrm>
          <a:prstGeom prst="rect">
            <a:avLst/>
          </a:prstGeom>
          <a:solidFill>
            <a:schemeClr val="bg1"/>
          </a:solidFill>
          <a:effectLst>
            <a:softEdge rad="63500"/>
          </a:effectLst>
        </p:spPr>
        <p:txBody>
          <a:bodyPr anchor="ctr">
            <a:noAutofit/>
          </a:bodyPr>
          <a:lstStyle/>
          <a:p>
            <a:pPr algn="ctr" eaLnBrk="1" hangingPunct="1">
              <a:defRPr/>
            </a:pPr>
            <a:r>
              <a:rPr lang="en-US" b="1"/>
              <a:t>O</a:t>
            </a:r>
            <a:endParaRPr lang="nl-NL" b="1"/>
          </a:p>
        </p:txBody>
      </p:sp>
      <p:sp>
        <p:nvSpPr>
          <p:cNvPr id="62" name="Rechthoek 61"/>
          <p:cNvSpPr/>
          <p:nvPr/>
        </p:nvSpPr>
        <p:spPr>
          <a:xfrm>
            <a:off x="4049589" y="4588084"/>
            <a:ext cx="2322611" cy="460165"/>
          </a:xfrm>
          <a:prstGeom prst="rect">
            <a:avLst/>
          </a:prstGeom>
          <a:solidFill>
            <a:schemeClr val="bg1"/>
          </a:solidFill>
          <a:effectLst>
            <a:softEdge rad="63500"/>
          </a:effectLst>
        </p:spPr>
        <p:txBody>
          <a:bodyPr anchor="ctr">
            <a:noAutofit/>
          </a:bodyPr>
          <a:lstStyle/>
          <a:p>
            <a:pPr algn="ctr" eaLnBrk="1" hangingPunct="1">
              <a:defRPr/>
            </a:pPr>
            <a:r>
              <a:rPr lang="en-US" b="1"/>
              <a:t>Connected T</a:t>
            </a:r>
            <a:endParaRPr lang="nl-NL" b="1"/>
          </a:p>
        </p:txBody>
      </p:sp>
      <p:sp>
        <p:nvSpPr>
          <p:cNvPr id="63" name="Rechthoek 62"/>
          <p:cNvSpPr/>
          <p:nvPr/>
        </p:nvSpPr>
        <p:spPr>
          <a:xfrm>
            <a:off x="2010347" y="4588084"/>
            <a:ext cx="2039241" cy="460165"/>
          </a:xfrm>
          <a:prstGeom prst="rect">
            <a:avLst/>
          </a:prstGeom>
          <a:solidFill>
            <a:schemeClr val="bg1"/>
          </a:solidFill>
          <a:effectLst>
            <a:softEdge rad="63500"/>
          </a:effectLst>
        </p:spPr>
        <p:txBody>
          <a:bodyPr anchor="ctr">
            <a:noAutofit/>
          </a:bodyPr>
          <a:lstStyle/>
          <a:p>
            <a:pPr algn="ctr" eaLnBrk="1" hangingPunct="1">
              <a:defRPr/>
            </a:pPr>
            <a:r>
              <a:rPr lang="en-US" b="1"/>
              <a:t>CI omgeving</a:t>
            </a:r>
            <a:endParaRPr lang="nl-NL" b="1"/>
          </a:p>
        </p:txBody>
      </p:sp>
      <p:sp>
        <p:nvSpPr>
          <p:cNvPr id="66" name="Rechthoek 65"/>
          <p:cNvSpPr/>
          <p:nvPr/>
        </p:nvSpPr>
        <p:spPr>
          <a:xfrm>
            <a:off x="7716714" y="4588084"/>
            <a:ext cx="1109298" cy="460165"/>
          </a:xfrm>
          <a:prstGeom prst="rect">
            <a:avLst/>
          </a:prstGeom>
          <a:solidFill>
            <a:schemeClr val="bg1"/>
          </a:solidFill>
          <a:effectLst>
            <a:softEdge rad="63500"/>
          </a:effectLst>
        </p:spPr>
        <p:txBody>
          <a:bodyPr anchor="ctr">
            <a:noAutofit/>
          </a:bodyPr>
          <a:lstStyle/>
          <a:p>
            <a:pPr algn="ctr" eaLnBrk="1" hangingPunct="1">
              <a:defRPr/>
            </a:pPr>
            <a:r>
              <a:rPr lang="nl-NL" b="1"/>
              <a:t>P</a:t>
            </a:r>
          </a:p>
        </p:txBody>
      </p:sp>
      <p:sp>
        <p:nvSpPr>
          <p:cNvPr id="67" name="AutoShape 46"/>
          <p:cNvSpPr>
            <a:spLocks noChangeArrowheads="1"/>
          </p:cNvSpPr>
          <p:nvPr/>
        </p:nvSpPr>
        <p:spPr bwMode="auto">
          <a:xfrm>
            <a:off x="184639" y="4704792"/>
            <a:ext cx="505558" cy="238858"/>
          </a:xfrm>
          <a:prstGeom prst="homePlate">
            <a:avLst>
              <a:gd name="adj" fmla="val 42155"/>
            </a:avLst>
          </a:prstGeom>
          <a:solidFill>
            <a:srgbClr val="3366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33231" tIns="0" rIns="0" bIns="0"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831" b="1">
                <a:solidFill>
                  <a:schemeClr val="bg1"/>
                </a:solidFill>
                <a:latin typeface="Verdana" panose="020B0604030504040204" pitchFamily="34" charset="0"/>
              </a:rPr>
              <a:t>Waar?</a:t>
            </a:r>
          </a:p>
        </p:txBody>
      </p:sp>
      <p:sp>
        <p:nvSpPr>
          <p:cNvPr id="64" name="Rechthoek 63">
            <a:extLst>
              <a:ext uri="{FF2B5EF4-FFF2-40B4-BE49-F238E27FC236}">
                <a16:creationId xmlns:a16="http://schemas.microsoft.com/office/drawing/2014/main" id="{59568156-1635-4CFB-B607-EA8DAECEBF29}"/>
              </a:ext>
            </a:extLst>
          </p:cNvPr>
          <p:cNvSpPr/>
          <p:nvPr/>
        </p:nvSpPr>
        <p:spPr>
          <a:xfrm>
            <a:off x="6406192" y="4588084"/>
            <a:ext cx="1244579" cy="460165"/>
          </a:xfrm>
          <a:prstGeom prst="rect">
            <a:avLst/>
          </a:prstGeom>
          <a:solidFill>
            <a:schemeClr val="bg1"/>
          </a:solidFill>
          <a:effectLst>
            <a:softEdge rad="63500"/>
          </a:effectLst>
        </p:spPr>
        <p:txBody>
          <a:bodyPr anchor="ctr">
            <a:noAutofit/>
          </a:bodyPr>
          <a:lstStyle/>
          <a:p>
            <a:pPr algn="ctr" eaLnBrk="1" hangingPunct="1">
              <a:defRPr/>
            </a:pPr>
            <a:r>
              <a:rPr lang="nl-NL" b="1"/>
              <a:t>A</a:t>
            </a:r>
          </a:p>
        </p:txBody>
      </p:sp>
      <p:sp>
        <p:nvSpPr>
          <p:cNvPr id="3" name="Pijl: gekromd links 2">
            <a:extLst>
              <a:ext uri="{FF2B5EF4-FFF2-40B4-BE49-F238E27FC236}">
                <a16:creationId xmlns:a16="http://schemas.microsoft.com/office/drawing/2014/main" id="{09FA436F-134D-41A9-A4DF-0E64EE455E97}"/>
              </a:ext>
            </a:extLst>
          </p:cNvPr>
          <p:cNvSpPr/>
          <p:nvPr/>
        </p:nvSpPr>
        <p:spPr>
          <a:xfrm flipV="1">
            <a:off x="4668873" y="2296228"/>
            <a:ext cx="763055" cy="1166339"/>
          </a:xfrm>
          <a:prstGeom prst="curvedLeftArrow">
            <a:avLst>
              <a:gd name="adj1" fmla="val 21008"/>
              <a:gd name="adj2" fmla="val 51980"/>
              <a:gd name="adj3" fmla="val 2500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nl-NL">
              <a:solidFill>
                <a:schemeClr val="tx1"/>
              </a:solidFill>
            </a:endParaRPr>
          </a:p>
        </p:txBody>
      </p:sp>
      <p:sp>
        <p:nvSpPr>
          <p:cNvPr id="65" name="Pijl: gekromd links 64">
            <a:extLst>
              <a:ext uri="{FF2B5EF4-FFF2-40B4-BE49-F238E27FC236}">
                <a16:creationId xmlns:a16="http://schemas.microsoft.com/office/drawing/2014/main" id="{36576624-78C0-45A7-BDD8-CE5AF9317450}"/>
              </a:ext>
            </a:extLst>
          </p:cNvPr>
          <p:cNvSpPr/>
          <p:nvPr/>
        </p:nvSpPr>
        <p:spPr>
          <a:xfrm rot="10800000" flipV="1">
            <a:off x="3712253" y="2413987"/>
            <a:ext cx="763055" cy="1166339"/>
          </a:xfrm>
          <a:prstGeom prst="curvedLeftArrow">
            <a:avLst>
              <a:gd name="adj1" fmla="val 21008"/>
              <a:gd name="adj2" fmla="val 51980"/>
              <a:gd name="adj3" fmla="val 2500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nl-NL">
              <a:solidFill>
                <a:schemeClr val="tx1"/>
              </a:solidFill>
            </a:endParaRPr>
          </a:p>
        </p:txBody>
      </p:sp>
      <p:sp>
        <p:nvSpPr>
          <p:cNvPr id="68" name="Pijl: gekromd links 67">
            <a:extLst>
              <a:ext uri="{FF2B5EF4-FFF2-40B4-BE49-F238E27FC236}">
                <a16:creationId xmlns:a16="http://schemas.microsoft.com/office/drawing/2014/main" id="{B83D31A3-4229-417E-A974-52871F4A4212}"/>
              </a:ext>
            </a:extLst>
          </p:cNvPr>
          <p:cNvSpPr/>
          <p:nvPr/>
        </p:nvSpPr>
        <p:spPr>
          <a:xfrm flipV="1">
            <a:off x="2017512" y="2223491"/>
            <a:ext cx="763055" cy="1166339"/>
          </a:xfrm>
          <a:prstGeom prst="curvedLeftArrow">
            <a:avLst>
              <a:gd name="adj1" fmla="val 21008"/>
              <a:gd name="adj2" fmla="val 51980"/>
              <a:gd name="adj3" fmla="val 2500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nl-NL">
              <a:solidFill>
                <a:schemeClr val="tx1"/>
              </a:solidFill>
            </a:endParaRPr>
          </a:p>
        </p:txBody>
      </p:sp>
      <p:sp>
        <p:nvSpPr>
          <p:cNvPr id="69" name="Pijl: gekromd links 68">
            <a:extLst>
              <a:ext uri="{FF2B5EF4-FFF2-40B4-BE49-F238E27FC236}">
                <a16:creationId xmlns:a16="http://schemas.microsoft.com/office/drawing/2014/main" id="{0327A1AD-2225-4084-A692-B320BAE37642}"/>
              </a:ext>
            </a:extLst>
          </p:cNvPr>
          <p:cNvSpPr/>
          <p:nvPr/>
        </p:nvSpPr>
        <p:spPr>
          <a:xfrm rot="10800000" flipV="1">
            <a:off x="1060892" y="2341250"/>
            <a:ext cx="763055" cy="1166339"/>
          </a:xfrm>
          <a:prstGeom prst="curvedLeftArrow">
            <a:avLst>
              <a:gd name="adj1" fmla="val 21008"/>
              <a:gd name="adj2" fmla="val 51980"/>
              <a:gd name="adj3" fmla="val 2500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nl-NL">
              <a:solidFill>
                <a:schemeClr val="tx1"/>
              </a:solidFill>
            </a:endParaRPr>
          </a:p>
        </p:txBody>
      </p:sp>
      <p:grpSp>
        <p:nvGrpSpPr>
          <p:cNvPr id="4" name="Groep 3">
            <a:extLst>
              <a:ext uri="{FF2B5EF4-FFF2-40B4-BE49-F238E27FC236}">
                <a16:creationId xmlns:a16="http://schemas.microsoft.com/office/drawing/2014/main" id="{9482B1F2-6483-4C99-AD28-414A0AF5C9A9}"/>
              </a:ext>
            </a:extLst>
          </p:cNvPr>
          <p:cNvGrpSpPr/>
          <p:nvPr/>
        </p:nvGrpSpPr>
        <p:grpSpPr>
          <a:xfrm>
            <a:off x="6774548" y="2459165"/>
            <a:ext cx="859896" cy="865852"/>
            <a:chOff x="5656806" y="2374813"/>
            <a:chExt cx="1719675" cy="1284098"/>
          </a:xfrm>
        </p:grpSpPr>
        <p:sp>
          <p:nvSpPr>
            <p:cNvPr id="73" name="Pijl: gekromd links 72">
              <a:extLst>
                <a:ext uri="{FF2B5EF4-FFF2-40B4-BE49-F238E27FC236}">
                  <a16:creationId xmlns:a16="http://schemas.microsoft.com/office/drawing/2014/main" id="{C4A98485-E528-44B7-B126-8581E1070670}"/>
                </a:ext>
              </a:extLst>
            </p:cNvPr>
            <p:cNvSpPr/>
            <p:nvPr/>
          </p:nvSpPr>
          <p:spPr>
            <a:xfrm flipV="1">
              <a:off x="6613426" y="2374813"/>
              <a:ext cx="763055" cy="1166339"/>
            </a:xfrm>
            <a:prstGeom prst="curvedLeftArrow">
              <a:avLst>
                <a:gd name="adj1" fmla="val 21008"/>
                <a:gd name="adj2" fmla="val 51980"/>
                <a:gd name="adj3" fmla="val 2500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nl-NL">
                <a:solidFill>
                  <a:schemeClr val="tx1"/>
                </a:solidFill>
              </a:endParaRPr>
            </a:p>
          </p:txBody>
        </p:sp>
        <p:sp>
          <p:nvSpPr>
            <p:cNvPr id="74" name="Pijl: gekromd links 73">
              <a:extLst>
                <a:ext uri="{FF2B5EF4-FFF2-40B4-BE49-F238E27FC236}">
                  <a16:creationId xmlns:a16="http://schemas.microsoft.com/office/drawing/2014/main" id="{28AC5153-4B8D-44E7-BCF9-869E716648C8}"/>
                </a:ext>
              </a:extLst>
            </p:cNvPr>
            <p:cNvSpPr/>
            <p:nvPr/>
          </p:nvSpPr>
          <p:spPr>
            <a:xfrm rot="10800000" flipV="1">
              <a:off x="5656806" y="2492572"/>
              <a:ext cx="763055" cy="1166339"/>
            </a:xfrm>
            <a:prstGeom prst="curvedLeftArrow">
              <a:avLst>
                <a:gd name="adj1" fmla="val 21008"/>
                <a:gd name="adj2" fmla="val 51980"/>
                <a:gd name="adj3" fmla="val 2500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nl-NL">
                <a:solidFill>
                  <a:schemeClr val="tx1"/>
                </a:solidFill>
              </a:endParaRPr>
            </a:p>
          </p:txBody>
        </p:sp>
      </p:grpSp>
    </p:spTree>
    <p:extLst>
      <p:ext uri="{BB962C8B-B14F-4D97-AF65-F5344CB8AC3E}">
        <p14:creationId xmlns:p14="http://schemas.microsoft.com/office/powerpoint/2010/main" val="1232349588"/>
      </p:ext>
    </p:extLst>
  </p:cSld>
  <p:clrMapOvr>
    <a:masterClrMapping/>
  </p:clrMapOvr>
  <p:transition/>
</p:sld>
</file>

<file path=ppt/theme/theme1.xml><?xml version="1.0" encoding="utf-8"?>
<a:theme xmlns:a="http://schemas.openxmlformats.org/drawingml/2006/main" name="CONTENT_PAGINAS">
  <a:themeElements>
    <a:clrScheme name="Aangepast 4">
      <a:dk1>
        <a:srgbClr val="000000"/>
      </a:dk1>
      <a:lt1>
        <a:sysClr val="window" lastClr="FFFFFF"/>
      </a:lt1>
      <a:dk2>
        <a:srgbClr val="0A1C5C"/>
      </a:dk2>
      <a:lt2>
        <a:srgbClr val="EEECE1"/>
      </a:lt2>
      <a:accent1>
        <a:srgbClr val="E57C23"/>
      </a:accent1>
      <a:accent2>
        <a:srgbClr val="9F0C24"/>
      </a:accent2>
      <a:accent3>
        <a:srgbClr val="D01E74"/>
      </a:accent3>
      <a:accent4>
        <a:srgbClr val="3E175B"/>
      </a:accent4>
      <a:accent5>
        <a:srgbClr val="00356A"/>
      </a:accent5>
      <a:accent6>
        <a:srgbClr val="005D34"/>
      </a:accent6>
      <a:hlink>
        <a:srgbClr val="4FA735"/>
      </a:hlink>
      <a:folHlink>
        <a:srgbClr val="FAC81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ONTENT_PAGINAS">
  <a:themeElements>
    <a:clrScheme name="Aangepast 4">
      <a:dk1>
        <a:srgbClr val="000000"/>
      </a:dk1>
      <a:lt1>
        <a:sysClr val="window" lastClr="FFFFFF"/>
      </a:lt1>
      <a:dk2>
        <a:srgbClr val="0A1C5C"/>
      </a:dk2>
      <a:lt2>
        <a:srgbClr val="EEECE1"/>
      </a:lt2>
      <a:accent1>
        <a:srgbClr val="E57C23"/>
      </a:accent1>
      <a:accent2>
        <a:srgbClr val="9F0C24"/>
      </a:accent2>
      <a:accent3>
        <a:srgbClr val="D01E74"/>
      </a:accent3>
      <a:accent4>
        <a:srgbClr val="3E175B"/>
      </a:accent4>
      <a:accent5>
        <a:srgbClr val="00356A"/>
      </a:accent5>
      <a:accent6>
        <a:srgbClr val="005D34"/>
      </a:accent6>
      <a:hlink>
        <a:srgbClr val="4FA735"/>
      </a:hlink>
      <a:folHlink>
        <a:srgbClr val="FAC81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D1C2BBA69AC9144B684D602FB7881B3" ma:contentTypeVersion="7" ma:contentTypeDescription="Een nieuw document maken." ma:contentTypeScope="" ma:versionID="52dd3494f2c9ba507aae8047d56fc59b">
  <xsd:schema xmlns:xsd="http://www.w3.org/2001/XMLSchema" xmlns:xs="http://www.w3.org/2001/XMLSchema" xmlns:p="http://schemas.microsoft.com/office/2006/metadata/properties" xmlns:ns1="http://schemas.microsoft.com/sharepoint/v3" xmlns:ns2="693c9ca5-ded7-4503-9d63-fe4018cdbaea" xmlns:ns3="b939599e-1208-474e-9b56-c09c4210f8fb" xmlns:ns4="caed6b44-e266-4b69-b71a-4622e44ae209" targetNamespace="http://schemas.microsoft.com/office/2006/metadata/properties" ma:root="true" ma:fieldsID="69fea155267f5ca4dbaf18effcf9c9ad" ns1:_="" ns2:_="" ns3:_="" ns4:_="">
    <xsd:import namespace="http://schemas.microsoft.com/sharepoint/v3"/>
    <xsd:import namespace="693c9ca5-ded7-4503-9d63-fe4018cdbaea"/>
    <xsd:import namespace="b939599e-1208-474e-9b56-c09c4210f8fb"/>
    <xsd:import namespace="caed6b44-e266-4b69-b71a-4622e44ae209"/>
    <xsd:element name="properties">
      <xsd:complexType>
        <xsd:sequence>
          <xsd:element name="documentManagement">
            <xsd:complexType>
              <xsd:all>
                <xsd:element ref="ns1:PublishingStartDate" minOccurs="0"/>
                <xsd:element ref="ns1:PublishingExpirationDate" minOccurs="0"/>
                <xsd:element ref="ns2:SharedWithUsers" minOccurs="0"/>
                <xsd:element ref="ns3:SharedWithDetails" minOccurs="0"/>
                <xsd:element ref="ns4:MediaServiceMetadata" minOccurs="0"/>
                <xsd:element ref="ns4:MediaServiceFastMetadata" minOccurs="0"/>
                <xsd:element ref="ns4:MediaServiceDateTaken" minOccurs="0"/>
                <xsd:element ref="ns4: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Begindatum van de planning" ma:description="Geplande begindatum is een sitekolom die door de publicatiefunctie gemaakt wordt. Het wordt gebruikt om een specifieke datum en tijd op te geven waarop de pagina voor het eerst verschijnt voor sitebezoekers." ma:internalName="PublishingStartDate">
      <xsd:simpleType>
        <xsd:restriction base="dms:Unknown"/>
      </xsd:simpleType>
    </xsd:element>
    <xsd:element name="PublishingExpirationDate" ma:index="9" nillable="true" ma:displayName="Einddatum van de planning" ma:description="Geplande einddatum is een sitekolom die door de publicatiefunctie gemaakt wordt. Het wordt gebruikt om een specifieke datum en tijd op te geven waarop de pagina niet langer verschijnt voor sitebezoeke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93c9ca5-ded7-4503-9d63-fe4018cdbaea" elementFormDefault="qualified">
    <xsd:import namespace="http://schemas.microsoft.com/office/2006/documentManagement/types"/>
    <xsd:import namespace="http://schemas.microsoft.com/office/infopath/2007/PartnerControls"/>
    <xsd:element name="SharedWithUsers" ma:index="10"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939599e-1208-474e-9b56-c09c4210f8fb" elementFormDefault="qualified">
    <xsd:import namespace="http://schemas.microsoft.com/office/2006/documentManagement/types"/>
    <xsd:import namespace="http://schemas.microsoft.com/office/infopath/2007/PartnerControls"/>
    <xsd:element name="SharedWithDetails" ma:index="11" nillable="true" ma:displayName="Gedeeld met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aed6b44-e266-4b69-b71a-4622e44ae209"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MediaServiceAuto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0899396F-6CDE-41A0-967A-343FE7FCF306}">
  <ds:schemaRefs>
    <ds:schemaRef ds:uri="http://schemas.microsoft.com/sharepoint/v3/contenttype/forms"/>
  </ds:schemaRefs>
</ds:datastoreItem>
</file>

<file path=customXml/itemProps2.xml><?xml version="1.0" encoding="utf-8"?>
<ds:datastoreItem xmlns:ds="http://schemas.openxmlformats.org/officeDocument/2006/customXml" ds:itemID="{5DCD4DC5-8C03-42BB-9D94-9406F4E33C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93c9ca5-ded7-4503-9d63-fe4018cdbaea"/>
    <ds:schemaRef ds:uri="b939599e-1208-474e-9b56-c09c4210f8fb"/>
    <ds:schemaRef ds:uri="caed6b44-e266-4b69-b71a-4622e44ae2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93471D1-3813-4BF6-A217-F1D6AD209AB2}">
  <ds:schemaRefs>
    <ds:schemaRef ds:uri="http://purl.org/dc/terms/"/>
    <ds:schemaRef ds:uri="693c9ca5-ded7-4503-9d63-fe4018cdbaea"/>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caed6b44-e266-4b69-b71a-4622e44ae209"/>
    <ds:schemaRef ds:uri="http://schemas.microsoft.com/sharepoint/v3"/>
    <ds:schemaRef ds:uri="b939599e-1208-474e-9b56-c09c4210f8fb"/>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I:\Business Development IQM-T\Presentatietemplates en voorbeelden\Maintain Presentatie template ppt97 jan04.pot</Template>
  <TotalTime>30123</TotalTime>
  <Words>270</Words>
  <Application>Microsoft Office PowerPoint</Application>
  <PresentationFormat>Diavoorstelling (4:3)</PresentationFormat>
  <Paragraphs>45</Paragraphs>
  <Slides>1</Slides>
  <Notes>1</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1</vt:i4>
      </vt:variant>
    </vt:vector>
  </HeadingPairs>
  <TitlesOfParts>
    <vt:vector size="8" baseType="lpstr">
      <vt:lpstr>Arial</vt:lpstr>
      <vt:lpstr>Calibri</vt:lpstr>
      <vt:lpstr>Helvetica</vt:lpstr>
      <vt:lpstr>Times New Roman</vt:lpstr>
      <vt:lpstr>Verdana</vt:lpstr>
      <vt:lpstr>CONTENT_PAGINAS</vt:lpstr>
      <vt:lpstr>1_CONTENT_PAGINAS</vt:lpstr>
      <vt:lpstr>Het proces agile gemaakt</vt:lpstr>
    </vt:vector>
  </TitlesOfParts>
  <Company>Interim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“Mensen bepalen de kwaliteit”</dc:title>
  <dc:creator>Egbert Bouman</dc:creator>
  <cp:lastModifiedBy>Egbert Bouman</cp:lastModifiedBy>
  <cp:revision>192</cp:revision>
  <dcterms:created xsi:type="dcterms:W3CDTF">2003-10-29T09:30:17Z</dcterms:created>
  <dcterms:modified xsi:type="dcterms:W3CDTF">2018-05-16T15:26:29Z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0x0101006D1C2BBA69AC9144B684D602FB7881B3</vt:lpwstr>
  </property>
</Properties>
</file>