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9" r:id="rId5"/>
    <p:sldMasterId id="2147483665" r:id="rId6"/>
    <p:sldMasterId id="2147483684" r:id="rId7"/>
    <p:sldMasterId id="2147483710" r:id="rId8"/>
    <p:sldMasterId id="2147483715" r:id="rId9"/>
  </p:sldMasterIdLst>
  <p:notesMasterIdLst>
    <p:notesMasterId r:id="rId27"/>
  </p:notesMasterIdLst>
  <p:handoutMasterIdLst>
    <p:handoutMasterId r:id="rId28"/>
  </p:handoutMasterIdLst>
  <p:sldIdLst>
    <p:sldId id="501" r:id="rId10"/>
    <p:sldId id="491" r:id="rId11"/>
    <p:sldId id="506" r:id="rId12"/>
    <p:sldId id="507" r:id="rId13"/>
    <p:sldId id="508" r:id="rId14"/>
    <p:sldId id="509" r:id="rId15"/>
    <p:sldId id="515" r:id="rId16"/>
    <p:sldId id="510" r:id="rId17"/>
    <p:sldId id="514" r:id="rId18"/>
    <p:sldId id="516" r:id="rId19"/>
    <p:sldId id="511" r:id="rId20"/>
    <p:sldId id="519" r:id="rId21"/>
    <p:sldId id="517" r:id="rId22"/>
    <p:sldId id="518" r:id="rId23"/>
    <p:sldId id="512" r:id="rId24"/>
    <p:sldId id="513" r:id="rId25"/>
    <p:sldId id="520" r:id="rId26"/>
  </p:sldIdLst>
  <p:sldSz cx="9144000" cy="5143500" type="screen16x9"/>
  <p:notesSz cx="6810375" cy="9942513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8300"/>
    <a:srgbClr val="F99528"/>
    <a:srgbClr val="FF9918"/>
    <a:srgbClr val="99CCFF"/>
    <a:srgbClr val="FF9999"/>
    <a:srgbClr val="949494"/>
    <a:srgbClr val="EA8408"/>
    <a:srgbClr val="F2F2F2"/>
    <a:srgbClr val="103174"/>
    <a:srgbClr val="1637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06" autoAdjust="0"/>
    <p:restoredTop sz="90509" autoAdjust="0"/>
  </p:normalViewPr>
  <p:slideViewPr>
    <p:cSldViewPr snapToGrid="0" snapToObjects="1" showGuides="1">
      <p:cViewPr varScale="1">
        <p:scale>
          <a:sx n="138" d="100"/>
          <a:sy n="138" d="100"/>
        </p:scale>
        <p:origin x="534" y="120"/>
      </p:cViewPr>
      <p:guideLst>
        <p:guide orient="horz" pos="1257"/>
        <p:guide pos="2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1" d="100"/>
          <a:sy n="61" d="100"/>
        </p:scale>
        <p:origin x="275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1163" cy="498475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26" y="1"/>
            <a:ext cx="2951163" cy="498475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E8600873-CA53-4246-B3B3-ED634E5DC221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040"/>
            <a:ext cx="2951163" cy="498475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26" y="9444040"/>
            <a:ext cx="2951163" cy="498475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7B80015D-9D24-4050-9269-3A77DF46BA0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617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3" cy="497126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E6F7931A-9783-CE41-BB25-1D46C02A6CFD}" type="datetimeFigureOut">
              <a:rPr lang="nl-NL" smtClean="0"/>
              <a:pPr/>
              <a:t>15-5-2018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1038" y="4722695"/>
            <a:ext cx="5448300" cy="4474131"/>
          </a:xfrm>
          <a:prstGeom prst="rect">
            <a:avLst/>
          </a:prstGeom>
        </p:spPr>
        <p:txBody>
          <a:bodyPr vert="horz" lIns="91422" tIns="45710" rIns="91422" bIns="4571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51163" cy="497126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7637" y="9443663"/>
            <a:ext cx="2951163" cy="497126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9628BAB3-E715-0147-805F-FD7CB9D0115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4885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8BAB3-E715-0147-805F-FD7CB9D0115A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3079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aseline="0" dirty="0"/>
              <a:t>Sheet: FIXED </a:t>
            </a:r>
            <a:r>
              <a:rPr lang="nl-NL" dirty="0"/>
              <a:t>Ordina</a:t>
            </a:r>
            <a:r>
              <a:rPr lang="nl-NL" baseline="0" dirty="0"/>
              <a:t> in a </a:t>
            </a:r>
            <a:r>
              <a:rPr lang="nl-NL" baseline="0" dirty="0" err="1"/>
              <a:t>nutshell</a:t>
            </a:r>
            <a:r>
              <a:rPr lang="nl-NL" baseline="0" dirty="0"/>
              <a:t>, Grootte, versie 2</a:t>
            </a:r>
          </a:p>
          <a:p>
            <a:r>
              <a:rPr lang="nl-NL" baseline="0" dirty="0"/>
              <a:t>Datum: 1-4-2016</a:t>
            </a:r>
          </a:p>
          <a:p>
            <a:r>
              <a:rPr lang="nl-NL" baseline="0" dirty="0" err="1"/>
              <a:t>Owner</a:t>
            </a:r>
            <a:r>
              <a:rPr lang="nl-NL" baseline="0" dirty="0"/>
              <a:t>: </a:t>
            </a:r>
            <a:r>
              <a:rPr lang="nl-NL" baseline="0" dirty="0" err="1"/>
              <a:t>Corp</a:t>
            </a:r>
            <a:r>
              <a:rPr lang="nl-NL" baseline="0" dirty="0"/>
              <a:t> </a:t>
            </a:r>
            <a:r>
              <a:rPr lang="nl-NL" baseline="0" dirty="0" err="1"/>
              <a:t>Comms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8BAB3-E715-0147-805F-FD7CB9D0115A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742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8BAB3-E715-0147-805F-FD7CB9D0115A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3848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8BAB3-E715-0147-805F-FD7CB9D0115A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760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8BAB3-E715-0147-805F-FD7CB9D0115A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3018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8BAB3-E715-0147-805F-FD7CB9D0115A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1955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8BAB3-E715-0147-805F-FD7CB9D0115A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7553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8BAB3-E715-0147-805F-FD7CB9D0115A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1126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8BAB3-E715-0147-805F-FD7CB9D0115A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2216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132552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lang="nl-NL" sz="24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4988" indent="-177800">
              <a:buFont typeface="Arial" panose="020B0604020202020204" pitchFamily="34" charset="0"/>
              <a:buChar char="-"/>
              <a:defRPr/>
            </a:lvl2pPr>
            <a:lvl3pPr marL="720725" indent="-185738">
              <a:defRPr sz="1400"/>
            </a:lvl3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646811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57200" y="900113"/>
            <a:ext cx="4038600" cy="3476582"/>
          </a:xfr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/>
            </a:lvl1pPr>
            <a:lvl2pPr marL="534988" indent="-177800">
              <a:buFont typeface="Arial" panose="020B0604020202020204" pitchFamily="34" charset="0"/>
              <a:buChar char="-"/>
              <a:defRPr sz="1800"/>
            </a:lvl2pPr>
            <a:lvl3pPr marL="720725" indent="-185738"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5" name="Tijdelijke aanduiding voor inhoud 2"/>
          <p:cNvSpPr>
            <a:spLocks noGrp="1"/>
          </p:cNvSpPr>
          <p:nvPr>
            <p:ph sz="half" idx="10" hasCustomPrompt="1"/>
          </p:nvPr>
        </p:nvSpPr>
        <p:spPr>
          <a:xfrm>
            <a:off x="4648200" y="914922"/>
            <a:ext cx="4038600" cy="3456355"/>
          </a:xfr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/>
            </a:lvl1pPr>
            <a:lvl2pPr marL="534988" indent="-177800">
              <a:buFont typeface="Arial" panose="020B0604020202020204" pitchFamily="34" charset="0"/>
              <a:buChar char="-"/>
              <a:defRPr sz="1800"/>
            </a:lvl2pPr>
            <a:lvl3pPr marL="720725" indent="-185738"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050893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837391"/>
            <a:ext cx="4040188" cy="479822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837391"/>
            <a:ext cx="4041775" cy="479822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7" name="Tijdelijke aanduiding voor inhoud 2"/>
          <p:cNvSpPr>
            <a:spLocks noGrp="1"/>
          </p:cNvSpPr>
          <p:nvPr>
            <p:ph sz="half" idx="10" hasCustomPrompt="1"/>
          </p:nvPr>
        </p:nvSpPr>
        <p:spPr>
          <a:xfrm>
            <a:off x="454026" y="1631156"/>
            <a:ext cx="4038600" cy="2545556"/>
          </a:xfr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720725" indent="-185738">
              <a:defRPr sz="1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2" hasCustomPrompt="1"/>
          </p:nvPr>
        </p:nvSpPr>
        <p:spPr>
          <a:xfrm>
            <a:off x="4645026" y="1631156"/>
            <a:ext cx="4038600" cy="2545556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720725" indent="-185738">
              <a:defRPr sz="1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378276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Heading +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199" y="837391"/>
            <a:ext cx="8165359" cy="479822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54026" y="1631156"/>
            <a:ext cx="8168532" cy="268808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014788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odel sheet met pl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-22303" y="-14868"/>
            <a:ext cx="9218341" cy="521877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6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54026" y="1930210"/>
            <a:ext cx="4110540" cy="1630746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588495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Nutshell1 lee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4"/>
            <a:ext cx="9144000" cy="5143500"/>
          </a:xfrm>
          <a:prstGeom prst="rect">
            <a:avLst/>
          </a:prstGeom>
        </p:spPr>
      </p:pic>
      <p:sp>
        <p:nvSpPr>
          <p:cNvPr id="4" name="Tekstvak 3"/>
          <p:cNvSpPr txBox="1"/>
          <p:nvPr userDrawn="1"/>
        </p:nvSpPr>
        <p:spPr>
          <a:xfrm>
            <a:off x="177618" y="1896223"/>
            <a:ext cx="1563040" cy="595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5" name="Tekstvak 4"/>
          <p:cNvSpPr txBox="1"/>
          <p:nvPr userDrawn="1"/>
        </p:nvSpPr>
        <p:spPr>
          <a:xfrm>
            <a:off x="198772" y="2451819"/>
            <a:ext cx="1034794" cy="445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6" name="Tekstvak 5"/>
          <p:cNvSpPr txBox="1"/>
          <p:nvPr userDrawn="1"/>
        </p:nvSpPr>
        <p:spPr>
          <a:xfrm>
            <a:off x="4761588" y="511995"/>
            <a:ext cx="3364438" cy="1657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>
              <a:lnSpc>
                <a:spcPct val="70000"/>
              </a:lnSpc>
            </a:pPr>
            <a:endParaRPr lang="nl-NL" b="1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>
              <a:lnSpc>
                <a:spcPct val="70000"/>
              </a:lnSpc>
            </a:pPr>
            <a:endParaRPr lang="nl-NL" b="1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>
              <a:lnSpc>
                <a:spcPct val="70000"/>
              </a:lnSpc>
            </a:pPr>
            <a:endParaRPr lang="nl-NL" b="1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>
              <a:lnSpc>
                <a:spcPct val="70000"/>
              </a:lnSpc>
            </a:pPr>
            <a:endParaRPr lang="nl-NL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Tekstvak 6"/>
          <p:cNvSpPr txBox="1"/>
          <p:nvPr userDrawn="1"/>
        </p:nvSpPr>
        <p:spPr>
          <a:xfrm>
            <a:off x="2400692" y="2724201"/>
            <a:ext cx="3364438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</p:txBody>
      </p:sp>
      <p:sp>
        <p:nvSpPr>
          <p:cNvPr id="8" name="Tekstvak 7"/>
          <p:cNvSpPr txBox="1"/>
          <p:nvPr userDrawn="1"/>
        </p:nvSpPr>
        <p:spPr>
          <a:xfrm>
            <a:off x="2391811" y="1878459"/>
            <a:ext cx="1563040" cy="595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9" name="Tekstvak 8"/>
          <p:cNvSpPr txBox="1"/>
          <p:nvPr userDrawn="1"/>
        </p:nvSpPr>
        <p:spPr>
          <a:xfrm>
            <a:off x="6964052" y="2685669"/>
            <a:ext cx="1563040" cy="595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10" name="Tekstvak 9"/>
          <p:cNvSpPr txBox="1"/>
          <p:nvPr userDrawn="1"/>
        </p:nvSpPr>
        <p:spPr>
          <a:xfrm>
            <a:off x="6985206" y="3241265"/>
            <a:ext cx="1034794" cy="445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11" name="Tekstvak 10"/>
          <p:cNvSpPr txBox="1"/>
          <p:nvPr userDrawn="1"/>
        </p:nvSpPr>
        <p:spPr>
          <a:xfrm>
            <a:off x="2420421" y="3036860"/>
            <a:ext cx="1584866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</p:txBody>
      </p:sp>
    </p:spTree>
    <p:extLst>
      <p:ext uri="{BB962C8B-B14F-4D97-AF65-F5344CB8AC3E}">
        <p14:creationId xmlns:p14="http://schemas.microsoft.com/office/powerpoint/2010/main" val="1637064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mplat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echte verbindingslijn 6"/>
          <p:cNvCxnSpPr/>
          <p:nvPr userDrawn="1"/>
        </p:nvCxnSpPr>
        <p:spPr>
          <a:xfrm>
            <a:off x="3189659" y="744258"/>
            <a:ext cx="0" cy="3800787"/>
          </a:xfrm>
          <a:prstGeom prst="line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Rechte verbindingslijn 7"/>
          <p:cNvCxnSpPr/>
          <p:nvPr userDrawn="1"/>
        </p:nvCxnSpPr>
        <p:spPr>
          <a:xfrm>
            <a:off x="6017869" y="744258"/>
            <a:ext cx="0" cy="3800787"/>
          </a:xfrm>
          <a:prstGeom prst="line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29" name="Tijdelijke aanduiding voor afbeelding 18"/>
          <p:cNvSpPr>
            <a:spLocks noGrp="1"/>
          </p:cNvSpPr>
          <p:nvPr>
            <p:ph type="pic" sz="quarter" idx="15"/>
          </p:nvPr>
        </p:nvSpPr>
        <p:spPr>
          <a:xfrm>
            <a:off x="4153759" y="804680"/>
            <a:ext cx="892748" cy="1159256"/>
          </a:xfrm>
          <a:prstGeom prst="rect">
            <a:avLst/>
          </a:prstGeom>
          <a:ln w="12700" cmpd="sng">
            <a:solidFill>
              <a:schemeClr val="accent2"/>
            </a:solidFill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304133" y="2033749"/>
            <a:ext cx="2592000" cy="216000"/>
          </a:xfrm>
        </p:spPr>
        <p:txBody>
          <a:bodyPr anchor="ctr"/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3" name="Tijdelijke aanduiding voor tekst 2"/>
          <p:cNvSpPr>
            <a:spLocks noGrp="1"/>
          </p:cNvSpPr>
          <p:nvPr>
            <p:ph type="body" sz="quarter" idx="18" hasCustomPrompt="1"/>
          </p:nvPr>
        </p:nvSpPr>
        <p:spPr>
          <a:xfrm>
            <a:off x="3311396" y="2269255"/>
            <a:ext cx="2592000" cy="216000"/>
          </a:xfrm>
        </p:spPr>
        <p:txBody>
          <a:bodyPr anchor="ctr"/>
          <a:lstStyle>
            <a:lvl1pPr marL="0" indent="0" algn="ctr">
              <a:buNone/>
              <a:defRPr sz="1200" b="0"/>
            </a:lvl1pPr>
          </a:lstStyle>
          <a:p>
            <a:pPr lvl="0"/>
            <a:r>
              <a:rPr lang="nl-NL" dirty="0"/>
              <a:t>Rol</a:t>
            </a:r>
          </a:p>
        </p:txBody>
      </p:sp>
      <p:sp>
        <p:nvSpPr>
          <p:cNvPr id="35" name="Tijdelijke aanduiding voor inhoud 2"/>
          <p:cNvSpPr>
            <a:spLocks noGrp="1"/>
          </p:cNvSpPr>
          <p:nvPr>
            <p:ph sz="half" idx="34" hasCustomPrompt="1"/>
          </p:nvPr>
        </p:nvSpPr>
        <p:spPr>
          <a:xfrm>
            <a:off x="3311396" y="2771068"/>
            <a:ext cx="2584737" cy="1773977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36" name="Tijdelijke aanduiding voor afbeelding 18"/>
          <p:cNvSpPr>
            <a:spLocks noGrp="1"/>
          </p:cNvSpPr>
          <p:nvPr>
            <p:ph type="pic" sz="quarter" idx="35"/>
          </p:nvPr>
        </p:nvSpPr>
        <p:spPr>
          <a:xfrm>
            <a:off x="6989232" y="803745"/>
            <a:ext cx="892748" cy="1159256"/>
          </a:xfrm>
          <a:prstGeom prst="rect">
            <a:avLst/>
          </a:prstGeom>
          <a:ln w="12700" cmpd="sng">
            <a:solidFill>
              <a:schemeClr val="accent2"/>
            </a:solidFill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7" name="Tijdelijke aanduiding voor tekst 2"/>
          <p:cNvSpPr>
            <a:spLocks noGrp="1"/>
          </p:cNvSpPr>
          <p:nvPr>
            <p:ph type="body" sz="quarter" idx="36" hasCustomPrompt="1"/>
          </p:nvPr>
        </p:nvSpPr>
        <p:spPr>
          <a:xfrm>
            <a:off x="6139606" y="2032814"/>
            <a:ext cx="2592000" cy="216000"/>
          </a:xfrm>
        </p:spPr>
        <p:txBody>
          <a:bodyPr anchor="ctr"/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8" name="Tijdelijke aanduiding voor tekst 2"/>
          <p:cNvSpPr>
            <a:spLocks noGrp="1"/>
          </p:cNvSpPr>
          <p:nvPr>
            <p:ph type="body" sz="quarter" idx="37" hasCustomPrompt="1"/>
          </p:nvPr>
        </p:nvSpPr>
        <p:spPr>
          <a:xfrm>
            <a:off x="6146869" y="2268320"/>
            <a:ext cx="2592000" cy="216000"/>
          </a:xfrm>
        </p:spPr>
        <p:txBody>
          <a:bodyPr anchor="ctr"/>
          <a:lstStyle>
            <a:lvl1pPr marL="0" indent="0" algn="ctr">
              <a:buNone/>
              <a:defRPr sz="1200" b="0"/>
            </a:lvl1pPr>
          </a:lstStyle>
          <a:p>
            <a:pPr lvl="0"/>
            <a:r>
              <a:rPr lang="nl-NL" dirty="0"/>
              <a:t>Rol</a:t>
            </a:r>
          </a:p>
        </p:txBody>
      </p:sp>
      <p:sp>
        <p:nvSpPr>
          <p:cNvPr id="39" name="Tijdelijke aanduiding voor inhoud 2"/>
          <p:cNvSpPr>
            <a:spLocks noGrp="1"/>
          </p:cNvSpPr>
          <p:nvPr>
            <p:ph sz="half" idx="38" hasCustomPrompt="1"/>
          </p:nvPr>
        </p:nvSpPr>
        <p:spPr>
          <a:xfrm>
            <a:off x="6146869" y="2770133"/>
            <a:ext cx="2584737" cy="1773977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40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1311023" y="804680"/>
            <a:ext cx="892748" cy="1159256"/>
          </a:xfrm>
          <a:prstGeom prst="rect">
            <a:avLst/>
          </a:prstGeom>
          <a:ln w="12700" cmpd="sng">
            <a:solidFill>
              <a:schemeClr val="accent2"/>
            </a:solidFill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41" name="Tijdelijke aanduiding voor tekst 2"/>
          <p:cNvSpPr>
            <a:spLocks noGrp="1"/>
          </p:cNvSpPr>
          <p:nvPr>
            <p:ph type="body" sz="quarter" idx="40" hasCustomPrompt="1"/>
          </p:nvPr>
        </p:nvSpPr>
        <p:spPr>
          <a:xfrm>
            <a:off x="461397" y="2033749"/>
            <a:ext cx="2592000" cy="216000"/>
          </a:xfrm>
        </p:spPr>
        <p:txBody>
          <a:bodyPr anchor="ctr"/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42" name="Tijdelijke aanduiding voor tekst 2"/>
          <p:cNvSpPr>
            <a:spLocks noGrp="1"/>
          </p:cNvSpPr>
          <p:nvPr>
            <p:ph type="body" sz="quarter" idx="41" hasCustomPrompt="1"/>
          </p:nvPr>
        </p:nvSpPr>
        <p:spPr>
          <a:xfrm>
            <a:off x="468660" y="2269255"/>
            <a:ext cx="2592000" cy="216000"/>
          </a:xfrm>
        </p:spPr>
        <p:txBody>
          <a:bodyPr anchor="ctr"/>
          <a:lstStyle>
            <a:lvl1pPr marL="0" indent="0" algn="ctr">
              <a:buNone/>
              <a:defRPr sz="1200" b="0"/>
            </a:lvl1pPr>
          </a:lstStyle>
          <a:p>
            <a:pPr lvl="0"/>
            <a:r>
              <a:rPr lang="nl-NL" dirty="0"/>
              <a:t>Rol</a:t>
            </a:r>
          </a:p>
        </p:txBody>
      </p:sp>
      <p:sp>
        <p:nvSpPr>
          <p:cNvPr id="43" name="Tijdelijke aanduiding voor inhoud 2"/>
          <p:cNvSpPr>
            <a:spLocks noGrp="1"/>
          </p:cNvSpPr>
          <p:nvPr>
            <p:ph sz="half" idx="42" hasCustomPrompt="1"/>
          </p:nvPr>
        </p:nvSpPr>
        <p:spPr>
          <a:xfrm>
            <a:off x="468660" y="2771068"/>
            <a:ext cx="2584737" cy="1773977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4052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ndeling 4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echte verbindingslijn 7"/>
          <p:cNvCxnSpPr/>
          <p:nvPr userDrawn="1"/>
        </p:nvCxnSpPr>
        <p:spPr>
          <a:xfrm>
            <a:off x="433388" y="2592000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Rechte verbindingslijn 8"/>
          <p:cNvCxnSpPr/>
          <p:nvPr userDrawn="1"/>
        </p:nvCxnSpPr>
        <p:spPr>
          <a:xfrm>
            <a:off x="433388" y="1584000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Rechte verbindingslijn 13"/>
          <p:cNvCxnSpPr/>
          <p:nvPr userDrawn="1"/>
        </p:nvCxnSpPr>
        <p:spPr>
          <a:xfrm>
            <a:off x="433388" y="3600000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0" name="Tijdelijke aanduiding voor afbeelding 18"/>
          <p:cNvSpPr>
            <a:spLocks noGrp="1"/>
          </p:cNvSpPr>
          <p:nvPr>
            <p:ph type="pic" sz="quarter" idx="20"/>
          </p:nvPr>
        </p:nvSpPr>
        <p:spPr>
          <a:xfrm>
            <a:off x="604373" y="3816000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1" name="Tijdelijke aanduiding voor tekst 2"/>
          <p:cNvSpPr>
            <a:spLocks noGrp="1"/>
          </p:cNvSpPr>
          <p:nvPr>
            <p:ph type="body" sz="quarter" idx="21" hasCustomPrompt="1"/>
          </p:nvPr>
        </p:nvSpPr>
        <p:spPr>
          <a:xfrm>
            <a:off x="1714152" y="3815431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32" name="Tijdelijke aanduiding voor inhoud 2"/>
          <p:cNvSpPr>
            <a:spLocks noGrp="1"/>
          </p:cNvSpPr>
          <p:nvPr>
            <p:ph sz="half" idx="22" hasCustomPrompt="1"/>
          </p:nvPr>
        </p:nvSpPr>
        <p:spPr>
          <a:xfrm>
            <a:off x="3699348" y="3817469"/>
            <a:ext cx="5250511" cy="646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7800" indent="-177800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  <p:sp>
        <p:nvSpPr>
          <p:cNvPr id="33" name="Tijdelijke aanduiding voor afbeelding 18"/>
          <p:cNvSpPr>
            <a:spLocks noGrp="1"/>
          </p:cNvSpPr>
          <p:nvPr>
            <p:ph type="pic" sz="quarter" idx="23"/>
          </p:nvPr>
        </p:nvSpPr>
        <p:spPr>
          <a:xfrm>
            <a:off x="604374" y="2808000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4" name="Tijdelijke aanduiding voor tekst 2"/>
          <p:cNvSpPr>
            <a:spLocks noGrp="1"/>
          </p:cNvSpPr>
          <p:nvPr>
            <p:ph type="body" sz="quarter" idx="24" hasCustomPrompt="1"/>
          </p:nvPr>
        </p:nvSpPr>
        <p:spPr>
          <a:xfrm>
            <a:off x="1714153" y="2807432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35" name="Tijdelijke aanduiding voor inhoud 2"/>
          <p:cNvSpPr>
            <a:spLocks noGrp="1"/>
          </p:cNvSpPr>
          <p:nvPr>
            <p:ph sz="half" idx="25" hasCustomPrompt="1"/>
          </p:nvPr>
        </p:nvSpPr>
        <p:spPr>
          <a:xfrm>
            <a:off x="3699348" y="2808166"/>
            <a:ext cx="5250511" cy="646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7800" indent="-177800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  <p:sp>
        <p:nvSpPr>
          <p:cNvPr id="36" name="Tijdelijke aanduiding voor afbeelding 18"/>
          <p:cNvSpPr>
            <a:spLocks noGrp="1"/>
          </p:cNvSpPr>
          <p:nvPr>
            <p:ph type="pic" sz="quarter" idx="26"/>
          </p:nvPr>
        </p:nvSpPr>
        <p:spPr>
          <a:xfrm>
            <a:off x="604373" y="1800000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7" name="Tijdelijke aanduiding voor tekst 2"/>
          <p:cNvSpPr>
            <a:spLocks noGrp="1"/>
          </p:cNvSpPr>
          <p:nvPr>
            <p:ph type="body" sz="quarter" idx="27" hasCustomPrompt="1"/>
          </p:nvPr>
        </p:nvSpPr>
        <p:spPr>
          <a:xfrm>
            <a:off x="1714153" y="1800000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38" name="Tijdelijke aanduiding voor inhoud 2"/>
          <p:cNvSpPr>
            <a:spLocks noGrp="1"/>
          </p:cNvSpPr>
          <p:nvPr>
            <p:ph sz="half" idx="28" hasCustomPrompt="1"/>
          </p:nvPr>
        </p:nvSpPr>
        <p:spPr>
          <a:xfrm>
            <a:off x="3699348" y="1800000"/>
            <a:ext cx="5250511" cy="646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7800" indent="-177800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  <p:sp>
        <p:nvSpPr>
          <p:cNvPr id="39" name="Tijdelijke aanduiding voor afbeelding 18"/>
          <p:cNvSpPr>
            <a:spLocks noGrp="1"/>
          </p:cNvSpPr>
          <p:nvPr>
            <p:ph type="pic" sz="quarter" idx="29"/>
          </p:nvPr>
        </p:nvSpPr>
        <p:spPr>
          <a:xfrm>
            <a:off x="604374" y="793112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40" name="Tijdelijke aanduiding voor tekst 2"/>
          <p:cNvSpPr>
            <a:spLocks noGrp="1"/>
          </p:cNvSpPr>
          <p:nvPr>
            <p:ph type="body" sz="quarter" idx="30" hasCustomPrompt="1"/>
          </p:nvPr>
        </p:nvSpPr>
        <p:spPr>
          <a:xfrm>
            <a:off x="1714153" y="791433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41" name="Tijdelijke aanduiding voor inhoud 2"/>
          <p:cNvSpPr>
            <a:spLocks noGrp="1"/>
          </p:cNvSpPr>
          <p:nvPr>
            <p:ph sz="half" idx="31" hasCustomPrompt="1"/>
          </p:nvPr>
        </p:nvSpPr>
        <p:spPr>
          <a:xfrm>
            <a:off x="3699346" y="792167"/>
            <a:ext cx="5250511" cy="646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7800" indent="-177800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</p:spTree>
    <p:extLst>
      <p:ext uri="{BB962C8B-B14F-4D97-AF65-F5344CB8AC3E}">
        <p14:creationId xmlns:p14="http://schemas.microsoft.com/office/powerpoint/2010/main" val="55667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ndeling 3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Rechte verbindingslijn 19"/>
          <p:cNvCxnSpPr/>
          <p:nvPr userDrawn="1"/>
        </p:nvCxnSpPr>
        <p:spPr>
          <a:xfrm>
            <a:off x="433388" y="3283501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Rechte verbindingslijn 20"/>
          <p:cNvCxnSpPr/>
          <p:nvPr userDrawn="1"/>
        </p:nvCxnSpPr>
        <p:spPr>
          <a:xfrm>
            <a:off x="433388" y="1915792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5" name="Tijdelijke aanduiding voor afbeelding 18"/>
          <p:cNvSpPr>
            <a:spLocks noGrp="1"/>
          </p:cNvSpPr>
          <p:nvPr>
            <p:ph type="pic" sz="quarter" idx="29"/>
          </p:nvPr>
        </p:nvSpPr>
        <p:spPr>
          <a:xfrm>
            <a:off x="544898" y="798469"/>
            <a:ext cx="828000" cy="864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6" name="Tijdelijke aanduiding voor tekst 2"/>
          <p:cNvSpPr>
            <a:spLocks noGrp="1"/>
          </p:cNvSpPr>
          <p:nvPr>
            <p:ph type="body" sz="quarter" idx="30" hasCustomPrompt="1"/>
          </p:nvPr>
        </p:nvSpPr>
        <p:spPr>
          <a:xfrm>
            <a:off x="1654678" y="798468"/>
            <a:ext cx="1923029" cy="864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7" name="Tijdelijke aanduiding voor inhoud 2"/>
          <p:cNvSpPr>
            <a:spLocks noGrp="1"/>
          </p:cNvSpPr>
          <p:nvPr>
            <p:ph sz="half" idx="31" hasCustomPrompt="1"/>
          </p:nvPr>
        </p:nvSpPr>
        <p:spPr>
          <a:xfrm>
            <a:off x="3639873" y="799938"/>
            <a:ext cx="5250511" cy="862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10" name="Tijdelijke aanduiding voor afbeelding 18"/>
          <p:cNvSpPr>
            <a:spLocks noGrp="1"/>
          </p:cNvSpPr>
          <p:nvPr>
            <p:ph type="pic" sz="quarter" idx="32"/>
          </p:nvPr>
        </p:nvSpPr>
        <p:spPr>
          <a:xfrm>
            <a:off x="544898" y="2166177"/>
            <a:ext cx="828000" cy="864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11" name="Tijdelijke aanduiding voor tekst 2"/>
          <p:cNvSpPr>
            <a:spLocks noGrp="1"/>
          </p:cNvSpPr>
          <p:nvPr>
            <p:ph type="body" sz="quarter" idx="33" hasCustomPrompt="1"/>
          </p:nvPr>
        </p:nvSpPr>
        <p:spPr>
          <a:xfrm>
            <a:off x="1654678" y="2166176"/>
            <a:ext cx="1923029" cy="864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2" name="Tijdelijke aanduiding voor inhoud 2"/>
          <p:cNvSpPr>
            <a:spLocks noGrp="1"/>
          </p:cNvSpPr>
          <p:nvPr>
            <p:ph sz="half" idx="34" hasCustomPrompt="1"/>
          </p:nvPr>
        </p:nvSpPr>
        <p:spPr>
          <a:xfrm>
            <a:off x="3639873" y="2167646"/>
            <a:ext cx="5250511" cy="862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13" name="Tijdelijke aanduiding voor afbeelding 18"/>
          <p:cNvSpPr>
            <a:spLocks noGrp="1"/>
          </p:cNvSpPr>
          <p:nvPr>
            <p:ph type="pic" sz="quarter" idx="35"/>
          </p:nvPr>
        </p:nvSpPr>
        <p:spPr>
          <a:xfrm>
            <a:off x="544898" y="3533885"/>
            <a:ext cx="828000" cy="864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14" name="Tijdelijke aanduiding voor tekst 2"/>
          <p:cNvSpPr>
            <a:spLocks noGrp="1"/>
          </p:cNvSpPr>
          <p:nvPr>
            <p:ph type="body" sz="quarter" idx="36" hasCustomPrompt="1"/>
          </p:nvPr>
        </p:nvSpPr>
        <p:spPr>
          <a:xfrm>
            <a:off x="1654678" y="3533884"/>
            <a:ext cx="1923029" cy="864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5" name="Tijdelijke aanduiding voor inhoud 2"/>
          <p:cNvSpPr>
            <a:spLocks noGrp="1"/>
          </p:cNvSpPr>
          <p:nvPr>
            <p:ph sz="half" idx="37" hasCustomPrompt="1"/>
          </p:nvPr>
        </p:nvSpPr>
        <p:spPr>
          <a:xfrm>
            <a:off x="3639873" y="3535354"/>
            <a:ext cx="5250511" cy="862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6617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emplate propositie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WHO_Business template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48"/>
            <a:ext cx="9144000" cy="4565904"/>
          </a:xfrm>
          <a:prstGeom prst="rect">
            <a:avLst/>
          </a:prstGeom>
        </p:spPr>
      </p:pic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3674533" cy="246221"/>
          </a:xfrm>
        </p:spPr>
        <p:txBody>
          <a:bodyPr/>
          <a:lstStyle/>
          <a:p>
            <a:r>
              <a:rPr lang="nl-NL" dirty="0" err="1"/>
              <a:t>Template</a:t>
            </a:r>
            <a:r>
              <a:rPr lang="nl-NL" dirty="0"/>
              <a:t> propositie</a:t>
            </a:r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0" hasCustomPrompt="1"/>
          </p:nvPr>
        </p:nvSpPr>
        <p:spPr>
          <a:xfrm>
            <a:off x="329116" y="2657782"/>
            <a:ext cx="6219694" cy="174695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Ruimte voor eigen tekst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1"/>
          </p:nvPr>
        </p:nvSpPr>
        <p:spPr>
          <a:xfrm>
            <a:off x="327541" y="1011193"/>
            <a:ext cx="2988088" cy="1107539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2" name="Tijdelijke aanduiding voor tekst 9"/>
          <p:cNvSpPr>
            <a:spLocks noGrp="1"/>
          </p:cNvSpPr>
          <p:nvPr>
            <p:ph type="body" sz="quarter" idx="12"/>
          </p:nvPr>
        </p:nvSpPr>
        <p:spPr>
          <a:xfrm>
            <a:off x="3576700" y="1011193"/>
            <a:ext cx="2988088" cy="1107539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3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6777100" y="2583515"/>
            <a:ext cx="2151310" cy="68751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4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777976" y="3717222"/>
            <a:ext cx="2151310" cy="68751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5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6698166" y="620486"/>
            <a:ext cx="2232000" cy="15494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9388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mplate propositie Di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WHO_Business template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25400"/>
            <a:ext cx="9144000" cy="4565904"/>
          </a:xfrm>
          <a:prstGeom prst="rect">
            <a:avLst/>
          </a:prstGeom>
        </p:spPr>
      </p:pic>
      <p:sp>
        <p:nvSpPr>
          <p:cNvPr id="10" name="Tijdelijke aanduiding voor tekst 9"/>
          <p:cNvSpPr>
            <a:spLocks noGrp="1"/>
          </p:cNvSpPr>
          <p:nvPr>
            <p:ph type="body" sz="quarter" idx="10" hasCustomPrompt="1"/>
          </p:nvPr>
        </p:nvSpPr>
        <p:spPr>
          <a:xfrm>
            <a:off x="329116" y="2657782"/>
            <a:ext cx="6219694" cy="174695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Ruimte voor eigen tekst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1"/>
          </p:nvPr>
        </p:nvSpPr>
        <p:spPr>
          <a:xfrm>
            <a:off x="327541" y="1011193"/>
            <a:ext cx="2988088" cy="1107539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2" name="Tijdelijke aanduiding voor tekst 9"/>
          <p:cNvSpPr>
            <a:spLocks noGrp="1"/>
          </p:cNvSpPr>
          <p:nvPr>
            <p:ph type="body" sz="quarter" idx="12"/>
          </p:nvPr>
        </p:nvSpPr>
        <p:spPr>
          <a:xfrm>
            <a:off x="3576700" y="1011193"/>
            <a:ext cx="2988088" cy="1107539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3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6777100" y="2583515"/>
            <a:ext cx="2151310" cy="68751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4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777976" y="3717222"/>
            <a:ext cx="2151310" cy="68751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5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6698166" y="620486"/>
            <a:ext cx="2232000" cy="15494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4436533" cy="246221"/>
          </a:xfrm>
        </p:spPr>
        <p:txBody>
          <a:bodyPr/>
          <a:lstStyle/>
          <a:p>
            <a:r>
              <a:rPr lang="nl-NL" dirty="0" err="1"/>
              <a:t>Template</a:t>
            </a:r>
            <a:r>
              <a:rPr lang="nl-NL" dirty="0"/>
              <a:t> propositie</a:t>
            </a:r>
          </a:p>
        </p:txBody>
      </p:sp>
    </p:spTree>
    <p:extLst>
      <p:ext uri="{BB962C8B-B14F-4D97-AF65-F5344CB8AC3E}">
        <p14:creationId xmlns:p14="http://schemas.microsoft.com/office/powerpoint/2010/main" val="3354033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gt Community benoem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Benoemingen</a:t>
            </a:r>
          </a:p>
        </p:txBody>
      </p:sp>
      <p:sp>
        <p:nvSpPr>
          <p:cNvPr id="22" name="Tijdelijke aanduiding voor afbeelding 21"/>
          <p:cNvSpPr>
            <a:spLocks noGrp="1"/>
          </p:cNvSpPr>
          <p:nvPr userDrawn="1">
            <p:ph type="pic" sz="quarter" idx="10"/>
          </p:nvPr>
        </p:nvSpPr>
        <p:spPr>
          <a:xfrm>
            <a:off x="612000" y="648000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25" name="Tijdelijke aanduiding voor afbeelding 21"/>
          <p:cNvSpPr>
            <a:spLocks noGrp="1"/>
          </p:cNvSpPr>
          <p:nvPr userDrawn="1">
            <p:ph type="pic" sz="quarter" idx="13"/>
          </p:nvPr>
        </p:nvSpPr>
        <p:spPr>
          <a:xfrm>
            <a:off x="2410510" y="648000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30" name="Tijdelijke aanduiding voor tekst 29"/>
          <p:cNvSpPr>
            <a:spLocks noGrp="1"/>
          </p:cNvSpPr>
          <p:nvPr>
            <p:ph type="body" sz="quarter" idx="17" hasCustomPrompt="1"/>
          </p:nvPr>
        </p:nvSpPr>
        <p:spPr>
          <a:xfrm>
            <a:off x="199961" y="1980000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31" name="Tijdelijke aanduiding voor tekst 29"/>
          <p:cNvSpPr>
            <a:spLocks noGrp="1"/>
          </p:cNvSpPr>
          <p:nvPr>
            <p:ph type="body" sz="quarter" idx="18" hasCustomPrompt="1"/>
          </p:nvPr>
        </p:nvSpPr>
        <p:spPr>
          <a:xfrm>
            <a:off x="2003465" y="1980000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33" name="Tijdelijke aanduiding voor afbeelding 21"/>
          <p:cNvSpPr>
            <a:spLocks noGrp="1"/>
          </p:cNvSpPr>
          <p:nvPr>
            <p:ph type="pic" sz="quarter" idx="19"/>
          </p:nvPr>
        </p:nvSpPr>
        <p:spPr>
          <a:xfrm>
            <a:off x="4214599" y="642141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34" name="Tijdelijke aanduiding voor tekst 29"/>
          <p:cNvSpPr>
            <a:spLocks noGrp="1"/>
          </p:cNvSpPr>
          <p:nvPr>
            <p:ph type="body" sz="quarter" idx="20" hasCustomPrompt="1"/>
          </p:nvPr>
        </p:nvSpPr>
        <p:spPr>
          <a:xfrm>
            <a:off x="3807554" y="1980000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35" name="Tijdelijke aanduiding voor afbeelding 21"/>
          <p:cNvSpPr>
            <a:spLocks noGrp="1"/>
          </p:cNvSpPr>
          <p:nvPr>
            <p:ph type="pic" sz="quarter" idx="21"/>
          </p:nvPr>
        </p:nvSpPr>
        <p:spPr>
          <a:xfrm>
            <a:off x="6018103" y="636282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36" name="Tijdelijke aanduiding voor tekst 29"/>
          <p:cNvSpPr>
            <a:spLocks noGrp="1"/>
          </p:cNvSpPr>
          <p:nvPr>
            <p:ph type="body" sz="quarter" idx="22" hasCustomPrompt="1"/>
          </p:nvPr>
        </p:nvSpPr>
        <p:spPr>
          <a:xfrm>
            <a:off x="5611058" y="1980000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39" name="Tijdelijke aanduiding voor afbeelding 21"/>
          <p:cNvSpPr>
            <a:spLocks noGrp="1"/>
          </p:cNvSpPr>
          <p:nvPr>
            <p:ph type="pic" sz="quarter" idx="23"/>
          </p:nvPr>
        </p:nvSpPr>
        <p:spPr>
          <a:xfrm>
            <a:off x="612000" y="2733278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40" name="Tijdelijke aanduiding voor afbeelding 21"/>
          <p:cNvSpPr>
            <a:spLocks noGrp="1"/>
          </p:cNvSpPr>
          <p:nvPr>
            <p:ph type="pic" sz="quarter" idx="24"/>
          </p:nvPr>
        </p:nvSpPr>
        <p:spPr>
          <a:xfrm>
            <a:off x="2410510" y="2733278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41" name="Tijdelijke aanduiding voor tekst 29"/>
          <p:cNvSpPr>
            <a:spLocks noGrp="1"/>
          </p:cNvSpPr>
          <p:nvPr>
            <p:ph type="body" sz="quarter" idx="25" hasCustomPrompt="1"/>
          </p:nvPr>
        </p:nvSpPr>
        <p:spPr>
          <a:xfrm>
            <a:off x="199961" y="4065278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42" name="Tijdelijke aanduiding voor tekst 29"/>
          <p:cNvSpPr>
            <a:spLocks noGrp="1"/>
          </p:cNvSpPr>
          <p:nvPr>
            <p:ph type="body" sz="quarter" idx="26" hasCustomPrompt="1"/>
          </p:nvPr>
        </p:nvSpPr>
        <p:spPr>
          <a:xfrm>
            <a:off x="2003465" y="4065278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43" name="Tijdelijke aanduiding voor afbeelding 21"/>
          <p:cNvSpPr>
            <a:spLocks noGrp="1"/>
          </p:cNvSpPr>
          <p:nvPr>
            <p:ph type="pic" sz="quarter" idx="27"/>
          </p:nvPr>
        </p:nvSpPr>
        <p:spPr>
          <a:xfrm>
            <a:off x="4214599" y="2727419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44" name="Tijdelijke aanduiding voor tekst 29"/>
          <p:cNvSpPr>
            <a:spLocks noGrp="1"/>
          </p:cNvSpPr>
          <p:nvPr>
            <p:ph type="body" sz="quarter" idx="28" hasCustomPrompt="1"/>
          </p:nvPr>
        </p:nvSpPr>
        <p:spPr>
          <a:xfrm>
            <a:off x="3807554" y="4065278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45" name="Tijdelijke aanduiding voor afbeelding 21"/>
          <p:cNvSpPr>
            <a:spLocks noGrp="1"/>
          </p:cNvSpPr>
          <p:nvPr>
            <p:ph type="pic" sz="quarter" idx="29"/>
          </p:nvPr>
        </p:nvSpPr>
        <p:spPr>
          <a:xfrm>
            <a:off x="6018103" y="2721560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46" name="Tijdelijke aanduiding voor tekst 29"/>
          <p:cNvSpPr>
            <a:spLocks noGrp="1"/>
          </p:cNvSpPr>
          <p:nvPr>
            <p:ph type="body" sz="quarter" idx="30" hasCustomPrompt="1"/>
          </p:nvPr>
        </p:nvSpPr>
        <p:spPr>
          <a:xfrm>
            <a:off x="5611058" y="4065278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</p:spTree>
    <p:extLst>
      <p:ext uri="{BB962C8B-B14F-4D97-AF65-F5344CB8AC3E}">
        <p14:creationId xmlns:p14="http://schemas.microsoft.com/office/powerpoint/2010/main" val="3252281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 Template kruis voor fin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cxnSp>
        <p:nvCxnSpPr>
          <p:cNvPr id="22" name="Rechte verbindingslijn 21"/>
          <p:cNvCxnSpPr/>
          <p:nvPr userDrawn="1"/>
        </p:nvCxnSpPr>
        <p:spPr>
          <a:xfrm>
            <a:off x="432000" y="2574601"/>
            <a:ext cx="8496000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Tijdelijke aanduiding voor tekst 25"/>
          <p:cNvSpPr>
            <a:spLocks noGrp="1"/>
          </p:cNvSpPr>
          <p:nvPr>
            <p:ph type="body" sz="quarter" idx="10" hasCustomPrompt="1"/>
          </p:nvPr>
        </p:nvSpPr>
        <p:spPr>
          <a:xfrm>
            <a:off x="540000" y="575667"/>
            <a:ext cx="1563323" cy="294128"/>
          </a:xfrm>
        </p:spPr>
        <p:txBody>
          <a:bodyPr/>
          <a:lstStyle>
            <a:lvl1pPr marL="0" indent="0">
              <a:buNone/>
              <a:defRPr sz="1400" b="1"/>
            </a:lvl1pPr>
          </a:lstStyle>
          <a:p>
            <a:pPr lvl="0"/>
            <a:r>
              <a:rPr lang="nl-NL" dirty="0"/>
              <a:t>Kopje</a:t>
            </a:r>
          </a:p>
        </p:txBody>
      </p:sp>
      <p:sp>
        <p:nvSpPr>
          <p:cNvPr id="29" name="Tijdelijke aanduiding voor tekst 25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2592000"/>
            <a:ext cx="2007420" cy="304814"/>
          </a:xfrm>
        </p:spPr>
        <p:txBody>
          <a:bodyPr/>
          <a:lstStyle>
            <a:lvl1pPr marL="0" indent="0">
              <a:buNone/>
              <a:defRPr sz="1400" b="1"/>
            </a:lvl1pPr>
          </a:lstStyle>
          <a:p>
            <a:pPr lvl="0"/>
            <a:r>
              <a:rPr lang="nl-NL" dirty="0"/>
              <a:t>Kopje</a:t>
            </a:r>
          </a:p>
        </p:txBody>
      </p:sp>
      <p:cxnSp>
        <p:nvCxnSpPr>
          <p:cNvPr id="31" name="Rechte verbindingslijn 30"/>
          <p:cNvCxnSpPr/>
          <p:nvPr userDrawn="1"/>
        </p:nvCxnSpPr>
        <p:spPr>
          <a:xfrm>
            <a:off x="4680000" y="576000"/>
            <a:ext cx="0" cy="3898994"/>
          </a:xfrm>
          <a:prstGeom prst="line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Tijdelijke aanduiding voor tekst 25"/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576000"/>
            <a:ext cx="1563323" cy="294128"/>
          </a:xfrm>
        </p:spPr>
        <p:txBody>
          <a:bodyPr/>
          <a:lstStyle>
            <a:lvl1pPr marL="0" indent="0">
              <a:buNone/>
              <a:defRPr sz="1400" b="1"/>
            </a:lvl1pPr>
          </a:lstStyle>
          <a:p>
            <a:pPr lvl="0"/>
            <a:r>
              <a:rPr lang="nl-NL" dirty="0"/>
              <a:t>Kopje</a:t>
            </a:r>
          </a:p>
        </p:txBody>
      </p:sp>
      <p:sp>
        <p:nvSpPr>
          <p:cNvPr id="35" name="Tijdelijke aanduiding voor tekst 25"/>
          <p:cNvSpPr>
            <a:spLocks noGrp="1"/>
          </p:cNvSpPr>
          <p:nvPr>
            <p:ph type="body" sz="quarter" idx="13" hasCustomPrompt="1"/>
          </p:nvPr>
        </p:nvSpPr>
        <p:spPr>
          <a:xfrm>
            <a:off x="4824000" y="2592000"/>
            <a:ext cx="2007420" cy="304814"/>
          </a:xfrm>
        </p:spPr>
        <p:txBody>
          <a:bodyPr/>
          <a:lstStyle>
            <a:lvl1pPr marL="0" indent="0">
              <a:buNone/>
              <a:defRPr sz="1400" b="1"/>
            </a:lvl1pPr>
          </a:lstStyle>
          <a:p>
            <a:pPr lvl="0"/>
            <a:r>
              <a:rPr lang="nl-NL" dirty="0"/>
              <a:t>Kopje</a:t>
            </a:r>
          </a:p>
        </p:txBody>
      </p:sp>
    </p:spTree>
    <p:extLst>
      <p:ext uri="{BB962C8B-B14F-4D97-AF65-F5344CB8AC3E}">
        <p14:creationId xmlns:p14="http://schemas.microsoft.com/office/powerpoint/2010/main" val="1600185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1. Tusse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362911" y="1151223"/>
            <a:ext cx="4575289" cy="1777267"/>
          </a:xfrm>
          <a:prstGeom prst="rect">
            <a:avLst/>
          </a:prstGeom>
        </p:spPr>
        <p:txBody>
          <a:bodyPr/>
          <a:lstStyle>
            <a:lvl1pPr>
              <a:buNone/>
              <a:defRPr sz="24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Ruimte voor eigen tekst</a:t>
            </a:r>
          </a:p>
        </p:txBody>
      </p:sp>
    </p:spTree>
    <p:extLst>
      <p:ext uri="{BB962C8B-B14F-4D97-AF65-F5344CB8AC3E}">
        <p14:creationId xmlns:p14="http://schemas.microsoft.com/office/powerpoint/2010/main" val="2402930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1. Cover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51946" y="3157640"/>
            <a:ext cx="4575289" cy="1809064"/>
          </a:xfrm>
          <a:prstGeom prst="rect">
            <a:avLst/>
          </a:prstGeom>
        </p:spPr>
        <p:txBody>
          <a:bodyPr/>
          <a:lstStyle>
            <a:lvl1pPr>
              <a:buNone/>
              <a:defRPr sz="18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Ruimte voor eigen tekst</a:t>
            </a:r>
          </a:p>
        </p:txBody>
      </p:sp>
      <p:sp>
        <p:nvSpPr>
          <p:cNvPr id="4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362911" y="1151223"/>
            <a:ext cx="4575289" cy="1777267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Ruimte voor titel</a:t>
            </a:r>
          </a:p>
        </p:txBody>
      </p:sp>
    </p:spTree>
    <p:extLst>
      <p:ext uri="{BB962C8B-B14F-4D97-AF65-F5344CB8AC3E}">
        <p14:creationId xmlns:p14="http://schemas.microsoft.com/office/powerpoint/2010/main" val="2049211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1. Tusse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362911" y="1151223"/>
            <a:ext cx="4575289" cy="1777267"/>
          </a:xfrm>
          <a:prstGeom prst="rect">
            <a:avLst/>
          </a:prstGeom>
        </p:spPr>
        <p:txBody>
          <a:bodyPr/>
          <a:lstStyle>
            <a:lvl1pPr>
              <a:buNone/>
              <a:defRPr sz="24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Ruimte voor eigen tekst</a:t>
            </a:r>
          </a:p>
        </p:txBody>
      </p:sp>
    </p:spTree>
    <p:extLst>
      <p:ext uri="{BB962C8B-B14F-4D97-AF65-F5344CB8AC3E}">
        <p14:creationId xmlns:p14="http://schemas.microsoft.com/office/powerpoint/2010/main" val="1646811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2. Contact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4096200" y="1486021"/>
            <a:ext cx="1153377" cy="1440000"/>
          </a:xfrm>
          <a:prstGeom prst="rect">
            <a:avLst/>
          </a:prstGeom>
        </p:spPr>
        <p:txBody>
          <a:bodyPr anchor="t"/>
          <a:lstStyle>
            <a:lvl1pPr>
              <a:defRPr sz="1050" baseline="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Contact informatie</a:t>
            </a:r>
          </a:p>
        </p:txBody>
      </p:sp>
      <p:sp>
        <p:nvSpPr>
          <p:cNvPr id="6" name="Titel 1"/>
          <p:cNvSpPr txBox="1">
            <a:spLocks/>
          </p:cNvSpPr>
          <p:nvPr userDrawn="1"/>
        </p:nvSpPr>
        <p:spPr>
          <a:xfrm>
            <a:off x="457200" y="202380"/>
            <a:ext cx="1462563" cy="29015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i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spcAft>
                <a:spcPts val="0"/>
              </a:spcAft>
            </a:pPr>
            <a:r>
              <a:rPr lang="nl-NL" sz="12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Contact</a:t>
            </a:r>
            <a:endParaRPr lang="nl-NL" sz="12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jdelijke aanduiding voor afbeelding 18"/>
          <p:cNvSpPr>
            <a:spLocks noGrp="1"/>
          </p:cNvSpPr>
          <p:nvPr>
            <p:ph type="pic" sz="quarter" idx="11"/>
          </p:nvPr>
        </p:nvSpPr>
        <p:spPr>
          <a:xfrm>
            <a:off x="3045258" y="1486021"/>
            <a:ext cx="972000" cy="1440000"/>
          </a:xfrm>
          <a:prstGeom prst="rect">
            <a:avLst/>
          </a:prstGeom>
          <a:ln w="12700" cmpd="sng">
            <a:solidFill>
              <a:schemeClr val="tx2"/>
            </a:solidFill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6860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6"/>
          <p:cNvGrpSpPr>
            <a:grpSpLocks/>
          </p:cNvGrpSpPr>
          <p:nvPr userDrawn="1"/>
        </p:nvGrpSpPr>
        <p:grpSpPr bwMode="auto"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9144000" cy="6858000"/>
            </a:xfrm>
            <a:prstGeom prst="rect">
              <a:avLst/>
            </a:prstGeom>
            <a:solidFill>
              <a:srgbClr val="E98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chemeClr val="tx1"/>
                </a:buClr>
                <a:buSzPct val="120000"/>
                <a:defRPr/>
              </a:pPr>
              <a:endParaRPr lang="en-US" sz="1350"/>
            </a:p>
          </p:txBody>
        </p:sp>
        <p:pic>
          <p:nvPicPr>
            <p:cNvPr id="6" name="Picture 18" descr="iPod van Tokkie:_Projecten:Proof:beeld:ordina logo trans.psd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70313" y="6054725"/>
              <a:ext cx="1614487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19"/>
            <p:cNvSpPr>
              <a:spLocks noChangeArrowheads="1"/>
            </p:cNvSpPr>
            <p:nvPr/>
          </p:nvSpPr>
          <p:spPr bwMode="auto">
            <a:xfrm>
              <a:off x="0" y="6445250"/>
              <a:ext cx="9144000" cy="412750"/>
            </a:xfrm>
            <a:prstGeom prst="rect">
              <a:avLst/>
            </a:prstGeom>
            <a:solidFill>
              <a:srgbClr val="E98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chemeClr val="tx1"/>
                </a:buClr>
                <a:buSzPct val="120000"/>
                <a:defRPr/>
              </a:pPr>
              <a:endParaRPr lang="en-US" sz="1350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4511" y="1538926"/>
            <a:ext cx="7772400" cy="1021556"/>
          </a:xfrm>
          <a:prstGeom prst="rect">
            <a:avLst/>
          </a:prstGeom>
        </p:spPr>
        <p:txBody>
          <a:bodyPr anchor="b"/>
          <a:lstStyle>
            <a:lvl1pPr algn="l">
              <a:defRPr sz="3000" b="0" i="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11762" y="2561763"/>
            <a:ext cx="77724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01110781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964" y="1"/>
            <a:ext cx="8175625" cy="821531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58175" y="316706"/>
            <a:ext cx="649288" cy="233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6B6A-BFC2-4F0E-9DDA-582B3917583D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9628987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. Cover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51946" y="3157640"/>
            <a:ext cx="4575289" cy="1809064"/>
          </a:xfrm>
          <a:prstGeom prst="rect">
            <a:avLst/>
          </a:prstGeom>
        </p:spPr>
        <p:txBody>
          <a:bodyPr/>
          <a:lstStyle>
            <a:lvl1pPr>
              <a:buNone/>
              <a:defRPr sz="18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Ruimte voor eigen tekst</a:t>
            </a:r>
          </a:p>
        </p:txBody>
      </p:sp>
      <p:sp>
        <p:nvSpPr>
          <p:cNvPr id="4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362911" y="1151223"/>
            <a:ext cx="4575289" cy="1777267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Ruimte voor titel</a:t>
            </a:r>
          </a:p>
        </p:txBody>
      </p:sp>
    </p:spTree>
    <p:extLst>
      <p:ext uri="{BB962C8B-B14F-4D97-AF65-F5344CB8AC3E}">
        <p14:creationId xmlns:p14="http://schemas.microsoft.com/office/powerpoint/2010/main" val="4942859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179829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lang="nl-NL" sz="24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4988" indent="-177800">
              <a:buFont typeface="Arial" panose="020B0604020202020204" pitchFamily="34" charset="0"/>
              <a:buChar char="-"/>
              <a:defRPr/>
            </a:lvl2pPr>
            <a:lvl3pPr marL="720725" indent="-185738">
              <a:defRPr sz="1400"/>
            </a:lvl3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990569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57200" y="900113"/>
            <a:ext cx="4038600" cy="3476582"/>
          </a:xfr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/>
            </a:lvl1pPr>
            <a:lvl2pPr marL="534988" indent="-177800">
              <a:buFont typeface="Arial" panose="020B0604020202020204" pitchFamily="34" charset="0"/>
              <a:buChar char="-"/>
              <a:defRPr sz="1800"/>
            </a:lvl2pPr>
            <a:lvl3pPr marL="720725" indent="-185738"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5" name="Tijdelijke aanduiding voor inhoud 2"/>
          <p:cNvSpPr>
            <a:spLocks noGrp="1"/>
          </p:cNvSpPr>
          <p:nvPr>
            <p:ph sz="half" idx="10" hasCustomPrompt="1"/>
          </p:nvPr>
        </p:nvSpPr>
        <p:spPr>
          <a:xfrm>
            <a:off x="4648200" y="914922"/>
            <a:ext cx="4038600" cy="3456355"/>
          </a:xfr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/>
            </a:lvl1pPr>
            <a:lvl2pPr marL="534988" indent="-177800">
              <a:buFont typeface="Arial" panose="020B0604020202020204" pitchFamily="34" charset="0"/>
              <a:buChar char="-"/>
              <a:defRPr sz="1800"/>
            </a:lvl2pPr>
            <a:lvl3pPr marL="720725" indent="-185738"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6210906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837391"/>
            <a:ext cx="4040188" cy="479822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837391"/>
            <a:ext cx="4041775" cy="479822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7" name="Tijdelijke aanduiding voor inhoud 2"/>
          <p:cNvSpPr>
            <a:spLocks noGrp="1"/>
          </p:cNvSpPr>
          <p:nvPr>
            <p:ph sz="half" idx="10" hasCustomPrompt="1"/>
          </p:nvPr>
        </p:nvSpPr>
        <p:spPr>
          <a:xfrm>
            <a:off x="454026" y="1631156"/>
            <a:ext cx="4038600" cy="2545556"/>
          </a:xfr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720725" indent="-185738">
              <a:defRPr sz="1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2" hasCustomPrompt="1"/>
          </p:nvPr>
        </p:nvSpPr>
        <p:spPr>
          <a:xfrm>
            <a:off x="4645026" y="1631156"/>
            <a:ext cx="4038600" cy="2545556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720725" indent="-185738">
              <a:defRPr sz="1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5914014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Heading +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199" y="837391"/>
            <a:ext cx="8165359" cy="479822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54026" y="1631156"/>
            <a:ext cx="8168532" cy="268808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1864555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odel sheet met pl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-22303" y="-14868"/>
            <a:ext cx="9218341" cy="521877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6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54026" y="1930210"/>
            <a:ext cx="4110540" cy="1630746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6077527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Nutshell1 lee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4"/>
            <a:ext cx="9144000" cy="5143500"/>
          </a:xfrm>
          <a:prstGeom prst="rect">
            <a:avLst/>
          </a:prstGeom>
        </p:spPr>
      </p:pic>
      <p:sp>
        <p:nvSpPr>
          <p:cNvPr id="4" name="Tekstvak 3"/>
          <p:cNvSpPr txBox="1"/>
          <p:nvPr userDrawn="1"/>
        </p:nvSpPr>
        <p:spPr>
          <a:xfrm>
            <a:off x="177618" y="1896223"/>
            <a:ext cx="1563040" cy="595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5" name="Tekstvak 4"/>
          <p:cNvSpPr txBox="1"/>
          <p:nvPr userDrawn="1"/>
        </p:nvSpPr>
        <p:spPr>
          <a:xfrm>
            <a:off x="198772" y="2451819"/>
            <a:ext cx="1034794" cy="445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6" name="Tekstvak 5"/>
          <p:cNvSpPr txBox="1"/>
          <p:nvPr userDrawn="1"/>
        </p:nvSpPr>
        <p:spPr>
          <a:xfrm>
            <a:off x="4761588" y="511995"/>
            <a:ext cx="3364438" cy="1657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>
              <a:lnSpc>
                <a:spcPct val="70000"/>
              </a:lnSpc>
            </a:pPr>
            <a:endParaRPr lang="nl-NL" b="1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>
              <a:lnSpc>
                <a:spcPct val="70000"/>
              </a:lnSpc>
            </a:pPr>
            <a:endParaRPr lang="nl-NL" b="1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>
              <a:lnSpc>
                <a:spcPct val="70000"/>
              </a:lnSpc>
            </a:pPr>
            <a:endParaRPr lang="nl-NL" b="1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>
              <a:lnSpc>
                <a:spcPct val="70000"/>
              </a:lnSpc>
            </a:pPr>
            <a:endParaRPr lang="nl-NL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Tekstvak 6"/>
          <p:cNvSpPr txBox="1"/>
          <p:nvPr userDrawn="1"/>
        </p:nvSpPr>
        <p:spPr>
          <a:xfrm>
            <a:off x="2400692" y="2724201"/>
            <a:ext cx="3364438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</p:txBody>
      </p:sp>
      <p:sp>
        <p:nvSpPr>
          <p:cNvPr id="8" name="Tekstvak 7"/>
          <p:cNvSpPr txBox="1"/>
          <p:nvPr userDrawn="1"/>
        </p:nvSpPr>
        <p:spPr>
          <a:xfrm>
            <a:off x="2391811" y="1878459"/>
            <a:ext cx="1563040" cy="595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9" name="Tekstvak 8"/>
          <p:cNvSpPr txBox="1"/>
          <p:nvPr userDrawn="1"/>
        </p:nvSpPr>
        <p:spPr>
          <a:xfrm>
            <a:off x="6964052" y="2685669"/>
            <a:ext cx="1563040" cy="595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>
              <a:lnSpc>
                <a:spcPct val="90000"/>
              </a:lnSpc>
            </a:pPr>
            <a:r>
              <a:rPr lang="nl-NL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10" name="Tekstvak 9"/>
          <p:cNvSpPr txBox="1"/>
          <p:nvPr userDrawn="1"/>
        </p:nvSpPr>
        <p:spPr>
          <a:xfrm>
            <a:off x="6985206" y="3241265"/>
            <a:ext cx="1034794" cy="445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11" name="Tekstvak 10"/>
          <p:cNvSpPr txBox="1"/>
          <p:nvPr userDrawn="1"/>
        </p:nvSpPr>
        <p:spPr>
          <a:xfrm>
            <a:off x="2420421" y="3036860"/>
            <a:ext cx="1584866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</p:txBody>
      </p:sp>
    </p:spTree>
    <p:extLst>
      <p:ext uri="{BB962C8B-B14F-4D97-AF65-F5344CB8AC3E}">
        <p14:creationId xmlns:p14="http://schemas.microsoft.com/office/powerpoint/2010/main" val="22391546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mplat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echte verbindingslijn 6"/>
          <p:cNvCxnSpPr/>
          <p:nvPr userDrawn="1"/>
        </p:nvCxnSpPr>
        <p:spPr>
          <a:xfrm>
            <a:off x="3189659" y="744258"/>
            <a:ext cx="0" cy="3800787"/>
          </a:xfrm>
          <a:prstGeom prst="line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Rechte verbindingslijn 7"/>
          <p:cNvCxnSpPr/>
          <p:nvPr userDrawn="1"/>
        </p:nvCxnSpPr>
        <p:spPr>
          <a:xfrm>
            <a:off x="6017869" y="744258"/>
            <a:ext cx="0" cy="3800787"/>
          </a:xfrm>
          <a:prstGeom prst="line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29" name="Tijdelijke aanduiding voor afbeelding 18"/>
          <p:cNvSpPr>
            <a:spLocks noGrp="1"/>
          </p:cNvSpPr>
          <p:nvPr>
            <p:ph type="pic" sz="quarter" idx="15"/>
          </p:nvPr>
        </p:nvSpPr>
        <p:spPr>
          <a:xfrm>
            <a:off x="4153759" y="804680"/>
            <a:ext cx="892748" cy="1159256"/>
          </a:xfrm>
          <a:prstGeom prst="rect">
            <a:avLst/>
          </a:prstGeom>
          <a:ln w="12700" cmpd="sng">
            <a:solidFill>
              <a:schemeClr val="accent2"/>
            </a:solidFill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304133" y="2033749"/>
            <a:ext cx="2592000" cy="216000"/>
          </a:xfrm>
        </p:spPr>
        <p:txBody>
          <a:bodyPr anchor="ctr"/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3" name="Tijdelijke aanduiding voor tekst 2"/>
          <p:cNvSpPr>
            <a:spLocks noGrp="1"/>
          </p:cNvSpPr>
          <p:nvPr>
            <p:ph type="body" sz="quarter" idx="18" hasCustomPrompt="1"/>
          </p:nvPr>
        </p:nvSpPr>
        <p:spPr>
          <a:xfrm>
            <a:off x="3311396" y="2269255"/>
            <a:ext cx="2592000" cy="216000"/>
          </a:xfrm>
        </p:spPr>
        <p:txBody>
          <a:bodyPr anchor="ctr"/>
          <a:lstStyle>
            <a:lvl1pPr marL="0" indent="0" algn="ctr">
              <a:buNone/>
              <a:defRPr sz="1200" b="0"/>
            </a:lvl1pPr>
          </a:lstStyle>
          <a:p>
            <a:pPr lvl="0"/>
            <a:r>
              <a:rPr lang="nl-NL" dirty="0"/>
              <a:t>Rol</a:t>
            </a:r>
          </a:p>
        </p:txBody>
      </p:sp>
      <p:sp>
        <p:nvSpPr>
          <p:cNvPr id="35" name="Tijdelijke aanduiding voor inhoud 2"/>
          <p:cNvSpPr>
            <a:spLocks noGrp="1"/>
          </p:cNvSpPr>
          <p:nvPr>
            <p:ph sz="half" idx="34" hasCustomPrompt="1"/>
          </p:nvPr>
        </p:nvSpPr>
        <p:spPr>
          <a:xfrm>
            <a:off x="3311396" y="2771068"/>
            <a:ext cx="2584737" cy="1773977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36" name="Tijdelijke aanduiding voor afbeelding 18"/>
          <p:cNvSpPr>
            <a:spLocks noGrp="1"/>
          </p:cNvSpPr>
          <p:nvPr>
            <p:ph type="pic" sz="quarter" idx="35"/>
          </p:nvPr>
        </p:nvSpPr>
        <p:spPr>
          <a:xfrm>
            <a:off x="6989232" y="803745"/>
            <a:ext cx="892748" cy="1159256"/>
          </a:xfrm>
          <a:prstGeom prst="rect">
            <a:avLst/>
          </a:prstGeom>
          <a:ln w="12700" cmpd="sng">
            <a:solidFill>
              <a:schemeClr val="accent2"/>
            </a:solidFill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7" name="Tijdelijke aanduiding voor tekst 2"/>
          <p:cNvSpPr>
            <a:spLocks noGrp="1"/>
          </p:cNvSpPr>
          <p:nvPr>
            <p:ph type="body" sz="quarter" idx="36" hasCustomPrompt="1"/>
          </p:nvPr>
        </p:nvSpPr>
        <p:spPr>
          <a:xfrm>
            <a:off x="6139606" y="2032814"/>
            <a:ext cx="2592000" cy="216000"/>
          </a:xfrm>
        </p:spPr>
        <p:txBody>
          <a:bodyPr anchor="ctr"/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8" name="Tijdelijke aanduiding voor tekst 2"/>
          <p:cNvSpPr>
            <a:spLocks noGrp="1"/>
          </p:cNvSpPr>
          <p:nvPr>
            <p:ph type="body" sz="quarter" idx="37" hasCustomPrompt="1"/>
          </p:nvPr>
        </p:nvSpPr>
        <p:spPr>
          <a:xfrm>
            <a:off x="6146869" y="2268320"/>
            <a:ext cx="2592000" cy="216000"/>
          </a:xfrm>
        </p:spPr>
        <p:txBody>
          <a:bodyPr anchor="ctr"/>
          <a:lstStyle>
            <a:lvl1pPr marL="0" indent="0" algn="ctr">
              <a:buNone/>
              <a:defRPr sz="1200" b="0"/>
            </a:lvl1pPr>
          </a:lstStyle>
          <a:p>
            <a:pPr lvl="0"/>
            <a:r>
              <a:rPr lang="nl-NL" dirty="0"/>
              <a:t>Rol</a:t>
            </a:r>
          </a:p>
        </p:txBody>
      </p:sp>
      <p:sp>
        <p:nvSpPr>
          <p:cNvPr id="39" name="Tijdelijke aanduiding voor inhoud 2"/>
          <p:cNvSpPr>
            <a:spLocks noGrp="1"/>
          </p:cNvSpPr>
          <p:nvPr>
            <p:ph sz="half" idx="38" hasCustomPrompt="1"/>
          </p:nvPr>
        </p:nvSpPr>
        <p:spPr>
          <a:xfrm>
            <a:off x="6146869" y="2770133"/>
            <a:ext cx="2584737" cy="1773977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40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1311023" y="804680"/>
            <a:ext cx="892748" cy="1159256"/>
          </a:xfrm>
          <a:prstGeom prst="rect">
            <a:avLst/>
          </a:prstGeom>
          <a:ln w="12700" cmpd="sng">
            <a:solidFill>
              <a:schemeClr val="accent2"/>
            </a:solidFill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41" name="Tijdelijke aanduiding voor tekst 2"/>
          <p:cNvSpPr>
            <a:spLocks noGrp="1"/>
          </p:cNvSpPr>
          <p:nvPr>
            <p:ph type="body" sz="quarter" idx="40" hasCustomPrompt="1"/>
          </p:nvPr>
        </p:nvSpPr>
        <p:spPr>
          <a:xfrm>
            <a:off x="461397" y="2033749"/>
            <a:ext cx="2592000" cy="216000"/>
          </a:xfrm>
        </p:spPr>
        <p:txBody>
          <a:bodyPr anchor="ctr"/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42" name="Tijdelijke aanduiding voor tekst 2"/>
          <p:cNvSpPr>
            <a:spLocks noGrp="1"/>
          </p:cNvSpPr>
          <p:nvPr>
            <p:ph type="body" sz="quarter" idx="41" hasCustomPrompt="1"/>
          </p:nvPr>
        </p:nvSpPr>
        <p:spPr>
          <a:xfrm>
            <a:off x="468660" y="2269255"/>
            <a:ext cx="2592000" cy="216000"/>
          </a:xfrm>
        </p:spPr>
        <p:txBody>
          <a:bodyPr anchor="ctr"/>
          <a:lstStyle>
            <a:lvl1pPr marL="0" indent="0" algn="ctr">
              <a:buNone/>
              <a:defRPr sz="1200" b="0"/>
            </a:lvl1pPr>
          </a:lstStyle>
          <a:p>
            <a:pPr lvl="0"/>
            <a:r>
              <a:rPr lang="nl-NL" dirty="0"/>
              <a:t>Rol</a:t>
            </a:r>
          </a:p>
        </p:txBody>
      </p:sp>
      <p:sp>
        <p:nvSpPr>
          <p:cNvPr id="43" name="Tijdelijke aanduiding voor inhoud 2"/>
          <p:cNvSpPr>
            <a:spLocks noGrp="1"/>
          </p:cNvSpPr>
          <p:nvPr>
            <p:ph sz="half" idx="42" hasCustomPrompt="1"/>
          </p:nvPr>
        </p:nvSpPr>
        <p:spPr>
          <a:xfrm>
            <a:off x="468660" y="2771068"/>
            <a:ext cx="2584737" cy="1773977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31215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ndeling 4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echte verbindingslijn 7"/>
          <p:cNvCxnSpPr/>
          <p:nvPr userDrawn="1"/>
        </p:nvCxnSpPr>
        <p:spPr>
          <a:xfrm>
            <a:off x="433388" y="2592000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Rechte verbindingslijn 8"/>
          <p:cNvCxnSpPr/>
          <p:nvPr userDrawn="1"/>
        </p:nvCxnSpPr>
        <p:spPr>
          <a:xfrm>
            <a:off x="433388" y="1584000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Rechte verbindingslijn 13"/>
          <p:cNvCxnSpPr/>
          <p:nvPr userDrawn="1"/>
        </p:nvCxnSpPr>
        <p:spPr>
          <a:xfrm>
            <a:off x="433388" y="3600000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0" name="Tijdelijke aanduiding voor afbeelding 18"/>
          <p:cNvSpPr>
            <a:spLocks noGrp="1"/>
          </p:cNvSpPr>
          <p:nvPr>
            <p:ph type="pic" sz="quarter" idx="20"/>
          </p:nvPr>
        </p:nvSpPr>
        <p:spPr>
          <a:xfrm>
            <a:off x="604373" y="3816000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1" name="Tijdelijke aanduiding voor tekst 2"/>
          <p:cNvSpPr>
            <a:spLocks noGrp="1"/>
          </p:cNvSpPr>
          <p:nvPr>
            <p:ph type="body" sz="quarter" idx="21" hasCustomPrompt="1"/>
          </p:nvPr>
        </p:nvSpPr>
        <p:spPr>
          <a:xfrm>
            <a:off x="1714152" y="3815431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32" name="Tijdelijke aanduiding voor inhoud 2"/>
          <p:cNvSpPr>
            <a:spLocks noGrp="1"/>
          </p:cNvSpPr>
          <p:nvPr>
            <p:ph sz="half" idx="22" hasCustomPrompt="1"/>
          </p:nvPr>
        </p:nvSpPr>
        <p:spPr>
          <a:xfrm>
            <a:off x="3699348" y="3817469"/>
            <a:ext cx="5250511" cy="646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7800" indent="-177800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  <p:sp>
        <p:nvSpPr>
          <p:cNvPr id="33" name="Tijdelijke aanduiding voor afbeelding 18"/>
          <p:cNvSpPr>
            <a:spLocks noGrp="1"/>
          </p:cNvSpPr>
          <p:nvPr>
            <p:ph type="pic" sz="quarter" idx="23"/>
          </p:nvPr>
        </p:nvSpPr>
        <p:spPr>
          <a:xfrm>
            <a:off x="604374" y="2808000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4" name="Tijdelijke aanduiding voor tekst 2"/>
          <p:cNvSpPr>
            <a:spLocks noGrp="1"/>
          </p:cNvSpPr>
          <p:nvPr>
            <p:ph type="body" sz="quarter" idx="24" hasCustomPrompt="1"/>
          </p:nvPr>
        </p:nvSpPr>
        <p:spPr>
          <a:xfrm>
            <a:off x="1714153" y="2807432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35" name="Tijdelijke aanduiding voor inhoud 2"/>
          <p:cNvSpPr>
            <a:spLocks noGrp="1"/>
          </p:cNvSpPr>
          <p:nvPr>
            <p:ph sz="half" idx="25" hasCustomPrompt="1"/>
          </p:nvPr>
        </p:nvSpPr>
        <p:spPr>
          <a:xfrm>
            <a:off x="3699348" y="2808166"/>
            <a:ext cx="5250511" cy="646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7800" indent="-177800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  <p:sp>
        <p:nvSpPr>
          <p:cNvPr id="36" name="Tijdelijke aanduiding voor afbeelding 18"/>
          <p:cNvSpPr>
            <a:spLocks noGrp="1"/>
          </p:cNvSpPr>
          <p:nvPr>
            <p:ph type="pic" sz="quarter" idx="26"/>
          </p:nvPr>
        </p:nvSpPr>
        <p:spPr>
          <a:xfrm>
            <a:off x="604373" y="1800000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7" name="Tijdelijke aanduiding voor tekst 2"/>
          <p:cNvSpPr>
            <a:spLocks noGrp="1"/>
          </p:cNvSpPr>
          <p:nvPr>
            <p:ph type="body" sz="quarter" idx="27" hasCustomPrompt="1"/>
          </p:nvPr>
        </p:nvSpPr>
        <p:spPr>
          <a:xfrm>
            <a:off x="1714153" y="1800000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38" name="Tijdelijke aanduiding voor inhoud 2"/>
          <p:cNvSpPr>
            <a:spLocks noGrp="1"/>
          </p:cNvSpPr>
          <p:nvPr>
            <p:ph sz="half" idx="28" hasCustomPrompt="1"/>
          </p:nvPr>
        </p:nvSpPr>
        <p:spPr>
          <a:xfrm>
            <a:off x="3699348" y="1800000"/>
            <a:ext cx="5250511" cy="646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7800" indent="-177800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  <p:sp>
        <p:nvSpPr>
          <p:cNvPr id="39" name="Tijdelijke aanduiding voor afbeelding 18"/>
          <p:cNvSpPr>
            <a:spLocks noGrp="1"/>
          </p:cNvSpPr>
          <p:nvPr>
            <p:ph type="pic" sz="quarter" idx="29"/>
          </p:nvPr>
        </p:nvSpPr>
        <p:spPr>
          <a:xfrm>
            <a:off x="604374" y="793112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40" name="Tijdelijke aanduiding voor tekst 2"/>
          <p:cNvSpPr>
            <a:spLocks noGrp="1"/>
          </p:cNvSpPr>
          <p:nvPr>
            <p:ph type="body" sz="quarter" idx="30" hasCustomPrompt="1"/>
          </p:nvPr>
        </p:nvSpPr>
        <p:spPr>
          <a:xfrm>
            <a:off x="1714153" y="791433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41" name="Tijdelijke aanduiding voor inhoud 2"/>
          <p:cNvSpPr>
            <a:spLocks noGrp="1"/>
          </p:cNvSpPr>
          <p:nvPr>
            <p:ph sz="half" idx="31" hasCustomPrompt="1"/>
          </p:nvPr>
        </p:nvSpPr>
        <p:spPr>
          <a:xfrm>
            <a:off x="3699346" y="792167"/>
            <a:ext cx="5250511" cy="646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7800" indent="-177800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</p:spTree>
    <p:extLst>
      <p:ext uri="{BB962C8B-B14F-4D97-AF65-F5344CB8AC3E}">
        <p14:creationId xmlns:p14="http://schemas.microsoft.com/office/powerpoint/2010/main" val="4207030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ndeling 3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Rechte verbindingslijn 19"/>
          <p:cNvCxnSpPr/>
          <p:nvPr userDrawn="1"/>
        </p:nvCxnSpPr>
        <p:spPr>
          <a:xfrm>
            <a:off x="433388" y="3283501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Rechte verbindingslijn 20"/>
          <p:cNvCxnSpPr/>
          <p:nvPr userDrawn="1"/>
        </p:nvCxnSpPr>
        <p:spPr>
          <a:xfrm>
            <a:off x="433388" y="1915792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5" name="Tijdelijke aanduiding voor afbeelding 18"/>
          <p:cNvSpPr>
            <a:spLocks noGrp="1"/>
          </p:cNvSpPr>
          <p:nvPr>
            <p:ph type="pic" sz="quarter" idx="29"/>
          </p:nvPr>
        </p:nvSpPr>
        <p:spPr>
          <a:xfrm>
            <a:off x="544898" y="798469"/>
            <a:ext cx="828000" cy="864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6" name="Tijdelijke aanduiding voor tekst 2"/>
          <p:cNvSpPr>
            <a:spLocks noGrp="1"/>
          </p:cNvSpPr>
          <p:nvPr>
            <p:ph type="body" sz="quarter" idx="30" hasCustomPrompt="1"/>
          </p:nvPr>
        </p:nvSpPr>
        <p:spPr>
          <a:xfrm>
            <a:off x="1654678" y="798468"/>
            <a:ext cx="1923029" cy="864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7" name="Tijdelijke aanduiding voor inhoud 2"/>
          <p:cNvSpPr>
            <a:spLocks noGrp="1"/>
          </p:cNvSpPr>
          <p:nvPr>
            <p:ph sz="half" idx="31" hasCustomPrompt="1"/>
          </p:nvPr>
        </p:nvSpPr>
        <p:spPr>
          <a:xfrm>
            <a:off x="3639873" y="799938"/>
            <a:ext cx="5250511" cy="862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10" name="Tijdelijke aanduiding voor afbeelding 18"/>
          <p:cNvSpPr>
            <a:spLocks noGrp="1"/>
          </p:cNvSpPr>
          <p:nvPr>
            <p:ph type="pic" sz="quarter" idx="32"/>
          </p:nvPr>
        </p:nvSpPr>
        <p:spPr>
          <a:xfrm>
            <a:off x="544898" y="2166177"/>
            <a:ext cx="828000" cy="864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11" name="Tijdelijke aanduiding voor tekst 2"/>
          <p:cNvSpPr>
            <a:spLocks noGrp="1"/>
          </p:cNvSpPr>
          <p:nvPr>
            <p:ph type="body" sz="quarter" idx="33" hasCustomPrompt="1"/>
          </p:nvPr>
        </p:nvSpPr>
        <p:spPr>
          <a:xfrm>
            <a:off x="1654678" y="2166176"/>
            <a:ext cx="1923029" cy="864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2" name="Tijdelijke aanduiding voor inhoud 2"/>
          <p:cNvSpPr>
            <a:spLocks noGrp="1"/>
          </p:cNvSpPr>
          <p:nvPr>
            <p:ph sz="half" idx="34" hasCustomPrompt="1"/>
          </p:nvPr>
        </p:nvSpPr>
        <p:spPr>
          <a:xfrm>
            <a:off x="3639873" y="2167646"/>
            <a:ext cx="5250511" cy="862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13" name="Tijdelijke aanduiding voor afbeelding 18"/>
          <p:cNvSpPr>
            <a:spLocks noGrp="1"/>
          </p:cNvSpPr>
          <p:nvPr>
            <p:ph type="pic" sz="quarter" idx="35"/>
          </p:nvPr>
        </p:nvSpPr>
        <p:spPr>
          <a:xfrm>
            <a:off x="544898" y="3533885"/>
            <a:ext cx="828000" cy="864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14" name="Tijdelijke aanduiding voor tekst 2"/>
          <p:cNvSpPr>
            <a:spLocks noGrp="1"/>
          </p:cNvSpPr>
          <p:nvPr>
            <p:ph type="body" sz="quarter" idx="36" hasCustomPrompt="1"/>
          </p:nvPr>
        </p:nvSpPr>
        <p:spPr>
          <a:xfrm>
            <a:off x="1654678" y="3533884"/>
            <a:ext cx="1923029" cy="864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5" name="Tijdelijke aanduiding voor inhoud 2"/>
          <p:cNvSpPr>
            <a:spLocks noGrp="1"/>
          </p:cNvSpPr>
          <p:nvPr>
            <p:ph sz="half" idx="37" hasCustomPrompt="1"/>
          </p:nvPr>
        </p:nvSpPr>
        <p:spPr>
          <a:xfrm>
            <a:off x="3639873" y="3535354"/>
            <a:ext cx="5250511" cy="862531"/>
          </a:xfrm>
        </p:spPr>
        <p:txBody>
          <a:bodyPr/>
          <a:lstStyle>
            <a:lvl1pPr marL="177800" indent="-1778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88" indent="-177800">
              <a:buFont typeface="Arial" panose="020B0604020202020204" pitchFamily="34" charset="0"/>
              <a:buChar char="-"/>
              <a:defRPr sz="1200"/>
            </a:lvl2pPr>
            <a:lvl3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800" marR="0" lvl="2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9561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emplate propositie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WHO_Business template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48"/>
            <a:ext cx="9144000" cy="4565904"/>
          </a:xfrm>
          <a:prstGeom prst="rect">
            <a:avLst/>
          </a:prstGeom>
        </p:spPr>
      </p:pic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3674533" cy="246221"/>
          </a:xfrm>
        </p:spPr>
        <p:txBody>
          <a:bodyPr/>
          <a:lstStyle/>
          <a:p>
            <a:r>
              <a:rPr lang="nl-NL" dirty="0" err="1"/>
              <a:t>Template</a:t>
            </a:r>
            <a:r>
              <a:rPr lang="nl-NL" dirty="0"/>
              <a:t> propositie</a:t>
            </a:r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0" hasCustomPrompt="1"/>
          </p:nvPr>
        </p:nvSpPr>
        <p:spPr>
          <a:xfrm>
            <a:off x="329116" y="2657782"/>
            <a:ext cx="6219694" cy="174695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Ruimte voor eigen tekst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1"/>
          </p:nvPr>
        </p:nvSpPr>
        <p:spPr>
          <a:xfrm>
            <a:off x="327541" y="1011193"/>
            <a:ext cx="2988088" cy="1107539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2" name="Tijdelijke aanduiding voor tekst 9"/>
          <p:cNvSpPr>
            <a:spLocks noGrp="1"/>
          </p:cNvSpPr>
          <p:nvPr>
            <p:ph type="body" sz="quarter" idx="12"/>
          </p:nvPr>
        </p:nvSpPr>
        <p:spPr>
          <a:xfrm>
            <a:off x="3576700" y="1011193"/>
            <a:ext cx="2988088" cy="1107539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3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6777100" y="2583515"/>
            <a:ext cx="2151310" cy="68751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4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777976" y="3717222"/>
            <a:ext cx="2151310" cy="68751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5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6698166" y="620486"/>
            <a:ext cx="2232000" cy="15494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47181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mplate propositie Di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WHO_Business template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25400"/>
            <a:ext cx="9144000" cy="4565904"/>
          </a:xfrm>
          <a:prstGeom prst="rect">
            <a:avLst/>
          </a:prstGeom>
        </p:spPr>
      </p:pic>
      <p:sp>
        <p:nvSpPr>
          <p:cNvPr id="10" name="Tijdelijke aanduiding voor tekst 9"/>
          <p:cNvSpPr>
            <a:spLocks noGrp="1"/>
          </p:cNvSpPr>
          <p:nvPr>
            <p:ph type="body" sz="quarter" idx="10" hasCustomPrompt="1"/>
          </p:nvPr>
        </p:nvSpPr>
        <p:spPr>
          <a:xfrm>
            <a:off x="329116" y="2657782"/>
            <a:ext cx="6219694" cy="174695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Ruimte voor eigen tekst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1"/>
          </p:nvPr>
        </p:nvSpPr>
        <p:spPr>
          <a:xfrm>
            <a:off x="327541" y="1011193"/>
            <a:ext cx="2988088" cy="1107539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2" name="Tijdelijke aanduiding voor tekst 9"/>
          <p:cNvSpPr>
            <a:spLocks noGrp="1"/>
          </p:cNvSpPr>
          <p:nvPr>
            <p:ph type="body" sz="quarter" idx="12"/>
          </p:nvPr>
        </p:nvSpPr>
        <p:spPr>
          <a:xfrm>
            <a:off x="3576700" y="1011193"/>
            <a:ext cx="2988088" cy="1107539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3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6777100" y="2583515"/>
            <a:ext cx="2151310" cy="68751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4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777976" y="3717222"/>
            <a:ext cx="2151310" cy="687510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200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5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6698166" y="620486"/>
            <a:ext cx="2232000" cy="15494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4436533" cy="246221"/>
          </a:xfrm>
        </p:spPr>
        <p:txBody>
          <a:bodyPr/>
          <a:lstStyle/>
          <a:p>
            <a:r>
              <a:rPr lang="nl-NL" dirty="0" err="1"/>
              <a:t>Template</a:t>
            </a:r>
            <a:r>
              <a:rPr lang="nl-NL" dirty="0"/>
              <a:t> propositie</a:t>
            </a:r>
          </a:p>
        </p:txBody>
      </p:sp>
    </p:spTree>
    <p:extLst>
      <p:ext uri="{BB962C8B-B14F-4D97-AF65-F5344CB8AC3E}">
        <p14:creationId xmlns:p14="http://schemas.microsoft.com/office/powerpoint/2010/main" val="38645114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6"/>
          <p:cNvGrpSpPr>
            <a:grpSpLocks/>
          </p:cNvGrpSpPr>
          <p:nvPr userDrawn="1"/>
        </p:nvGrpSpPr>
        <p:grpSpPr bwMode="auto"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9144000" cy="6858000"/>
            </a:xfrm>
            <a:prstGeom prst="rect">
              <a:avLst/>
            </a:prstGeom>
            <a:solidFill>
              <a:srgbClr val="E98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prstClr val="black"/>
                </a:buClr>
                <a:buSzPct val="120000"/>
                <a:defRPr/>
              </a:pPr>
              <a:endParaRPr lang="en-US" sz="1350">
                <a:solidFill>
                  <a:prstClr val="black"/>
                </a:solidFill>
              </a:endParaRPr>
            </a:p>
          </p:txBody>
        </p:sp>
        <p:pic>
          <p:nvPicPr>
            <p:cNvPr id="6" name="Picture 18" descr="iPod van Tokkie:_Projecten:Proof:beeld:ordina logo trans.psd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70313" y="6054725"/>
              <a:ext cx="1614487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19"/>
            <p:cNvSpPr>
              <a:spLocks noChangeArrowheads="1"/>
            </p:cNvSpPr>
            <p:nvPr/>
          </p:nvSpPr>
          <p:spPr bwMode="auto">
            <a:xfrm>
              <a:off x="0" y="6445250"/>
              <a:ext cx="9144000" cy="412750"/>
            </a:xfrm>
            <a:prstGeom prst="rect">
              <a:avLst/>
            </a:prstGeom>
            <a:solidFill>
              <a:srgbClr val="E98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prstClr val="black"/>
                </a:buClr>
                <a:buSzPct val="120000"/>
                <a:defRPr/>
              </a:pPr>
              <a:endParaRPr 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4511" y="1538926"/>
            <a:ext cx="7772400" cy="1021556"/>
          </a:xfrm>
        </p:spPr>
        <p:txBody>
          <a:bodyPr anchor="b"/>
          <a:lstStyle>
            <a:lvl1pPr algn="l">
              <a:defRPr sz="3000" b="0" i="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11762" y="2561763"/>
            <a:ext cx="7772400" cy="1125140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30942055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58175" y="316706"/>
            <a:ext cx="649288" cy="233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D8DE-06CE-4505-8DD2-769F10F23189}" type="slidenum">
              <a:rPr lang="nl-NL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nl-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33806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1. Tusse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362911" y="1151223"/>
            <a:ext cx="4575289" cy="1777267"/>
          </a:xfrm>
          <a:prstGeom prst="rect">
            <a:avLst/>
          </a:prstGeom>
        </p:spPr>
        <p:txBody>
          <a:bodyPr/>
          <a:lstStyle>
            <a:lvl1pPr>
              <a:buNone/>
              <a:defRPr sz="24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Ruimte voor eigen tekst</a:t>
            </a:r>
          </a:p>
        </p:txBody>
      </p:sp>
    </p:spTree>
    <p:extLst>
      <p:ext uri="{BB962C8B-B14F-4D97-AF65-F5344CB8AC3E}">
        <p14:creationId xmlns:p14="http://schemas.microsoft.com/office/powerpoint/2010/main" val="37386952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1. Tusse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362911" y="1151223"/>
            <a:ext cx="4575289" cy="1777267"/>
          </a:xfrm>
          <a:prstGeom prst="rect">
            <a:avLst/>
          </a:prstGeom>
        </p:spPr>
        <p:txBody>
          <a:bodyPr/>
          <a:lstStyle>
            <a:lvl1pPr>
              <a:buNone/>
              <a:defRPr sz="24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Ruimte voor eigen tekst</a:t>
            </a:r>
          </a:p>
        </p:txBody>
      </p:sp>
    </p:spTree>
    <p:extLst>
      <p:ext uri="{BB962C8B-B14F-4D97-AF65-F5344CB8AC3E}">
        <p14:creationId xmlns:p14="http://schemas.microsoft.com/office/powerpoint/2010/main" val="26589290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2. Contact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4096200" y="1486021"/>
            <a:ext cx="1153377" cy="1440000"/>
          </a:xfrm>
          <a:prstGeom prst="rect">
            <a:avLst/>
          </a:prstGeom>
        </p:spPr>
        <p:txBody>
          <a:bodyPr anchor="t"/>
          <a:lstStyle>
            <a:lvl1pPr>
              <a:defRPr sz="1050" baseline="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Contact informatie</a:t>
            </a:r>
          </a:p>
        </p:txBody>
      </p:sp>
      <p:sp>
        <p:nvSpPr>
          <p:cNvPr id="6" name="Titel 1"/>
          <p:cNvSpPr txBox="1">
            <a:spLocks/>
          </p:cNvSpPr>
          <p:nvPr userDrawn="1"/>
        </p:nvSpPr>
        <p:spPr>
          <a:xfrm>
            <a:off x="457200" y="202380"/>
            <a:ext cx="1462563" cy="29015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i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l-NL" dirty="0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Contact</a:t>
            </a:r>
            <a:endParaRPr lang="nl-NL" b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jdelijke aanduiding voor afbeelding 18"/>
          <p:cNvSpPr>
            <a:spLocks noGrp="1"/>
          </p:cNvSpPr>
          <p:nvPr>
            <p:ph type="pic" sz="quarter" idx="11"/>
          </p:nvPr>
        </p:nvSpPr>
        <p:spPr>
          <a:xfrm>
            <a:off x="3045258" y="1486021"/>
            <a:ext cx="972000" cy="1440000"/>
          </a:xfrm>
          <a:prstGeom prst="rect">
            <a:avLst/>
          </a:prstGeom>
          <a:ln w="12700" cmpd="sng">
            <a:solidFill>
              <a:schemeClr val="tx2"/>
            </a:solidFill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30520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6"/>
          <p:cNvGrpSpPr>
            <a:grpSpLocks/>
          </p:cNvGrpSpPr>
          <p:nvPr userDrawn="1"/>
        </p:nvGrpSpPr>
        <p:grpSpPr bwMode="auto">
          <a:xfrm>
            <a:off x="0" y="0"/>
            <a:ext cx="9144000" cy="5143500"/>
            <a:chOff x="0" y="0"/>
            <a:chExt cx="9144000" cy="6858000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9144000" cy="6858000"/>
            </a:xfrm>
            <a:prstGeom prst="rect">
              <a:avLst/>
            </a:prstGeom>
            <a:solidFill>
              <a:srgbClr val="E98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prstClr val="white"/>
                </a:buClr>
                <a:buSzPct val="120000"/>
                <a:defRPr/>
              </a:pPr>
              <a:endParaRPr lang="en-US" sz="1350">
                <a:solidFill>
                  <a:prstClr val="white"/>
                </a:solidFill>
              </a:endParaRPr>
            </a:p>
          </p:txBody>
        </p:sp>
        <p:pic>
          <p:nvPicPr>
            <p:cNvPr id="6" name="Picture 18" descr="iPod van Tokkie:_Projecten:Proof:beeld:ordina logo trans.psd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70313" y="6054725"/>
              <a:ext cx="1614487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19"/>
            <p:cNvSpPr>
              <a:spLocks noChangeArrowheads="1"/>
            </p:cNvSpPr>
            <p:nvPr/>
          </p:nvSpPr>
          <p:spPr bwMode="auto">
            <a:xfrm>
              <a:off x="0" y="6445250"/>
              <a:ext cx="9144000" cy="412750"/>
            </a:xfrm>
            <a:prstGeom prst="rect">
              <a:avLst/>
            </a:prstGeom>
            <a:solidFill>
              <a:srgbClr val="E98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prstClr val="white"/>
                </a:buClr>
                <a:buSzPct val="120000"/>
                <a:defRPr/>
              </a:pPr>
              <a:endParaRPr 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4511" y="1538926"/>
            <a:ext cx="7772400" cy="1021556"/>
          </a:xfrm>
          <a:prstGeom prst="rect">
            <a:avLst/>
          </a:prstGeom>
        </p:spPr>
        <p:txBody>
          <a:bodyPr anchor="b"/>
          <a:lstStyle>
            <a:lvl1pPr algn="l">
              <a:defRPr sz="3000" b="0" i="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11762" y="2561763"/>
            <a:ext cx="77724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06342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964" y="1"/>
            <a:ext cx="8175625" cy="821531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58175" y="316706"/>
            <a:ext cx="649288" cy="233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6B6A-BFC2-4F0E-9DDA-582B3917583D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2054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1" y="204685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9117806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892" indent="-342892">
              <a:buFont typeface="Wingdings" panose="05000000000000000000" pitchFamily="2" charset="2"/>
              <a:buChar char="§"/>
              <a:defRPr lang="nl-NL" sz="24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4975" indent="-177796">
              <a:buFont typeface="Arial" panose="020B0604020202020204" pitchFamily="34" charset="0"/>
              <a:buChar char="-"/>
              <a:defRPr/>
            </a:lvl2pPr>
            <a:lvl3pPr marL="720707" indent="-185733">
              <a:defRPr sz="1400"/>
            </a:lvl3pPr>
          </a:lstStyle>
          <a:p>
            <a:pPr marL="342892" lvl="0" indent="-342892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41495156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57200" y="900114"/>
            <a:ext cx="4038600" cy="3476582"/>
          </a:xfr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/>
            </a:lvl1pPr>
            <a:lvl2pPr marL="534975" indent="-177796">
              <a:buFont typeface="Arial" panose="020B0604020202020204" pitchFamily="34" charset="0"/>
              <a:buChar char="-"/>
              <a:defRPr sz="1800"/>
            </a:lvl2pPr>
            <a:lvl3pPr marL="720707" indent="-185733"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892" lvl="0" indent="-342892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5" name="Tijdelijke aanduiding voor inhoud 2"/>
          <p:cNvSpPr>
            <a:spLocks noGrp="1"/>
          </p:cNvSpPr>
          <p:nvPr>
            <p:ph sz="half" idx="10" hasCustomPrompt="1"/>
          </p:nvPr>
        </p:nvSpPr>
        <p:spPr>
          <a:xfrm>
            <a:off x="4648200" y="914923"/>
            <a:ext cx="4038600" cy="3456355"/>
          </a:xfr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/>
            </a:lvl1pPr>
            <a:lvl2pPr marL="534975" indent="-177796">
              <a:buFont typeface="Arial" panose="020B0604020202020204" pitchFamily="34" charset="0"/>
              <a:buChar char="-"/>
              <a:defRPr sz="1800"/>
            </a:lvl2pPr>
            <a:lvl3pPr marL="720707" indent="-185733"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892" lvl="0" indent="-342892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0272919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837391"/>
            <a:ext cx="4040188" cy="479822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7" y="837391"/>
            <a:ext cx="4041775" cy="479822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1" y="204685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7" name="Tijdelijke aanduiding voor inhoud 2"/>
          <p:cNvSpPr>
            <a:spLocks noGrp="1"/>
          </p:cNvSpPr>
          <p:nvPr>
            <p:ph sz="half" idx="10" hasCustomPrompt="1"/>
          </p:nvPr>
        </p:nvSpPr>
        <p:spPr>
          <a:xfrm>
            <a:off x="454026" y="1631157"/>
            <a:ext cx="4038600" cy="2545556"/>
          </a:xfrm>
        </p:spPr>
        <p:txBody>
          <a:bodyPr/>
          <a:lstStyle>
            <a:lvl1pPr marL="0" indent="0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720707" indent="-185733">
              <a:defRPr sz="1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892" lvl="0" indent="-342892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2" hasCustomPrompt="1"/>
          </p:nvPr>
        </p:nvSpPr>
        <p:spPr>
          <a:xfrm>
            <a:off x="4645026" y="1631157"/>
            <a:ext cx="4038600" cy="2545556"/>
          </a:xfrm>
        </p:spPr>
        <p:txBody>
          <a:bodyPr/>
          <a:lstStyle>
            <a:lvl1pPr marL="177796" indent="-177796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720707" indent="-185733">
              <a:defRPr sz="1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892" lvl="0" indent="-342892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4504576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Heading +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837391"/>
            <a:ext cx="8165359" cy="479822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1" y="204685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54026" y="1631157"/>
            <a:ext cx="8168532" cy="268808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7042674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odel sheet met pl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-22303" y="-14868"/>
            <a:ext cx="9218341" cy="521877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6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54026" y="1930210"/>
            <a:ext cx="4110540" cy="1630746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457201" y="204685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2305873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Nutshell1 lee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4"/>
            <a:ext cx="9144000" cy="5143500"/>
          </a:xfrm>
          <a:prstGeom prst="rect">
            <a:avLst/>
          </a:prstGeom>
        </p:spPr>
      </p:pic>
      <p:sp>
        <p:nvSpPr>
          <p:cNvPr id="4" name="Tekstvak 3"/>
          <p:cNvSpPr txBox="1"/>
          <p:nvPr userDrawn="1"/>
        </p:nvSpPr>
        <p:spPr>
          <a:xfrm>
            <a:off x="177618" y="1896223"/>
            <a:ext cx="156304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lnSpc>
                <a:spcPct val="90000"/>
              </a:lnSpc>
            </a:pPr>
            <a:r>
              <a:rPr lang="nl-NL" sz="1800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 defTabSz="457189">
              <a:lnSpc>
                <a:spcPct val="90000"/>
              </a:lnSpc>
            </a:pPr>
            <a:r>
              <a:rPr lang="nl-NL" sz="1800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5" name="Tekstvak 4"/>
          <p:cNvSpPr txBox="1"/>
          <p:nvPr userDrawn="1"/>
        </p:nvSpPr>
        <p:spPr>
          <a:xfrm>
            <a:off x="198773" y="2451819"/>
            <a:ext cx="103479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 defTabSz="457189"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6" name="Tekstvak 5"/>
          <p:cNvSpPr txBox="1"/>
          <p:nvPr userDrawn="1"/>
        </p:nvSpPr>
        <p:spPr>
          <a:xfrm>
            <a:off x="4761588" y="511996"/>
            <a:ext cx="3364438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lnSpc>
                <a:spcPct val="70000"/>
              </a:lnSpc>
            </a:pPr>
            <a:r>
              <a:rPr lang="nl-NL" sz="1800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 defTabSz="457189">
              <a:lnSpc>
                <a:spcPct val="70000"/>
              </a:lnSpc>
            </a:pPr>
            <a:endParaRPr lang="nl-NL" sz="18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defTabSz="457189">
              <a:lnSpc>
                <a:spcPct val="70000"/>
              </a:lnSpc>
            </a:pPr>
            <a:r>
              <a:rPr lang="nl-NL" sz="1800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 defTabSz="457189">
              <a:lnSpc>
                <a:spcPct val="70000"/>
              </a:lnSpc>
            </a:pPr>
            <a:endParaRPr lang="nl-NL" sz="18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defTabSz="457189">
              <a:lnSpc>
                <a:spcPct val="70000"/>
              </a:lnSpc>
            </a:pPr>
            <a:r>
              <a:rPr lang="nl-NL" sz="1800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 defTabSz="457189">
              <a:lnSpc>
                <a:spcPct val="70000"/>
              </a:lnSpc>
            </a:pPr>
            <a:endParaRPr lang="nl-NL" sz="18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defTabSz="457189">
              <a:lnSpc>
                <a:spcPct val="70000"/>
              </a:lnSpc>
            </a:pPr>
            <a:r>
              <a:rPr lang="nl-NL" sz="1800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  <a:p>
            <a:pPr defTabSz="457189">
              <a:lnSpc>
                <a:spcPct val="70000"/>
              </a:lnSpc>
            </a:pPr>
            <a:endParaRPr lang="nl-NL" sz="1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Tekstvak 6"/>
          <p:cNvSpPr txBox="1"/>
          <p:nvPr userDrawn="1"/>
        </p:nvSpPr>
        <p:spPr>
          <a:xfrm>
            <a:off x="2400693" y="2724201"/>
            <a:ext cx="336443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lnSpc>
                <a:spcPct val="90000"/>
              </a:lnSpc>
            </a:pPr>
            <a:r>
              <a:rPr lang="nl-NL" sz="1800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</p:txBody>
      </p:sp>
      <p:sp>
        <p:nvSpPr>
          <p:cNvPr id="8" name="Tekstvak 7"/>
          <p:cNvSpPr txBox="1"/>
          <p:nvPr userDrawn="1"/>
        </p:nvSpPr>
        <p:spPr>
          <a:xfrm>
            <a:off x="2391812" y="1878460"/>
            <a:ext cx="156304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lnSpc>
                <a:spcPct val="90000"/>
              </a:lnSpc>
            </a:pPr>
            <a:r>
              <a:rPr lang="nl-NL" sz="1800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 defTabSz="457189">
              <a:lnSpc>
                <a:spcPct val="90000"/>
              </a:lnSpc>
            </a:pPr>
            <a:r>
              <a:rPr lang="nl-NL" sz="1800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9" name="Tekstvak 8"/>
          <p:cNvSpPr txBox="1"/>
          <p:nvPr userDrawn="1"/>
        </p:nvSpPr>
        <p:spPr>
          <a:xfrm>
            <a:off x="6964053" y="2685670"/>
            <a:ext cx="156304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lnSpc>
                <a:spcPct val="90000"/>
              </a:lnSpc>
            </a:pPr>
            <a:r>
              <a:rPr lang="nl-NL" sz="1800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 defTabSz="457189">
              <a:lnSpc>
                <a:spcPct val="90000"/>
              </a:lnSpc>
            </a:pPr>
            <a:r>
              <a:rPr lang="nl-NL" sz="1800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10" name="Tekstvak 9"/>
          <p:cNvSpPr txBox="1"/>
          <p:nvPr userDrawn="1"/>
        </p:nvSpPr>
        <p:spPr>
          <a:xfrm>
            <a:off x="6985206" y="3241265"/>
            <a:ext cx="103479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Ruimte voor</a:t>
            </a:r>
          </a:p>
          <a:p>
            <a:pPr defTabSz="457189"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eigen tekst</a:t>
            </a:r>
          </a:p>
        </p:txBody>
      </p:sp>
      <p:sp>
        <p:nvSpPr>
          <p:cNvPr id="11" name="Tekstvak 10"/>
          <p:cNvSpPr txBox="1"/>
          <p:nvPr userDrawn="1"/>
        </p:nvSpPr>
        <p:spPr>
          <a:xfrm>
            <a:off x="2420422" y="3036860"/>
            <a:ext cx="1584866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lnSpc>
                <a:spcPct val="130000"/>
              </a:lnSpc>
            </a:pPr>
            <a:r>
              <a:rPr lang="nl-NL" sz="900" b="1" dirty="0">
                <a:solidFill>
                  <a:srgbClr val="FFFFFF"/>
                </a:solidFill>
                <a:latin typeface="Arial"/>
                <a:cs typeface="Arial"/>
              </a:rPr>
              <a:t>Ruimte voor eigen tekst</a:t>
            </a:r>
          </a:p>
        </p:txBody>
      </p:sp>
    </p:spTree>
    <p:extLst>
      <p:ext uri="{BB962C8B-B14F-4D97-AF65-F5344CB8AC3E}">
        <p14:creationId xmlns:p14="http://schemas.microsoft.com/office/powerpoint/2010/main" val="15100755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mplat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echte verbindingslijn 6"/>
          <p:cNvCxnSpPr/>
          <p:nvPr userDrawn="1"/>
        </p:nvCxnSpPr>
        <p:spPr>
          <a:xfrm>
            <a:off x="3189659" y="744259"/>
            <a:ext cx="0" cy="3800787"/>
          </a:xfrm>
          <a:prstGeom prst="line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Rechte verbindingslijn 7"/>
          <p:cNvCxnSpPr/>
          <p:nvPr userDrawn="1"/>
        </p:nvCxnSpPr>
        <p:spPr>
          <a:xfrm>
            <a:off x="6017869" y="744259"/>
            <a:ext cx="0" cy="3800787"/>
          </a:xfrm>
          <a:prstGeom prst="line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457201" y="204685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29" name="Tijdelijke aanduiding voor afbeelding 18"/>
          <p:cNvSpPr>
            <a:spLocks noGrp="1"/>
          </p:cNvSpPr>
          <p:nvPr>
            <p:ph type="pic" sz="quarter" idx="15"/>
          </p:nvPr>
        </p:nvSpPr>
        <p:spPr>
          <a:xfrm>
            <a:off x="4153759" y="804681"/>
            <a:ext cx="892748" cy="1159256"/>
          </a:xfrm>
          <a:prstGeom prst="rect">
            <a:avLst/>
          </a:prstGeom>
          <a:ln w="12700" cmpd="sng">
            <a:solidFill>
              <a:schemeClr val="accent2"/>
            </a:solidFill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304133" y="2033749"/>
            <a:ext cx="2592000" cy="216000"/>
          </a:xfrm>
        </p:spPr>
        <p:txBody>
          <a:bodyPr anchor="ctr"/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3" name="Tijdelijke aanduiding voor tekst 2"/>
          <p:cNvSpPr>
            <a:spLocks noGrp="1"/>
          </p:cNvSpPr>
          <p:nvPr>
            <p:ph type="body" sz="quarter" idx="18" hasCustomPrompt="1"/>
          </p:nvPr>
        </p:nvSpPr>
        <p:spPr>
          <a:xfrm>
            <a:off x="3311396" y="2269255"/>
            <a:ext cx="2592000" cy="216000"/>
          </a:xfrm>
        </p:spPr>
        <p:txBody>
          <a:bodyPr anchor="ctr"/>
          <a:lstStyle>
            <a:lvl1pPr marL="0" indent="0" algn="ctr">
              <a:buNone/>
              <a:defRPr sz="1200" b="0"/>
            </a:lvl1pPr>
          </a:lstStyle>
          <a:p>
            <a:pPr lvl="0"/>
            <a:r>
              <a:rPr lang="nl-NL" dirty="0"/>
              <a:t>Rol</a:t>
            </a:r>
          </a:p>
        </p:txBody>
      </p:sp>
      <p:sp>
        <p:nvSpPr>
          <p:cNvPr id="35" name="Tijdelijke aanduiding voor inhoud 2"/>
          <p:cNvSpPr>
            <a:spLocks noGrp="1"/>
          </p:cNvSpPr>
          <p:nvPr>
            <p:ph sz="half" idx="34" hasCustomPrompt="1"/>
          </p:nvPr>
        </p:nvSpPr>
        <p:spPr>
          <a:xfrm>
            <a:off x="3311396" y="2771069"/>
            <a:ext cx="2584737" cy="1773977"/>
          </a:xfrm>
        </p:spPr>
        <p:txBody>
          <a:bodyPr/>
          <a:lstStyle>
            <a:lvl1pPr marL="177796" indent="-177796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171446" marR="0" indent="-17144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36" name="Tijdelijke aanduiding voor afbeelding 18"/>
          <p:cNvSpPr>
            <a:spLocks noGrp="1"/>
          </p:cNvSpPr>
          <p:nvPr>
            <p:ph type="pic" sz="quarter" idx="35"/>
          </p:nvPr>
        </p:nvSpPr>
        <p:spPr>
          <a:xfrm>
            <a:off x="6989233" y="803746"/>
            <a:ext cx="892748" cy="1159256"/>
          </a:xfrm>
          <a:prstGeom prst="rect">
            <a:avLst/>
          </a:prstGeom>
          <a:ln w="12700" cmpd="sng">
            <a:solidFill>
              <a:schemeClr val="accent2"/>
            </a:solidFill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7" name="Tijdelijke aanduiding voor tekst 2"/>
          <p:cNvSpPr>
            <a:spLocks noGrp="1"/>
          </p:cNvSpPr>
          <p:nvPr>
            <p:ph type="body" sz="quarter" idx="36" hasCustomPrompt="1"/>
          </p:nvPr>
        </p:nvSpPr>
        <p:spPr>
          <a:xfrm>
            <a:off x="6139606" y="2032814"/>
            <a:ext cx="2592000" cy="216000"/>
          </a:xfrm>
        </p:spPr>
        <p:txBody>
          <a:bodyPr anchor="ctr"/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8" name="Tijdelijke aanduiding voor tekst 2"/>
          <p:cNvSpPr>
            <a:spLocks noGrp="1"/>
          </p:cNvSpPr>
          <p:nvPr>
            <p:ph type="body" sz="quarter" idx="37" hasCustomPrompt="1"/>
          </p:nvPr>
        </p:nvSpPr>
        <p:spPr>
          <a:xfrm>
            <a:off x="6146869" y="2268320"/>
            <a:ext cx="2592000" cy="216000"/>
          </a:xfrm>
        </p:spPr>
        <p:txBody>
          <a:bodyPr anchor="ctr"/>
          <a:lstStyle>
            <a:lvl1pPr marL="0" indent="0" algn="ctr">
              <a:buNone/>
              <a:defRPr sz="1200" b="0"/>
            </a:lvl1pPr>
          </a:lstStyle>
          <a:p>
            <a:pPr lvl="0"/>
            <a:r>
              <a:rPr lang="nl-NL" dirty="0"/>
              <a:t>Rol</a:t>
            </a:r>
          </a:p>
        </p:txBody>
      </p:sp>
      <p:sp>
        <p:nvSpPr>
          <p:cNvPr id="39" name="Tijdelijke aanduiding voor inhoud 2"/>
          <p:cNvSpPr>
            <a:spLocks noGrp="1"/>
          </p:cNvSpPr>
          <p:nvPr>
            <p:ph sz="half" idx="38" hasCustomPrompt="1"/>
          </p:nvPr>
        </p:nvSpPr>
        <p:spPr>
          <a:xfrm>
            <a:off x="6146870" y="2770134"/>
            <a:ext cx="2584737" cy="1773977"/>
          </a:xfrm>
        </p:spPr>
        <p:txBody>
          <a:bodyPr/>
          <a:lstStyle>
            <a:lvl1pPr marL="177796" indent="-177796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171446" marR="0" indent="-17144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40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1311024" y="804681"/>
            <a:ext cx="892748" cy="1159256"/>
          </a:xfrm>
          <a:prstGeom prst="rect">
            <a:avLst/>
          </a:prstGeom>
          <a:ln w="12700" cmpd="sng">
            <a:solidFill>
              <a:schemeClr val="accent2"/>
            </a:solidFill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41" name="Tijdelijke aanduiding voor tekst 2"/>
          <p:cNvSpPr>
            <a:spLocks noGrp="1"/>
          </p:cNvSpPr>
          <p:nvPr>
            <p:ph type="body" sz="quarter" idx="40" hasCustomPrompt="1"/>
          </p:nvPr>
        </p:nvSpPr>
        <p:spPr>
          <a:xfrm>
            <a:off x="461397" y="2033749"/>
            <a:ext cx="2592000" cy="216000"/>
          </a:xfrm>
        </p:spPr>
        <p:txBody>
          <a:bodyPr anchor="ctr"/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42" name="Tijdelijke aanduiding voor tekst 2"/>
          <p:cNvSpPr>
            <a:spLocks noGrp="1"/>
          </p:cNvSpPr>
          <p:nvPr>
            <p:ph type="body" sz="quarter" idx="41" hasCustomPrompt="1"/>
          </p:nvPr>
        </p:nvSpPr>
        <p:spPr>
          <a:xfrm>
            <a:off x="468660" y="2269255"/>
            <a:ext cx="2592000" cy="216000"/>
          </a:xfrm>
        </p:spPr>
        <p:txBody>
          <a:bodyPr anchor="ctr"/>
          <a:lstStyle>
            <a:lvl1pPr marL="0" indent="0" algn="ctr">
              <a:buNone/>
              <a:defRPr sz="1200" b="0"/>
            </a:lvl1pPr>
          </a:lstStyle>
          <a:p>
            <a:pPr lvl="0"/>
            <a:r>
              <a:rPr lang="nl-NL" dirty="0"/>
              <a:t>Rol</a:t>
            </a:r>
          </a:p>
        </p:txBody>
      </p:sp>
      <p:sp>
        <p:nvSpPr>
          <p:cNvPr id="43" name="Tijdelijke aanduiding voor inhoud 2"/>
          <p:cNvSpPr>
            <a:spLocks noGrp="1"/>
          </p:cNvSpPr>
          <p:nvPr>
            <p:ph sz="half" idx="42" hasCustomPrompt="1"/>
          </p:nvPr>
        </p:nvSpPr>
        <p:spPr>
          <a:xfrm>
            <a:off x="468661" y="2771069"/>
            <a:ext cx="2584737" cy="1773977"/>
          </a:xfrm>
        </p:spPr>
        <p:txBody>
          <a:bodyPr/>
          <a:lstStyle>
            <a:lvl1pPr marL="177796" indent="-177796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171446" marR="0" indent="-17144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53775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ndeling 4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echte verbindingslijn 7"/>
          <p:cNvCxnSpPr/>
          <p:nvPr userDrawn="1"/>
        </p:nvCxnSpPr>
        <p:spPr>
          <a:xfrm>
            <a:off x="433389" y="2592000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Rechte verbindingslijn 8"/>
          <p:cNvCxnSpPr/>
          <p:nvPr userDrawn="1"/>
        </p:nvCxnSpPr>
        <p:spPr>
          <a:xfrm>
            <a:off x="433389" y="1584000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Rechte verbindingslijn 13"/>
          <p:cNvCxnSpPr/>
          <p:nvPr userDrawn="1"/>
        </p:nvCxnSpPr>
        <p:spPr>
          <a:xfrm>
            <a:off x="433389" y="3600000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457201" y="204685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0" name="Tijdelijke aanduiding voor afbeelding 18"/>
          <p:cNvSpPr>
            <a:spLocks noGrp="1"/>
          </p:cNvSpPr>
          <p:nvPr>
            <p:ph type="pic" sz="quarter" idx="20"/>
          </p:nvPr>
        </p:nvSpPr>
        <p:spPr>
          <a:xfrm>
            <a:off x="604373" y="3816000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1" name="Tijdelijke aanduiding voor tekst 2"/>
          <p:cNvSpPr>
            <a:spLocks noGrp="1"/>
          </p:cNvSpPr>
          <p:nvPr>
            <p:ph type="body" sz="quarter" idx="21" hasCustomPrompt="1"/>
          </p:nvPr>
        </p:nvSpPr>
        <p:spPr>
          <a:xfrm>
            <a:off x="1714153" y="3815432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32" name="Tijdelijke aanduiding voor inhoud 2"/>
          <p:cNvSpPr>
            <a:spLocks noGrp="1"/>
          </p:cNvSpPr>
          <p:nvPr>
            <p:ph sz="half" idx="22" hasCustomPrompt="1"/>
          </p:nvPr>
        </p:nvSpPr>
        <p:spPr>
          <a:xfrm>
            <a:off x="3699349" y="3817470"/>
            <a:ext cx="5250511" cy="646531"/>
          </a:xfrm>
        </p:spPr>
        <p:txBody>
          <a:bodyPr/>
          <a:lstStyle>
            <a:lvl1pPr marL="177796" indent="-177796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177796" indent="-177796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  <p:sp>
        <p:nvSpPr>
          <p:cNvPr id="33" name="Tijdelijke aanduiding voor afbeelding 18"/>
          <p:cNvSpPr>
            <a:spLocks noGrp="1"/>
          </p:cNvSpPr>
          <p:nvPr>
            <p:ph type="pic" sz="quarter" idx="23"/>
          </p:nvPr>
        </p:nvSpPr>
        <p:spPr>
          <a:xfrm>
            <a:off x="604374" y="2808000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4" name="Tijdelijke aanduiding voor tekst 2"/>
          <p:cNvSpPr>
            <a:spLocks noGrp="1"/>
          </p:cNvSpPr>
          <p:nvPr>
            <p:ph type="body" sz="quarter" idx="24" hasCustomPrompt="1"/>
          </p:nvPr>
        </p:nvSpPr>
        <p:spPr>
          <a:xfrm>
            <a:off x="1714154" y="2807433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35" name="Tijdelijke aanduiding voor inhoud 2"/>
          <p:cNvSpPr>
            <a:spLocks noGrp="1"/>
          </p:cNvSpPr>
          <p:nvPr>
            <p:ph sz="half" idx="25" hasCustomPrompt="1"/>
          </p:nvPr>
        </p:nvSpPr>
        <p:spPr>
          <a:xfrm>
            <a:off x="3699349" y="2808167"/>
            <a:ext cx="5250511" cy="646531"/>
          </a:xfrm>
        </p:spPr>
        <p:txBody>
          <a:bodyPr/>
          <a:lstStyle>
            <a:lvl1pPr marL="177796" indent="-177796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177796" indent="-177796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  <p:sp>
        <p:nvSpPr>
          <p:cNvPr id="36" name="Tijdelijke aanduiding voor afbeelding 18"/>
          <p:cNvSpPr>
            <a:spLocks noGrp="1"/>
          </p:cNvSpPr>
          <p:nvPr>
            <p:ph type="pic" sz="quarter" idx="26"/>
          </p:nvPr>
        </p:nvSpPr>
        <p:spPr>
          <a:xfrm>
            <a:off x="604373" y="1800000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37" name="Tijdelijke aanduiding voor tekst 2"/>
          <p:cNvSpPr>
            <a:spLocks noGrp="1"/>
          </p:cNvSpPr>
          <p:nvPr>
            <p:ph type="body" sz="quarter" idx="27" hasCustomPrompt="1"/>
          </p:nvPr>
        </p:nvSpPr>
        <p:spPr>
          <a:xfrm>
            <a:off x="1714154" y="1800001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38" name="Tijdelijke aanduiding voor inhoud 2"/>
          <p:cNvSpPr>
            <a:spLocks noGrp="1"/>
          </p:cNvSpPr>
          <p:nvPr>
            <p:ph sz="half" idx="28" hasCustomPrompt="1"/>
          </p:nvPr>
        </p:nvSpPr>
        <p:spPr>
          <a:xfrm>
            <a:off x="3699349" y="1800001"/>
            <a:ext cx="5250511" cy="646531"/>
          </a:xfrm>
        </p:spPr>
        <p:txBody>
          <a:bodyPr/>
          <a:lstStyle>
            <a:lvl1pPr marL="177796" indent="-177796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177796" indent="-177796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  <p:sp>
        <p:nvSpPr>
          <p:cNvPr id="39" name="Tijdelijke aanduiding voor afbeelding 18"/>
          <p:cNvSpPr>
            <a:spLocks noGrp="1"/>
          </p:cNvSpPr>
          <p:nvPr>
            <p:ph type="pic" sz="quarter" idx="29"/>
          </p:nvPr>
        </p:nvSpPr>
        <p:spPr>
          <a:xfrm>
            <a:off x="604374" y="793112"/>
            <a:ext cx="648000" cy="648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40" name="Tijdelijke aanduiding voor tekst 2"/>
          <p:cNvSpPr>
            <a:spLocks noGrp="1"/>
          </p:cNvSpPr>
          <p:nvPr>
            <p:ph type="body" sz="quarter" idx="30" hasCustomPrompt="1"/>
          </p:nvPr>
        </p:nvSpPr>
        <p:spPr>
          <a:xfrm>
            <a:off x="1714154" y="791434"/>
            <a:ext cx="1923029" cy="648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41" name="Tijdelijke aanduiding voor inhoud 2"/>
          <p:cNvSpPr>
            <a:spLocks noGrp="1"/>
          </p:cNvSpPr>
          <p:nvPr>
            <p:ph sz="half" idx="31" hasCustomPrompt="1"/>
          </p:nvPr>
        </p:nvSpPr>
        <p:spPr>
          <a:xfrm>
            <a:off x="3699347" y="792168"/>
            <a:ext cx="5250511" cy="646531"/>
          </a:xfrm>
        </p:spPr>
        <p:txBody>
          <a:bodyPr/>
          <a:lstStyle>
            <a:lvl1pPr marL="177796" indent="-177796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177796" indent="-177796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</p:txBody>
      </p:sp>
    </p:spTree>
    <p:extLst>
      <p:ext uri="{BB962C8B-B14F-4D97-AF65-F5344CB8AC3E}">
        <p14:creationId xmlns:p14="http://schemas.microsoft.com/office/powerpoint/2010/main" val="13760098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ndeling 3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Rechte verbindingslijn 19"/>
          <p:cNvCxnSpPr/>
          <p:nvPr userDrawn="1"/>
        </p:nvCxnSpPr>
        <p:spPr>
          <a:xfrm>
            <a:off x="433389" y="3283501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Rechte verbindingslijn 20"/>
          <p:cNvCxnSpPr/>
          <p:nvPr userDrawn="1"/>
        </p:nvCxnSpPr>
        <p:spPr>
          <a:xfrm>
            <a:off x="433389" y="1915792"/>
            <a:ext cx="8516471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Titel 1"/>
          <p:cNvSpPr>
            <a:spLocks noGrp="1"/>
          </p:cNvSpPr>
          <p:nvPr>
            <p:ph type="title"/>
          </p:nvPr>
        </p:nvSpPr>
        <p:spPr>
          <a:xfrm>
            <a:off x="457201" y="204685"/>
            <a:ext cx="2846933" cy="246221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5" name="Tijdelijke aanduiding voor afbeelding 18"/>
          <p:cNvSpPr>
            <a:spLocks noGrp="1"/>
          </p:cNvSpPr>
          <p:nvPr>
            <p:ph type="pic" sz="quarter" idx="29"/>
          </p:nvPr>
        </p:nvSpPr>
        <p:spPr>
          <a:xfrm>
            <a:off x="544898" y="798469"/>
            <a:ext cx="828000" cy="864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6" name="Tijdelijke aanduiding voor tekst 2"/>
          <p:cNvSpPr>
            <a:spLocks noGrp="1"/>
          </p:cNvSpPr>
          <p:nvPr>
            <p:ph type="body" sz="quarter" idx="30" hasCustomPrompt="1"/>
          </p:nvPr>
        </p:nvSpPr>
        <p:spPr>
          <a:xfrm>
            <a:off x="1654679" y="798469"/>
            <a:ext cx="1923029" cy="864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7" name="Tijdelijke aanduiding voor inhoud 2"/>
          <p:cNvSpPr>
            <a:spLocks noGrp="1"/>
          </p:cNvSpPr>
          <p:nvPr>
            <p:ph sz="half" idx="31" hasCustomPrompt="1"/>
          </p:nvPr>
        </p:nvSpPr>
        <p:spPr>
          <a:xfrm>
            <a:off x="3639874" y="799939"/>
            <a:ext cx="5250511" cy="862531"/>
          </a:xfrm>
        </p:spPr>
        <p:txBody>
          <a:bodyPr/>
          <a:lstStyle>
            <a:lvl1pPr marL="177796" indent="-177796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171446" marR="0" indent="-17144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10" name="Tijdelijke aanduiding voor afbeelding 18"/>
          <p:cNvSpPr>
            <a:spLocks noGrp="1"/>
          </p:cNvSpPr>
          <p:nvPr>
            <p:ph type="pic" sz="quarter" idx="32"/>
          </p:nvPr>
        </p:nvSpPr>
        <p:spPr>
          <a:xfrm>
            <a:off x="544898" y="2166177"/>
            <a:ext cx="828000" cy="864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11" name="Tijdelijke aanduiding voor tekst 2"/>
          <p:cNvSpPr>
            <a:spLocks noGrp="1"/>
          </p:cNvSpPr>
          <p:nvPr>
            <p:ph type="body" sz="quarter" idx="33" hasCustomPrompt="1"/>
          </p:nvPr>
        </p:nvSpPr>
        <p:spPr>
          <a:xfrm>
            <a:off x="1654679" y="2166177"/>
            <a:ext cx="1923029" cy="864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2" name="Tijdelijke aanduiding voor inhoud 2"/>
          <p:cNvSpPr>
            <a:spLocks noGrp="1"/>
          </p:cNvSpPr>
          <p:nvPr>
            <p:ph sz="half" idx="34" hasCustomPrompt="1"/>
          </p:nvPr>
        </p:nvSpPr>
        <p:spPr>
          <a:xfrm>
            <a:off x="3639874" y="2167647"/>
            <a:ext cx="5250511" cy="862531"/>
          </a:xfrm>
        </p:spPr>
        <p:txBody>
          <a:bodyPr/>
          <a:lstStyle>
            <a:lvl1pPr marL="177796" indent="-177796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171446" marR="0" indent="-17144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  <p:sp>
        <p:nvSpPr>
          <p:cNvPr id="13" name="Tijdelijke aanduiding voor afbeelding 18"/>
          <p:cNvSpPr>
            <a:spLocks noGrp="1"/>
          </p:cNvSpPr>
          <p:nvPr>
            <p:ph type="pic" sz="quarter" idx="35"/>
          </p:nvPr>
        </p:nvSpPr>
        <p:spPr>
          <a:xfrm>
            <a:off x="544898" y="3533885"/>
            <a:ext cx="828000" cy="8640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14" name="Tijdelijke aanduiding voor tekst 2"/>
          <p:cNvSpPr>
            <a:spLocks noGrp="1"/>
          </p:cNvSpPr>
          <p:nvPr>
            <p:ph type="body" sz="quarter" idx="36" hasCustomPrompt="1"/>
          </p:nvPr>
        </p:nvSpPr>
        <p:spPr>
          <a:xfrm>
            <a:off x="1654679" y="3533885"/>
            <a:ext cx="1923029" cy="864001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5" name="Tijdelijke aanduiding voor inhoud 2"/>
          <p:cNvSpPr>
            <a:spLocks noGrp="1"/>
          </p:cNvSpPr>
          <p:nvPr>
            <p:ph sz="half" idx="37" hasCustomPrompt="1"/>
          </p:nvPr>
        </p:nvSpPr>
        <p:spPr>
          <a:xfrm>
            <a:off x="3639874" y="3535355"/>
            <a:ext cx="5250511" cy="862531"/>
          </a:xfrm>
        </p:spPr>
        <p:txBody>
          <a:bodyPr/>
          <a:lstStyle>
            <a:lvl1pPr marL="177796" indent="-177796" algn="l" defTabSz="457189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/>
            </a:lvl1pPr>
            <a:lvl2pPr marL="534975" indent="-177796">
              <a:buFont typeface="Arial" panose="020B0604020202020204" pitchFamily="34" charset="0"/>
              <a:buChar char="-"/>
              <a:defRPr sz="1200"/>
            </a:lvl2pPr>
            <a:lvl3pPr marL="171446" marR="0" indent="-17144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200" baseline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2"/>
            <a:r>
              <a:rPr lang="nl-NL" dirty="0"/>
              <a:t>Ruimte voor eigen tekst</a:t>
            </a:r>
          </a:p>
          <a:p>
            <a:pPr lvl="2"/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marL="177796" marR="0" lvl="2" indent="-177796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l-NL" dirty="0"/>
              <a:t>Ruimte voor eigen tekst</a:t>
            </a:r>
          </a:p>
          <a:p>
            <a:pPr lvl="2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78243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emplate propositie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WHO_Business template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48"/>
            <a:ext cx="9144000" cy="4565904"/>
          </a:xfrm>
          <a:prstGeom prst="rect">
            <a:avLst/>
          </a:prstGeom>
        </p:spPr>
      </p:pic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57201" y="204685"/>
            <a:ext cx="3674533" cy="246221"/>
          </a:xfrm>
        </p:spPr>
        <p:txBody>
          <a:bodyPr/>
          <a:lstStyle/>
          <a:p>
            <a:r>
              <a:rPr lang="nl-NL" dirty="0" err="1"/>
              <a:t>Template</a:t>
            </a:r>
            <a:r>
              <a:rPr lang="nl-NL" dirty="0"/>
              <a:t> propositie</a:t>
            </a:r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0" hasCustomPrompt="1"/>
          </p:nvPr>
        </p:nvSpPr>
        <p:spPr>
          <a:xfrm>
            <a:off x="329117" y="2657782"/>
            <a:ext cx="6219694" cy="1746950"/>
          </a:xfrm>
        </p:spPr>
        <p:txBody>
          <a:bodyPr/>
          <a:lstStyle>
            <a:lvl1pPr marL="0" indent="0" algn="l" defTabSz="457189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Ruimte voor eigen tekst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1"/>
          </p:nvPr>
        </p:nvSpPr>
        <p:spPr>
          <a:xfrm>
            <a:off x="327542" y="1011194"/>
            <a:ext cx="2988088" cy="1107539"/>
          </a:xfrm>
        </p:spPr>
        <p:txBody>
          <a:bodyPr/>
          <a:lstStyle>
            <a:lvl1pPr marL="0" indent="0" algn="l" defTabSz="457189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2" name="Tijdelijke aanduiding voor tekst 9"/>
          <p:cNvSpPr>
            <a:spLocks noGrp="1"/>
          </p:cNvSpPr>
          <p:nvPr>
            <p:ph type="body" sz="quarter" idx="12"/>
          </p:nvPr>
        </p:nvSpPr>
        <p:spPr>
          <a:xfrm>
            <a:off x="3576701" y="1011194"/>
            <a:ext cx="2988088" cy="1107539"/>
          </a:xfrm>
        </p:spPr>
        <p:txBody>
          <a:bodyPr/>
          <a:lstStyle>
            <a:lvl1pPr marL="0" indent="0" algn="l" defTabSz="457189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3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6777101" y="2583515"/>
            <a:ext cx="2151310" cy="687510"/>
          </a:xfrm>
        </p:spPr>
        <p:txBody>
          <a:bodyPr/>
          <a:lstStyle>
            <a:lvl1pPr marL="0" indent="0" algn="l" defTabSz="457189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4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777977" y="3717222"/>
            <a:ext cx="2151310" cy="687510"/>
          </a:xfrm>
        </p:spPr>
        <p:txBody>
          <a:bodyPr/>
          <a:lstStyle>
            <a:lvl1pPr marL="0" indent="0" algn="l" defTabSz="457189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5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6698166" y="620486"/>
            <a:ext cx="2232000" cy="15494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956247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mplate propositie Di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WHO_Business template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25400"/>
            <a:ext cx="9144000" cy="4565904"/>
          </a:xfrm>
          <a:prstGeom prst="rect">
            <a:avLst/>
          </a:prstGeom>
        </p:spPr>
      </p:pic>
      <p:sp>
        <p:nvSpPr>
          <p:cNvPr id="10" name="Tijdelijke aanduiding voor tekst 9"/>
          <p:cNvSpPr>
            <a:spLocks noGrp="1"/>
          </p:cNvSpPr>
          <p:nvPr>
            <p:ph type="body" sz="quarter" idx="10" hasCustomPrompt="1"/>
          </p:nvPr>
        </p:nvSpPr>
        <p:spPr>
          <a:xfrm>
            <a:off x="329117" y="2657782"/>
            <a:ext cx="6219694" cy="1746950"/>
          </a:xfrm>
        </p:spPr>
        <p:txBody>
          <a:bodyPr/>
          <a:lstStyle>
            <a:lvl1pPr marL="0" indent="0" algn="l" defTabSz="457189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Ruimte voor eigen tekst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1"/>
          </p:nvPr>
        </p:nvSpPr>
        <p:spPr>
          <a:xfrm>
            <a:off x="327542" y="1011194"/>
            <a:ext cx="2988088" cy="1107539"/>
          </a:xfrm>
        </p:spPr>
        <p:txBody>
          <a:bodyPr/>
          <a:lstStyle>
            <a:lvl1pPr marL="0" indent="0" algn="l" defTabSz="457189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2" name="Tijdelijke aanduiding voor tekst 9"/>
          <p:cNvSpPr>
            <a:spLocks noGrp="1"/>
          </p:cNvSpPr>
          <p:nvPr>
            <p:ph type="body" sz="quarter" idx="12"/>
          </p:nvPr>
        </p:nvSpPr>
        <p:spPr>
          <a:xfrm>
            <a:off x="3576701" y="1011194"/>
            <a:ext cx="2988088" cy="1107539"/>
          </a:xfrm>
        </p:spPr>
        <p:txBody>
          <a:bodyPr/>
          <a:lstStyle>
            <a:lvl1pPr marL="0" indent="0" algn="l" defTabSz="457189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3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6777101" y="2583515"/>
            <a:ext cx="2151310" cy="687510"/>
          </a:xfrm>
        </p:spPr>
        <p:txBody>
          <a:bodyPr/>
          <a:lstStyle>
            <a:lvl1pPr marL="0" indent="0" algn="l" defTabSz="457189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4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777977" y="3717222"/>
            <a:ext cx="2151310" cy="687510"/>
          </a:xfrm>
        </p:spPr>
        <p:txBody>
          <a:bodyPr/>
          <a:lstStyle>
            <a:lvl1pPr marL="0" indent="0" algn="l" defTabSz="457189" rtl="0" eaLnBrk="1" latinLnBrk="0" hangingPunct="1">
              <a:lnSpc>
                <a:spcPct val="120000"/>
              </a:lnSpc>
              <a:buNone/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  <a:lvl4pPr marL="0" algn="l" defTabSz="457189" rtl="0" eaLnBrk="1" latinLnBrk="0" hangingPunct="1">
              <a:lnSpc>
                <a:spcPct val="120000"/>
              </a:lnSpc>
              <a:defRPr lang="nl-NL" sz="10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4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5" name="Tijdelijke aanduiding voor afbeelding 18"/>
          <p:cNvSpPr>
            <a:spLocks noGrp="1"/>
          </p:cNvSpPr>
          <p:nvPr>
            <p:ph type="pic" sz="quarter" idx="39"/>
          </p:nvPr>
        </p:nvSpPr>
        <p:spPr>
          <a:xfrm>
            <a:off x="6698166" y="620486"/>
            <a:ext cx="2232000" cy="1549400"/>
          </a:xfrm>
          <a:prstGeom prst="rect">
            <a:avLst/>
          </a:prstGeom>
          <a:ln w="12700" cmpd="sng">
            <a:noFill/>
          </a:ln>
        </p:spPr>
        <p:txBody>
          <a:bodyPr vert="horz">
            <a:normAutofit/>
          </a:bodyPr>
          <a:lstStyle>
            <a:lvl1pPr marL="0" indent="0" algn="ctr">
              <a:buFontTx/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57201" y="204685"/>
            <a:ext cx="4436533" cy="246221"/>
          </a:xfrm>
        </p:spPr>
        <p:txBody>
          <a:bodyPr/>
          <a:lstStyle/>
          <a:p>
            <a:r>
              <a:rPr lang="nl-NL" dirty="0" err="1"/>
              <a:t>Template</a:t>
            </a:r>
            <a:r>
              <a:rPr lang="nl-NL" dirty="0"/>
              <a:t> propositie</a:t>
            </a:r>
          </a:p>
        </p:txBody>
      </p:sp>
    </p:spTree>
    <p:extLst>
      <p:ext uri="{BB962C8B-B14F-4D97-AF65-F5344CB8AC3E}">
        <p14:creationId xmlns:p14="http://schemas.microsoft.com/office/powerpoint/2010/main" val="1804077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gt Community benoem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Benoemingen</a:t>
            </a:r>
          </a:p>
        </p:txBody>
      </p:sp>
      <p:sp>
        <p:nvSpPr>
          <p:cNvPr id="22" name="Tijdelijke aanduiding voor afbeelding 21"/>
          <p:cNvSpPr>
            <a:spLocks noGrp="1"/>
          </p:cNvSpPr>
          <p:nvPr userDrawn="1">
            <p:ph type="pic" sz="quarter" idx="10"/>
          </p:nvPr>
        </p:nvSpPr>
        <p:spPr>
          <a:xfrm>
            <a:off x="612000" y="648000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25" name="Tijdelijke aanduiding voor afbeelding 21"/>
          <p:cNvSpPr>
            <a:spLocks noGrp="1"/>
          </p:cNvSpPr>
          <p:nvPr userDrawn="1">
            <p:ph type="pic" sz="quarter" idx="13"/>
          </p:nvPr>
        </p:nvSpPr>
        <p:spPr>
          <a:xfrm>
            <a:off x="2410510" y="648000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30" name="Tijdelijke aanduiding voor tekst 29"/>
          <p:cNvSpPr>
            <a:spLocks noGrp="1"/>
          </p:cNvSpPr>
          <p:nvPr>
            <p:ph type="body" sz="quarter" idx="17" hasCustomPrompt="1"/>
          </p:nvPr>
        </p:nvSpPr>
        <p:spPr>
          <a:xfrm>
            <a:off x="199961" y="1980001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31" name="Tijdelijke aanduiding voor tekst 29"/>
          <p:cNvSpPr>
            <a:spLocks noGrp="1"/>
          </p:cNvSpPr>
          <p:nvPr>
            <p:ph type="body" sz="quarter" idx="18" hasCustomPrompt="1"/>
          </p:nvPr>
        </p:nvSpPr>
        <p:spPr>
          <a:xfrm>
            <a:off x="2003465" y="1980001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33" name="Tijdelijke aanduiding voor afbeelding 21"/>
          <p:cNvSpPr>
            <a:spLocks noGrp="1"/>
          </p:cNvSpPr>
          <p:nvPr>
            <p:ph type="pic" sz="quarter" idx="19"/>
          </p:nvPr>
        </p:nvSpPr>
        <p:spPr>
          <a:xfrm>
            <a:off x="4214599" y="642141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34" name="Tijdelijke aanduiding voor tekst 29"/>
          <p:cNvSpPr>
            <a:spLocks noGrp="1"/>
          </p:cNvSpPr>
          <p:nvPr>
            <p:ph type="body" sz="quarter" idx="20" hasCustomPrompt="1"/>
          </p:nvPr>
        </p:nvSpPr>
        <p:spPr>
          <a:xfrm>
            <a:off x="3807554" y="1980001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35" name="Tijdelijke aanduiding voor afbeelding 21"/>
          <p:cNvSpPr>
            <a:spLocks noGrp="1"/>
          </p:cNvSpPr>
          <p:nvPr>
            <p:ph type="pic" sz="quarter" idx="21"/>
          </p:nvPr>
        </p:nvSpPr>
        <p:spPr>
          <a:xfrm>
            <a:off x="6018103" y="636282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36" name="Tijdelijke aanduiding voor tekst 29"/>
          <p:cNvSpPr>
            <a:spLocks noGrp="1"/>
          </p:cNvSpPr>
          <p:nvPr>
            <p:ph type="body" sz="quarter" idx="22" hasCustomPrompt="1"/>
          </p:nvPr>
        </p:nvSpPr>
        <p:spPr>
          <a:xfrm>
            <a:off x="5611058" y="1980001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39" name="Tijdelijke aanduiding voor afbeelding 21"/>
          <p:cNvSpPr>
            <a:spLocks noGrp="1"/>
          </p:cNvSpPr>
          <p:nvPr>
            <p:ph type="pic" sz="quarter" idx="23"/>
          </p:nvPr>
        </p:nvSpPr>
        <p:spPr>
          <a:xfrm>
            <a:off x="612000" y="2733278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40" name="Tijdelijke aanduiding voor afbeelding 21"/>
          <p:cNvSpPr>
            <a:spLocks noGrp="1"/>
          </p:cNvSpPr>
          <p:nvPr>
            <p:ph type="pic" sz="quarter" idx="24"/>
          </p:nvPr>
        </p:nvSpPr>
        <p:spPr>
          <a:xfrm>
            <a:off x="2410510" y="2733278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41" name="Tijdelijke aanduiding voor tekst 29"/>
          <p:cNvSpPr>
            <a:spLocks noGrp="1"/>
          </p:cNvSpPr>
          <p:nvPr>
            <p:ph type="body" sz="quarter" idx="25" hasCustomPrompt="1"/>
          </p:nvPr>
        </p:nvSpPr>
        <p:spPr>
          <a:xfrm>
            <a:off x="199961" y="4065279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42" name="Tijdelijke aanduiding voor tekst 29"/>
          <p:cNvSpPr>
            <a:spLocks noGrp="1"/>
          </p:cNvSpPr>
          <p:nvPr>
            <p:ph type="body" sz="quarter" idx="26" hasCustomPrompt="1"/>
          </p:nvPr>
        </p:nvSpPr>
        <p:spPr>
          <a:xfrm>
            <a:off x="2003465" y="4065279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43" name="Tijdelijke aanduiding voor afbeelding 21"/>
          <p:cNvSpPr>
            <a:spLocks noGrp="1"/>
          </p:cNvSpPr>
          <p:nvPr>
            <p:ph type="pic" sz="quarter" idx="27"/>
          </p:nvPr>
        </p:nvSpPr>
        <p:spPr>
          <a:xfrm>
            <a:off x="4214599" y="2727419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44" name="Tijdelijke aanduiding voor tekst 29"/>
          <p:cNvSpPr>
            <a:spLocks noGrp="1"/>
          </p:cNvSpPr>
          <p:nvPr>
            <p:ph type="body" sz="quarter" idx="28" hasCustomPrompt="1"/>
          </p:nvPr>
        </p:nvSpPr>
        <p:spPr>
          <a:xfrm>
            <a:off x="3807554" y="4065279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  <p:sp>
        <p:nvSpPr>
          <p:cNvPr id="45" name="Tijdelijke aanduiding voor afbeelding 21"/>
          <p:cNvSpPr>
            <a:spLocks noGrp="1"/>
          </p:cNvSpPr>
          <p:nvPr>
            <p:ph type="pic" sz="quarter" idx="29"/>
          </p:nvPr>
        </p:nvSpPr>
        <p:spPr>
          <a:xfrm>
            <a:off x="6018103" y="2721560"/>
            <a:ext cx="990000" cy="1224000"/>
          </a:xfrm>
          <a:ln>
            <a:solidFill>
              <a:schemeClr val="tx2"/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46" name="Tijdelijke aanduiding voor tekst 29"/>
          <p:cNvSpPr>
            <a:spLocks noGrp="1"/>
          </p:cNvSpPr>
          <p:nvPr>
            <p:ph type="body" sz="quarter" idx="30" hasCustomPrompt="1"/>
          </p:nvPr>
        </p:nvSpPr>
        <p:spPr>
          <a:xfrm>
            <a:off x="5611058" y="4065279"/>
            <a:ext cx="1804089" cy="463559"/>
          </a:xfrm>
        </p:spPr>
        <p:txBody>
          <a:bodyPr/>
          <a:lstStyle>
            <a:lvl1pPr marL="0" indent="0" algn="ctr">
              <a:buNone/>
              <a:defRPr sz="1100" b="1"/>
            </a:lvl1pPr>
            <a:lvl5pPr>
              <a:defRPr/>
            </a:lvl5pPr>
          </a:lstStyle>
          <a:p>
            <a:pPr lvl="0"/>
            <a:r>
              <a:rPr lang="nl-NL" dirty="0"/>
              <a:t>Naam</a:t>
            </a:r>
          </a:p>
          <a:p>
            <a:pPr lvl="0"/>
            <a:r>
              <a:rPr lang="nl-NL" dirty="0"/>
              <a:t>Functie</a:t>
            </a:r>
          </a:p>
        </p:txBody>
      </p:sp>
    </p:spTree>
    <p:extLst>
      <p:ext uri="{BB962C8B-B14F-4D97-AF65-F5344CB8AC3E}">
        <p14:creationId xmlns:p14="http://schemas.microsoft.com/office/powerpoint/2010/main" val="27403177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58175" y="316707"/>
            <a:ext cx="649288" cy="233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189">
              <a:defRPr/>
            </a:pPr>
            <a:fld id="{2A6B6B6A-BFC2-4F0E-9DDA-582B3917583D}" type="slidenum">
              <a:rPr lang="nl-NL" smtClean="0">
                <a:solidFill>
                  <a:prstClr val="black"/>
                </a:solidFill>
              </a:rPr>
              <a:pPr defTabSz="457189">
                <a:defRPr/>
              </a:pPr>
              <a:t>‹nr.›</a:t>
            </a:fld>
            <a:endParaRPr lang="nl-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0393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1. Tusse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362912" y="1151224"/>
            <a:ext cx="4575289" cy="1777267"/>
          </a:xfrm>
          <a:prstGeom prst="rect">
            <a:avLst/>
          </a:prstGeom>
        </p:spPr>
        <p:txBody>
          <a:bodyPr/>
          <a:lstStyle>
            <a:lvl1pPr>
              <a:buNone/>
              <a:defRPr sz="24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Ruimte voor eigen tekst</a:t>
            </a:r>
          </a:p>
        </p:txBody>
      </p:sp>
    </p:spTree>
    <p:extLst>
      <p:ext uri="{BB962C8B-B14F-4D97-AF65-F5344CB8AC3E}">
        <p14:creationId xmlns:p14="http://schemas.microsoft.com/office/powerpoint/2010/main" val="15539814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 Template kruis voor fin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cxnSp>
        <p:nvCxnSpPr>
          <p:cNvPr id="22" name="Rechte verbindingslijn 21"/>
          <p:cNvCxnSpPr/>
          <p:nvPr userDrawn="1"/>
        </p:nvCxnSpPr>
        <p:spPr>
          <a:xfrm>
            <a:off x="432000" y="2574601"/>
            <a:ext cx="8496000" cy="0"/>
          </a:xfrm>
          <a:prstGeom prst="line">
            <a:avLst/>
          </a:prstGeom>
          <a:noFill/>
          <a:ln w="19050" cap="flat" cmpd="sng">
            <a:solidFill>
              <a:schemeClr val="tx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Tijdelijke aanduiding voor tekst 25"/>
          <p:cNvSpPr>
            <a:spLocks noGrp="1"/>
          </p:cNvSpPr>
          <p:nvPr>
            <p:ph type="body" sz="quarter" idx="10" hasCustomPrompt="1"/>
          </p:nvPr>
        </p:nvSpPr>
        <p:spPr>
          <a:xfrm>
            <a:off x="540001" y="575668"/>
            <a:ext cx="1563323" cy="294128"/>
          </a:xfrm>
        </p:spPr>
        <p:txBody>
          <a:bodyPr/>
          <a:lstStyle>
            <a:lvl1pPr marL="0" indent="0">
              <a:buNone/>
              <a:defRPr sz="1400" b="1"/>
            </a:lvl1pPr>
          </a:lstStyle>
          <a:p>
            <a:pPr lvl="0"/>
            <a:r>
              <a:rPr lang="nl-NL" dirty="0"/>
              <a:t>Kopje</a:t>
            </a:r>
          </a:p>
        </p:txBody>
      </p:sp>
      <p:sp>
        <p:nvSpPr>
          <p:cNvPr id="29" name="Tijdelijke aanduiding voor tekst 25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2592001"/>
            <a:ext cx="2007420" cy="304814"/>
          </a:xfrm>
        </p:spPr>
        <p:txBody>
          <a:bodyPr/>
          <a:lstStyle>
            <a:lvl1pPr marL="0" indent="0">
              <a:buNone/>
              <a:defRPr sz="1400" b="1"/>
            </a:lvl1pPr>
          </a:lstStyle>
          <a:p>
            <a:pPr lvl="0"/>
            <a:r>
              <a:rPr lang="nl-NL" dirty="0"/>
              <a:t>Kopje</a:t>
            </a:r>
          </a:p>
        </p:txBody>
      </p:sp>
      <p:cxnSp>
        <p:nvCxnSpPr>
          <p:cNvPr id="31" name="Rechte verbindingslijn 30"/>
          <p:cNvCxnSpPr/>
          <p:nvPr userDrawn="1"/>
        </p:nvCxnSpPr>
        <p:spPr>
          <a:xfrm>
            <a:off x="4680000" y="576001"/>
            <a:ext cx="0" cy="3898994"/>
          </a:xfrm>
          <a:prstGeom prst="line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Tijdelijke aanduiding voor tekst 25"/>
          <p:cNvSpPr>
            <a:spLocks noGrp="1"/>
          </p:cNvSpPr>
          <p:nvPr>
            <p:ph type="body" sz="quarter" idx="12" hasCustomPrompt="1"/>
          </p:nvPr>
        </p:nvSpPr>
        <p:spPr>
          <a:xfrm>
            <a:off x="4788001" y="576001"/>
            <a:ext cx="1563323" cy="294128"/>
          </a:xfrm>
        </p:spPr>
        <p:txBody>
          <a:bodyPr/>
          <a:lstStyle>
            <a:lvl1pPr marL="0" indent="0">
              <a:buNone/>
              <a:defRPr sz="1400" b="1"/>
            </a:lvl1pPr>
          </a:lstStyle>
          <a:p>
            <a:pPr lvl="0"/>
            <a:r>
              <a:rPr lang="nl-NL" dirty="0"/>
              <a:t>Kopje</a:t>
            </a:r>
          </a:p>
        </p:txBody>
      </p:sp>
      <p:sp>
        <p:nvSpPr>
          <p:cNvPr id="35" name="Tijdelijke aanduiding voor tekst 25"/>
          <p:cNvSpPr>
            <a:spLocks noGrp="1"/>
          </p:cNvSpPr>
          <p:nvPr>
            <p:ph type="body" sz="quarter" idx="13" hasCustomPrompt="1"/>
          </p:nvPr>
        </p:nvSpPr>
        <p:spPr>
          <a:xfrm>
            <a:off x="4824000" y="2592001"/>
            <a:ext cx="2007420" cy="304814"/>
          </a:xfrm>
        </p:spPr>
        <p:txBody>
          <a:bodyPr/>
          <a:lstStyle>
            <a:lvl1pPr marL="0" indent="0">
              <a:buNone/>
              <a:defRPr sz="1400" b="1"/>
            </a:lvl1pPr>
          </a:lstStyle>
          <a:p>
            <a:pPr lvl="0"/>
            <a:r>
              <a:rPr lang="nl-NL" dirty="0"/>
              <a:t>Kopje</a:t>
            </a:r>
          </a:p>
        </p:txBody>
      </p:sp>
    </p:spTree>
    <p:extLst>
      <p:ext uri="{BB962C8B-B14F-4D97-AF65-F5344CB8AC3E}">
        <p14:creationId xmlns:p14="http://schemas.microsoft.com/office/powerpoint/2010/main" val="420692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pic>
        <p:nvPicPr>
          <p:cNvPr id="4" name="Afbeelding 3" descr="ordina-logo-tag-on-lowercase.pd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99" y="4719242"/>
            <a:ext cx="3398057" cy="278276"/>
          </a:xfrm>
          <a:prstGeom prst="rect">
            <a:avLst/>
          </a:prstGeom>
        </p:spPr>
      </p:pic>
      <p:sp>
        <p:nvSpPr>
          <p:cNvPr id="6" name="Shape 2"/>
          <p:cNvSpPr txBox="1">
            <a:spLocks/>
          </p:cNvSpPr>
          <p:nvPr userDrawn="1"/>
        </p:nvSpPr>
        <p:spPr>
          <a:xfrm>
            <a:off x="8569787" y="4751123"/>
            <a:ext cx="277324" cy="210633"/>
          </a:xfrm>
          <a:prstGeom prst="rect">
            <a:avLst/>
          </a:prstGeom>
          <a:ln w="3175">
            <a:miter lim="400000"/>
          </a:ln>
        </p:spPr>
        <p:txBody>
          <a:bodyPr wrap="none" lIns="35718" tIns="35718" rIns="35718" bIns="35718">
            <a:spAutoFit/>
          </a:bodyPr>
          <a:lstStyle>
            <a:defPPr>
              <a:defRPr lang="nl-NL"/>
            </a:defPPr>
            <a:lvl1pPr marL="0" algn="l" defTabSz="457200" rtl="0" eaLnBrk="1" latinLnBrk="0" hangingPunct="1">
              <a:defRPr sz="1200" b="1" kern="1200">
                <a:solidFill>
                  <a:srgbClr val="585858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tr-TR" sz="900" b="0" smtClean="0">
                <a:latin typeface="Arial"/>
                <a:cs typeface="Arial"/>
              </a:rPr>
              <a:pPr algn="r"/>
              <a:t>‹nr.›</a:t>
            </a:fld>
            <a:endParaRPr lang="tr-TR" sz="900" b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582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74" r:id="rId5"/>
    <p:sldLayoutId id="2147483654" r:id="rId6"/>
    <p:sldLayoutId id="2147483673" r:id="rId7"/>
    <p:sldLayoutId id="2147483651" r:id="rId8"/>
    <p:sldLayoutId id="2147483668" r:id="rId9"/>
    <p:sldLayoutId id="2147483669" r:id="rId10"/>
    <p:sldLayoutId id="2147483671" r:id="rId11"/>
    <p:sldLayoutId id="2147483670" r:id="rId12"/>
    <p:sldLayoutId id="2147483683" r:id="rId13"/>
    <p:sldLayoutId id="2147483709" r:id="rId14"/>
    <p:sldLayoutId id="2147483732" r:id="rId15"/>
    <p:sldLayoutId id="2147483733" r:id="rId16"/>
  </p:sldLayoutIdLst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1600" b="1" i="0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534988" indent="-17780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720725" indent="-185738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logo_ordina_diap_rgb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94" y="4670926"/>
            <a:ext cx="1288800" cy="377532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505454" y="4696774"/>
            <a:ext cx="1621677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208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80" r:id="rId3"/>
    <p:sldLayoutId id="2147483681" r:id="rId4"/>
  </p:sldLayoutIdLst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1600" b="1" i="0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10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2846933" cy="246221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pic>
        <p:nvPicPr>
          <p:cNvPr id="4" name="Afbeelding 3" descr="ordina-logo-tag-on-lowercase.pdf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99" y="4719242"/>
            <a:ext cx="3398057" cy="278276"/>
          </a:xfrm>
          <a:prstGeom prst="rect">
            <a:avLst/>
          </a:prstGeom>
        </p:spPr>
      </p:pic>
      <p:sp>
        <p:nvSpPr>
          <p:cNvPr id="6" name="Shape 2"/>
          <p:cNvSpPr txBox="1">
            <a:spLocks/>
          </p:cNvSpPr>
          <p:nvPr userDrawn="1"/>
        </p:nvSpPr>
        <p:spPr>
          <a:xfrm>
            <a:off x="8569787" y="4751123"/>
            <a:ext cx="277324" cy="210633"/>
          </a:xfrm>
          <a:prstGeom prst="rect">
            <a:avLst/>
          </a:prstGeom>
          <a:ln w="3175">
            <a:miter lim="400000"/>
          </a:ln>
        </p:spPr>
        <p:txBody>
          <a:bodyPr wrap="none" lIns="35718" tIns="35718" rIns="35718" bIns="35718">
            <a:spAutoFit/>
          </a:bodyPr>
          <a:lstStyle>
            <a:defPPr>
              <a:defRPr lang="nl-NL"/>
            </a:defPPr>
            <a:lvl1pPr marL="0" algn="l" defTabSz="457200" rtl="0" eaLnBrk="1" latinLnBrk="0" hangingPunct="1">
              <a:defRPr sz="1200" b="1" kern="1200">
                <a:solidFill>
                  <a:srgbClr val="585858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tr-TR" sz="900" b="0" smtClean="0">
                <a:latin typeface="Arial"/>
                <a:cs typeface="Arial"/>
              </a:rPr>
              <a:pPr algn="r"/>
              <a:t>‹nr.›</a:t>
            </a:fld>
            <a:endParaRPr lang="tr-TR" sz="900" b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0555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1600" b="1" i="0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534988" indent="-17780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720725" indent="-185738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logo_ordina_diap_rgb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94" y="4670926"/>
            <a:ext cx="1288800" cy="377532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505454" y="4696774"/>
            <a:ext cx="1621677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631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</p:sldLayoutIdLst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1600" b="1" i="0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1" y="204685"/>
            <a:ext cx="2846933" cy="246221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pic>
        <p:nvPicPr>
          <p:cNvPr id="4" name="Afbeelding 3" descr="ordina-logo-tag-on-lowercase.pdf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00" y="4719243"/>
            <a:ext cx="3398057" cy="278276"/>
          </a:xfrm>
          <a:prstGeom prst="rect">
            <a:avLst/>
          </a:prstGeom>
        </p:spPr>
      </p:pic>
      <p:sp>
        <p:nvSpPr>
          <p:cNvPr id="6" name="Shape 2"/>
          <p:cNvSpPr txBox="1">
            <a:spLocks/>
          </p:cNvSpPr>
          <p:nvPr userDrawn="1"/>
        </p:nvSpPr>
        <p:spPr>
          <a:xfrm>
            <a:off x="8563382" y="4751123"/>
            <a:ext cx="283730" cy="210633"/>
          </a:xfrm>
          <a:prstGeom prst="rect">
            <a:avLst/>
          </a:prstGeom>
          <a:ln w="3175">
            <a:miter lim="400000"/>
          </a:ln>
        </p:spPr>
        <p:txBody>
          <a:bodyPr wrap="none" lIns="35718" tIns="35718" rIns="35718" bIns="35718">
            <a:spAutoFit/>
          </a:bodyPr>
          <a:lstStyle>
            <a:defPPr>
              <a:defRPr lang="nl-NL"/>
            </a:defPPr>
            <a:lvl1pPr marL="0" algn="l" defTabSz="457200" rtl="0" eaLnBrk="1" latinLnBrk="0" hangingPunct="1">
              <a:defRPr sz="1200" b="1" kern="1200">
                <a:solidFill>
                  <a:srgbClr val="585858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tr-TR" sz="900" b="0" smtClean="0">
                <a:latin typeface="Arial"/>
                <a:cs typeface="Arial"/>
              </a:rPr>
              <a:pPr algn="r"/>
              <a:t>‹nr.›</a:t>
            </a:fld>
            <a:endParaRPr lang="tr-TR" sz="900" b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6650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txStyles>
    <p:titleStyle>
      <a:lvl1pPr algn="l" defTabSz="457189" rtl="0" eaLnBrk="1" latinLnBrk="0" hangingPunct="1">
        <a:lnSpc>
          <a:spcPct val="100000"/>
        </a:lnSpc>
        <a:spcBef>
          <a:spcPct val="0"/>
        </a:spcBef>
        <a:buNone/>
        <a:defRPr sz="1600" b="1" i="0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534975" indent="-177796" algn="l" defTabSz="457189" rtl="0" eaLnBrk="1" latinLnBrk="0" hangingPunct="1">
        <a:spcBef>
          <a:spcPct val="20000"/>
        </a:spcBef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720707" indent="-185733" algn="l" defTabSz="457189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lP4aPDTBP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ggle.com/getting-started/3642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hyperlink" Target="https://www.youtube.com/watch?v=u4alGiomYP4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499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362911" y="1157227"/>
            <a:ext cx="4575289" cy="1777267"/>
          </a:xfrm>
        </p:spPr>
        <p:txBody>
          <a:bodyPr/>
          <a:lstStyle/>
          <a:p>
            <a:pPr algn="ctr"/>
            <a:r>
              <a:rPr lang="nl-NL" sz="2800" dirty="0"/>
              <a:t>Waar kunnen we Machine Learning nog meer voor gebruiken?</a:t>
            </a:r>
          </a:p>
          <a:p>
            <a:pPr algn="ctr"/>
            <a:endParaRPr lang="nl-NL" dirty="0"/>
          </a:p>
          <a:p>
            <a:pPr algn="ctr"/>
            <a:r>
              <a:rPr lang="nl-NL" dirty="0"/>
              <a:t>Eric Jimmink</a:t>
            </a:r>
          </a:p>
          <a:p>
            <a:endParaRPr lang="nl-NL" sz="1600" b="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1B6BF08-EA49-4D60-8683-528A98C6F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7790" y="3778377"/>
            <a:ext cx="2057665" cy="119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25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013439" y="4200477"/>
            <a:ext cx="51259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https://youtu.be/ilP4aPDTBPE</a:t>
            </a:r>
            <a:r>
              <a:rPr lang="nl-NL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204684"/>
            <a:ext cx="1125415" cy="246221"/>
          </a:xfrm>
        </p:spPr>
        <p:txBody>
          <a:bodyPr/>
          <a:lstStyle/>
          <a:p>
            <a:r>
              <a:rPr lang="nl-NL" dirty="0"/>
              <a:t>Agenda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4A85459-6E12-49A2-8886-FF4C5F7A493E}"/>
              </a:ext>
            </a:extLst>
          </p:cNvPr>
          <p:cNvSpPr txBox="1"/>
          <p:nvPr/>
        </p:nvSpPr>
        <p:spPr>
          <a:xfrm>
            <a:off x="1348509" y="932873"/>
            <a:ext cx="5892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(</a:t>
            </a:r>
            <a:r>
              <a:rPr lang="nl-NL" sz="2000" dirty="0" err="1">
                <a:latin typeface="Arial"/>
                <a:cs typeface="Arial"/>
              </a:rPr>
              <a:t>Supervised</a:t>
            </a:r>
            <a:r>
              <a:rPr lang="nl-NL" sz="2000" dirty="0">
                <a:latin typeface="Arial"/>
                <a:cs typeface="Arial"/>
              </a:rPr>
              <a:t>) Machine Learning </a:t>
            </a:r>
            <a:br>
              <a:rPr lang="nl-NL" sz="2000" dirty="0">
                <a:latin typeface="Arial"/>
                <a:cs typeface="Arial"/>
              </a:rPr>
            </a:br>
            <a:r>
              <a:rPr lang="nl-NL" sz="2000" dirty="0">
                <a:latin typeface="Arial"/>
                <a:cs typeface="Arial"/>
              </a:rPr>
              <a:t>– </a:t>
            </a:r>
            <a:r>
              <a:rPr lang="nl-NL" sz="2000" dirty="0" err="1">
                <a:latin typeface="Arial"/>
                <a:cs typeface="Arial"/>
              </a:rPr>
              <a:t>though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not</a:t>
            </a:r>
            <a:r>
              <a:rPr lang="nl-NL" sz="2000" dirty="0">
                <a:latin typeface="Arial"/>
                <a:cs typeface="Arial"/>
              </a:rPr>
              <a:t> new, </a:t>
            </a:r>
            <a:r>
              <a:rPr lang="nl-NL" sz="2000" dirty="0" err="1">
                <a:latin typeface="Arial"/>
                <a:cs typeface="Arial"/>
              </a:rPr>
              <a:t>it</a:t>
            </a:r>
            <a:r>
              <a:rPr lang="nl-NL" sz="2000" dirty="0">
                <a:latin typeface="Arial"/>
                <a:cs typeface="Arial"/>
              </a:rPr>
              <a:t> is hot </a:t>
            </a: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Mainstream </a:t>
            </a:r>
          </a:p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Algorithms</a:t>
            </a:r>
            <a:r>
              <a:rPr lang="nl-NL" sz="2000" dirty="0">
                <a:latin typeface="Arial"/>
                <a:cs typeface="Arial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Demo </a:t>
            </a:r>
            <a:r>
              <a:rPr lang="nl-NL" sz="2000" dirty="0" err="1">
                <a:latin typeface="Arial"/>
                <a:cs typeface="Arial"/>
              </a:rPr>
              <a:t>and</a:t>
            </a:r>
            <a:r>
              <a:rPr lang="nl-NL" sz="2000" dirty="0">
                <a:latin typeface="Arial"/>
                <a:cs typeface="Arial"/>
              </a:rPr>
              <a:t> samples</a:t>
            </a: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ML design – </a:t>
            </a:r>
            <a:r>
              <a:rPr lang="nl-NL" sz="2000" dirty="0" err="1">
                <a:latin typeface="Arial"/>
                <a:cs typeface="Arial"/>
              </a:rPr>
              <a:t>build</a:t>
            </a:r>
            <a:r>
              <a:rPr lang="nl-NL" sz="2000" dirty="0">
                <a:latin typeface="Arial"/>
                <a:cs typeface="Arial"/>
              </a:rPr>
              <a:t> – test (loop)</a:t>
            </a: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More ML </a:t>
            </a:r>
            <a:r>
              <a:rPr lang="nl-NL" sz="2000" dirty="0" err="1">
                <a:latin typeface="Arial"/>
                <a:cs typeface="Arial"/>
              </a:rPr>
              <a:t>applications</a:t>
            </a:r>
            <a:endParaRPr lang="nl-NL" sz="2000" dirty="0">
              <a:latin typeface="Arial"/>
              <a:cs typeface="Arial"/>
            </a:endParaRPr>
          </a:p>
        </p:txBody>
      </p:sp>
      <p:pic>
        <p:nvPicPr>
          <p:cNvPr id="6" name="Afbeelding 4">
            <a:extLst>
              <a:ext uri="{FF2B5EF4-FFF2-40B4-BE49-F238E27FC236}">
                <a16:creationId xmlns:a16="http://schemas.microsoft.com/office/drawing/2014/main" id="{583B65D0-3D77-49F7-834F-0000989E8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63" y="2755900"/>
            <a:ext cx="201136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619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EA5815F-1F28-4B1E-BA9E-18C298C09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04684"/>
            <a:ext cx="2600036" cy="246221"/>
          </a:xfrm>
        </p:spPr>
        <p:txBody>
          <a:bodyPr/>
          <a:lstStyle/>
          <a:p>
            <a:r>
              <a:rPr lang="nl-NL" dirty="0" err="1"/>
              <a:t>Though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new, </a:t>
            </a:r>
            <a:r>
              <a:rPr lang="nl-NL" dirty="0" err="1"/>
              <a:t>it</a:t>
            </a:r>
            <a:r>
              <a:rPr lang="nl-NL" dirty="0"/>
              <a:t> is hot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FFD4C01-ADDA-4339-B0E5-77696E361412}"/>
              </a:ext>
            </a:extLst>
          </p:cNvPr>
          <p:cNvSpPr txBox="1"/>
          <p:nvPr/>
        </p:nvSpPr>
        <p:spPr>
          <a:xfrm>
            <a:off x="692727" y="775855"/>
            <a:ext cx="6991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Movie clip was </a:t>
            </a:r>
            <a:r>
              <a:rPr lang="nl-NL" sz="2000" dirty="0" err="1">
                <a:latin typeface="Arial"/>
                <a:cs typeface="Arial"/>
              </a:rPr>
              <a:t>recorded</a:t>
            </a:r>
            <a:r>
              <a:rPr lang="nl-NL" sz="2000" dirty="0">
                <a:latin typeface="Arial"/>
                <a:cs typeface="Arial"/>
              </a:rPr>
              <a:t> in 1992 </a:t>
            </a:r>
          </a:p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Neural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networks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were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implemented</a:t>
            </a:r>
            <a:r>
              <a:rPr lang="nl-NL" sz="2000" dirty="0">
                <a:latin typeface="Arial"/>
                <a:cs typeface="Arial"/>
              </a:rPr>
              <a:t> more </a:t>
            </a:r>
            <a:r>
              <a:rPr lang="nl-NL" sz="2000" dirty="0" err="1">
                <a:latin typeface="Arial"/>
                <a:cs typeface="Arial"/>
              </a:rPr>
              <a:t>than</a:t>
            </a:r>
            <a:r>
              <a:rPr lang="nl-NL" sz="2000" dirty="0">
                <a:latin typeface="Arial"/>
                <a:cs typeface="Arial"/>
              </a:rPr>
              <a:t> 30 </a:t>
            </a:r>
            <a:r>
              <a:rPr lang="nl-NL" sz="2000" dirty="0" err="1">
                <a:latin typeface="Arial"/>
                <a:cs typeface="Arial"/>
              </a:rPr>
              <a:t>years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ago</a:t>
            </a:r>
            <a:endParaRPr lang="nl-NL" sz="2000" dirty="0"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Computers are </a:t>
            </a:r>
            <a:r>
              <a:rPr lang="nl-NL" sz="2000" dirty="0" err="1">
                <a:latin typeface="Arial"/>
                <a:cs typeface="Arial"/>
              </a:rPr>
              <a:t>much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faster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now</a:t>
            </a:r>
            <a:r>
              <a:rPr lang="nl-NL" sz="2000" dirty="0">
                <a:latin typeface="Arial"/>
                <a:cs typeface="Arial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We </a:t>
            </a:r>
            <a:r>
              <a:rPr lang="nl-NL" sz="2000" dirty="0" err="1">
                <a:latin typeface="Arial"/>
                <a:cs typeface="Arial"/>
              </a:rPr>
              <a:t>now</a:t>
            </a:r>
            <a:r>
              <a:rPr lang="nl-NL" sz="2000" dirty="0">
                <a:latin typeface="Arial"/>
                <a:cs typeface="Arial"/>
              </a:rPr>
              <a:t> have access </a:t>
            </a:r>
            <a:r>
              <a:rPr lang="nl-NL" sz="2000" dirty="0" err="1">
                <a:latin typeface="Arial"/>
                <a:cs typeface="Arial"/>
              </a:rPr>
              <a:t>to</a:t>
            </a:r>
            <a:r>
              <a:rPr lang="nl-NL" sz="2000" dirty="0">
                <a:latin typeface="Arial"/>
                <a:cs typeface="Arial"/>
              </a:rPr>
              <a:t> a lot more data</a:t>
            </a:r>
          </a:p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Frameworks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to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reduce</a:t>
            </a:r>
            <a:r>
              <a:rPr lang="nl-NL" sz="2000" dirty="0">
                <a:latin typeface="Arial"/>
                <a:cs typeface="Arial"/>
              </a:rPr>
              <a:t> code</a:t>
            </a:r>
            <a:endParaRPr lang="nl-NL" sz="1000" dirty="0">
              <a:latin typeface="Arial"/>
              <a:cs typeface="Arial"/>
            </a:endParaRPr>
          </a:p>
        </p:txBody>
      </p:sp>
      <p:pic>
        <p:nvPicPr>
          <p:cNvPr id="5" name="Afbeelding 2">
            <a:extLst>
              <a:ext uri="{FF2B5EF4-FFF2-40B4-BE49-F238E27FC236}">
                <a16:creationId xmlns:a16="http://schemas.microsoft.com/office/drawing/2014/main" id="{AD03B3F4-99C7-4FA4-845C-BD78B90CA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25" y="2516585"/>
            <a:ext cx="2238375" cy="207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683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EA5815F-1F28-4B1E-BA9E-18C298C09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4684"/>
            <a:ext cx="4530435" cy="246221"/>
          </a:xfrm>
        </p:spPr>
        <p:txBody>
          <a:bodyPr/>
          <a:lstStyle/>
          <a:p>
            <a:r>
              <a:rPr lang="nl-NL" dirty="0"/>
              <a:t>Machine Learning systems are </a:t>
            </a:r>
            <a:r>
              <a:rPr lang="nl-NL" dirty="0" err="1"/>
              <a:t>commonplace</a:t>
            </a: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FFD4C01-ADDA-4339-B0E5-77696E361412}"/>
              </a:ext>
            </a:extLst>
          </p:cNvPr>
          <p:cNvSpPr txBox="1"/>
          <p:nvPr/>
        </p:nvSpPr>
        <p:spPr>
          <a:xfrm>
            <a:off x="692727" y="775855"/>
            <a:ext cx="66317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Zip code </a:t>
            </a:r>
          </a:p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Netflix</a:t>
            </a:r>
            <a:r>
              <a:rPr lang="nl-NL" sz="2000" dirty="0">
                <a:latin typeface="Arial"/>
                <a:cs typeface="Arial"/>
              </a:rPr>
              <a:t>, Google, </a:t>
            </a:r>
            <a:r>
              <a:rPr lang="nl-NL" sz="2000" dirty="0" err="1">
                <a:latin typeface="Arial"/>
                <a:cs typeface="Arial"/>
              </a:rPr>
              <a:t>social</a:t>
            </a:r>
            <a:r>
              <a:rPr lang="nl-NL" sz="2000" dirty="0">
                <a:latin typeface="Arial"/>
                <a:cs typeface="Arial"/>
              </a:rPr>
              <a:t> media, </a:t>
            </a:r>
            <a:r>
              <a:rPr lang="nl-NL" sz="2000" dirty="0" err="1">
                <a:latin typeface="Arial"/>
                <a:cs typeface="Arial"/>
              </a:rPr>
              <a:t>etc</a:t>
            </a:r>
            <a:r>
              <a:rPr lang="nl-NL" sz="2000" dirty="0">
                <a:latin typeface="Arial"/>
                <a:cs typeface="Arial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Online advertising </a:t>
            </a:r>
            <a:r>
              <a:rPr lang="nl-NL" sz="2000" dirty="0" err="1">
                <a:latin typeface="Arial"/>
                <a:cs typeface="Arial"/>
              </a:rPr>
              <a:t>and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webstores</a:t>
            </a:r>
            <a:endParaRPr lang="nl-NL" sz="2000" dirty="0"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Email: spam </a:t>
            </a:r>
            <a:r>
              <a:rPr lang="nl-NL" sz="2000" dirty="0" err="1">
                <a:latin typeface="Arial"/>
                <a:cs typeface="Arial"/>
              </a:rPr>
              <a:t>and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viruses</a:t>
            </a:r>
            <a:endParaRPr lang="nl-NL" sz="2000" dirty="0"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endParaRPr lang="nl-NL" sz="2000" dirty="0"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endParaRPr lang="nl-NL" sz="2000" dirty="0"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User Feedback = Input</a:t>
            </a:r>
            <a:endParaRPr lang="nl-NL" sz="1000" dirty="0">
              <a:latin typeface="Arial"/>
              <a:cs typeface="Arial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2FECE0-4ECF-4ECD-A42D-F5196774F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018" y="1972195"/>
            <a:ext cx="5430982" cy="500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3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EA5815F-1F28-4B1E-BA9E-18C298C09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04684"/>
            <a:ext cx="4548908" cy="246221"/>
          </a:xfrm>
        </p:spPr>
        <p:txBody>
          <a:bodyPr/>
          <a:lstStyle/>
          <a:p>
            <a:r>
              <a:rPr lang="nl-NL" dirty="0"/>
              <a:t>ML </a:t>
            </a:r>
            <a:r>
              <a:rPr lang="nl-NL" dirty="0" err="1"/>
              <a:t>application</a:t>
            </a:r>
            <a:r>
              <a:rPr lang="nl-NL" dirty="0"/>
              <a:t> </a:t>
            </a:r>
            <a:r>
              <a:rPr lang="nl-NL" dirty="0" err="1"/>
              <a:t>areas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strengths</a:t>
            </a: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FFD4C01-ADDA-4339-B0E5-77696E361412}"/>
              </a:ext>
            </a:extLst>
          </p:cNvPr>
          <p:cNvSpPr txBox="1"/>
          <p:nvPr/>
        </p:nvSpPr>
        <p:spPr>
          <a:xfrm>
            <a:off x="868218" y="775855"/>
            <a:ext cx="66317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Extrapolation</a:t>
            </a:r>
            <a:r>
              <a:rPr lang="nl-NL" sz="2000" dirty="0">
                <a:latin typeface="Arial"/>
                <a:cs typeface="Arial"/>
              </a:rPr>
              <a:t>, </a:t>
            </a:r>
            <a:r>
              <a:rPr lang="nl-NL" sz="2000" dirty="0" err="1">
                <a:latin typeface="Arial"/>
                <a:cs typeface="Arial"/>
              </a:rPr>
              <a:t>classification</a:t>
            </a:r>
            <a:r>
              <a:rPr lang="nl-NL" sz="2000" dirty="0">
                <a:latin typeface="Arial"/>
                <a:cs typeface="Arial"/>
              </a:rPr>
              <a:t>, </a:t>
            </a:r>
            <a:r>
              <a:rPr lang="nl-NL" sz="2000" dirty="0" err="1">
                <a:latin typeface="Arial"/>
                <a:cs typeface="Arial"/>
              </a:rPr>
              <a:t>and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anomaly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detection</a:t>
            </a:r>
            <a:r>
              <a:rPr lang="nl-NL" sz="2000" dirty="0">
                <a:latin typeface="Arial"/>
                <a:cs typeface="Arial"/>
              </a:rPr>
              <a:t>  </a:t>
            </a:r>
          </a:p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Based</a:t>
            </a:r>
            <a:r>
              <a:rPr lang="nl-NL" sz="2000" dirty="0">
                <a:latin typeface="Arial"/>
                <a:cs typeface="Arial"/>
              </a:rPr>
              <a:t> on (</a:t>
            </a:r>
            <a:r>
              <a:rPr lang="nl-NL" sz="2000" dirty="0" err="1">
                <a:latin typeface="Arial"/>
                <a:cs typeface="Arial"/>
              </a:rPr>
              <a:t>numerous</a:t>
            </a:r>
            <a:r>
              <a:rPr lang="nl-NL" sz="2000" dirty="0">
                <a:latin typeface="Arial"/>
                <a:cs typeface="Arial"/>
              </a:rPr>
              <a:t>) </a:t>
            </a:r>
            <a:r>
              <a:rPr lang="nl-NL" sz="2000" dirty="0" err="1">
                <a:latin typeface="Arial"/>
                <a:cs typeface="Arial"/>
              </a:rPr>
              <a:t>checked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examples</a:t>
            </a:r>
            <a:r>
              <a:rPr lang="nl-NL" sz="2000" dirty="0">
                <a:latin typeface="Arial"/>
                <a:cs typeface="Arial"/>
              </a:rPr>
              <a:t> </a:t>
            </a:r>
          </a:p>
          <a:p>
            <a:pPr>
              <a:lnSpc>
                <a:spcPct val="120000"/>
              </a:lnSpc>
            </a:pPr>
            <a:endParaRPr lang="nl-NL" sz="2000" dirty="0"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Common model: </a:t>
            </a:r>
            <a:r>
              <a:rPr lang="nl-NL" sz="2000" dirty="0" err="1">
                <a:latin typeface="Arial"/>
                <a:cs typeface="Arial"/>
              </a:rPr>
              <a:t>neural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network</a:t>
            </a:r>
            <a:r>
              <a:rPr lang="nl-NL" sz="2000" dirty="0">
                <a:latin typeface="Arial"/>
                <a:cs typeface="Arial"/>
              </a:rPr>
              <a:t> </a:t>
            </a:r>
          </a:p>
          <a:p>
            <a:pPr>
              <a:lnSpc>
                <a:spcPct val="120000"/>
              </a:lnSpc>
            </a:pPr>
            <a:endParaRPr lang="nl-NL" sz="1000" dirty="0">
              <a:latin typeface="Arial"/>
              <a:cs typeface="Arial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E58AE4E-88AD-4754-AB51-44D6114E8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189" y="2298270"/>
            <a:ext cx="3062865" cy="233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59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EA5815F-1F28-4B1E-BA9E-18C298C09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04684"/>
            <a:ext cx="2600036" cy="246221"/>
          </a:xfrm>
        </p:spPr>
        <p:txBody>
          <a:bodyPr/>
          <a:lstStyle/>
          <a:p>
            <a:r>
              <a:rPr lang="nl-NL" dirty="0" err="1"/>
              <a:t>Neural</a:t>
            </a:r>
            <a:r>
              <a:rPr lang="nl-NL" dirty="0"/>
              <a:t> </a:t>
            </a:r>
            <a:r>
              <a:rPr lang="nl-NL" dirty="0" err="1"/>
              <a:t>networks</a:t>
            </a: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FFD4C01-ADDA-4339-B0E5-77696E361412}"/>
              </a:ext>
            </a:extLst>
          </p:cNvPr>
          <p:cNvSpPr txBox="1"/>
          <p:nvPr/>
        </p:nvSpPr>
        <p:spPr>
          <a:xfrm>
            <a:off x="692727" y="775855"/>
            <a:ext cx="6631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latin typeface="Arial"/>
                <a:cs typeface="Arial"/>
              </a:rPr>
              <a:t>Coefficients </a:t>
            </a:r>
            <a:r>
              <a:rPr lang="en-US" sz="2000" dirty="0">
                <a:latin typeface="Arial"/>
                <a:cs typeface="Arial"/>
                <a:sym typeface="Wingdings" panose="05000000000000000000" pitchFamily="2" charset="2"/>
              </a:rPr>
              <a:t> Prediction </a:t>
            </a:r>
            <a:endParaRPr lang="en-US" sz="2000" dirty="0"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latin typeface="Arial"/>
                <a:cs typeface="Arial"/>
              </a:rPr>
              <a:t>Cost function ≈ prediction error 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Arial"/>
                <a:cs typeface="Arial"/>
              </a:rPr>
              <a:t>‘Training’ : minimizing the cost function</a:t>
            </a:r>
            <a:endParaRPr lang="en-US" sz="1000" dirty="0">
              <a:latin typeface="Arial"/>
              <a:cs typeface="Arial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2BB643A-5532-431C-BA8E-611F7DCFD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308" y="1976183"/>
            <a:ext cx="5500439" cy="286367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4B990B7-DFC2-41D0-ADE2-08B770E04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0189" y="2298270"/>
            <a:ext cx="3062865" cy="233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3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470F42-DD9D-4A9B-86CE-B09EAA9BC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Mathematics</a:t>
            </a:r>
            <a:r>
              <a:rPr lang="nl-NL" dirty="0"/>
              <a:t> of </a:t>
            </a:r>
            <a:r>
              <a:rPr lang="nl-NL" dirty="0" err="1"/>
              <a:t>neural</a:t>
            </a:r>
            <a:r>
              <a:rPr lang="nl-NL" dirty="0"/>
              <a:t> </a:t>
            </a:r>
            <a:r>
              <a:rPr lang="nl-NL" dirty="0" err="1"/>
              <a:t>networks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215962-CF5C-497D-B3D1-EB445C2A9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Input: n-</a:t>
            </a:r>
            <a:r>
              <a:rPr lang="nl-NL" dirty="0" err="1"/>
              <a:t>dimensional</a:t>
            </a:r>
            <a:r>
              <a:rPr lang="nl-NL" dirty="0"/>
              <a:t> vector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each</a:t>
            </a:r>
            <a:r>
              <a:rPr lang="nl-NL" dirty="0"/>
              <a:t> </a:t>
            </a:r>
            <a:r>
              <a:rPr lang="nl-NL" dirty="0" err="1"/>
              <a:t>example</a:t>
            </a:r>
            <a:endParaRPr lang="nl-NL" dirty="0"/>
          </a:p>
          <a:p>
            <a:r>
              <a:rPr lang="nl-NL" dirty="0"/>
              <a:t>Matrix </a:t>
            </a:r>
            <a:r>
              <a:rPr lang="nl-NL" dirty="0" err="1"/>
              <a:t>multiplication</a:t>
            </a:r>
            <a:r>
              <a:rPr lang="nl-NL" dirty="0"/>
              <a:t> of input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coefficients</a:t>
            </a:r>
            <a:r>
              <a:rPr lang="nl-NL" dirty="0"/>
              <a:t> </a:t>
            </a:r>
          </a:p>
          <a:p>
            <a:pPr lvl="1"/>
            <a:r>
              <a:rPr lang="nl-NL" dirty="0"/>
              <a:t>Z</a:t>
            </a:r>
            <a:r>
              <a:rPr lang="nl-NL" baseline="30000" dirty="0"/>
              <a:t>L</a:t>
            </a:r>
            <a:r>
              <a:rPr lang="nl-NL" dirty="0"/>
              <a:t> =  g(  Z</a:t>
            </a:r>
            <a:r>
              <a:rPr lang="nl-NL" baseline="30000" dirty="0"/>
              <a:t>L-1</a:t>
            </a:r>
            <a:r>
              <a:rPr lang="nl-NL" dirty="0"/>
              <a:t> * W</a:t>
            </a:r>
            <a:r>
              <a:rPr lang="nl-NL" baseline="30000" dirty="0"/>
              <a:t>L</a:t>
            </a:r>
            <a:r>
              <a:rPr lang="nl-NL" dirty="0"/>
              <a:t> + </a:t>
            </a:r>
            <a:r>
              <a:rPr lang="nl-NL" dirty="0" err="1"/>
              <a:t>b</a:t>
            </a:r>
            <a:r>
              <a:rPr lang="nl-NL" baseline="30000" dirty="0" err="1"/>
              <a:t>L</a:t>
            </a:r>
            <a:r>
              <a:rPr lang="nl-NL" dirty="0"/>
              <a:t>  )</a:t>
            </a:r>
          </a:p>
          <a:p>
            <a:r>
              <a:rPr lang="nl-NL" dirty="0" err="1"/>
              <a:t>Activation</a:t>
            </a:r>
            <a:r>
              <a:rPr lang="nl-NL" dirty="0"/>
              <a:t> </a:t>
            </a:r>
            <a:r>
              <a:rPr lang="nl-NL" dirty="0" err="1"/>
              <a:t>function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normalize</a:t>
            </a:r>
            <a:r>
              <a:rPr lang="nl-NL" dirty="0"/>
              <a:t> </a:t>
            </a:r>
            <a:r>
              <a:rPr lang="nl-NL" dirty="0" err="1"/>
              <a:t>outputs</a:t>
            </a:r>
            <a:r>
              <a:rPr lang="nl-NL" dirty="0"/>
              <a:t> </a:t>
            </a:r>
            <a:br>
              <a:rPr lang="nl-NL" dirty="0"/>
            </a:br>
            <a:endParaRPr lang="nl-NL" dirty="0"/>
          </a:p>
          <a:p>
            <a:r>
              <a:rPr lang="nl-NL" dirty="0" err="1"/>
              <a:t>Derivative</a:t>
            </a:r>
            <a:r>
              <a:rPr lang="nl-NL" dirty="0"/>
              <a:t> calculus: </a:t>
            </a:r>
            <a:r>
              <a:rPr lang="nl-NL" dirty="0" err="1"/>
              <a:t>gradients</a:t>
            </a:r>
            <a:r>
              <a:rPr lang="nl-NL" dirty="0"/>
              <a:t> of </a:t>
            </a:r>
            <a:r>
              <a:rPr lang="nl-NL" dirty="0" err="1"/>
              <a:t>coefficients</a:t>
            </a:r>
            <a:r>
              <a:rPr lang="nl-NL" dirty="0"/>
              <a:t> </a:t>
            </a:r>
          </a:p>
          <a:p>
            <a:pPr lvl="1"/>
            <a:r>
              <a:rPr lang="nl-NL" dirty="0"/>
              <a:t>Tools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frameworks</a:t>
            </a:r>
            <a:endParaRPr lang="nl-NL" dirty="0"/>
          </a:p>
          <a:p>
            <a:r>
              <a:rPr lang="nl-NL" dirty="0" err="1"/>
              <a:t>Gradient</a:t>
            </a:r>
            <a:r>
              <a:rPr lang="nl-NL" dirty="0"/>
              <a:t> </a:t>
            </a:r>
            <a:r>
              <a:rPr lang="nl-NL" dirty="0" err="1"/>
              <a:t>descent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A02E057-968C-4B65-9B9B-139233A26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743" y="2732079"/>
            <a:ext cx="2012457" cy="199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2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cdn-images-1.medium.com/max/1000/1*-1trgA6DUEaafJZv3k0mGw.jpeg">
            <a:extLst>
              <a:ext uri="{FF2B5EF4-FFF2-40B4-BE49-F238E27FC236}">
                <a16:creationId xmlns:a16="http://schemas.microsoft.com/office/drawing/2014/main" id="{FA335765-01B2-4AC4-ADC3-6F5E5F516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878" y="450904"/>
            <a:ext cx="4844150" cy="288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EA5815F-1F28-4B1E-BA9E-18C298C09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04684"/>
            <a:ext cx="2600036" cy="246221"/>
          </a:xfrm>
        </p:spPr>
        <p:txBody>
          <a:bodyPr/>
          <a:lstStyle/>
          <a:p>
            <a:r>
              <a:rPr lang="nl-NL" dirty="0"/>
              <a:t>Short demo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FFD4C01-ADDA-4339-B0E5-77696E361412}"/>
              </a:ext>
            </a:extLst>
          </p:cNvPr>
          <p:cNvSpPr txBox="1"/>
          <p:nvPr/>
        </p:nvSpPr>
        <p:spPr>
          <a:xfrm>
            <a:off x="692727" y="775855"/>
            <a:ext cx="6631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Recognizing</a:t>
            </a:r>
            <a:r>
              <a:rPr lang="nl-NL" sz="2000" dirty="0">
                <a:latin typeface="Arial"/>
                <a:cs typeface="Arial"/>
              </a:rPr>
              <a:t> (</a:t>
            </a:r>
            <a:r>
              <a:rPr lang="nl-NL" sz="2000" dirty="0" err="1">
                <a:latin typeface="Arial"/>
                <a:cs typeface="Arial"/>
              </a:rPr>
              <a:t>handwritten</a:t>
            </a:r>
            <a:r>
              <a:rPr lang="nl-NL" sz="2000" dirty="0">
                <a:latin typeface="Arial"/>
                <a:cs typeface="Arial"/>
              </a:rPr>
              <a:t>) </a:t>
            </a:r>
            <a:r>
              <a:rPr lang="nl-NL" sz="2000" dirty="0" err="1">
                <a:latin typeface="Arial"/>
                <a:cs typeface="Arial"/>
              </a:rPr>
              <a:t>digits</a:t>
            </a:r>
            <a:endParaRPr lang="nl-NL" sz="1000" dirty="0">
              <a:latin typeface="Arial"/>
              <a:cs typeface="Arial"/>
            </a:endParaRPr>
          </a:p>
        </p:txBody>
      </p:sp>
      <p:pic>
        <p:nvPicPr>
          <p:cNvPr id="2050" name="Picture 2" descr="https://kaggle2.blob.core.windows.net/competitions/kaggle/3004/logos/front_page.png">
            <a:extLst>
              <a:ext uri="{FF2B5EF4-FFF2-40B4-BE49-F238E27FC236}">
                <a16:creationId xmlns:a16="http://schemas.microsoft.com/office/drawing/2014/main" id="{1CBF5263-A2AD-4877-B361-EF55B03BA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843" y="1528551"/>
            <a:ext cx="20288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198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30E3D9-4FF0-4EEA-AB18-BEF1BFDE1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Pitfalls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solutions</a:t>
            </a:r>
            <a:r>
              <a:rPr lang="nl-NL" dirty="0"/>
              <a:t> (1)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BC0943-F78E-48EE-8FF6-30F2E213D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100% training data </a:t>
            </a:r>
            <a:r>
              <a:rPr lang="nl-NL" dirty="0" err="1"/>
              <a:t>accuracy</a:t>
            </a:r>
            <a:endParaRPr lang="nl-NL" dirty="0"/>
          </a:p>
          <a:p>
            <a:pPr lvl="1"/>
            <a:r>
              <a:rPr lang="nl-NL" dirty="0" err="1"/>
              <a:t>Much</a:t>
            </a:r>
            <a:r>
              <a:rPr lang="nl-NL" dirty="0"/>
              <a:t> </a:t>
            </a:r>
            <a:r>
              <a:rPr lang="nl-NL" dirty="0" err="1"/>
              <a:t>lower</a:t>
            </a:r>
            <a:r>
              <a:rPr lang="nl-NL" dirty="0"/>
              <a:t> </a:t>
            </a:r>
            <a:r>
              <a:rPr lang="nl-NL" dirty="0" err="1"/>
              <a:t>accuracy</a:t>
            </a:r>
            <a:r>
              <a:rPr lang="nl-NL" dirty="0"/>
              <a:t> on new data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nl-NL" dirty="0"/>
              <a:t> </a:t>
            </a:r>
            <a:r>
              <a:rPr lang="nl-NL" dirty="0" err="1"/>
              <a:t>acceptance</a:t>
            </a:r>
            <a:r>
              <a:rPr lang="nl-NL" dirty="0"/>
              <a:t>? </a:t>
            </a:r>
          </a:p>
          <a:p>
            <a:pPr lvl="1"/>
            <a:r>
              <a:rPr lang="nl-NL" dirty="0"/>
              <a:t>Learning curves </a:t>
            </a:r>
          </a:p>
          <a:p>
            <a:pPr lvl="1"/>
            <a:r>
              <a:rPr lang="nl-NL" dirty="0"/>
              <a:t>Cross </a:t>
            </a:r>
            <a:r>
              <a:rPr lang="nl-NL" dirty="0" err="1"/>
              <a:t>validation</a:t>
            </a:r>
            <a:r>
              <a:rPr lang="nl-NL" dirty="0"/>
              <a:t> </a:t>
            </a:r>
            <a:r>
              <a:rPr lang="nl-NL" dirty="0" err="1"/>
              <a:t>accuracy</a:t>
            </a:r>
            <a:endParaRPr lang="nl-NL" dirty="0"/>
          </a:p>
          <a:p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C42835F-59DC-4805-864D-5756BA9CC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939" y="2652754"/>
            <a:ext cx="2414771" cy="180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338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30E3D9-4FF0-4EEA-AB18-BEF1BFDE1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Pitfalls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solutions</a:t>
            </a:r>
            <a:r>
              <a:rPr lang="nl-NL" dirty="0"/>
              <a:t> (2)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BC0943-F78E-48EE-8FF6-30F2E213D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Calculation</a:t>
            </a:r>
            <a:r>
              <a:rPr lang="nl-NL" dirty="0"/>
              <a:t> time </a:t>
            </a:r>
          </a:p>
          <a:p>
            <a:pPr lvl="1"/>
            <a:r>
              <a:rPr lang="nl-NL" dirty="0" err="1"/>
              <a:t>Use</a:t>
            </a:r>
            <a:r>
              <a:rPr lang="nl-NL" dirty="0"/>
              <a:t> batches </a:t>
            </a:r>
            <a:r>
              <a:rPr lang="nl-NL" dirty="0" err="1"/>
              <a:t>rather</a:t>
            </a:r>
            <a:r>
              <a:rPr lang="nl-NL" dirty="0"/>
              <a:t> </a:t>
            </a:r>
            <a:r>
              <a:rPr lang="nl-NL" dirty="0" err="1"/>
              <a:t>than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training data at </a:t>
            </a:r>
            <a:r>
              <a:rPr lang="nl-NL" dirty="0" err="1"/>
              <a:t>once</a:t>
            </a:r>
            <a:endParaRPr lang="nl-NL" dirty="0"/>
          </a:p>
          <a:p>
            <a:r>
              <a:rPr lang="nl-NL" dirty="0"/>
              <a:t>Uniform data</a:t>
            </a:r>
          </a:p>
          <a:p>
            <a:pPr lvl="1"/>
            <a:r>
              <a:rPr lang="nl-NL" dirty="0"/>
              <a:t>Filtering, </a:t>
            </a:r>
            <a:r>
              <a:rPr lang="nl-NL" dirty="0" err="1"/>
              <a:t>transformation</a:t>
            </a:r>
            <a:r>
              <a:rPr lang="nl-NL" dirty="0"/>
              <a:t>,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normalization</a:t>
            </a:r>
            <a:endParaRPr lang="nl-NL" dirty="0"/>
          </a:p>
          <a:p>
            <a:r>
              <a:rPr lang="nl-NL" dirty="0"/>
              <a:t>Chain processing</a:t>
            </a:r>
          </a:p>
          <a:p>
            <a:pPr lvl="1"/>
            <a:r>
              <a:rPr lang="nl-NL" dirty="0" err="1"/>
              <a:t>Pinpointing</a:t>
            </a:r>
            <a:r>
              <a:rPr lang="nl-NL" dirty="0"/>
              <a:t> </a:t>
            </a:r>
            <a:r>
              <a:rPr lang="nl-NL" dirty="0" err="1"/>
              <a:t>weak</a:t>
            </a:r>
            <a:r>
              <a:rPr lang="nl-NL" dirty="0"/>
              <a:t> links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numerical</a:t>
            </a:r>
            <a:r>
              <a:rPr lang="nl-NL" dirty="0"/>
              <a:t> </a:t>
            </a:r>
            <a:r>
              <a:rPr lang="nl-NL" dirty="0" err="1"/>
              <a:t>results</a:t>
            </a:r>
            <a:r>
              <a:rPr lang="nl-NL" dirty="0"/>
              <a:t> </a:t>
            </a:r>
          </a:p>
          <a:p>
            <a:r>
              <a:rPr lang="nl-NL" dirty="0"/>
              <a:t>Random </a:t>
            </a:r>
            <a:r>
              <a:rPr lang="nl-NL" dirty="0" err="1"/>
              <a:t>initialization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local</a:t>
            </a:r>
            <a:r>
              <a:rPr lang="nl-NL" dirty="0"/>
              <a:t> optima</a:t>
            </a:r>
          </a:p>
          <a:p>
            <a:pPr lvl="1"/>
            <a:r>
              <a:rPr lang="nl-NL" dirty="0" err="1"/>
              <a:t>Try</a:t>
            </a:r>
            <a:r>
              <a:rPr lang="nl-NL" dirty="0"/>
              <a:t> training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network</a:t>
            </a:r>
            <a:r>
              <a:rPr lang="nl-NL" dirty="0"/>
              <a:t> more </a:t>
            </a:r>
            <a:r>
              <a:rPr lang="nl-NL" dirty="0" err="1"/>
              <a:t>than</a:t>
            </a:r>
            <a:r>
              <a:rPr lang="nl-NL" dirty="0"/>
              <a:t> </a:t>
            </a:r>
            <a:r>
              <a:rPr lang="nl-NL" dirty="0" err="1"/>
              <a:t>once</a:t>
            </a:r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8C9AB88-1E27-44AB-9FC0-AEE43515A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600" y="2652046"/>
            <a:ext cx="2553219" cy="206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48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EA5815F-1F28-4B1E-BA9E-18C298C09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4684"/>
            <a:ext cx="3856181" cy="246221"/>
          </a:xfrm>
        </p:spPr>
        <p:txBody>
          <a:bodyPr/>
          <a:lstStyle/>
          <a:p>
            <a:r>
              <a:rPr lang="nl-NL" dirty="0"/>
              <a:t>ML: Design – </a:t>
            </a:r>
            <a:r>
              <a:rPr lang="nl-NL" dirty="0" err="1"/>
              <a:t>Build</a:t>
            </a:r>
            <a:r>
              <a:rPr lang="nl-NL" dirty="0"/>
              <a:t> – Test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FFD4C01-ADDA-4339-B0E5-77696E361412}"/>
              </a:ext>
            </a:extLst>
          </p:cNvPr>
          <p:cNvSpPr txBox="1"/>
          <p:nvPr/>
        </p:nvSpPr>
        <p:spPr>
          <a:xfrm>
            <a:off x="341745" y="775855"/>
            <a:ext cx="66317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i="1" dirty="0" err="1">
                <a:latin typeface="Arial"/>
                <a:cs typeface="Arial"/>
              </a:rPr>
              <a:t>Initial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architecture</a:t>
            </a:r>
            <a:endParaRPr lang="nl-NL" sz="2000" dirty="0">
              <a:latin typeface="Arial"/>
              <a:cs typeface="Arial"/>
            </a:endParaRPr>
          </a:p>
          <a:p>
            <a:pPr lvl="1"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Simple model </a:t>
            </a:r>
            <a:r>
              <a:rPr lang="nl-NL" sz="2000" dirty="0" err="1">
                <a:latin typeface="Arial"/>
                <a:cs typeface="Arial"/>
              </a:rPr>
              <a:t>to</a:t>
            </a:r>
            <a:r>
              <a:rPr lang="nl-NL" sz="2000" dirty="0">
                <a:latin typeface="Arial"/>
                <a:cs typeface="Arial"/>
              </a:rPr>
              <a:t> get feedback</a:t>
            </a: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Business </a:t>
            </a:r>
            <a:r>
              <a:rPr lang="nl-NL" sz="2000" dirty="0" err="1">
                <a:latin typeface="Arial"/>
                <a:cs typeface="Arial"/>
              </a:rPr>
              <a:t>process</a:t>
            </a:r>
            <a:r>
              <a:rPr lang="nl-NL" sz="2000" dirty="0">
                <a:latin typeface="Arial"/>
                <a:cs typeface="Arial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Define</a:t>
            </a:r>
            <a:r>
              <a:rPr lang="nl-NL" sz="2000" dirty="0">
                <a:latin typeface="Arial"/>
                <a:cs typeface="Arial"/>
              </a:rPr>
              <a:t> small steps</a:t>
            </a:r>
          </a:p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Normalize</a:t>
            </a:r>
            <a:r>
              <a:rPr lang="nl-NL" sz="2000" dirty="0">
                <a:latin typeface="Arial"/>
                <a:cs typeface="Arial"/>
              </a:rPr>
              <a:t> / filter / </a:t>
            </a:r>
            <a:r>
              <a:rPr lang="nl-NL" sz="2000" dirty="0" err="1">
                <a:latin typeface="Arial"/>
                <a:cs typeface="Arial"/>
              </a:rPr>
              <a:t>transform</a:t>
            </a:r>
            <a:r>
              <a:rPr lang="nl-NL" sz="2000" dirty="0">
                <a:latin typeface="Arial"/>
                <a:cs typeface="Arial"/>
              </a:rPr>
              <a:t> data </a:t>
            </a:r>
            <a:r>
              <a:rPr lang="nl-NL" sz="2000" dirty="0" err="1">
                <a:latin typeface="Arial"/>
                <a:cs typeface="Arial"/>
              </a:rPr>
              <a:t>for</a:t>
            </a:r>
            <a:r>
              <a:rPr lang="nl-NL" sz="2000" dirty="0">
                <a:latin typeface="Arial"/>
                <a:cs typeface="Arial"/>
              </a:rPr>
              <a:t> processing </a:t>
            </a:r>
          </a:p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Build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and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measure</a:t>
            </a:r>
            <a:r>
              <a:rPr lang="nl-NL" sz="2000" dirty="0">
                <a:latin typeface="Arial"/>
                <a:cs typeface="Arial"/>
              </a:rPr>
              <a:t> 1 ML system at a time</a:t>
            </a:r>
          </a:p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Visualize</a:t>
            </a:r>
            <a:r>
              <a:rPr lang="nl-NL" sz="2000" dirty="0">
                <a:latin typeface="Arial"/>
                <a:cs typeface="Arial"/>
              </a:rPr>
              <a:t> (</a:t>
            </a:r>
            <a:r>
              <a:rPr lang="nl-NL" sz="2000" dirty="0" err="1">
                <a:latin typeface="Arial"/>
                <a:cs typeface="Arial"/>
              </a:rPr>
              <a:t>measurable</a:t>
            </a:r>
            <a:r>
              <a:rPr lang="nl-NL" sz="2000" dirty="0">
                <a:latin typeface="Arial"/>
                <a:cs typeface="Arial"/>
              </a:rPr>
              <a:t>) </a:t>
            </a:r>
            <a:r>
              <a:rPr lang="nl-NL" sz="2000" dirty="0" err="1">
                <a:latin typeface="Arial"/>
                <a:cs typeface="Arial"/>
              </a:rPr>
              <a:t>results</a:t>
            </a:r>
            <a:endParaRPr lang="nl-NL" sz="2000" dirty="0"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nl-NL" sz="2000" dirty="0" err="1">
                <a:latin typeface="Arial"/>
                <a:cs typeface="Arial"/>
              </a:rPr>
              <a:t>Improve</a:t>
            </a:r>
            <a:r>
              <a:rPr lang="nl-NL" sz="2000" dirty="0">
                <a:latin typeface="Arial"/>
                <a:cs typeface="Arial"/>
              </a:rPr>
              <a:t> </a:t>
            </a:r>
            <a:r>
              <a:rPr lang="nl-NL" sz="2000" dirty="0" err="1">
                <a:latin typeface="Arial"/>
                <a:cs typeface="Arial"/>
              </a:rPr>
              <a:t>the</a:t>
            </a:r>
            <a:r>
              <a:rPr lang="nl-NL" sz="2000" dirty="0">
                <a:latin typeface="Arial"/>
                <a:cs typeface="Arial"/>
              </a:rPr>
              <a:t> chain</a:t>
            </a:r>
            <a:endParaRPr lang="nl-NL" sz="1000" dirty="0">
              <a:latin typeface="Arial"/>
              <a:cs typeface="Arial"/>
            </a:endParaRPr>
          </a:p>
        </p:txBody>
      </p:sp>
      <p:pic>
        <p:nvPicPr>
          <p:cNvPr id="5" name="Afbeelding 5">
            <a:extLst>
              <a:ext uri="{FF2B5EF4-FFF2-40B4-BE49-F238E27FC236}">
                <a16:creationId xmlns:a16="http://schemas.microsoft.com/office/drawing/2014/main" id="{13E11385-9A21-457A-B22F-4511EF968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3144838"/>
            <a:ext cx="2093913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6199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664D9DB7-670E-4CC5-808C-C42BF5E53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983" y="2898948"/>
            <a:ext cx="2447635" cy="18173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B240CF5-A113-4AFB-9FEA-9CD17EA98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Testing</a:t>
            </a:r>
            <a:r>
              <a:rPr lang="nl-NL" dirty="0"/>
              <a:t> == </a:t>
            </a:r>
            <a:r>
              <a:rPr lang="nl-NL" dirty="0" err="1"/>
              <a:t>Tuning</a:t>
            </a:r>
            <a:r>
              <a:rPr lang="nl-NL" dirty="0"/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6D83F2-811B-4ED9-8201-BC20F1152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Algorithms</a:t>
            </a:r>
            <a:r>
              <a:rPr lang="nl-NL" dirty="0"/>
              <a:t> have parameters</a:t>
            </a:r>
          </a:p>
          <a:p>
            <a:pPr lvl="1"/>
            <a:r>
              <a:rPr lang="nl-NL" dirty="0"/>
              <a:t>Learning curves </a:t>
            </a:r>
            <a:r>
              <a:rPr lang="nl-NL" dirty="0" err="1"/>
              <a:t>to</a:t>
            </a:r>
            <a:r>
              <a:rPr lang="nl-NL" dirty="0"/>
              <a:t> discover </a:t>
            </a:r>
            <a:r>
              <a:rPr lang="nl-NL" dirty="0" err="1"/>
              <a:t>good</a:t>
            </a:r>
            <a:r>
              <a:rPr lang="nl-NL" dirty="0"/>
              <a:t> </a:t>
            </a:r>
            <a:r>
              <a:rPr lang="nl-NL" dirty="0" err="1"/>
              <a:t>settings</a:t>
            </a:r>
            <a:r>
              <a:rPr lang="nl-NL" dirty="0"/>
              <a:t> </a:t>
            </a:r>
          </a:p>
          <a:p>
            <a:r>
              <a:rPr lang="nl-NL" dirty="0" err="1"/>
              <a:t>Deciding</a:t>
            </a:r>
            <a:r>
              <a:rPr lang="nl-NL" dirty="0"/>
              <a:t> </a:t>
            </a:r>
            <a:r>
              <a:rPr lang="nl-NL" dirty="0" err="1"/>
              <a:t>whether</a:t>
            </a:r>
            <a:r>
              <a:rPr lang="nl-NL" dirty="0"/>
              <a:t> more data </a:t>
            </a:r>
            <a:r>
              <a:rPr lang="nl-NL" dirty="0" err="1"/>
              <a:t>will</a:t>
            </a:r>
            <a:r>
              <a:rPr lang="nl-NL" dirty="0"/>
              <a:t> help </a:t>
            </a:r>
          </a:p>
          <a:p>
            <a:pPr lvl="1"/>
            <a:r>
              <a:rPr lang="nl-NL" dirty="0" err="1"/>
              <a:t>Larger</a:t>
            </a:r>
            <a:r>
              <a:rPr lang="nl-NL" dirty="0"/>
              <a:t> </a:t>
            </a:r>
            <a:r>
              <a:rPr lang="nl-NL" dirty="0" err="1"/>
              <a:t>network</a:t>
            </a:r>
            <a:r>
              <a:rPr lang="nl-NL" dirty="0"/>
              <a:t>; </a:t>
            </a:r>
            <a:r>
              <a:rPr lang="nl-NL" dirty="0" err="1"/>
              <a:t>fewer</a:t>
            </a:r>
            <a:r>
              <a:rPr lang="nl-NL" dirty="0"/>
              <a:t> features </a:t>
            </a:r>
          </a:p>
          <a:p>
            <a:r>
              <a:rPr lang="nl-NL" dirty="0" err="1"/>
              <a:t>Analyzing</a:t>
            </a:r>
            <a:r>
              <a:rPr lang="nl-NL" dirty="0"/>
              <a:t> </a:t>
            </a:r>
            <a:r>
              <a:rPr lang="nl-NL" dirty="0" err="1"/>
              <a:t>where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network</a:t>
            </a:r>
            <a:r>
              <a:rPr lang="nl-NL" dirty="0"/>
              <a:t> went wrong </a:t>
            </a:r>
          </a:p>
          <a:p>
            <a:pPr lvl="1"/>
            <a:r>
              <a:rPr lang="nl-NL" dirty="0"/>
              <a:t>On cross </a:t>
            </a:r>
            <a:r>
              <a:rPr lang="nl-NL" dirty="0" err="1"/>
              <a:t>validation</a:t>
            </a:r>
            <a:r>
              <a:rPr lang="nl-NL" dirty="0"/>
              <a:t> set</a:t>
            </a:r>
          </a:p>
          <a:p>
            <a:pPr lvl="1"/>
            <a:r>
              <a:rPr lang="nl-NL" dirty="0" err="1"/>
              <a:t>Categorize</a:t>
            </a:r>
            <a:r>
              <a:rPr lang="nl-NL" dirty="0"/>
              <a:t> </a:t>
            </a:r>
            <a:r>
              <a:rPr lang="nl-NL" dirty="0" err="1"/>
              <a:t>misclassifications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871A4A9-ABA1-4575-BABB-7DFD46FED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36" y="2258045"/>
            <a:ext cx="1976582" cy="245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7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57D40F99-B0DE-436C-95D1-BE4F7806A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161" y="2820872"/>
            <a:ext cx="2650639" cy="197871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2F6346A-9C1C-4FC6-95CF-2592655F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Present </a:t>
            </a:r>
            <a:r>
              <a:rPr lang="nl-NL" dirty="0" err="1"/>
              <a:t>applications</a:t>
            </a:r>
            <a:r>
              <a:rPr lang="nl-NL" dirty="0"/>
              <a:t> of Machine Learning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6EDEC2-9BF1-43E9-8C38-69A9044AD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Medical</a:t>
            </a:r>
            <a:r>
              <a:rPr lang="nl-NL" dirty="0"/>
              <a:t> diagnosis </a:t>
            </a:r>
          </a:p>
          <a:p>
            <a:r>
              <a:rPr lang="nl-NL" dirty="0" err="1"/>
              <a:t>Refridgirator</a:t>
            </a:r>
            <a:r>
              <a:rPr lang="nl-NL" dirty="0"/>
              <a:t> </a:t>
            </a:r>
            <a:r>
              <a:rPr lang="nl-NL" dirty="0" err="1"/>
              <a:t>predicts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recommends</a:t>
            </a:r>
            <a:r>
              <a:rPr lang="nl-NL" dirty="0"/>
              <a:t> </a:t>
            </a:r>
          </a:p>
          <a:p>
            <a:r>
              <a:rPr lang="nl-NL" dirty="0" err="1"/>
              <a:t>Anomylous</a:t>
            </a:r>
            <a:r>
              <a:rPr lang="nl-NL" dirty="0"/>
              <a:t> web </a:t>
            </a:r>
            <a:r>
              <a:rPr lang="nl-NL" dirty="0" err="1"/>
              <a:t>visitor</a:t>
            </a:r>
            <a:r>
              <a:rPr lang="nl-NL" dirty="0"/>
              <a:t> </a:t>
            </a:r>
            <a:r>
              <a:rPr lang="nl-NL" dirty="0" err="1"/>
              <a:t>behavior</a:t>
            </a:r>
            <a:r>
              <a:rPr lang="nl-NL" dirty="0"/>
              <a:t> </a:t>
            </a:r>
          </a:p>
          <a:p>
            <a:r>
              <a:rPr lang="nl-NL" dirty="0" err="1"/>
              <a:t>Autonomous</a:t>
            </a:r>
            <a:r>
              <a:rPr lang="nl-NL" dirty="0"/>
              <a:t> vehicle: 20</a:t>
            </a:r>
            <a:r>
              <a:rPr lang="nl-NL" baseline="30000" dirty="0"/>
              <a:t>+</a:t>
            </a:r>
            <a:r>
              <a:rPr lang="nl-NL" dirty="0"/>
              <a:t> ML </a:t>
            </a:r>
            <a:r>
              <a:rPr lang="nl-NL" dirty="0" err="1"/>
              <a:t>subsystems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873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B02F8-6536-4949-A498-B9275C968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</a:t>
            </a:r>
            <a:r>
              <a:rPr lang="nl-NL" dirty="0" err="1"/>
              <a:t>future</a:t>
            </a:r>
            <a:r>
              <a:rPr lang="nl-NL" dirty="0"/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4AEF1E-45F6-4144-BED1-59569A6C1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Medical</a:t>
            </a:r>
            <a:r>
              <a:rPr lang="nl-NL" dirty="0"/>
              <a:t> </a:t>
            </a:r>
            <a:r>
              <a:rPr lang="nl-NL" dirty="0" err="1"/>
              <a:t>prediction</a:t>
            </a:r>
            <a:r>
              <a:rPr lang="nl-NL" dirty="0"/>
              <a:t> / prevention </a:t>
            </a:r>
          </a:p>
          <a:p>
            <a:r>
              <a:rPr lang="nl-NL" dirty="0" err="1"/>
              <a:t>Prediction</a:t>
            </a:r>
            <a:r>
              <a:rPr lang="nl-NL" dirty="0"/>
              <a:t> of </a:t>
            </a:r>
            <a:r>
              <a:rPr lang="nl-NL" dirty="0" err="1"/>
              <a:t>natural</a:t>
            </a:r>
            <a:r>
              <a:rPr lang="nl-NL" dirty="0"/>
              <a:t> </a:t>
            </a:r>
            <a:r>
              <a:rPr lang="nl-NL" dirty="0" err="1"/>
              <a:t>phenomena</a:t>
            </a:r>
            <a:r>
              <a:rPr lang="nl-NL" dirty="0"/>
              <a:t> </a:t>
            </a:r>
          </a:p>
          <a:p>
            <a:pPr lvl="1"/>
            <a:r>
              <a:rPr lang="nl-NL" dirty="0" err="1"/>
              <a:t>Hurricanes</a:t>
            </a:r>
            <a:r>
              <a:rPr lang="nl-NL" dirty="0"/>
              <a:t>, </a:t>
            </a:r>
            <a:r>
              <a:rPr lang="nl-NL" dirty="0" err="1"/>
              <a:t>earthquakes</a:t>
            </a:r>
            <a:r>
              <a:rPr lang="nl-NL" dirty="0"/>
              <a:t>, </a:t>
            </a:r>
            <a:r>
              <a:rPr lang="nl-NL" dirty="0" err="1"/>
              <a:t>volcanic</a:t>
            </a:r>
            <a:r>
              <a:rPr lang="nl-NL" dirty="0"/>
              <a:t> </a:t>
            </a:r>
            <a:r>
              <a:rPr lang="nl-NL" dirty="0" err="1"/>
              <a:t>eruptions</a:t>
            </a:r>
            <a:r>
              <a:rPr lang="nl-NL" dirty="0"/>
              <a:t> </a:t>
            </a:r>
          </a:p>
          <a:p>
            <a:endParaRPr lang="nl-NL" dirty="0"/>
          </a:p>
          <a:p>
            <a:r>
              <a:rPr lang="nl-NL" dirty="0" err="1"/>
              <a:t>Crowd</a:t>
            </a:r>
            <a:r>
              <a:rPr lang="nl-NL" dirty="0"/>
              <a:t> security </a:t>
            </a:r>
          </a:p>
          <a:p>
            <a:r>
              <a:rPr lang="nl-NL" dirty="0" err="1"/>
              <a:t>Predicting</a:t>
            </a:r>
            <a:r>
              <a:rPr lang="nl-NL" dirty="0"/>
              <a:t> traffic jams </a:t>
            </a:r>
          </a:p>
          <a:p>
            <a:r>
              <a:rPr lang="nl-NL" dirty="0" err="1"/>
              <a:t>Declarative</a:t>
            </a:r>
            <a:r>
              <a:rPr lang="nl-NL" dirty="0"/>
              <a:t> ML </a:t>
            </a:r>
            <a:r>
              <a:rPr lang="nl-NL" dirty="0" err="1"/>
              <a:t>programming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8CB79BE-5678-427C-B5E8-B3A0D440B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7866" y="2818561"/>
            <a:ext cx="2448267" cy="168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9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EA5815F-1F28-4B1E-BA9E-18C298C09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04684"/>
            <a:ext cx="2600036" cy="246221"/>
          </a:xfrm>
        </p:spPr>
        <p:txBody>
          <a:bodyPr/>
          <a:lstStyle/>
          <a:p>
            <a:r>
              <a:rPr lang="nl-NL" dirty="0"/>
              <a:t>Resources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FFD4C01-ADDA-4339-B0E5-77696E361412}"/>
              </a:ext>
            </a:extLst>
          </p:cNvPr>
          <p:cNvSpPr txBox="1"/>
          <p:nvPr/>
        </p:nvSpPr>
        <p:spPr>
          <a:xfrm>
            <a:off x="692727" y="775855"/>
            <a:ext cx="6631709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Coursera </a:t>
            </a:r>
          </a:p>
          <a:p>
            <a:pPr lvl="1"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Machine Learning (Andrew </a:t>
            </a:r>
            <a:r>
              <a:rPr lang="nl-NL" sz="2000" dirty="0" err="1">
                <a:latin typeface="Arial"/>
                <a:cs typeface="Arial"/>
              </a:rPr>
              <a:t>Ng</a:t>
            </a:r>
            <a:r>
              <a:rPr lang="nl-NL" sz="2000" dirty="0">
                <a:latin typeface="Arial"/>
                <a:cs typeface="Arial"/>
              </a:rPr>
              <a:t>)</a:t>
            </a:r>
          </a:p>
          <a:p>
            <a:pPr lvl="1"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Deeplearning.ai</a:t>
            </a:r>
          </a:p>
          <a:p>
            <a:pPr>
              <a:lnSpc>
                <a:spcPct val="120000"/>
              </a:lnSpc>
            </a:pPr>
            <a:r>
              <a:rPr lang="nl-NL" sz="2000" dirty="0">
                <a:latin typeface="Arial"/>
                <a:cs typeface="Arial"/>
              </a:rPr>
              <a:t>Kaggle.com</a:t>
            </a:r>
          </a:p>
          <a:p>
            <a:pPr>
              <a:lnSpc>
                <a:spcPct val="120000"/>
              </a:lnSpc>
            </a:pPr>
            <a:r>
              <a:rPr lang="nl-NL" sz="1000" dirty="0">
                <a:latin typeface="Arial"/>
                <a:cs typeface="Arial"/>
                <a:hlinkClick r:id="rId3"/>
              </a:rPr>
              <a:t>https://www.kaggle.com/getting-started/3642</a:t>
            </a:r>
            <a:br>
              <a:rPr lang="nl-NL" sz="1000" dirty="0">
                <a:latin typeface="Arial"/>
                <a:cs typeface="Arial"/>
              </a:rPr>
            </a:br>
            <a:br>
              <a:rPr lang="nl-NL" sz="1000" dirty="0">
                <a:latin typeface="Arial"/>
                <a:cs typeface="Arial"/>
              </a:rPr>
            </a:br>
            <a:r>
              <a:rPr lang="nl-NL" dirty="0">
                <a:latin typeface="Arial"/>
                <a:cs typeface="Arial"/>
              </a:rPr>
              <a:t>Tenserflow.org</a:t>
            </a:r>
            <a:br>
              <a:rPr lang="nl-NL" sz="1000" dirty="0">
                <a:latin typeface="Arial"/>
                <a:cs typeface="Arial"/>
              </a:rPr>
            </a:br>
            <a:r>
              <a:rPr lang="nl-NL" sz="1000" dirty="0">
                <a:latin typeface="Arial"/>
                <a:cs typeface="Arial"/>
                <a:hlinkClick r:id="rId4"/>
              </a:rPr>
              <a:t>https://www.youtube.com/watch?v=u4alGiomYP4</a:t>
            </a:r>
            <a:r>
              <a:rPr lang="nl-NL" sz="1000" dirty="0">
                <a:latin typeface="Arial"/>
                <a:cs typeface="Arial"/>
              </a:rPr>
              <a:t> </a:t>
            </a:r>
          </a:p>
        </p:txBody>
      </p:sp>
      <p:pic>
        <p:nvPicPr>
          <p:cNvPr id="6" name="Afbeelding 2">
            <a:extLst>
              <a:ext uri="{FF2B5EF4-FFF2-40B4-BE49-F238E27FC236}">
                <a16:creationId xmlns:a16="http://schemas.microsoft.com/office/drawing/2014/main" id="{4F07DB0B-FA43-4746-88A3-C6D7B5B9BE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88" y="2852738"/>
            <a:ext cx="2065337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andrew.jpg">
            <a:extLst>
              <a:ext uri="{FF2B5EF4-FFF2-40B4-BE49-F238E27FC236}">
                <a16:creationId xmlns:a16="http://schemas.microsoft.com/office/drawing/2014/main" id="{390F8318-D713-4899-9052-89168BDC9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116" y="932873"/>
            <a:ext cx="1430430" cy="142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332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>
            <a:extLst>
              <a:ext uri="{FF2B5EF4-FFF2-40B4-BE49-F238E27FC236}">
                <a16:creationId xmlns:a16="http://schemas.microsoft.com/office/drawing/2014/main" id="{56659DA0-75BD-4D45-BD63-00EF67336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8" y="1303338"/>
            <a:ext cx="2681287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6">
            <a:extLst>
              <a:ext uri="{FF2B5EF4-FFF2-40B4-BE49-F238E27FC236}">
                <a16:creationId xmlns:a16="http://schemas.microsoft.com/office/drawing/2014/main" id="{7BADD582-D0C9-4710-885D-D27600853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154488"/>
            <a:ext cx="2600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nl-NL" altLang="nl-NL" sz="1800" dirty="0">
                <a:solidFill>
                  <a:srgbClr val="A7A8AC"/>
                </a:solidFill>
              </a:rPr>
              <a:t>Eric.Jimmink@ordina.nl</a:t>
            </a:r>
          </a:p>
        </p:txBody>
      </p:sp>
    </p:spTree>
    <p:extLst>
      <p:ext uri="{BB962C8B-B14F-4D97-AF65-F5344CB8AC3E}">
        <p14:creationId xmlns:p14="http://schemas.microsoft.com/office/powerpoint/2010/main" val="571610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5DB102-F1E1-4E65-ADBD-197C1F7C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8FD082B-BB6E-4E09-A915-1F12734CD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26"/>
            <a:ext cx="9144000" cy="507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45086"/>
      </p:ext>
    </p:extLst>
  </p:cSld>
  <p:clrMapOvr>
    <a:masterClrMapping/>
  </p:clrMapOvr>
</p:sld>
</file>

<file path=ppt/theme/theme1.xml><?xml version="1.0" encoding="utf-8"?>
<a:theme xmlns:a="http://schemas.openxmlformats.org/drawingml/2006/main" name="A. Ordina Nieuw 4-2016 Office-thema">
  <a:themeElements>
    <a:clrScheme name="ORDINA 1">
      <a:dk1>
        <a:sysClr val="windowText" lastClr="000000"/>
      </a:dk1>
      <a:lt1>
        <a:sysClr val="window" lastClr="FFFFFF"/>
      </a:lt1>
      <a:dk2>
        <a:srgbClr val="EA8408"/>
      </a:dk2>
      <a:lt2>
        <a:srgbClr val="FFFFFF"/>
      </a:lt2>
      <a:accent1>
        <a:srgbClr val="EA8408"/>
      </a:accent1>
      <a:accent2>
        <a:srgbClr val="585858"/>
      </a:accent2>
      <a:accent3>
        <a:srgbClr val="000000"/>
      </a:accent3>
      <a:accent4>
        <a:srgbClr val="999999"/>
      </a:accent4>
      <a:accent5>
        <a:srgbClr val="E7E7E7"/>
      </a:accent5>
      <a:accent6>
        <a:srgbClr val="FEB65B"/>
      </a:accent6>
      <a:hlink>
        <a:srgbClr val="EA8408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sz="1000" dirty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B. Tussen pagina">
  <a:themeElements>
    <a:clrScheme name="ORDINA 1">
      <a:dk1>
        <a:sysClr val="windowText" lastClr="000000"/>
      </a:dk1>
      <a:lt1>
        <a:sysClr val="window" lastClr="FFFFFF"/>
      </a:lt1>
      <a:dk2>
        <a:srgbClr val="EA8408"/>
      </a:dk2>
      <a:lt2>
        <a:srgbClr val="FFFFFF"/>
      </a:lt2>
      <a:accent1>
        <a:srgbClr val="EA8408"/>
      </a:accent1>
      <a:accent2>
        <a:srgbClr val="585858"/>
      </a:accent2>
      <a:accent3>
        <a:srgbClr val="000000"/>
      </a:accent3>
      <a:accent4>
        <a:srgbClr val="999999"/>
      </a:accent4>
      <a:accent5>
        <a:srgbClr val="E7E7E7"/>
      </a:accent5>
      <a:accent6>
        <a:srgbClr val="FEB65B"/>
      </a:accent6>
      <a:hlink>
        <a:srgbClr val="EA8408"/>
      </a:hlink>
      <a:folHlink>
        <a:srgbClr val="99999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>
        <a:defPPr>
          <a:spcAft>
            <a:spcPts val="0"/>
          </a:spcAft>
          <a:defRPr sz="1100" b="1" dirty="0" smtClean="0">
            <a:solidFill>
              <a:schemeClr val="tx2"/>
            </a:solidFill>
            <a:latin typeface="Arial" panose="020B0604020202020204" pitchFamily="34" charset="0"/>
            <a:ea typeface="Times New Roman" panose="02020603050405020304" pitchFamily="18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C. 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A. Ordina Nieuw 4-2016 Office-thema">
  <a:themeElements>
    <a:clrScheme name="ORDINA 1">
      <a:dk1>
        <a:sysClr val="windowText" lastClr="000000"/>
      </a:dk1>
      <a:lt1>
        <a:sysClr val="window" lastClr="FFFFFF"/>
      </a:lt1>
      <a:dk2>
        <a:srgbClr val="EA8408"/>
      </a:dk2>
      <a:lt2>
        <a:srgbClr val="FFFFFF"/>
      </a:lt2>
      <a:accent1>
        <a:srgbClr val="EA8408"/>
      </a:accent1>
      <a:accent2>
        <a:srgbClr val="585858"/>
      </a:accent2>
      <a:accent3>
        <a:srgbClr val="000000"/>
      </a:accent3>
      <a:accent4>
        <a:srgbClr val="999999"/>
      </a:accent4>
      <a:accent5>
        <a:srgbClr val="E7E7E7"/>
      </a:accent5>
      <a:accent6>
        <a:srgbClr val="FEB65B"/>
      </a:accent6>
      <a:hlink>
        <a:srgbClr val="EA8408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sz="1000" dirty="0">
            <a:latin typeface="Arial"/>
            <a:cs typeface="Arial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_B. Tussen pagina">
  <a:themeElements>
    <a:clrScheme name="ORDINA 1">
      <a:dk1>
        <a:sysClr val="windowText" lastClr="000000"/>
      </a:dk1>
      <a:lt1>
        <a:sysClr val="window" lastClr="FFFFFF"/>
      </a:lt1>
      <a:dk2>
        <a:srgbClr val="EA8408"/>
      </a:dk2>
      <a:lt2>
        <a:srgbClr val="FFFFFF"/>
      </a:lt2>
      <a:accent1>
        <a:srgbClr val="EA8408"/>
      </a:accent1>
      <a:accent2>
        <a:srgbClr val="585858"/>
      </a:accent2>
      <a:accent3>
        <a:srgbClr val="000000"/>
      </a:accent3>
      <a:accent4>
        <a:srgbClr val="999999"/>
      </a:accent4>
      <a:accent5>
        <a:srgbClr val="E7E7E7"/>
      </a:accent5>
      <a:accent6>
        <a:srgbClr val="FEB65B"/>
      </a:accent6>
      <a:hlink>
        <a:srgbClr val="EA8408"/>
      </a:hlink>
      <a:folHlink>
        <a:srgbClr val="99999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>
        <a:defPPr>
          <a:spcAft>
            <a:spcPts val="0"/>
          </a:spcAft>
          <a:defRPr sz="1100" b="1" dirty="0" smtClean="0">
            <a:solidFill>
              <a:schemeClr val="tx2"/>
            </a:solidFill>
            <a:latin typeface="Arial" panose="020B0604020202020204" pitchFamily="34" charset="0"/>
            <a:ea typeface="Times New Roman" panose="02020603050405020304" pitchFamily="18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2_A. Ordina Nieuw 4-2016 Office-thema">
  <a:themeElements>
    <a:clrScheme name="ORDINA 1">
      <a:dk1>
        <a:sysClr val="windowText" lastClr="000000"/>
      </a:dk1>
      <a:lt1>
        <a:sysClr val="window" lastClr="FFFFFF"/>
      </a:lt1>
      <a:dk2>
        <a:srgbClr val="EA8408"/>
      </a:dk2>
      <a:lt2>
        <a:srgbClr val="FFFFFF"/>
      </a:lt2>
      <a:accent1>
        <a:srgbClr val="EA8408"/>
      </a:accent1>
      <a:accent2>
        <a:srgbClr val="585858"/>
      </a:accent2>
      <a:accent3>
        <a:srgbClr val="000000"/>
      </a:accent3>
      <a:accent4>
        <a:srgbClr val="999999"/>
      </a:accent4>
      <a:accent5>
        <a:srgbClr val="E7E7E7"/>
      </a:accent5>
      <a:accent6>
        <a:srgbClr val="FEB65B"/>
      </a:accent6>
      <a:hlink>
        <a:srgbClr val="EA8408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sz="1000" dirty="0">
            <a:latin typeface="Arial"/>
            <a:cs typeface="Arial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F87C8EA27BD14B8B31690C7462CEB7" ma:contentTypeVersion="0" ma:contentTypeDescription="Create a new document." ma:contentTypeScope="" ma:versionID="3f65625aa28b08240961b10ee7a527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C4873D-7BF4-4BC2-B630-7EB1500D8EBC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F845B92-A5EC-4CEF-A1DE-57E67B91D7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84B7302-092B-46DA-81F2-35EDD7CD3F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38192</TotalTime>
  <Words>431</Words>
  <Application>Microsoft Office PowerPoint</Application>
  <PresentationFormat>Diavoorstelling (16:9)</PresentationFormat>
  <Paragraphs>107</Paragraphs>
  <Slides>17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6</vt:i4>
      </vt:variant>
      <vt:variant>
        <vt:lpstr>Diatitels</vt:lpstr>
      </vt:variant>
      <vt:variant>
        <vt:i4>17</vt:i4>
      </vt:variant>
    </vt:vector>
  </HeadingPairs>
  <TitlesOfParts>
    <vt:vector size="29" baseType="lpstr">
      <vt:lpstr>MS PGothic</vt:lpstr>
      <vt:lpstr>Arial</vt:lpstr>
      <vt:lpstr>Calibri</vt:lpstr>
      <vt:lpstr>Helvetica</vt:lpstr>
      <vt:lpstr>Times New Roman</vt:lpstr>
      <vt:lpstr>Wingdings</vt:lpstr>
      <vt:lpstr>A. Ordina Nieuw 4-2016 Office-thema</vt:lpstr>
      <vt:lpstr>B. Tussen pagina</vt:lpstr>
      <vt:lpstr>C. Aangepast ontwerp</vt:lpstr>
      <vt:lpstr>1_A. Ordina Nieuw 4-2016 Office-thema</vt:lpstr>
      <vt:lpstr>1_B. Tussen pagina</vt:lpstr>
      <vt:lpstr>2_A. Ordina Nieuw 4-2016 Office-thema</vt:lpstr>
      <vt:lpstr>PowerPoint-presentatie</vt:lpstr>
      <vt:lpstr>Agenda</vt:lpstr>
      <vt:lpstr>Though not new, it is hot</vt:lpstr>
      <vt:lpstr>Machine Learning systems are commonplace</vt:lpstr>
      <vt:lpstr>ML application areas and strengths</vt:lpstr>
      <vt:lpstr>Neural networks</vt:lpstr>
      <vt:lpstr>Mathematics of neural networks</vt:lpstr>
      <vt:lpstr>Short demo</vt:lpstr>
      <vt:lpstr>Pitfalls and solutions (1)</vt:lpstr>
      <vt:lpstr>Pitfalls and solutions (2)</vt:lpstr>
      <vt:lpstr>ML: Design – Build – Test</vt:lpstr>
      <vt:lpstr>Testing == Tuning?</vt:lpstr>
      <vt:lpstr>Present applications of Machine Learning</vt:lpstr>
      <vt:lpstr>The future?</vt:lpstr>
      <vt:lpstr>Resources</vt:lpstr>
      <vt:lpstr>PowerPoint-presentatie</vt:lpstr>
      <vt:lpstr>PowerPoint-presentatie</vt:lpstr>
    </vt:vector>
  </TitlesOfParts>
  <Company>zzz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xxx xx</dc:creator>
  <cp:lastModifiedBy>Jimmink, Eric</cp:lastModifiedBy>
  <cp:revision>752</cp:revision>
  <cp:lastPrinted>2016-11-08T13:23:11Z</cp:lastPrinted>
  <dcterms:created xsi:type="dcterms:W3CDTF">2016-04-06T11:50:48Z</dcterms:created>
  <dcterms:modified xsi:type="dcterms:W3CDTF">2018-05-15T12:15:46Z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0x010100FDF87C8EA27BD14B8B31690C7462CEB7</vt:lpwstr>
  </property>
</Properties>
</file>