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5.xml" ContentType="application/vnd.openxmlformats-officedocument.theme+xml"/>
  <Override PartName="/ppt/slideLayouts/slideLayout19.xml" ContentType="application/vnd.openxmlformats-officedocument.presentationml.slideLayout+xml"/>
  <Override PartName="/ppt/theme/theme6.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 id="2147483661" r:id="rId2"/>
    <p:sldMasterId id="2147483672" r:id="rId3"/>
    <p:sldMasterId id="2147483684" r:id="rId4"/>
    <p:sldMasterId id="2147483804" r:id="rId5"/>
    <p:sldMasterId id="2147483813" r:id="rId6"/>
    <p:sldMasterId id="2147483718" r:id="rId7"/>
  </p:sldMasterIdLst>
  <p:notesMasterIdLst>
    <p:notesMasterId r:id="rId19"/>
  </p:notesMasterIdLst>
  <p:handoutMasterIdLst>
    <p:handoutMasterId r:id="rId20"/>
  </p:handoutMasterIdLst>
  <p:sldIdLst>
    <p:sldId id="256" r:id="rId8"/>
    <p:sldId id="259" r:id="rId9"/>
    <p:sldId id="260" r:id="rId10"/>
    <p:sldId id="262" r:id="rId11"/>
    <p:sldId id="268" r:id="rId12"/>
    <p:sldId id="269" r:id="rId13"/>
    <p:sldId id="263" r:id="rId14"/>
    <p:sldId id="264" r:id="rId15"/>
    <p:sldId id="265" r:id="rId16"/>
    <p:sldId id="266" r:id="rId17"/>
    <p:sldId id="257" r:id="rId18"/>
  </p:sldIdLst>
  <p:sldSz cx="9144000" cy="6858000" type="screen4x3"/>
  <p:notesSz cx="6797675" cy="9926638"/>
  <p:defaultTextStyle>
    <a:defPPr>
      <a:defRPr lang="nl-NL"/>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9900"/>
    <a:srgbClr val="0D0F35"/>
    <a:srgbClr val="FFFFFF"/>
    <a:srgbClr val="0A1C5C"/>
    <a:srgbClr val="06104B"/>
    <a:srgbClr val="DDDEDD"/>
    <a:srgbClr val="EFEEED"/>
    <a:srgbClr val="CECF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60092" autoAdjust="0"/>
  </p:normalViewPr>
  <p:slideViewPr>
    <p:cSldViewPr snapToGrid="0" snapToObjects="1">
      <p:cViewPr varScale="1">
        <p:scale>
          <a:sx n="47" d="100"/>
          <a:sy n="47" d="100"/>
        </p:scale>
        <p:origin x="1802"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4" d="100"/>
          <a:sy n="94" d="100"/>
        </p:scale>
        <p:origin x="-3756" y="-10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C684C4-667B-4A54-B824-4EDB665518BB}" type="doc">
      <dgm:prSet loTypeId="urn:microsoft.com/office/officeart/2005/8/layout/cycle8" loCatId="cycle" qsTypeId="urn:microsoft.com/office/officeart/2005/8/quickstyle/simple1" qsCatId="simple" csTypeId="urn:microsoft.com/office/officeart/2005/8/colors/accent1_2" csCatId="accent1" phldr="1"/>
      <dgm:spPr/>
    </dgm:pt>
    <dgm:pt modelId="{B3FE4E10-B82A-4307-A482-468AC8CB65E4}">
      <dgm:prSet phldrT="[Tekst]"/>
      <dgm:spPr>
        <a:gradFill rotWithShape="0">
          <a:gsLst>
            <a:gs pos="91000">
              <a:schemeClr val="accent5">
                <a:lumMod val="60000"/>
                <a:lumOff val="40000"/>
              </a:schemeClr>
            </a:gs>
            <a:gs pos="98000">
              <a:schemeClr val="accent5">
                <a:lumMod val="40000"/>
                <a:lumOff val="60000"/>
              </a:schemeClr>
            </a:gs>
          </a:gsLst>
          <a:lin ang="5400000" scaled="1"/>
        </a:gradFill>
      </dgm:spPr>
      <dgm:t>
        <a:bodyPr/>
        <a:lstStyle/>
        <a:p>
          <a:r>
            <a:rPr lang="nl-NL" dirty="0" smtClean="0"/>
            <a:t>LEREN</a:t>
          </a:r>
          <a:endParaRPr lang="nl-NL" dirty="0"/>
        </a:p>
      </dgm:t>
    </dgm:pt>
    <dgm:pt modelId="{1A7672B5-B280-4142-9F3C-4A0D91D36FFA}" type="parTrans" cxnId="{D37BC686-46E4-44EB-9428-7EDCABD11919}">
      <dgm:prSet/>
      <dgm:spPr/>
      <dgm:t>
        <a:bodyPr/>
        <a:lstStyle/>
        <a:p>
          <a:endParaRPr lang="nl-NL"/>
        </a:p>
      </dgm:t>
    </dgm:pt>
    <dgm:pt modelId="{FF73E0AA-B0F9-4813-BC16-C412C7B2A8A6}" type="sibTrans" cxnId="{D37BC686-46E4-44EB-9428-7EDCABD11919}">
      <dgm:prSet/>
      <dgm:spPr/>
      <dgm:t>
        <a:bodyPr/>
        <a:lstStyle/>
        <a:p>
          <a:endParaRPr lang="nl-NL"/>
        </a:p>
      </dgm:t>
    </dgm:pt>
    <dgm:pt modelId="{34933ACF-B0F9-4897-92C7-96D786FC1683}">
      <dgm:prSet phldrT="[Tekst]"/>
      <dgm:spPr>
        <a:solidFill>
          <a:srgbClr val="002060"/>
        </a:solidFill>
      </dgm:spPr>
      <dgm:t>
        <a:bodyPr/>
        <a:lstStyle/>
        <a:p>
          <a:r>
            <a:rPr lang="nl-NL" dirty="0" smtClean="0"/>
            <a:t>DOEN</a:t>
          </a:r>
          <a:endParaRPr lang="nl-NL" dirty="0"/>
        </a:p>
      </dgm:t>
    </dgm:pt>
    <dgm:pt modelId="{C1C2521F-37B5-419D-8A1B-FF1282043C00}" type="parTrans" cxnId="{F9C3BF17-6BDF-4EA5-ADA2-FBB04A827779}">
      <dgm:prSet/>
      <dgm:spPr/>
      <dgm:t>
        <a:bodyPr/>
        <a:lstStyle/>
        <a:p>
          <a:endParaRPr lang="nl-NL"/>
        </a:p>
      </dgm:t>
    </dgm:pt>
    <dgm:pt modelId="{CB862B7C-48FB-4048-AB16-91C42777E603}" type="sibTrans" cxnId="{F9C3BF17-6BDF-4EA5-ADA2-FBB04A827779}">
      <dgm:prSet/>
      <dgm:spPr/>
      <dgm:t>
        <a:bodyPr/>
        <a:lstStyle/>
        <a:p>
          <a:endParaRPr lang="nl-NL"/>
        </a:p>
      </dgm:t>
    </dgm:pt>
    <dgm:pt modelId="{9FD6B5AC-2EEB-4982-B02E-69A280E71889}">
      <dgm:prSet phldrT="[Tekst]"/>
      <dgm:spPr>
        <a:gradFill rotWithShape="0">
          <a:gsLst>
            <a:gs pos="0">
              <a:srgbClr val="FB8815"/>
            </a:gs>
            <a:gs pos="61000">
              <a:srgbClr val="FB8815"/>
            </a:gs>
            <a:gs pos="87000">
              <a:srgbClr val="FB8815"/>
            </a:gs>
            <a:gs pos="96000">
              <a:srgbClr val="FB8815"/>
            </a:gs>
          </a:gsLst>
          <a:lin ang="5400000" scaled="1"/>
        </a:gradFill>
      </dgm:spPr>
      <dgm:t>
        <a:bodyPr/>
        <a:lstStyle/>
        <a:p>
          <a:r>
            <a:rPr lang="nl-NL" dirty="0" smtClean="0"/>
            <a:t>PROFILEREN</a:t>
          </a:r>
          <a:endParaRPr lang="nl-NL" dirty="0"/>
        </a:p>
      </dgm:t>
    </dgm:pt>
    <dgm:pt modelId="{0D329D1E-7157-4B4C-8F29-3E1DD48B9F14}" type="parTrans" cxnId="{549A4A60-6F26-45C0-A0D8-61ACB240E4D1}">
      <dgm:prSet/>
      <dgm:spPr/>
      <dgm:t>
        <a:bodyPr/>
        <a:lstStyle/>
        <a:p>
          <a:endParaRPr lang="nl-NL"/>
        </a:p>
      </dgm:t>
    </dgm:pt>
    <dgm:pt modelId="{E95E9440-63D0-4372-A90C-EA83CB3D196F}" type="sibTrans" cxnId="{549A4A60-6F26-45C0-A0D8-61ACB240E4D1}">
      <dgm:prSet/>
      <dgm:spPr/>
      <dgm:t>
        <a:bodyPr/>
        <a:lstStyle/>
        <a:p>
          <a:endParaRPr lang="nl-NL"/>
        </a:p>
      </dgm:t>
    </dgm:pt>
    <dgm:pt modelId="{5A4818D9-234A-4A75-B257-2E920EA5B539}" type="pres">
      <dgm:prSet presAssocID="{43C684C4-667B-4A54-B824-4EDB665518BB}" presName="compositeShape" presStyleCnt="0">
        <dgm:presLayoutVars>
          <dgm:chMax val="7"/>
          <dgm:dir/>
          <dgm:resizeHandles val="exact"/>
        </dgm:presLayoutVars>
      </dgm:prSet>
      <dgm:spPr/>
    </dgm:pt>
    <dgm:pt modelId="{B59ACD4E-E2CD-4827-99EA-6E0D9E1327FB}" type="pres">
      <dgm:prSet presAssocID="{43C684C4-667B-4A54-B824-4EDB665518BB}" presName="wedge1" presStyleLbl="node1" presStyleIdx="0" presStyleCnt="3"/>
      <dgm:spPr/>
      <dgm:t>
        <a:bodyPr/>
        <a:lstStyle/>
        <a:p>
          <a:endParaRPr lang="nl-NL"/>
        </a:p>
      </dgm:t>
    </dgm:pt>
    <dgm:pt modelId="{48D914DE-8A86-410A-9938-F3A6327AB920}" type="pres">
      <dgm:prSet presAssocID="{43C684C4-667B-4A54-B824-4EDB665518BB}" presName="dummy1a" presStyleCnt="0"/>
      <dgm:spPr/>
    </dgm:pt>
    <dgm:pt modelId="{493E186F-B120-40C0-B96B-D64B3CBF570F}" type="pres">
      <dgm:prSet presAssocID="{43C684C4-667B-4A54-B824-4EDB665518BB}" presName="dummy1b" presStyleCnt="0"/>
      <dgm:spPr/>
    </dgm:pt>
    <dgm:pt modelId="{FAD2A755-2E87-4110-9F4E-58C0A02DDFE7}" type="pres">
      <dgm:prSet presAssocID="{43C684C4-667B-4A54-B824-4EDB665518BB}" presName="wedge1Tx" presStyleLbl="node1" presStyleIdx="0" presStyleCnt="3">
        <dgm:presLayoutVars>
          <dgm:chMax val="0"/>
          <dgm:chPref val="0"/>
          <dgm:bulletEnabled val="1"/>
        </dgm:presLayoutVars>
      </dgm:prSet>
      <dgm:spPr/>
      <dgm:t>
        <a:bodyPr/>
        <a:lstStyle/>
        <a:p>
          <a:endParaRPr lang="nl-NL"/>
        </a:p>
      </dgm:t>
    </dgm:pt>
    <dgm:pt modelId="{D621D89C-A82C-461A-B2EA-852F81B62013}" type="pres">
      <dgm:prSet presAssocID="{43C684C4-667B-4A54-B824-4EDB665518BB}" presName="wedge2" presStyleLbl="node1" presStyleIdx="1" presStyleCnt="3"/>
      <dgm:spPr/>
      <dgm:t>
        <a:bodyPr/>
        <a:lstStyle/>
        <a:p>
          <a:endParaRPr lang="nl-NL"/>
        </a:p>
      </dgm:t>
    </dgm:pt>
    <dgm:pt modelId="{F8B069E0-6198-4829-9673-7F9B566A1749}" type="pres">
      <dgm:prSet presAssocID="{43C684C4-667B-4A54-B824-4EDB665518BB}" presName="dummy2a" presStyleCnt="0"/>
      <dgm:spPr/>
    </dgm:pt>
    <dgm:pt modelId="{FABDAAAB-07D2-4AB5-B651-33E1FEBC579B}" type="pres">
      <dgm:prSet presAssocID="{43C684C4-667B-4A54-B824-4EDB665518BB}" presName="dummy2b" presStyleCnt="0"/>
      <dgm:spPr/>
    </dgm:pt>
    <dgm:pt modelId="{6591AD7A-E015-42C0-9192-176738AD6EDD}" type="pres">
      <dgm:prSet presAssocID="{43C684C4-667B-4A54-B824-4EDB665518BB}" presName="wedge2Tx" presStyleLbl="node1" presStyleIdx="1" presStyleCnt="3">
        <dgm:presLayoutVars>
          <dgm:chMax val="0"/>
          <dgm:chPref val="0"/>
          <dgm:bulletEnabled val="1"/>
        </dgm:presLayoutVars>
      </dgm:prSet>
      <dgm:spPr/>
      <dgm:t>
        <a:bodyPr/>
        <a:lstStyle/>
        <a:p>
          <a:endParaRPr lang="nl-NL"/>
        </a:p>
      </dgm:t>
    </dgm:pt>
    <dgm:pt modelId="{DD83880F-3AF1-41E9-925F-8120AAAC2E80}" type="pres">
      <dgm:prSet presAssocID="{43C684C4-667B-4A54-B824-4EDB665518BB}" presName="wedge3" presStyleLbl="node1" presStyleIdx="2" presStyleCnt="3"/>
      <dgm:spPr/>
      <dgm:t>
        <a:bodyPr/>
        <a:lstStyle/>
        <a:p>
          <a:endParaRPr lang="nl-NL"/>
        </a:p>
      </dgm:t>
    </dgm:pt>
    <dgm:pt modelId="{0BDAD74D-0D45-41A3-83B4-7107D5F8C0BD}" type="pres">
      <dgm:prSet presAssocID="{43C684C4-667B-4A54-B824-4EDB665518BB}" presName="dummy3a" presStyleCnt="0"/>
      <dgm:spPr/>
    </dgm:pt>
    <dgm:pt modelId="{4ABC3430-BD8C-4657-B40A-FB3B0CABCEB0}" type="pres">
      <dgm:prSet presAssocID="{43C684C4-667B-4A54-B824-4EDB665518BB}" presName="dummy3b" presStyleCnt="0"/>
      <dgm:spPr/>
    </dgm:pt>
    <dgm:pt modelId="{273F6ADC-BC75-49B4-A686-CA3B05C0E402}" type="pres">
      <dgm:prSet presAssocID="{43C684C4-667B-4A54-B824-4EDB665518BB}" presName="wedge3Tx" presStyleLbl="node1" presStyleIdx="2" presStyleCnt="3">
        <dgm:presLayoutVars>
          <dgm:chMax val="0"/>
          <dgm:chPref val="0"/>
          <dgm:bulletEnabled val="1"/>
        </dgm:presLayoutVars>
      </dgm:prSet>
      <dgm:spPr/>
      <dgm:t>
        <a:bodyPr/>
        <a:lstStyle/>
        <a:p>
          <a:endParaRPr lang="nl-NL"/>
        </a:p>
      </dgm:t>
    </dgm:pt>
    <dgm:pt modelId="{6B9FB852-C744-4008-8090-7164CF1EA67F}" type="pres">
      <dgm:prSet presAssocID="{FF73E0AA-B0F9-4813-BC16-C412C7B2A8A6}" presName="arrowWedge1" presStyleLbl="fgSibTrans2D1" presStyleIdx="0" presStyleCnt="3"/>
      <dgm:spPr>
        <a:solidFill>
          <a:srgbClr val="002060"/>
        </a:solidFill>
      </dgm:spPr>
    </dgm:pt>
    <dgm:pt modelId="{F38335C5-A66A-4582-AEF9-31A9FEE7E5AC}" type="pres">
      <dgm:prSet presAssocID="{CB862B7C-48FB-4048-AB16-91C42777E603}" presName="arrowWedge2" presStyleLbl="fgSibTrans2D1" presStyleIdx="1" presStyleCnt="3"/>
      <dgm:spPr>
        <a:solidFill>
          <a:srgbClr val="FB8815"/>
        </a:solidFill>
      </dgm:spPr>
    </dgm:pt>
    <dgm:pt modelId="{99F55E95-BBF6-45BF-ABCB-4315A802A719}" type="pres">
      <dgm:prSet presAssocID="{E95E9440-63D0-4372-A90C-EA83CB3D196F}" presName="arrowWedge3" presStyleLbl="fgSibTrans2D1" presStyleIdx="2" presStyleCnt="3"/>
      <dgm:spPr/>
    </dgm:pt>
  </dgm:ptLst>
  <dgm:cxnLst>
    <dgm:cxn modelId="{D37BC686-46E4-44EB-9428-7EDCABD11919}" srcId="{43C684C4-667B-4A54-B824-4EDB665518BB}" destId="{B3FE4E10-B82A-4307-A482-468AC8CB65E4}" srcOrd="0" destOrd="0" parTransId="{1A7672B5-B280-4142-9F3C-4A0D91D36FFA}" sibTransId="{FF73E0AA-B0F9-4813-BC16-C412C7B2A8A6}"/>
    <dgm:cxn modelId="{A0C57D11-E9A9-4952-8020-086D9D85EF07}" type="presOf" srcId="{34933ACF-B0F9-4897-92C7-96D786FC1683}" destId="{D621D89C-A82C-461A-B2EA-852F81B62013}" srcOrd="0" destOrd="0" presId="urn:microsoft.com/office/officeart/2005/8/layout/cycle8"/>
    <dgm:cxn modelId="{3F8CAA22-2A8B-4E46-BA53-640B529C803A}" type="presOf" srcId="{43C684C4-667B-4A54-B824-4EDB665518BB}" destId="{5A4818D9-234A-4A75-B257-2E920EA5B539}" srcOrd="0" destOrd="0" presId="urn:microsoft.com/office/officeart/2005/8/layout/cycle8"/>
    <dgm:cxn modelId="{E02123F2-046D-4F4E-AF4E-569ECF138EB2}" type="presOf" srcId="{B3FE4E10-B82A-4307-A482-468AC8CB65E4}" destId="{FAD2A755-2E87-4110-9F4E-58C0A02DDFE7}" srcOrd="1" destOrd="0" presId="urn:microsoft.com/office/officeart/2005/8/layout/cycle8"/>
    <dgm:cxn modelId="{5366377E-F846-402C-9C5F-A93A7FE636D8}" type="presOf" srcId="{B3FE4E10-B82A-4307-A482-468AC8CB65E4}" destId="{B59ACD4E-E2CD-4827-99EA-6E0D9E1327FB}" srcOrd="0" destOrd="0" presId="urn:microsoft.com/office/officeart/2005/8/layout/cycle8"/>
    <dgm:cxn modelId="{F9C3BF17-6BDF-4EA5-ADA2-FBB04A827779}" srcId="{43C684C4-667B-4A54-B824-4EDB665518BB}" destId="{34933ACF-B0F9-4897-92C7-96D786FC1683}" srcOrd="1" destOrd="0" parTransId="{C1C2521F-37B5-419D-8A1B-FF1282043C00}" sibTransId="{CB862B7C-48FB-4048-AB16-91C42777E603}"/>
    <dgm:cxn modelId="{36D294D1-6A6C-43DC-8958-245C027D46A2}" type="presOf" srcId="{9FD6B5AC-2EEB-4982-B02E-69A280E71889}" destId="{DD83880F-3AF1-41E9-925F-8120AAAC2E80}" srcOrd="0" destOrd="0" presId="urn:microsoft.com/office/officeart/2005/8/layout/cycle8"/>
    <dgm:cxn modelId="{549A4A60-6F26-45C0-A0D8-61ACB240E4D1}" srcId="{43C684C4-667B-4A54-B824-4EDB665518BB}" destId="{9FD6B5AC-2EEB-4982-B02E-69A280E71889}" srcOrd="2" destOrd="0" parTransId="{0D329D1E-7157-4B4C-8F29-3E1DD48B9F14}" sibTransId="{E95E9440-63D0-4372-A90C-EA83CB3D196F}"/>
    <dgm:cxn modelId="{079DF8A6-73ED-423F-9564-CF7EA849B377}" type="presOf" srcId="{34933ACF-B0F9-4897-92C7-96D786FC1683}" destId="{6591AD7A-E015-42C0-9192-176738AD6EDD}" srcOrd="1" destOrd="0" presId="urn:microsoft.com/office/officeart/2005/8/layout/cycle8"/>
    <dgm:cxn modelId="{FD5D066F-E8DA-45EA-8C16-697CEC48E676}" type="presOf" srcId="{9FD6B5AC-2EEB-4982-B02E-69A280E71889}" destId="{273F6ADC-BC75-49B4-A686-CA3B05C0E402}" srcOrd="1" destOrd="0" presId="urn:microsoft.com/office/officeart/2005/8/layout/cycle8"/>
    <dgm:cxn modelId="{A00CFA6E-6E7D-4DAD-9AD1-CFF8308AB8C4}" type="presParOf" srcId="{5A4818D9-234A-4A75-B257-2E920EA5B539}" destId="{B59ACD4E-E2CD-4827-99EA-6E0D9E1327FB}" srcOrd="0" destOrd="0" presId="urn:microsoft.com/office/officeart/2005/8/layout/cycle8"/>
    <dgm:cxn modelId="{60C80441-B5AF-4412-8A8D-725980504F8C}" type="presParOf" srcId="{5A4818D9-234A-4A75-B257-2E920EA5B539}" destId="{48D914DE-8A86-410A-9938-F3A6327AB920}" srcOrd="1" destOrd="0" presId="urn:microsoft.com/office/officeart/2005/8/layout/cycle8"/>
    <dgm:cxn modelId="{2093DDA2-153B-4A7B-BABF-E39E44FF90BC}" type="presParOf" srcId="{5A4818D9-234A-4A75-B257-2E920EA5B539}" destId="{493E186F-B120-40C0-B96B-D64B3CBF570F}" srcOrd="2" destOrd="0" presId="urn:microsoft.com/office/officeart/2005/8/layout/cycle8"/>
    <dgm:cxn modelId="{709C279E-CC2F-4ABF-9ED2-2161CA668925}" type="presParOf" srcId="{5A4818D9-234A-4A75-B257-2E920EA5B539}" destId="{FAD2A755-2E87-4110-9F4E-58C0A02DDFE7}" srcOrd="3" destOrd="0" presId="urn:microsoft.com/office/officeart/2005/8/layout/cycle8"/>
    <dgm:cxn modelId="{77641FA3-A3E9-47D5-87F0-CAD2769E1332}" type="presParOf" srcId="{5A4818D9-234A-4A75-B257-2E920EA5B539}" destId="{D621D89C-A82C-461A-B2EA-852F81B62013}" srcOrd="4" destOrd="0" presId="urn:microsoft.com/office/officeart/2005/8/layout/cycle8"/>
    <dgm:cxn modelId="{E7399572-8D2A-48A9-8669-1B746E8E80B9}" type="presParOf" srcId="{5A4818D9-234A-4A75-B257-2E920EA5B539}" destId="{F8B069E0-6198-4829-9673-7F9B566A1749}" srcOrd="5" destOrd="0" presId="urn:microsoft.com/office/officeart/2005/8/layout/cycle8"/>
    <dgm:cxn modelId="{47098E3E-0D91-4FA0-A57B-D7F734B0FEDF}" type="presParOf" srcId="{5A4818D9-234A-4A75-B257-2E920EA5B539}" destId="{FABDAAAB-07D2-4AB5-B651-33E1FEBC579B}" srcOrd="6" destOrd="0" presId="urn:microsoft.com/office/officeart/2005/8/layout/cycle8"/>
    <dgm:cxn modelId="{651F2E2F-62DD-47D4-AD90-531CF3F5B8FC}" type="presParOf" srcId="{5A4818D9-234A-4A75-B257-2E920EA5B539}" destId="{6591AD7A-E015-42C0-9192-176738AD6EDD}" srcOrd="7" destOrd="0" presId="urn:microsoft.com/office/officeart/2005/8/layout/cycle8"/>
    <dgm:cxn modelId="{D28CA327-75C6-4A74-AD08-F43F3C9F6E56}" type="presParOf" srcId="{5A4818D9-234A-4A75-B257-2E920EA5B539}" destId="{DD83880F-3AF1-41E9-925F-8120AAAC2E80}" srcOrd="8" destOrd="0" presId="urn:microsoft.com/office/officeart/2005/8/layout/cycle8"/>
    <dgm:cxn modelId="{255F252D-5428-4092-ABDF-000BFE0D3F2F}" type="presParOf" srcId="{5A4818D9-234A-4A75-B257-2E920EA5B539}" destId="{0BDAD74D-0D45-41A3-83B4-7107D5F8C0BD}" srcOrd="9" destOrd="0" presId="urn:microsoft.com/office/officeart/2005/8/layout/cycle8"/>
    <dgm:cxn modelId="{1A0DD36B-119D-45D9-B494-DA1CE7E55DB3}" type="presParOf" srcId="{5A4818D9-234A-4A75-B257-2E920EA5B539}" destId="{4ABC3430-BD8C-4657-B40A-FB3B0CABCEB0}" srcOrd="10" destOrd="0" presId="urn:microsoft.com/office/officeart/2005/8/layout/cycle8"/>
    <dgm:cxn modelId="{D2E575E3-34CE-47F5-913E-9BC01C8621D5}" type="presParOf" srcId="{5A4818D9-234A-4A75-B257-2E920EA5B539}" destId="{273F6ADC-BC75-49B4-A686-CA3B05C0E402}" srcOrd="11" destOrd="0" presId="urn:microsoft.com/office/officeart/2005/8/layout/cycle8"/>
    <dgm:cxn modelId="{480B6EA1-37D5-4EEF-BD26-9EABBB6EC8B2}" type="presParOf" srcId="{5A4818D9-234A-4A75-B257-2E920EA5B539}" destId="{6B9FB852-C744-4008-8090-7164CF1EA67F}" srcOrd="12" destOrd="0" presId="urn:microsoft.com/office/officeart/2005/8/layout/cycle8"/>
    <dgm:cxn modelId="{3ECEA946-3F52-46E0-955C-66FC13CB99BD}" type="presParOf" srcId="{5A4818D9-234A-4A75-B257-2E920EA5B539}" destId="{F38335C5-A66A-4582-AEF9-31A9FEE7E5AC}" srcOrd="13" destOrd="0" presId="urn:microsoft.com/office/officeart/2005/8/layout/cycle8"/>
    <dgm:cxn modelId="{49FD1618-95DA-46AB-A73E-3E2966D8CD33}" type="presParOf" srcId="{5A4818D9-234A-4A75-B257-2E920EA5B539}" destId="{99F55E95-BBF6-45BF-ABCB-4315A802A719}"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1D7D15-DEB4-4C3B-97A9-CF9F511F4615}"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nl-NL"/>
        </a:p>
      </dgm:t>
    </dgm:pt>
    <dgm:pt modelId="{77F7370C-7CE0-4563-9E50-1665DA4A7FCC}">
      <dgm:prSet phldrT="[Tekst]" custT="1"/>
      <dgm:spPr/>
      <dgm:t>
        <a:bodyPr/>
        <a:lstStyle/>
        <a:p>
          <a:r>
            <a:rPr lang="nl-NL" sz="1800" dirty="0" smtClean="0"/>
            <a:t>Efficiëntie team</a:t>
          </a:r>
          <a:endParaRPr lang="nl-NL" sz="1800" dirty="0"/>
        </a:p>
      </dgm:t>
    </dgm:pt>
    <dgm:pt modelId="{81275F05-B0E5-4BE5-B7C7-576E95A6EF29}" type="parTrans" cxnId="{33C187FC-46BE-4719-9003-01893E75EECC}">
      <dgm:prSet/>
      <dgm:spPr/>
      <dgm:t>
        <a:bodyPr/>
        <a:lstStyle/>
        <a:p>
          <a:endParaRPr lang="nl-NL"/>
        </a:p>
      </dgm:t>
    </dgm:pt>
    <dgm:pt modelId="{22D6D9A1-F867-426C-8905-6B7D7F31252C}" type="sibTrans" cxnId="{33C187FC-46BE-4719-9003-01893E75EECC}">
      <dgm:prSet/>
      <dgm:spPr/>
      <dgm:t>
        <a:bodyPr/>
        <a:lstStyle/>
        <a:p>
          <a:endParaRPr lang="nl-NL"/>
        </a:p>
      </dgm:t>
    </dgm:pt>
    <dgm:pt modelId="{B1F4904D-4454-43D3-B1A0-749BA244C39D}">
      <dgm:prSet phldrT="[Tekst]" custT="1"/>
      <dgm:spPr/>
      <dgm:t>
        <a:bodyPr/>
        <a:lstStyle/>
        <a:p>
          <a:r>
            <a:rPr lang="nl-NL" sz="1600" dirty="0" smtClean="0"/>
            <a:t>Testautomatisering</a:t>
          </a:r>
          <a:endParaRPr lang="nl-NL" sz="1600" dirty="0"/>
        </a:p>
      </dgm:t>
    </dgm:pt>
    <dgm:pt modelId="{99B352CA-21C4-40EC-89DA-3313EF1FC010}" type="parTrans" cxnId="{6E20DA96-C59A-4E27-8232-DAC04048D705}">
      <dgm:prSet/>
      <dgm:spPr/>
      <dgm:t>
        <a:bodyPr/>
        <a:lstStyle/>
        <a:p>
          <a:endParaRPr lang="nl-NL"/>
        </a:p>
      </dgm:t>
    </dgm:pt>
    <dgm:pt modelId="{608C36F1-BD5F-4F2A-8453-535EA9D3280F}" type="sibTrans" cxnId="{6E20DA96-C59A-4E27-8232-DAC04048D705}">
      <dgm:prSet/>
      <dgm:spPr/>
      <dgm:t>
        <a:bodyPr/>
        <a:lstStyle/>
        <a:p>
          <a:endParaRPr lang="nl-NL"/>
        </a:p>
      </dgm:t>
    </dgm:pt>
    <dgm:pt modelId="{495363CC-196E-4A04-90A7-821609BBDCF1}">
      <dgm:prSet phldrT="[Tekst]" phldr="1"/>
      <dgm:spPr/>
      <dgm:t>
        <a:bodyPr/>
        <a:lstStyle/>
        <a:p>
          <a:endParaRPr lang="nl-NL"/>
        </a:p>
      </dgm:t>
    </dgm:pt>
    <dgm:pt modelId="{4E588544-3C2B-4409-9811-DEDCDBFE9676}" type="parTrans" cxnId="{6A8292D3-4922-4F11-9E96-DFEA669AA264}">
      <dgm:prSet/>
      <dgm:spPr/>
      <dgm:t>
        <a:bodyPr/>
        <a:lstStyle/>
        <a:p>
          <a:endParaRPr lang="nl-NL"/>
        </a:p>
      </dgm:t>
    </dgm:pt>
    <dgm:pt modelId="{A2228970-0986-48AA-B0C8-A90DBCC8E01F}" type="sibTrans" cxnId="{6A8292D3-4922-4F11-9E96-DFEA669AA264}">
      <dgm:prSet/>
      <dgm:spPr/>
      <dgm:t>
        <a:bodyPr/>
        <a:lstStyle/>
        <a:p>
          <a:endParaRPr lang="nl-NL"/>
        </a:p>
      </dgm:t>
    </dgm:pt>
    <dgm:pt modelId="{3FF3B55F-AD84-4595-89C4-D75A9BB887D2}">
      <dgm:prSet phldrT="[Tekst]"/>
      <dgm:spPr/>
      <dgm:t>
        <a:bodyPr/>
        <a:lstStyle/>
        <a:p>
          <a:r>
            <a:rPr lang="nl-NL" dirty="0" err="1" smtClean="0"/>
            <a:t>Stories</a:t>
          </a:r>
          <a:r>
            <a:rPr lang="nl-NL" dirty="0" smtClean="0"/>
            <a:t> klaar voor realisatie</a:t>
          </a:r>
          <a:endParaRPr lang="nl-NL" dirty="0"/>
        </a:p>
      </dgm:t>
    </dgm:pt>
    <dgm:pt modelId="{D014C875-2891-4E18-9887-C7344C7DF9D0}" type="parTrans" cxnId="{A9F0CA6F-4539-4143-A18D-EC5A77C24EA0}">
      <dgm:prSet/>
      <dgm:spPr/>
      <dgm:t>
        <a:bodyPr/>
        <a:lstStyle/>
        <a:p>
          <a:endParaRPr lang="nl-NL"/>
        </a:p>
      </dgm:t>
    </dgm:pt>
    <dgm:pt modelId="{1B61AB23-3CFB-405A-B420-11CBF54BAD44}" type="sibTrans" cxnId="{A9F0CA6F-4539-4143-A18D-EC5A77C24EA0}">
      <dgm:prSet/>
      <dgm:spPr/>
      <dgm:t>
        <a:bodyPr/>
        <a:lstStyle/>
        <a:p>
          <a:endParaRPr lang="nl-NL"/>
        </a:p>
      </dgm:t>
    </dgm:pt>
    <dgm:pt modelId="{21DE1ED9-7F8E-4DAC-A1DF-8F80957352CF}" type="pres">
      <dgm:prSet presAssocID="{AD1D7D15-DEB4-4C3B-97A9-CF9F511F4615}" presName="Name0" presStyleCnt="0">
        <dgm:presLayoutVars>
          <dgm:chMax val="4"/>
          <dgm:resizeHandles val="exact"/>
        </dgm:presLayoutVars>
      </dgm:prSet>
      <dgm:spPr/>
      <dgm:t>
        <a:bodyPr/>
        <a:lstStyle/>
        <a:p>
          <a:endParaRPr lang="nl-NL"/>
        </a:p>
      </dgm:t>
    </dgm:pt>
    <dgm:pt modelId="{A5D863C8-6E0E-46E5-8E1F-6BBC2ACEA3C4}" type="pres">
      <dgm:prSet presAssocID="{AD1D7D15-DEB4-4C3B-97A9-CF9F511F4615}" presName="ellipse" presStyleLbl="trBgShp" presStyleIdx="0" presStyleCnt="1"/>
      <dgm:spPr/>
    </dgm:pt>
    <dgm:pt modelId="{09BD30D9-2955-4EE4-A735-472F1CCFE622}" type="pres">
      <dgm:prSet presAssocID="{AD1D7D15-DEB4-4C3B-97A9-CF9F511F4615}" presName="arrow1" presStyleLbl="fgShp" presStyleIdx="0" presStyleCnt="1"/>
      <dgm:spPr/>
    </dgm:pt>
    <dgm:pt modelId="{642CB3F0-4F03-4DB6-90BD-65EA3ECD1B88}" type="pres">
      <dgm:prSet presAssocID="{AD1D7D15-DEB4-4C3B-97A9-CF9F511F4615}" presName="rectangle" presStyleLbl="revTx" presStyleIdx="0" presStyleCnt="1">
        <dgm:presLayoutVars>
          <dgm:bulletEnabled val="1"/>
        </dgm:presLayoutVars>
      </dgm:prSet>
      <dgm:spPr/>
      <dgm:t>
        <a:bodyPr/>
        <a:lstStyle/>
        <a:p>
          <a:endParaRPr lang="nl-NL"/>
        </a:p>
      </dgm:t>
    </dgm:pt>
    <dgm:pt modelId="{AB72B83A-4B1D-47AF-A3CD-DACBB44A49EA}" type="pres">
      <dgm:prSet presAssocID="{B1F4904D-4454-43D3-B1A0-749BA244C39D}" presName="item1" presStyleLbl="node1" presStyleIdx="0" presStyleCnt="3">
        <dgm:presLayoutVars>
          <dgm:bulletEnabled val="1"/>
        </dgm:presLayoutVars>
      </dgm:prSet>
      <dgm:spPr/>
      <dgm:t>
        <a:bodyPr/>
        <a:lstStyle/>
        <a:p>
          <a:endParaRPr lang="nl-NL"/>
        </a:p>
      </dgm:t>
    </dgm:pt>
    <dgm:pt modelId="{F529D4F5-4A31-4B43-B02D-00E65F757E1A}" type="pres">
      <dgm:prSet presAssocID="{3FF3B55F-AD84-4595-89C4-D75A9BB887D2}" presName="item2" presStyleLbl="node1" presStyleIdx="1" presStyleCnt="3" custScaleX="144425" custScaleY="139127" custLinFactNeighborX="18929" custLinFactNeighborY="-50567">
        <dgm:presLayoutVars>
          <dgm:bulletEnabled val="1"/>
        </dgm:presLayoutVars>
      </dgm:prSet>
      <dgm:spPr/>
      <dgm:t>
        <a:bodyPr/>
        <a:lstStyle/>
        <a:p>
          <a:endParaRPr lang="nl-NL"/>
        </a:p>
      </dgm:t>
    </dgm:pt>
    <dgm:pt modelId="{C1FF71B4-FF54-4014-994E-1166C0629695}" type="pres">
      <dgm:prSet presAssocID="{495363CC-196E-4A04-90A7-821609BBDCF1}" presName="item3" presStyleLbl="node1" presStyleIdx="2" presStyleCnt="3" custScaleX="130833" custScaleY="136290" custLinFactNeighborX="25289" custLinFactNeighborY="-315">
        <dgm:presLayoutVars>
          <dgm:bulletEnabled val="1"/>
        </dgm:presLayoutVars>
      </dgm:prSet>
      <dgm:spPr/>
      <dgm:t>
        <a:bodyPr/>
        <a:lstStyle/>
        <a:p>
          <a:endParaRPr lang="nl-NL"/>
        </a:p>
      </dgm:t>
    </dgm:pt>
    <dgm:pt modelId="{2F56855F-998F-4ABB-BD49-50D158EA21A4}" type="pres">
      <dgm:prSet presAssocID="{AD1D7D15-DEB4-4C3B-97A9-CF9F511F4615}" presName="funnel" presStyleLbl="trAlignAcc1" presStyleIdx="0" presStyleCnt="1" custScaleX="142857" custScaleY="157742"/>
      <dgm:spPr/>
    </dgm:pt>
  </dgm:ptLst>
  <dgm:cxnLst>
    <dgm:cxn modelId="{6E20DA96-C59A-4E27-8232-DAC04048D705}" srcId="{AD1D7D15-DEB4-4C3B-97A9-CF9F511F4615}" destId="{B1F4904D-4454-43D3-B1A0-749BA244C39D}" srcOrd="1" destOrd="0" parTransId="{99B352CA-21C4-40EC-89DA-3313EF1FC010}" sibTransId="{608C36F1-BD5F-4F2A-8453-535EA9D3280F}"/>
    <dgm:cxn modelId="{9929E703-D447-41B2-8927-B5161638957C}" type="presOf" srcId="{495363CC-196E-4A04-90A7-821609BBDCF1}" destId="{642CB3F0-4F03-4DB6-90BD-65EA3ECD1B88}" srcOrd="0" destOrd="0" presId="urn:microsoft.com/office/officeart/2005/8/layout/funnel1"/>
    <dgm:cxn modelId="{5FCD9F44-0AB1-448D-AFF4-0616634F5C3F}" type="presOf" srcId="{AD1D7D15-DEB4-4C3B-97A9-CF9F511F4615}" destId="{21DE1ED9-7F8E-4DAC-A1DF-8F80957352CF}" srcOrd="0" destOrd="0" presId="urn:microsoft.com/office/officeart/2005/8/layout/funnel1"/>
    <dgm:cxn modelId="{6A8292D3-4922-4F11-9E96-DFEA669AA264}" srcId="{AD1D7D15-DEB4-4C3B-97A9-CF9F511F4615}" destId="{495363CC-196E-4A04-90A7-821609BBDCF1}" srcOrd="3" destOrd="0" parTransId="{4E588544-3C2B-4409-9811-DEDCDBFE9676}" sibTransId="{A2228970-0986-48AA-B0C8-A90DBCC8E01F}"/>
    <dgm:cxn modelId="{A9F0CA6F-4539-4143-A18D-EC5A77C24EA0}" srcId="{AD1D7D15-DEB4-4C3B-97A9-CF9F511F4615}" destId="{3FF3B55F-AD84-4595-89C4-D75A9BB887D2}" srcOrd="2" destOrd="0" parTransId="{D014C875-2891-4E18-9887-C7344C7DF9D0}" sibTransId="{1B61AB23-3CFB-405A-B420-11CBF54BAD44}"/>
    <dgm:cxn modelId="{15E830DA-5B35-4158-A07C-8F7361B74760}" type="presOf" srcId="{3FF3B55F-AD84-4595-89C4-D75A9BB887D2}" destId="{AB72B83A-4B1D-47AF-A3CD-DACBB44A49EA}" srcOrd="0" destOrd="0" presId="urn:microsoft.com/office/officeart/2005/8/layout/funnel1"/>
    <dgm:cxn modelId="{015E2115-CFD5-40B2-A2B7-64872494E6A0}" type="presOf" srcId="{77F7370C-7CE0-4563-9E50-1665DA4A7FCC}" destId="{C1FF71B4-FF54-4014-994E-1166C0629695}" srcOrd="0" destOrd="0" presId="urn:microsoft.com/office/officeart/2005/8/layout/funnel1"/>
    <dgm:cxn modelId="{836BF425-AC97-45A6-938B-028A3DD18E34}" type="presOf" srcId="{B1F4904D-4454-43D3-B1A0-749BA244C39D}" destId="{F529D4F5-4A31-4B43-B02D-00E65F757E1A}" srcOrd="0" destOrd="0" presId="urn:microsoft.com/office/officeart/2005/8/layout/funnel1"/>
    <dgm:cxn modelId="{33C187FC-46BE-4719-9003-01893E75EECC}" srcId="{AD1D7D15-DEB4-4C3B-97A9-CF9F511F4615}" destId="{77F7370C-7CE0-4563-9E50-1665DA4A7FCC}" srcOrd="0" destOrd="0" parTransId="{81275F05-B0E5-4BE5-B7C7-576E95A6EF29}" sibTransId="{22D6D9A1-F867-426C-8905-6B7D7F31252C}"/>
    <dgm:cxn modelId="{90C92921-94E0-4A25-B92B-CD75CBE9DF71}" type="presParOf" srcId="{21DE1ED9-7F8E-4DAC-A1DF-8F80957352CF}" destId="{A5D863C8-6E0E-46E5-8E1F-6BBC2ACEA3C4}" srcOrd="0" destOrd="0" presId="urn:microsoft.com/office/officeart/2005/8/layout/funnel1"/>
    <dgm:cxn modelId="{6AACF95A-981D-45D8-B078-2273E875C715}" type="presParOf" srcId="{21DE1ED9-7F8E-4DAC-A1DF-8F80957352CF}" destId="{09BD30D9-2955-4EE4-A735-472F1CCFE622}" srcOrd="1" destOrd="0" presId="urn:microsoft.com/office/officeart/2005/8/layout/funnel1"/>
    <dgm:cxn modelId="{090C62DF-AB13-4F6E-A3F4-5926E53396A0}" type="presParOf" srcId="{21DE1ED9-7F8E-4DAC-A1DF-8F80957352CF}" destId="{642CB3F0-4F03-4DB6-90BD-65EA3ECD1B88}" srcOrd="2" destOrd="0" presId="urn:microsoft.com/office/officeart/2005/8/layout/funnel1"/>
    <dgm:cxn modelId="{13F1174F-A8BD-45D0-928B-66F7FB08216D}" type="presParOf" srcId="{21DE1ED9-7F8E-4DAC-A1DF-8F80957352CF}" destId="{AB72B83A-4B1D-47AF-A3CD-DACBB44A49EA}" srcOrd="3" destOrd="0" presId="urn:microsoft.com/office/officeart/2005/8/layout/funnel1"/>
    <dgm:cxn modelId="{2E6EC365-D804-42E0-A127-BD24DBEA0273}" type="presParOf" srcId="{21DE1ED9-7F8E-4DAC-A1DF-8F80957352CF}" destId="{F529D4F5-4A31-4B43-B02D-00E65F757E1A}" srcOrd="4" destOrd="0" presId="urn:microsoft.com/office/officeart/2005/8/layout/funnel1"/>
    <dgm:cxn modelId="{46FAC7CB-E42E-4E65-8B1B-935D339DA840}" type="presParOf" srcId="{21DE1ED9-7F8E-4DAC-A1DF-8F80957352CF}" destId="{C1FF71B4-FF54-4014-994E-1166C0629695}" srcOrd="5" destOrd="0" presId="urn:microsoft.com/office/officeart/2005/8/layout/funnel1"/>
    <dgm:cxn modelId="{1E6ADB93-5213-4251-8463-34FB224B6531}" type="presParOf" srcId="{21DE1ED9-7F8E-4DAC-A1DF-8F80957352CF}" destId="{2F56855F-998F-4ABB-BD49-50D158EA21A4}" srcOrd="6" destOrd="0" presId="urn:microsoft.com/office/officeart/2005/8/layout/funne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ACD4E-E2CD-4827-99EA-6E0D9E1327FB}">
      <dsp:nvSpPr>
        <dsp:cNvPr id="0" name=""/>
        <dsp:cNvSpPr/>
      </dsp:nvSpPr>
      <dsp:spPr>
        <a:xfrm>
          <a:off x="1293483" y="222325"/>
          <a:ext cx="2873127" cy="2873127"/>
        </a:xfrm>
        <a:prstGeom prst="pie">
          <a:avLst>
            <a:gd name="adj1" fmla="val 16200000"/>
            <a:gd name="adj2" fmla="val 1800000"/>
          </a:avLst>
        </a:prstGeom>
        <a:gradFill rotWithShape="0">
          <a:gsLst>
            <a:gs pos="91000">
              <a:schemeClr val="accent5">
                <a:lumMod val="60000"/>
                <a:lumOff val="40000"/>
              </a:schemeClr>
            </a:gs>
            <a:gs pos="98000">
              <a:schemeClr val="accent5">
                <a:lumMod val="40000"/>
                <a:lumOff val="60000"/>
              </a:schemeClr>
            </a:gs>
          </a:gsLst>
          <a:lin ang="54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nl-NL" sz="1200" kern="1200" dirty="0" smtClean="0"/>
            <a:t>LEREN</a:t>
          </a:r>
          <a:endParaRPr lang="nl-NL" sz="1200" kern="1200" dirty="0"/>
        </a:p>
      </dsp:txBody>
      <dsp:txXfrm>
        <a:off x="2807690" y="831154"/>
        <a:ext cx="1026117" cy="855097"/>
      </dsp:txXfrm>
    </dsp:sp>
    <dsp:sp modelId="{D621D89C-A82C-461A-B2EA-852F81B62013}">
      <dsp:nvSpPr>
        <dsp:cNvPr id="0" name=""/>
        <dsp:cNvSpPr/>
      </dsp:nvSpPr>
      <dsp:spPr>
        <a:xfrm>
          <a:off x="1234310" y="324937"/>
          <a:ext cx="2873127" cy="2873127"/>
        </a:xfrm>
        <a:prstGeom prst="pie">
          <a:avLst>
            <a:gd name="adj1" fmla="val 1800000"/>
            <a:gd name="adj2" fmla="val 900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nl-NL" sz="1200" kern="1200" dirty="0" smtClean="0"/>
            <a:t>DOEN</a:t>
          </a:r>
          <a:endParaRPr lang="nl-NL" sz="1200" kern="1200" dirty="0"/>
        </a:p>
      </dsp:txBody>
      <dsp:txXfrm>
        <a:off x="1918388" y="2189049"/>
        <a:ext cx="1539175" cy="752485"/>
      </dsp:txXfrm>
    </dsp:sp>
    <dsp:sp modelId="{DD83880F-3AF1-41E9-925F-8120AAAC2E80}">
      <dsp:nvSpPr>
        <dsp:cNvPr id="0" name=""/>
        <dsp:cNvSpPr/>
      </dsp:nvSpPr>
      <dsp:spPr>
        <a:xfrm>
          <a:off x="1175137" y="222325"/>
          <a:ext cx="2873127" cy="2873127"/>
        </a:xfrm>
        <a:prstGeom prst="pie">
          <a:avLst>
            <a:gd name="adj1" fmla="val 9000000"/>
            <a:gd name="adj2" fmla="val 16200000"/>
          </a:avLst>
        </a:prstGeom>
        <a:gradFill rotWithShape="0">
          <a:gsLst>
            <a:gs pos="0">
              <a:srgbClr val="FB8815"/>
            </a:gs>
            <a:gs pos="61000">
              <a:srgbClr val="FB8815"/>
            </a:gs>
            <a:gs pos="87000">
              <a:srgbClr val="FB8815"/>
            </a:gs>
            <a:gs pos="96000">
              <a:srgbClr val="FB8815"/>
            </a:gs>
          </a:gsLst>
          <a:lin ang="54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nl-NL" sz="1200" kern="1200" dirty="0" smtClean="0"/>
            <a:t>PROFILEREN</a:t>
          </a:r>
          <a:endParaRPr lang="nl-NL" sz="1200" kern="1200" dirty="0"/>
        </a:p>
      </dsp:txBody>
      <dsp:txXfrm>
        <a:off x="1507941" y="831154"/>
        <a:ext cx="1026117" cy="855097"/>
      </dsp:txXfrm>
    </dsp:sp>
    <dsp:sp modelId="{6B9FB852-C744-4008-8090-7164CF1EA67F}">
      <dsp:nvSpPr>
        <dsp:cNvPr id="0" name=""/>
        <dsp:cNvSpPr/>
      </dsp:nvSpPr>
      <dsp:spPr>
        <a:xfrm>
          <a:off x="1115860" y="44465"/>
          <a:ext cx="3228848" cy="3228848"/>
        </a:xfrm>
        <a:prstGeom prst="circularArrow">
          <a:avLst>
            <a:gd name="adj1" fmla="val 5085"/>
            <a:gd name="adj2" fmla="val 327528"/>
            <a:gd name="adj3" fmla="val 1472472"/>
            <a:gd name="adj4" fmla="val 16199432"/>
            <a:gd name="adj5" fmla="val 5932"/>
          </a:avLst>
        </a:prstGeom>
        <a:solidFill>
          <a:srgbClr val="002060"/>
        </a:solidFill>
        <a:ln>
          <a:noFill/>
        </a:ln>
        <a:effectLst/>
      </dsp:spPr>
      <dsp:style>
        <a:lnRef idx="0">
          <a:scrgbClr r="0" g="0" b="0"/>
        </a:lnRef>
        <a:fillRef idx="1">
          <a:scrgbClr r="0" g="0" b="0"/>
        </a:fillRef>
        <a:effectRef idx="0">
          <a:scrgbClr r="0" g="0" b="0"/>
        </a:effectRef>
        <a:fontRef idx="minor">
          <a:schemeClr val="lt1"/>
        </a:fontRef>
      </dsp:style>
    </dsp:sp>
    <dsp:sp modelId="{F38335C5-A66A-4582-AEF9-31A9FEE7E5AC}">
      <dsp:nvSpPr>
        <dsp:cNvPr id="0" name=""/>
        <dsp:cNvSpPr/>
      </dsp:nvSpPr>
      <dsp:spPr>
        <a:xfrm>
          <a:off x="1056450" y="146895"/>
          <a:ext cx="3228848" cy="3228848"/>
        </a:xfrm>
        <a:prstGeom prst="circularArrow">
          <a:avLst>
            <a:gd name="adj1" fmla="val 5085"/>
            <a:gd name="adj2" fmla="val 327528"/>
            <a:gd name="adj3" fmla="val 8671970"/>
            <a:gd name="adj4" fmla="val 1800502"/>
            <a:gd name="adj5" fmla="val 5932"/>
          </a:avLst>
        </a:prstGeom>
        <a:solidFill>
          <a:srgbClr val="FB8815"/>
        </a:solidFill>
        <a:ln>
          <a:noFill/>
        </a:ln>
        <a:effectLst/>
      </dsp:spPr>
      <dsp:style>
        <a:lnRef idx="0">
          <a:scrgbClr r="0" g="0" b="0"/>
        </a:lnRef>
        <a:fillRef idx="1">
          <a:scrgbClr r="0" g="0" b="0"/>
        </a:fillRef>
        <a:effectRef idx="0">
          <a:scrgbClr r="0" g="0" b="0"/>
        </a:effectRef>
        <a:fontRef idx="minor">
          <a:schemeClr val="lt1"/>
        </a:fontRef>
      </dsp:style>
    </dsp:sp>
    <dsp:sp modelId="{99F55E95-BBF6-45BF-ABCB-4315A802A719}">
      <dsp:nvSpPr>
        <dsp:cNvPr id="0" name=""/>
        <dsp:cNvSpPr/>
      </dsp:nvSpPr>
      <dsp:spPr>
        <a:xfrm>
          <a:off x="997040" y="44465"/>
          <a:ext cx="3228848" cy="3228848"/>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D863C8-6E0E-46E5-8E1F-6BBC2ACEA3C4}">
      <dsp:nvSpPr>
        <dsp:cNvPr id="0" name=""/>
        <dsp:cNvSpPr/>
      </dsp:nvSpPr>
      <dsp:spPr>
        <a:xfrm>
          <a:off x="1013020" y="889720"/>
          <a:ext cx="3701972" cy="1285646"/>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BD30D9-2955-4EE4-A735-472F1CCFE622}">
      <dsp:nvSpPr>
        <dsp:cNvPr id="0" name=""/>
        <dsp:cNvSpPr/>
      </dsp:nvSpPr>
      <dsp:spPr>
        <a:xfrm>
          <a:off x="2511028" y="4037832"/>
          <a:ext cx="717436" cy="459159"/>
        </a:xfrm>
        <a:prstGeom prst="down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2CB3F0-4F03-4DB6-90BD-65EA3ECD1B88}">
      <dsp:nvSpPr>
        <dsp:cNvPr id="0" name=""/>
        <dsp:cNvSpPr/>
      </dsp:nvSpPr>
      <dsp:spPr>
        <a:xfrm>
          <a:off x="1147898" y="4405160"/>
          <a:ext cx="3443695" cy="860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220472" numCol="1" spcCol="1270" anchor="ctr" anchorCtr="0">
          <a:noAutofit/>
        </a:bodyPr>
        <a:lstStyle/>
        <a:p>
          <a:pPr lvl="0" algn="ctr" defTabSz="1377950">
            <a:lnSpc>
              <a:spcPct val="90000"/>
            </a:lnSpc>
            <a:spcBef>
              <a:spcPct val="0"/>
            </a:spcBef>
            <a:spcAft>
              <a:spcPct val="35000"/>
            </a:spcAft>
          </a:pPr>
          <a:endParaRPr lang="nl-NL" sz="3100" kern="1200"/>
        </a:p>
      </dsp:txBody>
      <dsp:txXfrm>
        <a:off x="1147898" y="4405160"/>
        <a:ext cx="3443695" cy="860923"/>
      </dsp:txXfrm>
    </dsp:sp>
    <dsp:sp modelId="{AB72B83A-4B1D-47AF-A3CD-DACBB44A49EA}">
      <dsp:nvSpPr>
        <dsp:cNvPr id="0" name=""/>
        <dsp:cNvSpPr/>
      </dsp:nvSpPr>
      <dsp:spPr>
        <a:xfrm>
          <a:off x="2358931" y="2274660"/>
          <a:ext cx="1291385" cy="129138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nl-NL" sz="1600" kern="1200" dirty="0" err="1" smtClean="0"/>
            <a:t>Stories</a:t>
          </a:r>
          <a:r>
            <a:rPr lang="nl-NL" sz="1600" kern="1200" dirty="0" smtClean="0"/>
            <a:t> klaar voor realisatie</a:t>
          </a:r>
          <a:endParaRPr lang="nl-NL" sz="1600" kern="1200" dirty="0"/>
        </a:p>
      </dsp:txBody>
      <dsp:txXfrm>
        <a:off x="2548050" y="2463779"/>
        <a:ext cx="913147" cy="913147"/>
      </dsp:txXfrm>
    </dsp:sp>
    <dsp:sp modelId="{F529D4F5-4A31-4B43-B02D-00E65F757E1A}">
      <dsp:nvSpPr>
        <dsp:cNvPr id="0" name=""/>
        <dsp:cNvSpPr/>
      </dsp:nvSpPr>
      <dsp:spPr>
        <a:xfrm>
          <a:off x="1392470" y="400178"/>
          <a:ext cx="1865084" cy="179666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nl-NL" sz="1600" kern="1200" dirty="0" smtClean="0"/>
            <a:t>Testautomatisering</a:t>
          </a:r>
          <a:endParaRPr lang="nl-NL" sz="1600" kern="1200" dirty="0"/>
        </a:p>
      </dsp:txBody>
      <dsp:txXfrm>
        <a:off x="1665605" y="663294"/>
        <a:ext cx="1318814" cy="1270434"/>
      </dsp:txXfrm>
    </dsp:sp>
    <dsp:sp modelId="{C1FF71B4-FF54-4014-994E-1166C0629695}">
      <dsp:nvSpPr>
        <dsp:cNvPr id="0" name=""/>
        <dsp:cNvSpPr/>
      </dsp:nvSpPr>
      <dsp:spPr>
        <a:xfrm>
          <a:off x="2882448" y="755215"/>
          <a:ext cx="1689558" cy="17600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nl-NL" sz="1800" kern="1200" dirty="0" smtClean="0"/>
            <a:t>Efficiëntie team</a:t>
          </a:r>
          <a:endParaRPr lang="nl-NL" sz="1800" kern="1200" dirty="0"/>
        </a:p>
      </dsp:txBody>
      <dsp:txXfrm>
        <a:off x="3129878" y="1012965"/>
        <a:ext cx="1194698" cy="1244529"/>
      </dsp:txXfrm>
    </dsp:sp>
    <dsp:sp modelId="{2F56855F-998F-4ABB-BD49-50D158EA21A4}">
      <dsp:nvSpPr>
        <dsp:cNvPr id="0" name=""/>
        <dsp:cNvSpPr/>
      </dsp:nvSpPr>
      <dsp:spPr>
        <a:xfrm>
          <a:off x="2" y="-196062"/>
          <a:ext cx="5739487" cy="5070010"/>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nl-NL"/>
          </a:p>
        </p:txBody>
      </p:sp>
      <p:sp>
        <p:nvSpPr>
          <p:cNvPr id="3" name="Tijdelijke aanduiding voo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5EFB298A-973C-4B55-AC8A-4313560AA771}" type="datetimeFigureOut">
              <a:rPr lang="nl-NL"/>
              <a:pPr>
                <a:defRPr/>
              </a:pPr>
              <a:t>11-5-2016</a:t>
            </a:fld>
            <a:endParaRPr lang="nl-NL"/>
          </a:p>
        </p:txBody>
      </p:sp>
      <p:sp>
        <p:nvSpPr>
          <p:cNvPr id="4" name="Tijdelijke aanduiding voor voetteks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nl-NL"/>
          </a:p>
        </p:txBody>
      </p:sp>
      <p:sp>
        <p:nvSpPr>
          <p:cNvPr id="5" name="Tijdelijke aanduiding voor dia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9C66FEBD-AF78-44EE-AFD6-C7611074192A}" type="slidenum">
              <a:rPr lang="nl-NL"/>
              <a:pPr>
                <a:defRPr/>
              </a:pPr>
              <a:t>‹nr.›</a:t>
            </a:fld>
            <a:endParaRPr lang="nl-NL"/>
          </a:p>
        </p:txBody>
      </p:sp>
    </p:spTree>
    <p:extLst>
      <p:ext uri="{BB962C8B-B14F-4D97-AF65-F5344CB8AC3E}">
        <p14:creationId xmlns:p14="http://schemas.microsoft.com/office/powerpoint/2010/main" val="11464360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nl-NL"/>
          </a:p>
        </p:txBody>
      </p:sp>
      <p:sp>
        <p:nvSpPr>
          <p:cNvPr id="3" name="Tijdelijke aanduiding voor datum 2"/>
          <p:cNvSpPr>
            <a:spLocks noGrp="1"/>
          </p:cNvSpPr>
          <p:nvPr>
            <p:ph type="dt" idx="1"/>
          </p:nvPr>
        </p:nvSpPr>
        <p:spPr>
          <a:xfrm>
            <a:off x="3850443" y="0"/>
            <a:ext cx="2945659" cy="496332"/>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5A61FB04-820E-435C-9296-6CB486623749}" type="datetimeFigureOut">
              <a:rPr lang="nl-NL"/>
              <a:pPr>
                <a:defRPr/>
              </a:pPr>
              <a:t>11-5-2016</a:t>
            </a:fld>
            <a:endParaRPr lang="nl-NL"/>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nl-NL" noProof="0"/>
          </a:p>
        </p:txBody>
      </p:sp>
      <p:sp>
        <p:nvSpPr>
          <p:cNvPr id="5" name="Tijdelijke aanduiding voor notiti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l-NL" noProof="0" smtClean="0"/>
              <a:t>Klik om de tekststijl van het model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endParaRPr lang="nl-NL" noProof="0"/>
          </a:p>
        </p:txBody>
      </p:sp>
      <p:sp>
        <p:nvSpPr>
          <p:cNvPr id="6" name="Tijdelijke aanduiding voor voet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nl-NL"/>
          </a:p>
        </p:txBody>
      </p:sp>
      <p:sp>
        <p:nvSpPr>
          <p:cNvPr id="7" name="Tijdelijke aanduiding voor dia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83CF97B4-FEEE-481F-B731-C73C04DFEBF7}" type="slidenum">
              <a:rPr lang="nl-NL"/>
              <a:pPr>
                <a:defRPr/>
              </a:pPr>
              <a:t>‹nr.›</a:t>
            </a:fld>
            <a:endParaRPr lang="nl-NL"/>
          </a:p>
        </p:txBody>
      </p:sp>
    </p:spTree>
    <p:extLst>
      <p:ext uri="{BB962C8B-B14F-4D97-AF65-F5344CB8AC3E}">
        <p14:creationId xmlns:p14="http://schemas.microsoft.com/office/powerpoint/2010/main" val="2742572445"/>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Geachte</a:t>
            </a:r>
            <a:r>
              <a:rPr lang="nl-NL" baseline="0" dirty="0" smtClean="0"/>
              <a:t> aanwezigen, om jullie mee te nemen in mijn verhaal is het leuk om te zien waar ik vandaan kom. </a:t>
            </a:r>
          </a:p>
          <a:p>
            <a:r>
              <a:rPr lang="nl-NL" baseline="0" dirty="0" smtClean="0"/>
              <a:t>11 jaar KPN met een transitie van Waterval naar </a:t>
            </a:r>
            <a:r>
              <a:rPr lang="nl-NL" baseline="0" dirty="0" err="1" smtClean="0"/>
              <a:t>Essup</a:t>
            </a:r>
            <a:r>
              <a:rPr lang="nl-NL" baseline="0" dirty="0" smtClean="0"/>
              <a:t>, een versimpelde versie van RUP.</a:t>
            </a:r>
          </a:p>
          <a:p>
            <a:r>
              <a:rPr lang="nl-NL" baseline="0" dirty="0" smtClean="0"/>
              <a:t>5 jaar Valori waar ik trekker ben van de vakgroep Agile, </a:t>
            </a:r>
          </a:p>
          <a:p>
            <a:r>
              <a:rPr lang="nl-NL" baseline="0" dirty="0" smtClean="0"/>
              <a:t>1,5 jaar KNB waar ik veel met JIRA en </a:t>
            </a:r>
            <a:r>
              <a:rPr lang="nl-NL" baseline="0" dirty="0" err="1" smtClean="0"/>
              <a:t>Confluence</a:t>
            </a:r>
            <a:r>
              <a:rPr lang="nl-NL" baseline="0" dirty="0" smtClean="0"/>
              <a:t> heb gewerkt. </a:t>
            </a:r>
          </a:p>
          <a:p>
            <a:r>
              <a:rPr lang="nl-NL" baseline="0" dirty="0" err="1" smtClean="0"/>
              <a:t>Specialisterren</a:t>
            </a:r>
            <a:r>
              <a:rPr lang="nl-NL" baseline="0" dirty="0" smtClean="0"/>
              <a:t> waar ik verschillende Agile vormen bij klanten heb mogen ervaren. </a:t>
            </a:r>
          </a:p>
          <a:p>
            <a:r>
              <a:rPr lang="nl-NL" baseline="0" dirty="0" smtClean="0"/>
              <a:t>En bijna 3 jaar Politie waar ik meerdere </a:t>
            </a:r>
            <a:r>
              <a:rPr lang="nl-NL" baseline="0" dirty="0" smtClean="0"/>
              <a:t>scrum </a:t>
            </a:r>
            <a:r>
              <a:rPr lang="nl-NL" baseline="0" dirty="0" smtClean="0"/>
              <a:t>teams mag helpen om goed te testen en </a:t>
            </a:r>
            <a:r>
              <a:rPr lang="nl-NL" baseline="0" dirty="0" smtClean="0"/>
              <a:t>scrum </a:t>
            </a:r>
            <a:r>
              <a:rPr lang="nl-NL" baseline="0" dirty="0" smtClean="0"/>
              <a:t>goed toe te passen vanuit </a:t>
            </a:r>
            <a:r>
              <a:rPr lang="nl-NL" baseline="0" dirty="0" smtClean="0"/>
              <a:t>kwaliteitsoogpunt.</a:t>
            </a:r>
          </a:p>
          <a:p>
            <a:r>
              <a:rPr lang="nl-NL" baseline="0" dirty="0" smtClean="0"/>
              <a:t>Mochten jullie tussentijds vragen hebben dan zijn die welkom!</a:t>
            </a:r>
            <a:endParaRPr lang="nl-NL" baseline="0" dirty="0" smtClean="0"/>
          </a:p>
          <a:p>
            <a:endParaRPr lang="nl-NL" baseline="0" dirty="0" smtClean="0"/>
          </a:p>
          <a:p>
            <a:r>
              <a:rPr lang="nl-NL" baseline="0" dirty="0" smtClean="0"/>
              <a:t>2,5 min</a:t>
            </a:r>
            <a:endParaRPr lang="nl-NL" dirty="0"/>
          </a:p>
        </p:txBody>
      </p:sp>
      <p:sp>
        <p:nvSpPr>
          <p:cNvPr id="4" name="Tijdelijke aanduiding voor dianummer 3"/>
          <p:cNvSpPr>
            <a:spLocks noGrp="1"/>
          </p:cNvSpPr>
          <p:nvPr>
            <p:ph type="sldNum" sz="quarter" idx="10"/>
          </p:nvPr>
        </p:nvSpPr>
        <p:spPr/>
        <p:txBody>
          <a:bodyPr/>
          <a:lstStyle/>
          <a:p>
            <a:pPr>
              <a:defRPr/>
            </a:pPr>
            <a:fld id="{83CF97B4-FEEE-481F-B731-C73C04DFEBF7}" type="slidenum">
              <a:rPr lang="nl-NL" smtClean="0"/>
              <a:pPr>
                <a:defRPr/>
              </a:pPr>
              <a:t>2</a:t>
            </a:fld>
            <a:endParaRPr lang="nl-NL"/>
          </a:p>
        </p:txBody>
      </p:sp>
    </p:spTree>
    <p:extLst>
      <p:ext uri="{BB962C8B-B14F-4D97-AF65-F5344CB8AC3E}">
        <p14:creationId xmlns:p14="http://schemas.microsoft.com/office/powerpoint/2010/main" val="835469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Waarom sta ik hier vandaag?</a:t>
            </a:r>
          </a:p>
          <a:p>
            <a:r>
              <a:rPr lang="nl-NL" dirty="0" smtClean="0"/>
              <a:t>Ik vind</a:t>
            </a:r>
            <a:r>
              <a:rPr lang="nl-NL" baseline="0" dirty="0" smtClean="0"/>
              <a:t> het gaaf om les te geven, presentaties te doen en mensen te coachen.</a:t>
            </a:r>
          </a:p>
          <a:p>
            <a:endParaRPr lang="nl-NL" baseline="0" dirty="0" smtClean="0"/>
          </a:p>
          <a:p>
            <a:r>
              <a:rPr lang="nl-NL" baseline="0" dirty="0" smtClean="0"/>
              <a:t>Binnen Valori zit ik sinds kort bij het Team Agile om klanten te helpen bij hun transities naar of binnen Agile.</a:t>
            </a:r>
            <a:endParaRPr lang="nl-NL" dirty="0" smtClean="0"/>
          </a:p>
          <a:p>
            <a:endParaRPr lang="nl-NL" dirty="0" smtClean="0"/>
          </a:p>
          <a:p>
            <a:r>
              <a:rPr lang="nl-NL" dirty="0" smtClean="0"/>
              <a:t>Zoals jullie kunnen zien om de bovenstaande</a:t>
            </a:r>
            <a:r>
              <a:rPr lang="nl-NL" baseline="0" dirty="0" smtClean="0"/>
              <a:t> punten die voor mij naadloos aansluiten bij mijn werkgever..</a:t>
            </a:r>
          </a:p>
          <a:p>
            <a:r>
              <a:rPr lang="nl-NL" baseline="0" dirty="0" smtClean="0"/>
              <a:t>Maar bovenal omdat ik me heb opgegeven bij de open inschrijvingen. </a:t>
            </a:r>
            <a:r>
              <a:rPr lang="nl-NL" baseline="0" dirty="0" smtClean="0"/>
              <a:t> Ik met jullie mijn ervaring wil delen en geloof dat de volgende vijf </a:t>
            </a:r>
            <a:r>
              <a:rPr lang="nl-NL" baseline="0" dirty="0" err="1" smtClean="0"/>
              <a:t>lifehacks</a:t>
            </a:r>
            <a:r>
              <a:rPr lang="nl-NL" baseline="0" dirty="0" smtClean="0"/>
              <a:t> gaaf zijn!</a:t>
            </a:r>
          </a:p>
          <a:p>
            <a:endParaRPr lang="nl-NL" baseline="0" dirty="0" smtClean="0"/>
          </a:p>
          <a:p>
            <a:r>
              <a:rPr lang="nl-NL" dirty="0" smtClean="0"/>
              <a:t>2,5 min</a:t>
            </a:r>
            <a:endParaRPr lang="en-US" dirty="0"/>
          </a:p>
        </p:txBody>
      </p:sp>
      <p:sp>
        <p:nvSpPr>
          <p:cNvPr id="4" name="Tijdelijke aanduiding voor dianummer 3"/>
          <p:cNvSpPr>
            <a:spLocks noGrp="1"/>
          </p:cNvSpPr>
          <p:nvPr>
            <p:ph type="sldNum" sz="quarter" idx="10"/>
          </p:nvPr>
        </p:nvSpPr>
        <p:spPr/>
        <p:txBody>
          <a:bodyPr/>
          <a:lstStyle/>
          <a:p>
            <a:pPr>
              <a:defRPr/>
            </a:pPr>
            <a:fld id="{83CF97B4-FEEE-481F-B731-C73C04DFEBF7}" type="slidenum">
              <a:rPr lang="nl-NL" smtClean="0"/>
              <a:pPr>
                <a:defRPr/>
              </a:pPr>
              <a:t>3</a:t>
            </a:fld>
            <a:endParaRPr lang="nl-NL"/>
          </a:p>
        </p:txBody>
      </p:sp>
    </p:spTree>
    <p:extLst>
      <p:ext uri="{BB962C8B-B14F-4D97-AF65-F5344CB8AC3E}">
        <p14:creationId xmlns:p14="http://schemas.microsoft.com/office/powerpoint/2010/main" val="3553020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nl-NL" sz="1200" kern="1200" dirty="0" smtClean="0">
                <a:solidFill>
                  <a:schemeClr val="tx1"/>
                </a:solidFill>
                <a:effectLst/>
                <a:latin typeface="+mn-lt"/>
                <a:ea typeface="+mn-ea"/>
                <a:cs typeface="+mn-cs"/>
              </a:rPr>
              <a:t>Zoals Jeff Sutherland het al mooi heeft gezegd, </a:t>
            </a:r>
            <a:r>
              <a:rPr lang="nl-NL" sz="1200" kern="1200" dirty="0" err="1" smtClean="0">
                <a:solidFill>
                  <a:schemeClr val="tx1"/>
                </a:solidFill>
                <a:effectLst/>
                <a:latin typeface="+mn-lt"/>
                <a:ea typeface="+mn-ea"/>
                <a:cs typeface="+mn-cs"/>
              </a:rPr>
              <a:t>velocity</a:t>
            </a:r>
            <a:r>
              <a:rPr lang="nl-NL" sz="1200" kern="1200" dirty="0" smtClean="0">
                <a:solidFill>
                  <a:schemeClr val="tx1"/>
                </a:solidFill>
                <a:effectLst/>
                <a:latin typeface="+mn-lt"/>
                <a:ea typeface="+mn-ea"/>
                <a:cs typeface="+mn-cs"/>
              </a:rPr>
              <a:t> is </a:t>
            </a:r>
            <a:r>
              <a:rPr lang="nl-NL" sz="1200" kern="1200" dirty="0" err="1" smtClean="0">
                <a:solidFill>
                  <a:schemeClr val="tx1"/>
                </a:solidFill>
                <a:effectLst/>
                <a:latin typeface="+mn-lt"/>
                <a:ea typeface="+mn-ea"/>
                <a:cs typeface="+mn-cs"/>
              </a:rPr>
              <a:t>key</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Twice</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the</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working</a:t>
            </a:r>
            <a:r>
              <a:rPr lang="nl-NL" sz="1200" kern="1200" dirty="0" smtClean="0">
                <a:solidFill>
                  <a:schemeClr val="tx1"/>
                </a:solidFill>
                <a:effectLst/>
                <a:latin typeface="+mn-lt"/>
                <a:ea typeface="+mn-ea"/>
                <a:cs typeface="+mn-cs"/>
              </a:rPr>
              <a:t> software half </a:t>
            </a:r>
            <a:r>
              <a:rPr lang="nl-NL" sz="1200" kern="1200" dirty="0" err="1" smtClean="0">
                <a:solidFill>
                  <a:schemeClr val="tx1"/>
                </a:solidFill>
                <a:effectLst/>
                <a:latin typeface="+mn-lt"/>
                <a:ea typeface="+mn-ea"/>
                <a:cs typeface="+mn-cs"/>
              </a:rPr>
              <a:t>the</a:t>
            </a:r>
            <a:r>
              <a:rPr lang="nl-NL" sz="1200" kern="1200" dirty="0" smtClean="0">
                <a:solidFill>
                  <a:schemeClr val="tx1"/>
                </a:solidFill>
                <a:effectLst/>
                <a:latin typeface="+mn-lt"/>
                <a:ea typeface="+mn-ea"/>
                <a:cs typeface="+mn-cs"/>
              </a:rPr>
              <a:t> time. Maar hoe werkt dat dan in de praktijk. Welke life </a:t>
            </a:r>
            <a:r>
              <a:rPr lang="nl-NL" sz="1200" kern="1200" dirty="0" err="1" smtClean="0">
                <a:solidFill>
                  <a:schemeClr val="tx1"/>
                </a:solidFill>
                <a:effectLst/>
                <a:latin typeface="+mn-lt"/>
                <a:ea typeface="+mn-ea"/>
                <a:cs typeface="+mn-cs"/>
              </a:rPr>
              <a:t>hacks</a:t>
            </a:r>
            <a:r>
              <a:rPr lang="nl-NL" sz="1200" kern="1200" dirty="0" smtClean="0">
                <a:solidFill>
                  <a:schemeClr val="tx1"/>
                </a:solidFill>
                <a:effectLst/>
                <a:latin typeface="+mn-lt"/>
                <a:ea typeface="+mn-ea"/>
                <a:cs typeface="+mn-cs"/>
              </a:rPr>
              <a:t> doe je om op die versnelling te komen?</a:t>
            </a:r>
            <a:endParaRPr lang="en-US" sz="1200" kern="1200" dirty="0" smtClean="0">
              <a:solidFill>
                <a:schemeClr val="tx1"/>
              </a:solidFill>
              <a:effectLst/>
              <a:latin typeface="+mn-lt"/>
              <a:ea typeface="+mn-ea"/>
              <a:cs typeface="+mn-cs"/>
            </a:endParaRPr>
          </a:p>
          <a:p>
            <a:endParaRPr lang="nl-NL" dirty="0" smtClean="0"/>
          </a:p>
          <a:p>
            <a:pPr marL="171450" indent="-171450">
              <a:buFont typeface="Arial" panose="020B0604020202020204" pitchFamily="34" charset="0"/>
              <a:buChar char="•"/>
            </a:pPr>
            <a:r>
              <a:rPr lang="nl-NL" baseline="0" dirty="0" smtClean="0"/>
              <a:t>De grootste winst is dat je altijd zaken over houd op de </a:t>
            </a:r>
            <a:r>
              <a:rPr lang="nl-NL" baseline="0" dirty="0" err="1" smtClean="0"/>
              <a:t>backlog</a:t>
            </a:r>
            <a:r>
              <a:rPr lang="nl-NL" baseline="0" dirty="0" smtClean="0"/>
              <a:t> die je nooit zult bouwen. Accepteer dit! Dit is een groot deel van de winst van </a:t>
            </a:r>
            <a:r>
              <a:rPr lang="nl-NL" baseline="0" dirty="0" err="1" smtClean="0"/>
              <a:t>twice</a:t>
            </a:r>
            <a:r>
              <a:rPr lang="nl-NL" baseline="0" dirty="0" smtClean="0"/>
              <a:t> </a:t>
            </a:r>
            <a:r>
              <a:rPr lang="nl-NL" baseline="0" dirty="0" err="1" smtClean="0"/>
              <a:t>the</a:t>
            </a:r>
            <a:r>
              <a:rPr lang="nl-NL" baseline="0" dirty="0" smtClean="0"/>
              <a:t> </a:t>
            </a:r>
            <a:r>
              <a:rPr lang="nl-NL" baseline="0" dirty="0" err="1" smtClean="0"/>
              <a:t>working</a:t>
            </a:r>
            <a:r>
              <a:rPr lang="nl-NL" baseline="0" dirty="0" smtClean="0"/>
              <a:t> software in half </a:t>
            </a:r>
            <a:r>
              <a:rPr lang="nl-NL" baseline="0" dirty="0" err="1" smtClean="0"/>
              <a:t>the</a:t>
            </a:r>
            <a:r>
              <a:rPr lang="nl-NL" baseline="0" dirty="0" smtClean="0"/>
              <a:t> time. In de praktijk zie ik dat dit regelmatig gebeurt.</a:t>
            </a:r>
          </a:p>
          <a:p>
            <a:pPr marL="171450" indent="-171450">
              <a:buFont typeface="Arial" panose="020B0604020202020204" pitchFamily="34" charset="0"/>
              <a:buChar char="•"/>
            </a:pPr>
            <a:r>
              <a:rPr lang="nl-NL" baseline="0" dirty="0" smtClean="0"/>
              <a:t>Door meteen een werkende story op te leveren kan de klant sneller beginnen en is de kans groot dat door vernieuwd inzicht de vervolg </a:t>
            </a:r>
            <a:r>
              <a:rPr lang="nl-NL" baseline="0" dirty="0" smtClean="0"/>
              <a:t>story's </a:t>
            </a:r>
            <a:r>
              <a:rPr lang="nl-NL" baseline="0" dirty="0" smtClean="0"/>
              <a:t>er anders uit komen te zien. Bij de politie bouwen we zelfs regelmatig een </a:t>
            </a:r>
            <a:r>
              <a:rPr lang="nl-NL" baseline="0" dirty="0" smtClean="0"/>
              <a:t>pilot </a:t>
            </a:r>
            <a:r>
              <a:rPr lang="nl-NL" baseline="0" dirty="0" smtClean="0"/>
              <a:t>om te zien of de gekozen oplossing wel voldoende aansluit bij het dagelijks gebruik.</a:t>
            </a:r>
          </a:p>
          <a:p>
            <a:pPr marL="171450" marR="0" indent="-171450" algn="l" defTabSz="4572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NL" dirty="0" smtClean="0"/>
              <a:t>Schat de </a:t>
            </a:r>
            <a:r>
              <a:rPr lang="nl-NL" dirty="0" smtClean="0"/>
              <a:t>story's </a:t>
            </a:r>
            <a:r>
              <a:rPr lang="nl-NL" dirty="0" smtClean="0"/>
              <a:t>goed in met de </a:t>
            </a:r>
            <a:r>
              <a:rPr lang="nl-NL" dirty="0" err="1" smtClean="0"/>
              <a:t>developers</a:t>
            </a:r>
            <a:r>
              <a:rPr lang="nl-NL" dirty="0" smtClean="0"/>
              <a:t>, hieraan kan je zien of je verbeteringen ook tot een verbetering/versnelling leiden. Controleer dit ook in de retro.</a:t>
            </a:r>
          </a:p>
          <a:p>
            <a:pPr marL="171450" indent="-171450">
              <a:buFont typeface="Arial" panose="020B0604020202020204" pitchFamily="34" charset="0"/>
              <a:buChar char="•"/>
            </a:pPr>
            <a:r>
              <a:rPr lang="nl-NL" baseline="0" dirty="0" smtClean="0"/>
              <a:t>Meet dus altijd je snelheid in de verschillende sprints en gebruik dit samen met het team om verbeteringen te initiëren! Dit is Hack nummer 1.</a:t>
            </a:r>
            <a:endParaRPr lang="nl-NL" baseline="0" dirty="0" smtClean="0"/>
          </a:p>
          <a:p>
            <a:endParaRPr lang="nl-NL" baseline="0" dirty="0" smtClean="0"/>
          </a:p>
          <a:p>
            <a:r>
              <a:rPr lang="nl-NL" baseline="0" dirty="0" smtClean="0"/>
              <a:t>3 min</a:t>
            </a:r>
            <a:endParaRPr lang="en-US" dirty="0"/>
          </a:p>
        </p:txBody>
      </p:sp>
      <p:sp>
        <p:nvSpPr>
          <p:cNvPr id="4" name="Tijdelijke aanduiding voor dianummer 3"/>
          <p:cNvSpPr>
            <a:spLocks noGrp="1"/>
          </p:cNvSpPr>
          <p:nvPr>
            <p:ph type="sldNum" sz="quarter" idx="10"/>
          </p:nvPr>
        </p:nvSpPr>
        <p:spPr/>
        <p:txBody>
          <a:bodyPr/>
          <a:lstStyle/>
          <a:p>
            <a:pPr>
              <a:defRPr/>
            </a:pPr>
            <a:fld id="{83CF97B4-FEEE-481F-B731-C73C04DFEBF7}" type="slidenum">
              <a:rPr lang="nl-NL" smtClean="0"/>
              <a:pPr>
                <a:defRPr/>
              </a:pPr>
              <a:t>4</a:t>
            </a:fld>
            <a:endParaRPr lang="nl-NL"/>
          </a:p>
        </p:txBody>
      </p:sp>
    </p:spTree>
    <p:extLst>
      <p:ext uri="{BB962C8B-B14F-4D97-AF65-F5344CB8AC3E}">
        <p14:creationId xmlns:p14="http://schemas.microsoft.com/office/powerpoint/2010/main" val="4142044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smtClean="0"/>
              <a:t>Wat kan je nog meer</a:t>
            </a:r>
            <a:r>
              <a:rPr lang="nl-NL" baseline="0" dirty="0" smtClean="0"/>
              <a:t> doen om de snelheid te verhogen?</a:t>
            </a:r>
            <a:endParaRPr lang="nl-NL" dirty="0" smtClean="0"/>
          </a:p>
          <a:p>
            <a:pPr marL="171450" indent="-171450">
              <a:buFont typeface="Arial" panose="020B0604020202020204" pitchFamily="34" charset="0"/>
              <a:buChar char="•"/>
            </a:pPr>
            <a:r>
              <a:rPr lang="nl-NL" dirty="0" smtClean="0"/>
              <a:t>Probeer verspilling </a:t>
            </a:r>
            <a:r>
              <a:rPr lang="nl-NL" dirty="0" smtClean="0"/>
              <a:t>te verminderen zoals voorraad en wachttijd.</a:t>
            </a:r>
            <a:r>
              <a:rPr lang="nl-NL" baseline="0" dirty="0" smtClean="0"/>
              <a:t> Makkelijker gezegd dan gedaan. Hoe vaak hebben we als testers al niet zitten wachten tot eindelijk de software gebouwd was zodat we konden testen?</a:t>
            </a:r>
            <a:endParaRPr lang="nl-NL" dirty="0" smtClean="0"/>
          </a:p>
          <a:p>
            <a:pPr marL="171450" indent="-171450">
              <a:buFont typeface="Arial" panose="020B0604020202020204" pitchFamily="34" charset="0"/>
              <a:buChar char="•"/>
            </a:pPr>
            <a:r>
              <a:rPr lang="nl-NL" dirty="0" smtClean="0"/>
              <a:t>Neem de tijd om de </a:t>
            </a:r>
            <a:r>
              <a:rPr lang="nl-NL" dirty="0" smtClean="0"/>
              <a:t>story's </a:t>
            </a:r>
            <a:r>
              <a:rPr lang="nl-NL" dirty="0" smtClean="0"/>
              <a:t>goed voor te bereiden, wat wil de </a:t>
            </a:r>
            <a:r>
              <a:rPr lang="nl-NL" dirty="0" smtClean="0"/>
              <a:t>product </a:t>
            </a:r>
            <a:r>
              <a:rPr lang="nl-NL" dirty="0" err="1" smtClean="0"/>
              <a:t>owner</a:t>
            </a:r>
            <a:r>
              <a:rPr lang="nl-NL" dirty="0" smtClean="0"/>
              <a:t>, </a:t>
            </a:r>
            <a:r>
              <a:rPr lang="nl-NL" dirty="0" smtClean="0"/>
              <a:t>wat willen de klanten, hoe loopt de flow, welke </a:t>
            </a:r>
            <a:r>
              <a:rPr lang="nl-NL" dirty="0" err="1" smtClean="0"/>
              <a:t>drops</a:t>
            </a:r>
            <a:r>
              <a:rPr lang="nl-NL" dirty="0" smtClean="0"/>
              <a:t> gaan we komende sprint doen, wanneer is het goed genoeg? </a:t>
            </a:r>
            <a:r>
              <a:rPr lang="nl-NL" dirty="0" err="1" smtClean="0"/>
              <a:t>definition</a:t>
            </a:r>
            <a:r>
              <a:rPr lang="nl-NL" dirty="0" smtClean="0"/>
              <a:t> </a:t>
            </a:r>
            <a:r>
              <a:rPr lang="nl-NL" dirty="0" smtClean="0"/>
              <a:t>of </a:t>
            </a:r>
            <a:r>
              <a:rPr lang="nl-NL" dirty="0" err="1" smtClean="0"/>
              <a:t>done</a:t>
            </a:r>
            <a:r>
              <a:rPr lang="nl-NL" dirty="0" smtClean="0"/>
              <a:t>/</a:t>
            </a:r>
            <a:r>
              <a:rPr lang="nl-NL" dirty="0" err="1" smtClean="0"/>
              <a:t>definition</a:t>
            </a:r>
            <a:r>
              <a:rPr lang="nl-NL" baseline="0" dirty="0" smtClean="0"/>
              <a:t> </a:t>
            </a:r>
            <a:r>
              <a:rPr lang="nl-NL" baseline="0" dirty="0" smtClean="0"/>
              <a:t>of </a:t>
            </a:r>
            <a:r>
              <a:rPr lang="nl-NL" baseline="0" dirty="0" err="1" smtClean="0"/>
              <a:t>readyness</a:t>
            </a:r>
            <a:r>
              <a:rPr lang="nl-NL" baseline="0" dirty="0" smtClean="0"/>
              <a:t>. De eerste fout die gemaakt wordt in een scrumteam is dat ze maar vast gaan beginnen, zonder goed af te stemmen of door te </a:t>
            </a:r>
            <a:r>
              <a:rPr lang="nl-NL" baseline="0" dirty="0" err="1" smtClean="0"/>
              <a:t>vragen..onnodige</a:t>
            </a:r>
            <a:r>
              <a:rPr lang="nl-NL" baseline="0" dirty="0" smtClean="0"/>
              <a:t> herbouw of herstel is waste, tenzij je van te voren niet overziet wat het moet worden! </a:t>
            </a:r>
            <a:r>
              <a:rPr lang="nl-NL" baseline="0" dirty="0" smtClean="0"/>
              <a:t>Met het scrumteam bij </a:t>
            </a:r>
            <a:r>
              <a:rPr lang="nl-NL" baseline="0" dirty="0" smtClean="0"/>
              <a:t>Politie </a:t>
            </a:r>
            <a:r>
              <a:rPr lang="nl-NL" baseline="0" dirty="0" smtClean="0"/>
              <a:t>hebben we dit ook </a:t>
            </a:r>
            <a:r>
              <a:rPr lang="nl-NL" baseline="0" dirty="0" smtClean="0"/>
              <a:t>ervaren. Hoe zorgvuldiger we dit doen hoe beter het gaat.</a:t>
            </a:r>
          </a:p>
          <a:p>
            <a:endParaRPr lang="nl-NL" dirty="0" smtClean="0"/>
          </a:p>
          <a:p>
            <a:pPr marL="171450" indent="-171450">
              <a:buFont typeface="Arial" panose="020B0604020202020204" pitchFamily="34" charset="0"/>
              <a:buChar char="•"/>
            </a:pPr>
            <a:r>
              <a:rPr lang="nl-NL" baseline="0" dirty="0" smtClean="0"/>
              <a:t>Het is pas af als alles af is, een programmeur die vast voorruit werkt terwijl er nog getest moet worden is dus niet ok. Voorraad is ook waste, dat geldt dus ook voor al je testgevallen die je vast van te voren hebt gemaakt.</a:t>
            </a:r>
          </a:p>
          <a:p>
            <a:pPr marL="171450" indent="-171450">
              <a:buFont typeface="Arial" panose="020B0604020202020204" pitchFamily="34" charset="0"/>
              <a:buChar char="•"/>
            </a:pPr>
            <a:endParaRPr lang="nl-NL" baseline="0" dirty="0" smtClean="0"/>
          </a:p>
          <a:p>
            <a:pPr marL="0" marR="0" indent="0" algn="l" defTabSz="457200" rtl="0" eaLnBrk="1" fontAlgn="base" latinLnBrk="0" hangingPunct="1">
              <a:lnSpc>
                <a:spcPct val="100000"/>
              </a:lnSpc>
              <a:spcBef>
                <a:spcPct val="30000"/>
              </a:spcBef>
              <a:spcAft>
                <a:spcPct val="0"/>
              </a:spcAft>
              <a:buClrTx/>
              <a:buSzTx/>
              <a:buFontTx/>
              <a:buNone/>
              <a:tabLst/>
              <a:defRPr/>
            </a:pPr>
            <a:r>
              <a:rPr lang="nl-NL" baseline="0" dirty="0" smtClean="0"/>
              <a:t>3 min</a:t>
            </a:r>
            <a:endParaRPr lang="en-US" dirty="0" smtClean="0"/>
          </a:p>
          <a:p>
            <a:endParaRPr lang="en-US" dirty="0"/>
          </a:p>
        </p:txBody>
      </p:sp>
      <p:sp>
        <p:nvSpPr>
          <p:cNvPr id="4" name="Tijdelijke aanduiding voor dianummer 3"/>
          <p:cNvSpPr>
            <a:spLocks noGrp="1"/>
          </p:cNvSpPr>
          <p:nvPr>
            <p:ph type="sldNum" sz="quarter" idx="10"/>
          </p:nvPr>
        </p:nvSpPr>
        <p:spPr/>
        <p:txBody>
          <a:bodyPr/>
          <a:lstStyle/>
          <a:p>
            <a:pPr>
              <a:defRPr/>
            </a:pPr>
            <a:fld id="{83CF97B4-FEEE-481F-B731-C73C04DFEBF7}" type="slidenum">
              <a:rPr lang="nl-NL" smtClean="0"/>
              <a:pPr>
                <a:defRPr/>
              </a:pPr>
              <a:t>5</a:t>
            </a:fld>
            <a:endParaRPr lang="nl-NL"/>
          </a:p>
        </p:txBody>
      </p:sp>
    </p:spTree>
    <p:extLst>
      <p:ext uri="{BB962C8B-B14F-4D97-AF65-F5344CB8AC3E}">
        <p14:creationId xmlns:p14="http://schemas.microsoft.com/office/powerpoint/2010/main" val="3923099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nl-NL" dirty="0" smtClean="0"/>
              <a:t>En tot</a:t>
            </a:r>
            <a:r>
              <a:rPr lang="nl-NL" baseline="0" dirty="0" smtClean="0"/>
              <a:t> slot…</a:t>
            </a:r>
            <a:endParaRPr lang="nl-NL" dirty="0" smtClean="0"/>
          </a:p>
          <a:p>
            <a:pPr marL="0" marR="0" indent="0" algn="l" defTabSz="457200" rtl="0" eaLnBrk="1" fontAlgn="base" latinLnBrk="0" hangingPunct="1">
              <a:lnSpc>
                <a:spcPct val="100000"/>
              </a:lnSpc>
              <a:spcBef>
                <a:spcPct val="30000"/>
              </a:spcBef>
              <a:spcAft>
                <a:spcPct val="0"/>
              </a:spcAft>
              <a:buClrTx/>
              <a:buSzTx/>
              <a:buFontTx/>
              <a:buNone/>
              <a:tabLst/>
              <a:defRPr/>
            </a:pPr>
            <a:endParaRPr lang="nl-NL" dirty="0" smtClean="0"/>
          </a:p>
          <a:p>
            <a:pPr marL="0" marR="0" indent="0" algn="l" defTabSz="457200" rtl="0" eaLnBrk="1" fontAlgn="base" latinLnBrk="0" hangingPunct="1">
              <a:lnSpc>
                <a:spcPct val="100000"/>
              </a:lnSpc>
              <a:spcBef>
                <a:spcPct val="30000"/>
              </a:spcBef>
              <a:spcAft>
                <a:spcPct val="0"/>
              </a:spcAft>
              <a:buClrTx/>
              <a:buSzTx/>
              <a:buFontTx/>
              <a:buNone/>
              <a:tabLst/>
              <a:defRPr/>
            </a:pPr>
            <a:r>
              <a:rPr lang="nl-NL" dirty="0" smtClean="0"/>
              <a:t>Leer</a:t>
            </a:r>
            <a:r>
              <a:rPr lang="nl-NL" dirty="0" smtClean="0"/>
              <a:t>! Met je team moet je elke sprint het beste uit elkaar zien te halen. Dat gaat alleen als je ook vaak probeert en faalt!</a:t>
            </a:r>
          </a:p>
          <a:p>
            <a:endParaRPr lang="nl-NL" dirty="0" smtClean="0"/>
          </a:p>
          <a:p>
            <a:r>
              <a:rPr lang="nl-NL" dirty="0" smtClean="0"/>
              <a:t>Zorg dat je teamleden elke sprint iets leren over het werk dat jij doet, zorg dat de </a:t>
            </a:r>
            <a:r>
              <a:rPr lang="nl-NL" dirty="0" smtClean="0"/>
              <a:t>bus</a:t>
            </a:r>
            <a:r>
              <a:rPr lang="nl-NL" baseline="0" dirty="0" smtClean="0"/>
              <a:t> truck</a:t>
            </a:r>
            <a:r>
              <a:rPr lang="nl-NL" dirty="0" smtClean="0"/>
              <a:t> factor </a:t>
            </a:r>
            <a:r>
              <a:rPr lang="nl-NL" dirty="0" smtClean="0"/>
              <a:t>steeds hoger wordt. Iedereen is uiteindelijk misbaar!</a:t>
            </a:r>
          </a:p>
          <a:p>
            <a:endParaRPr lang="nl-NL" dirty="0" smtClean="0"/>
          </a:p>
          <a:p>
            <a:pPr marL="171450" indent="-171450">
              <a:buFont typeface="Arial" panose="020B0604020202020204" pitchFamily="34" charset="0"/>
              <a:buChar char="•"/>
            </a:pPr>
            <a:r>
              <a:rPr lang="nl-NL" baseline="0" dirty="0" smtClean="0"/>
              <a:t>De retro is het moment om samen te beseffen hoe het nog beter kan en in welke valkuilen je gestapt bent, geeft niks, als je er maar van leert! De retro was voor </a:t>
            </a:r>
            <a:r>
              <a:rPr lang="nl-NL" baseline="0" dirty="0" smtClean="0"/>
              <a:t>ons </a:t>
            </a:r>
            <a:r>
              <a:rPr lang="nl-NL" baseline="0" dirty="0" smtClean="0"/>
              <a:t>vaak een mooi natuurlijk moment om </a:t>
            </a:r>
            <a:r>
              <a:rPr lang="nl-NL" baseline="0" dirty="0" smtClean="0"/>
              <a:t>het </a:t>
            </a:r>
            <a:r>
              <a:rPr lang="nl-NL" baseline="0" dirty="0" smtClean="0"/>
              <a:t>team verder te helpen zichzelf te verbeteren. Vragen die ik heb gesteld waren: Hoe kan het beter? Waar irriteer je je aan? Doe je wel genoeg mee in het team</a:t>
            </a:r>
            <a:r>
              <a:rPr lang="nl-NL" baseline="0" dirty="0" smtClean="0"/>
              <a:t>? Wat hadden de andere aan jouw werk?</a:t>
            </a:r>
            <a:endParaRPr lang="nl-NL" baseline="0" dirty="0" smtClean="0"/>
          </a:p>
          <a:p>
            <a:pPr marL="171450" indent="-171450">
              <a:buFont typeface="Arial" panose="020B0604020202020204" pitchFamily="34" charset="0"/>
              <a:buChar char="•"/>
            </a:pPr>
            <a:endParaRPr lang="nl-NL" baseline="0" dirty="0" smtClean="0"/>
          </a:p>
          <a:p>
            <a:pPr marL="171450" indent="-171450">
              <a:buFont typeface="Arial" panose="020B0604020202020204" pitchFamily="34" charset="0"/>
              <a:buChar char="•"/>
            </a:pPr>
            <a:r>
              <a:rPr lang="nl-NL" baseline="0" dirty="0" smtClean="0"/>
              <a:t>Meet tijdens de demo de gerealiseerde punten en bespreek tijdens de retro waar de versnelling/vertraging nu vandaan kwam en hoe je volgende sprint beter/fijner/sneller tot de gewenste resultaten kunt komen. Hoe wordt je een beter team?</a:t>
            </a:r>
          </a:p>
          <a:p>
            <a:endParaRPr lang="nl-NL" baseline="0" dirty="0" smtClean="0"/>
          </a:p>
          <a:p>
            <a:endParaRPr lang="nl-NL" baseline="0" dirty="0" smtClean="0"/>
          </a:p>
          <a:p>
            <a:r>
              <a:rPr lang="nl-NL" baseline="0" dirty="0" smtClean="0"/>
              <a:t>Wie kan nog een factor noemen die helpen om de snelheid te verhogen</a:t>
            </a:r>
            <a:r>
              <a:rPr lang="nl-NL" baseline="0" dirty="0" smtClean="0"/>
              <a:t>?  Mogelijk kun je denken aan pair review of bijvoorbeeld testautomatisering.</a:t>
            </a:r>
            <a:endParaRPr lang="nl-NL" dirty="0" smtClean="0"/>
          </a:p>
          <a:p>
            <a:pPr marL="0" indent="0">
              <a:buFont typeface="Arial" panose="020B0604020202020204" pitchFamily="34" charset="0"/>
              <a:buNone/>
            </a:pPr>
            <a:endParaRPr lang="nl-NL" baseline="0" dirty="0" smtClean="0"/>
          </a:p>
          <a:p>
            <a:pPr marL="0" marR="0" indent="0" algn="l" defTabSz="4572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nl-NL" baseline="0" dirty="0" smtClean="0"/>
              <a:t>3 min</a:t>
            </a:r>
            <a:endParaRPr lang="en-US" dirty="0" smtClean="0"/>
          </a:p>
          <a:p>
            <a:pPr marL="0" indent="0">
              <a:buFont typeface="Arial" panose="020B0604020202020204" pitchFamily="34" charset="0"/>
              <a:buNone/>
            </a:pPr>
            <a:endParaRPr lang="nl-NL" baseline="0" dirty="0" smtClean="0"/>
          </a:p>
          <a:p>
            <a:endParaRPr lang="en-US" dirty="0"/>
          </a:p>
        </p:txBody>
      </p:sp>
      <p:sp>
        <p:nvSpPr>
          <p:cNvPr id="4" name="Tijdelijke aanduiding voor dianummer 3"/>
          <p:cNvSpPr>
            <a:spLocks noGrp="1"/>
          </p:cNvSpPr>
          <p:nvPr>
            <p:ph type="sldNum" sz="quarter" idx="10"/>
          </p:nvPr>
        </p:nvSpPr>
        <p:spPr/>
        <p:txBody>
          <a:bodyPr/>
          <a:lstStyle/>
          <a:p>
            <a:pPr>
              <a:defRPr/>
            </a:pPr>
            <a:fld id="{83CF97B4-FEEE-481F-B731-C73C04DFEBF7}" type="slidenum">
              <a:rPr lang="nl-NL" smtClean="0"/>
              <a:pPr>
                <a:defRPr/>
              </a:pPr>
              <a:t>6</a:t>
            </a:fld>
            <a:endParaRPr lang="nl-NL"/>
          </a:p>
        </p:txBody>
      </p:sp>
    </p:spTree>
    <p:extLst>
      <p:ext uri="{BB962C8B-B14F-4D97-AF65-F5344CB8AC3E}">
        <p14:creationId xmlns:p14="http://schemas.microsoft.com/office/powerpoint/2010/main" val="4170384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Ik</a:t>
            </a:r>
            <a:r>
              <a:rPr lang="nl-NL" baseline="0" dirty="0" smtClean="0"/>
              <a:t> ben al vaak bij leveranciers geweest die wel systeemtesten deden, maar nooit konden aantonen wat ze nu getest </a:t>
            </a:r>
            <a:r>
              <a:rPr lang="nl-NL" baseline="0" dirty="0" err="1" smtClean="0"/>
              <a:t>hadden..en</a:t>
            </a:r>
            <a:r>
              <a:rPr lang="nl-NL" baseline="0" dirty="0" smtClean="0"/>
              <a:t> bij een scrum team kreeg ik het excuus te horen dat ze al zo ver waren en dat het nu toch geen zin meer </a:t>
            </a:r>
            <a:r>
              <a:rPr lang="nl-NL" baseline="0" dirty="0" err="1" smtClean="0"/>
              <a:t>had..maar</a:t>
            </a:r>
            <a:r>
              <a:rPr lang="nl-NL" baseline="0" dirty="0" smtClean="0"/>
              <a:t> bij de geplande audit voelde ik al nattigheid..</a:t>
            </a:r>
            <a:endParaRPr lang="nl-NL" dirty="0" smtClean="0"/>
          </a:p>
          <a:p>
            <a:endParaRPr lang="nl-NL" dirty="0" smtClean="0"/>
          </a:p>
          <a:p>
            <a:r>
              <a:rPr lang="nl-NL" dirty="0" smtClean="0"/>
              <a:t>Tijdens de </a:t>
            </a:r>
            <a:r>
              <a:rPr lang="nl-NL" dirty="0" err="1" smtClean="0"/>
              <a:t>refinement</a:t>
            </a:r>
            <a:r>
              <a:rPr lang="nl-NL" dirty="0" smtClean="0"/>
              <a:t> neem je het proces door dat gebouwd</a:t>
            </a:r>
            <a:r>
              <a:rPr lang="nl-NL" baseline="0" dirty="0" smtClean="0"/>
              <a:t> moet worden. De kleinst mogelijke story bouw je als eerste. Dit </a:t>
            </a:r>
            <a:r>
              <a:rPr lang="nl-NL" baseline="0" dirty="0" smtClean="0"/>
              <a:t>deden we, toen </a:t>
            </a:r>
            <a:r>
              <a:rPr lang="nl-NL" baseline="0" dirty="0" smtClean="0"/>
              <a:t>we bij KPN een tool bouwden waarmee we glasvezelverbindingen door heel Nederland konden plannen. Omdat je de stappen met het team doorneemt komen algauw de eerste acceptatie criteria/ Business Rules naar boven. Daarna </a:t>
            </a:r>
            <a:r>
              <a:rPr lang="nl-NL" baseline="0" dirty="0" smtClean="0"/>
              <a:t>werkten we </a:t>
            </a:r>
            <a:r>
              <a:rPr lang="nl-NL" baseline="0" dirty="0" smtClean="0"/>
              <a:t>zo snel mogelijk naar een story die naar productie kan en meerwaarde levert voor </a:t>
            </a:r>
            <a:r>
              <a:rPr lang="nl-NL" baseline="0" dirty="0" smtClean="0"/>
              <a:t>de klant/gebruiker. </a:t>
            </a:r>
            <a:r>
              <a:rPr lang="nl-NL" baseline="0" dirty="0" smtClean="0"/>
              <a:t>Ditzelfde proces </a:t>
            </a:r>
            <a:r>
              <a:rPr lang="nl-NL" baseline="0" dirty="0" smtClean="0"/>
              <a:t>doen we </a:t>
            </a:r>
            <a:r>
              <a:rPr lang="nl-NL" baseline="0" dirty="0" smtClean="0"/>
              <a:t>nu ook </a:t>
            </a:r>
            <a:r>
              <a:rPr lang="nl-NL" baseline="0" dirty="0" smtClean="0"/>
              <a:t>bij </a:t>
            </a:r>
            <a:r>
              <a:rPr lang="nl-NL" baseline="0" dirty="0" smtClean="0"/>
              <a:t>de Politie.</a:t>
            </a:r>
          </a:p>
          <a:p>
            <a:endParaRPr lang="nl-NL" baseline="0" dirty="0" smtClean="0"/>
          </a:p>
          <a:p>
            <a:r>
              <a:rPr lang="nl-NL" dirty="0" smtClean="0"/>
              <a:t>Werk je </a:t>
            </a:r>
            <a:r>
              <a:rPr lang="nl-NL" dirty="0" err="1" smtClean="0"/>
              <a:t>Flows</a:t>
            </a:r>
            <a:r>
              <a:rPr lang="nl-NL" baseline="0" dirty="0" smtClean="0"/>
              <a:t> met het team uit in een systeem zoals bijvoorbeeld, </a:t>
            </a:r>
            <a:r>
              <a:rPr lang="nl-NL" baseline="0" dirty="0" err="1" smtClean="0"/>
              <a:t>Confluence</a:t>
            </a:r>
            <a:r>
              <a:rPr lang="nl-NL" baseline="0" dirty="0" smtClean="0"/>
              <a:t> </a:t>
            </a:r>
            <a:r>
              <a:rPr lang="nl-NL" baseline="0" dirty="0" err="1" smtClean="0"/>
              <a:t>Gliffy</a:t>
            </a:r>
            <a:r>
              <a:rPr lang="nl-NL" baseline="0" dirty="0" smtClean="0"/>
              <a:t>.</a:t>
            </a:r>
            <a:endParaRPr lang="nl-NL" baseline="0" dirty="0" smtClean="0"/>
          </a:p>
          <a:p>
            <a:r>
              <a:rPr lang="nl-NL" baseline="0" dirty="0" smtClean="0"/>
              <a:t>Voor deelprocessen maak je hotlinks in de hoofd flow.</a:t>
            </a:r>
          </a:p>
          <a:p>
            <a:r>
              <a:rPr lang="nl-NL" baseline="0" dirty="0" smtClean="0"/>
              <a:t>Met hotlinks geef je aan waar welke Business Rules van toepassing zijn.</a:t>
            </a:r>
          </a:p>
          <a:p>
            <a:r>
              <a:rPr lang="nl-NL" baseline="0" dirty="0" smtClean="0"/>
              <a:t>Datzelfde doe je ook voor testgevallen. En zowel de Business Rules als de Testgevallen laat je op een aparte documentatie pagina gestructureerd terugkomen zodat ze makkelijk aan te passen zijn. Voor mij werkte dit erg goed bij de KNB en de Politie bij meerdere projecten.</a:t>
            </a:r>
          </a:p>
          <a:p>
            <a:endParaRPr lang="nl-NL" baseline="0" dirty="0" smtClean="0"/>
          </a:p>
          <a:p>
            <a:r>
              <a:rPr lang="nl-NL" baseline="0" dirty="0" smtClean="0"/>
              <a:t>Door de documentatie zoals bovenstaand uit te werken kunnen alle </a:t>
            </a:r>
            <a:r>
              <a:rPr lang="nl-NL" baseline="0" dirty="0" err="1" smtClean="0"/>
              <a:t>developers</a:t>
            </a:r>
            <a:r>
              <a:rPr lang="nl-NL" baseline="0" dirty="0" smtClean="0"/>
              <a:t> hier direct mee aan de slag en levert documentatie een meerwaarde op. </a:t>
            </a:r>
            <a:r>
              <a:rPr lang="nl-NL" baseline="0" dirty="0" smtClean="0"/>
              <a:t> Dit is voor mij Hack nummer 2</a:t>
            </a:r>
            <a:endParaRPr lang="nl-NL" baseline="0" dirty="0" smtClean="0"/>
          </a:p>
          <a:p>
            <a:endParaRPr lang="nl-NL" baseline="0" dirty="0" smtClean="0"/>
          </a:p>
          <a:p>
            <a:r>
              <a:rPr lang="nl-NL" baseline="0" dirty="0" smtClean="0"/>
              <a:t>Iedereen weet waar je het over hebt. Kan zijn eigen development activiteiten parallel uitvoeren. </a:t>
            </a:r>
          </a:p>
          <a:p>
            <a:r>
              <a:rPr lang="nl-NL" baseline="0" dirty="0" smtClean="0"/>
              <a:t>Testen kunnen direct na de bouw uitgevoerd worden, indien mogelijk geautomatiseerd.</a:t>
            </a:r>
          </a:p>
          <a:p>
            <a:r>
              <a:rPr lang="nl-NL" baseline="0" dirty="0" smtClean="0"/>
              <a:t>Test dekking kan direct aangetoond worden als de testresultaten ook aan de documentatie gelinkt worden.</a:t>
            </a:r>
          </a:p>
          <a:p>
            <a:r>
              <a:rPr lang="nl-NL" baseline="0" dirty="0" smtClean="0"/>
              <a:t>In combinatie met screenshots van gebouwde software kun je de documentatie vrij vlot ook overdragen aan beheer.</a:t>
            </a:r>
          </a:p>
          <a:p>
            <a:endParaRPr lang="nl-NL" baseline="0" dirty="0" smtClean="0"/>
          </a:p>
          <a:p>
            <a:r>
              <a:rPr lang="nl-NL" baseline="0" dirty="0" smtClean="0"/>
              <a:t>Deze manier </a:t>
            </a:r>
            <a:r>
              <a:rPr lang="nl-NL" baseline="0" dirty="0" smtClean="0"/>
              <a:t>pas ik vaak toe </a:t>
            </a:r>
            <a:r>
              <a:rPr lang="nl-NL" baseline="0" dirty="0" smtClean="0"/>
              <a:t>bij verschillende projecten. Toch dwing ik mezelf om elke keer opnieuw open te staan voor alternatieven en een mogelijke andere aanpak, </a:t>
            </a:r>
            <a:r>
              <a:rPr lang="nl-NL" baseline="0" dirty="0" smtClean="0"/>
              <a:t>kan iemand uit de zaal een </a:t>
            </a:r>
            <a:r>
              <a:rPr lang="nl-NL" baseline="0" dirty="0" smtClean="0"/>
              <a:t>goed voorbeeld noemen?</a:t>
            </a:r>
          </a:p>
          <a:p>
            <a:endParaRPr lang="nl-NL" baseline="0" dirty="0" smtClean="0"/>
          </a:p>
          <a:p>
            <a:r>
              <a:rPr lang="nl-NL" baseline="0" dirty="0" smtClean="0"/>
              <a:t>Zelf heb ik meegemaakt dat bij het testen van de </a:t>
            </a:r>
            <a:r>
              <a:rPr lang="nl-NL" baseline="0" dirty="0" smtClean="0"/>
              <a:t>website </a:t>
            </a:r>
            <a:r>
              <a:rPr lang="nl-NL" baseline="0" dirty="0" smtClean="0"/>
              <a:t>van de Hema dit niet zo effectief was bij </a:t>
            </a:r>
            <a:r>
              <a:rPr lang="nl-NL" baseline="0" dirty="0" err="1" smtClean="0"/>
              <a:t>Specialisterren</a:t>
            </a:r>
            <a:r>
              <a:rPr lang="nl-NL" baseline="0" dirty="0" smtClean="0"/>
              <a:t>. Het direct proberen van alle opties ging in dat geval sneller.  De menu structuren met carrousels wisselde bij elke release meerdere keren. </a:t>
            </a:r>
            <a:r>
              <a:rPr lang="nl-NL" baseline="0" dirty="0" smtClean="0"/>
              <a:t>En de </a:t>
            </a:r>
            <a:r>
              <a:rPr lang="nl-NL" baseline="0" dirty="0" smtClean="0"/>
              <a:t>bouw en het ontwerp werden ook separaat gedaan van de testen.</a:t>
            </a:r>
          </a:p>
          <a:p>
            <a:endParaRPr lang="nl-NL" baseline="0" dirty="0" smtClean="0"/>
          </a:p>
          <a:p>
            <a:r>
              <a:rPr lang="nl-NL" baseline="0" dirty="0" smtClean="0"/>
              <a:t>10 min</a:t>
            </a:r>
            <a:endParaRPr lang="en-US" dirty="0"/>
          </a:p>
        </p:txBody>
      </p:sp>
      <p:sp>
        <p:nvSpPr>
          <p:cNvPr id="4" name="Tijdelijke aanduiding voor dianummer 3"/>
          <p:cNvSpPr>
            <a:spLocks noGrp="1"/>
          </p:cNvSpPr>
          <p:nvPr>
            <p:ph type="sldNum" sz="quarter" idx="10"/>
          </p:nvPr>
        </p:nvSpPr>
        <p:spPr/>
        <p:txBody>
          <a:bodyPr/>
          <a:lstStyle/>
          <a:p>
            <a:pPr>
              <a:defRPr/>
            </a:pPr>
            <a:fld id="{83CF97B4-FEEE-481F-B731-C73C04DFEBF7}" type="slidenum">
              <a:rPr lang="nl-NL" smtClean="0"/>
              <a:pPr>
                <a:defRPr/>
              </a:pPr>
              <a:t>7</a:t>
            </a:fld>
            <a:endParaRPr lang="nl-NL"/>
          </a:p>
        </p:txBody>
      </p:sp>
    </p:spTree>
    <p:extLst>
      <p:ext uri="{BB962C8B-B14F-4D97-AF65-F5344CB8AC3E}">
        <p14:creationId xmlns:p14="http://schemas.microsoft.com/office/powerpoint/2010/main" val="2272897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Bij een klant ben ik wel eens tegen gekomen dat het hele proces was uitgewerkt maar dat er geen </a:t>
            </a:r>
            <a:r>
              <a:rPr lang="nl-NL" dirty="0" err="1" smtClean="0"/>
              <a:t>flows</a:t>
            </a:r>
            <a:r>
              <a:rPr lang="nl-NL" dirty="0" smtClean="0"/>
              <a:t> waren</a:t>
            </a:r>
            <a:r>
              <a:rPr lang="nl-NL" baseline="0" dirty="0" smtClean="0"/>
              <a:t> opgesteld, in de testvoorbereiding hebben we met het opstellen van de </a:t>
            </a:r>
            <a:r>
              <a:rPr lang="nl-NL" baseline="0" dirty="0" err="1" smtClean="0"/>
              <a:t>flows</a:t>
            </a:r>
            <a:r>
              <a:rPr lang="nl-NL" baseline="0" dirty="0" smtClean="0"/>
              <a:t> meer dan 100 fouten uit de software gehaald zonder fysiek te testen.</a:t>
            </a:r>
          </a:p>
          <a:p>
            <a:r>
              <a:rPr lang="nl-NL" baseline="0" dirty="0" smtClean="0"/>
              <a:t>En om al je </a:t>
            </a:r>
            <a:r>
              <a:rPr lang="nl-NL" baseline="0" dirty="0" err="1" smtClean="0"/>
              <a:t>Jira</a:t>
            </a:r>
            <a:r>
              <a:rPr lang="nl-NL" baseline="0" dirty="0" smtClean="0"/>
              <a:t> tickets na te lopen voor regressie testen????</a:t>
            </a:r>
          </a:p>
          <a:p>
            <a:endParaRPr lang="nl-NL" dirty="0" smtClean="0"/>
          </a:p>
          <a:p>
            <a:r>
              <a:rPr lang="nl-NL" baseline="0" dirty="0" smtClean="0"/>
              <a:t>In bijvoorbeeld </a:t>
            </a:r>
            <a:r>
              <a:rPr lang="nl-NL" baseline="0" dirty="0" err="1" smtClean="0"/>
              <a:t>Jira</a:t>
            </a:r>
            <a:r>
              <a:rPr lang="nl-NL" baseline="0" dirty="0" smtClean="0"/>
              <a:t>(of een ander </a:t>
            </a:r>
            <a:r>
              <a:rPr lang="nl-NL" baseline="0" dirty="0" smtClean="0"/>
              <a:t>scrum </a:t>
            </a:r>
            <a:r>
              <a:rPr lang="nl-NL" baseline="0" dirty="0" err="1" smtClean="0"/>
              <a:t>ticketing</a:t>
            </a:r>
            <a:r>
              <a:rPr lang="nl-NL" baseline="0" dirty="0" smtClean="0"/>
              <a:t> systeem) zet je </a:t>
            </a:r>
            <a:r>
              <a:rPr lang="nl-NL" baseline="0" dirty="0" err="1" smtClean="0"/>
              <a:t>epic’s</a:t>
            </a:r>
            <a:r>
              <a:rPr lang="nl-NL" baseline="0" dirty="0" smtClean="0"/>
              <a:t> </a:t>
            </a:r>
            <a:r>
              <a:rPr lang="nl-NL" baseline="0" dirty="0" smtClean="0"/>
              <a:t>en story's op de </a:t>
            </a:r>
            <a:r>
              <a:rPr lang="nl-NL" baseline="0" dirty="0" err="1" smtClean="0"/>
              <a:t>backlog</a:t>
            </a:r>
            <a:r>
              <a:rPr lang="nl-NL" baseline="0" dirty="0" smtClean="0"/>
              <a:t> die er voor zorgen dat je de nieuwe </a:t>
            </a:r>
            <a:r>
              <a:rPr lang="nl-NL" baseline="0" dirty="0" err="1" smtClean="0"/>
              <a:t>flows</a:t>
            </a:r>
            <a:r>
              <a:rPr lang="nl-NL" baseline="0" dirty="0" smtClean="0"/>
              <a:t> kan bouwen.</a:t>
            </a:r>
          </a:p>
          <a:p>
            <a:r>
              <a:rPr lang="nl-NL" baseline="0" dirty="0" smtClean="0"/>
              <a:t>Zorg dat je door middel van hotlinks (in </a:t>
            </a:r>
            <a:r>
              <a:rPr lang="nl-NL" baseline="0" dirty="0" err="1" smtClean="0"/>
              <a:t>Jira</a:t>
            </a:r>
            <a:r>
              <a:rPr lang="nl-NL" baseline="0" dirty="0" smtClean="0"/>
              <a:t>) je kan refereren naar de documentatie (</a:t>
            </a:r>
            <a:r>
              <a:rPr lang="nl-NL" baseline="0" dirty="0" err="1" smtClean="0"/>
              <a:t>confluence</a:t>
            </a:r>
            <a:r>
              <a:rPr lang="nl-NL" baseline="0" dirty="0" smtClean="0"/>
              <a:t>) pagina’s met de </a:t>
            </a:r>
            <a:r>
              <a:rPr lang="nl-NL" baseline="0" dirty="0" err="1" smtClean="0"/>
              <a:t>flows</a:t>
            </a:r>
            <a:r>
              <a:rPr lang="nl-NL" baseline="0" dirty="0" smtClean="0"/>
              <a:t>.</a:t>
            </a:r>
          </a:p>
          <a:p>
            <a:r>
              <a:rPr lang="nl-NL" baseline="0" dirty="0" smtClean="0"/>
              <a:t>Bevindingen kunnen zo ook snel gerelateerd worden aan betreffende testgevallen.</a:t>
            </a:r>
          </a:p>
          <a:p>
            <a:r>
              <a:rPr lang="nl-NL" baseline="0" dirty="0" smtClean="0"/>
              <a:t>Zorg dat je in </a:t>
            </a:r>
            <a:r>
              <a:rPr lang="nl-NL" baseline="0" dirty="0" err="1" smtClean="0"/>
              <a:t>Jira</a:t>
            </a:r>
            <a:r>
              <a:rPr lang="nl-NL" baseline="0" dirty="0" smtClean="0"/>
              <a:t> </a:t>
            </a:r>
            <a:r>
              <a:rPr lang="nl-NL" baseline="0" dirty="0" smtClean="0"/>
              <a:t>(of je andere </a:t>
            </a:r>
            <a:r>
              <a:rPr lang="nl-NL" baseline="0" dirty="0" err="1" smtClean="0"/>
              <a:t>ticketing</a:t>
            </a:r>
            <a:r>
              <a:rPr lang="nl-NL" baseline="0" dirty="0" smtClean="0"/>
              <a:t> systeem) niet je documentatie hebt staan, omdat story's en bugs “oud” zijn nadat je ze gebouwd /</a:t>
            </a:r>
            <a:r>
              <a:rPr lang="nl-NL" baseline="0" dirty="0" err="1" smtClean="0"/>
              <a:t>hertest</a:t>
            </a:r>
            <a:r>
              <a:rPr lang="nl-NL" baseline="0" dirty="0" smtClean="0"/>
              <a:t> hebt. In je documentatie pagina’s (</a:t>
            </a:r>
            <a:r>
              <a:rPr lang="nl-NL" baseline="0" dirty="0" err="1" smtClean="0"/>
              <a:t>Confluence</a:t>
            </a:r>
            <a:r>
              <a:rPr lang="nl-NL" baseline="0" dirty="0" smtClean="0"/>
              <a:t>) heb je dan altijd de laatste stand van zaken, incl. een archief met wijzigingen</a:t>
            </a:r>
            <a:r>
              <a:rPr lang="nl-NL" baseline="0" dirty="0" smtClean="0"/>
              <a:t>. Dit is hack nummer 3 die natuurlijk hand in hand met 1 en 2 gaat.</a:t>
            </a:r>
            <a:endParaRPr lang="nl-NL" baseline="0" dirty="0" smtClean="0"/>
          </a:p>
          <a:p>
            <a:endParaRPr lang="nl-NL" baseline="0" dirty="0" smtClean="0"/>
          </a:p>
          <a:p>
            <a:r>
              <a:rPr lang="nl-NL" baseline="0" dirty="0" smtClean="0"/>
              <a:t>Ik heb veel ervaring opgedaan met </a:t>
            </a:r>
            <a:r>
              <a:rPr lang="nl-NL" baseline="0" dirty="0" err="1" smtClean="0"/>
              <a:t>Jira</a:t>
            </a:r>
            <a:r>
              <a:rPr lang="nl-NL" baseline="0" dirty="0" smtClean="0"/>
              <a:t> en </a:t>
            </a:r>
            <a:r>
              <a:rPr lang="nl-NL" baseline="0" dirty="0" err="1" smtClean="0"/>
              <a:t>Confluence</a:t>
            </a:r>
            <a:r>
              <a:rPr lang="nl-NL" baseline="0" dirty="0" smtClean="0"/>
              <a:t>, maar volgens mij kan je eenzelfde werkwijze ook bereiken in HP QC of met TFS, zolang je er maar met het hele development team gebruik van kunt maken!</a:t>
            </a:r>
          </a:p>
          <a:p>
            <a:endParaRPr lang="nl-NL" dirty="0" smtClean="0"/>
          </a:p>
          <a:p>
            <a:r>
              <a:rPr lang="nl-NL" dirty="0" smtClean="0"/>
              <a:t>5 min</a:t>
            </a:r>
            <a:endParaRPr lang="en-US" dirty="0"/>
          </a:p>
        </p:txBody>
      </p:sp>
      <p:sp>
        <p:nvSpPr>
          <p:cNvPr id="4" name="Tijdelijke aanduiding voor dianummer 3"/>
          <p:cNvSpPr>
            <a:spLocks noGrp="1"/>
          </p:cNvSpPr>
          <p:nvPr>
            <p:ph type="sldNum" sz="quarter" idx="10"/>
          </p:nvPr>
        </p:nvSpPr>
        <p:spPr/>
        <p:txBody>
          <a:bodyPr/>
          <a:lstStyle/>
          <a:p>
            <a:pPr>
              <a:defRPr/>
            </a:pPr>
            <a:fld id="{83CF97B4-FEEE-481F-B731-C73C04DFEBF7}" type="slidenum">
              <a:rPr lang="nl-NL" smtClean="0"/>
              <a:pPr>
                <a:defRPr/>
              </a:pPr>
              <a:t>8</a:t>
            </a:fld>
            <a:endParaRPr lang="nl-NL"/>
          </a:p>
        </p:txBody>
      </p:sp>
    </p:spTree>
    <p:extLst>
      <p:ext uri="{BB962C8B-B14F-4D97-AF65-F5344CB8AC3E}">
        <p14:creationId xmlns:p14="http://schemas.microsoft.com/office/powerpoint/2010/main" val="2727659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 Bij </a:t>
            </a:r>
            <a:r>
              <a:rPr lang="nl-NL" dirty="0" smtClean="0"/>
              <a:t>één van mijn werkgevers, werden de </a:t>
            </a:r>
            <a:r>
              <a:rPr lang="nl-NL" dirty="0" smtClean="0"/>
              <a:t>story points structureel </a:t>
            </a:r>
            <a:r>
              <a:rPr lang="nl-NL" dirty="0" smtClean="0"/>
              <a:t>door de scrum master ingeschat en ook naar beneden</a:t>
            </a:r>
            <a:r>
              <a:rPr lang="nl-NL" baseline="0" dirty="0" smtClean="0"/>
              <a:t> afgerond. Het team was het er eigenlijk niet mee eens maar de </a:t>
            </a:r>
            <a:r>
              <a:rPr lang="nl-NL" baseline="0" dirty="0" smtClean="0"/>
              <a:t>scrum master </a:t>
            </a:r>
            <a:r>
              <a:rPr lang="nl-NL" baseline="0" dirty="0" smtClean="0"/>
              <a:t>was de baas. </a:t>
            </a:r>
          </a:p>
          <a:p>
            <a:endParaRPr lang="nl-NL" baseline="0" dirty="0" smtClean="0"/>
          </a:p>
          <a:p>
            <a:r>
              <a:rPr lang="nl-NL" baseline="0" dirty="0" smtClean="0"/>
              <a:t>Een ander team was “ervaren met </a:t>
            </a:r>
            <a:r>
              <a:rPr lang="nl-NL" baseline="0" dirty="0" err="1" smtClean="0"/>
              <a:t>scrum”maar</a:t>
            </a:r>
            <a:r>
              <a:rPr lang="nl-NL" baseline="0" dirty="0" smtClean="0"/>
              <a:t> </a:t>
            </a:r>
            <a:r>
              <a:rPr lang="nl-NL" baseline="0" dirty="0" smtClean="0"/>
              <a:t>kende planning poker niet en de sprints waren al vastgelegd en ingepland door de </a:t>
            </a:r>
            <a:r>
              <a:rPr lang="nl-NL" baseline="0" dirty="0" smtClean="0"/>
              <a:t>scrum master/informatie analist</a:t>
            </a:r>
            <a:r>
              <a:rPr lang="nl-NL" baseline="0" dirty="0" smtClean="0"/>
              <a:t>. Mensen werden ziek, de </a:t>
            </a:r>
            <a:r>
              <a:rPr lang="nl-NL" baseline="0" dirty="0" smtClean="0"/>
              <a:t>product </a:t>
            </a:r>
            <a:r>
              <a:rPr lang="nl-NL" baseline="0" dirty="0" err="1" smtClean="0"/>
              <a:t>owner</a:t>
            </a:r>
            <a:r>
              <a:rPr lang="nl-NL" baseline="0" dirty="0" smtClean="0"/>
              <a:t> </a:t>
            </a:r>
            <a:r>
              <a:rPr lang="nl-NL" baseline="0" dirty="0" smtClean="0"/>
              <a:t>had andere wensen, de </a:t>
            </a:r>
            <a:r>
              <a:rPr lang="nl-NL" baseline="0" dirty="0" smtClean="0"/>
              <a:t>scrum master/informatie analist </a:t>
            </a:r>
            <a:r>
              <a:rPr lang="nl-NL" baseline="0" dirty="0" smtClean="0"/>
              <a:t>was er maar 2 dagen in de week part time. Zo werkt het dus niet.</a:t>
            </a:r>
          </a:p>
          <a:p>
            <a:endParaRPr lang="nl-NL" baseline="0" dirty="0" smtClean="0"/>
          </a:p>
          <a:p>
            <a:r>
              <a:rPr lang="nl-NL" baseline="0" dirty="0" smtClean="0"/>
              <a:t>Mijn advies was in beide gevallen het verwijderen van de </a:t>
            </a:r>
            <a:r>
              <a:rPr lang="nl-NL" baseline="0" dirty="0" smtClean="0"/>
              <a:t>scrum masters</a:t>
            </a:r>
            <a:r>
              <a:rPr lang="nl-NL" baseline="0" dirty="0" smtClean="0"/>
              <a:t>, binnen de teams werden de rollen opnieuw verdeeld waardoor het werk een enorme versnelling door maakte. </a:t>
            </a:r>
          </a:p>
          <a:p>
            <a:r>
              <a:rPr lang="nl-NL" baseline="0" dirty="0" smtClean="0"/>
              <a:t>Zorg dat je als team het werk georganiseerd krijgt! Dat betekend dat een programmeur informatie analyse soms moet doen of een tester soms de programmeur helpt! Dit </a:t>
            </a:r>
            <a:r>
              <a:rPr lang="nl-NL" baseline="0" dirty="0" smtClean="0"/>
              <a:t>hebben we bij </a:t>
            </a:r>
            <a:r>
              <a:rPr lang="nl-NL" baseline="0" dirty="0" smtClean="0"/>
              <a:t>het MEOS Transport Scrum Team </a:t>
            </a:r>
            <a:r>
              <a:rPr lang="nl-NL" baseline="0" dirty="0" smtClean="0"/>
              <a:t>gedaan </a:t>
            </a:r>
            <a:r>
              <a:rPr lang="nl-NL" baseline="0" dirty="0" smtClean="0"/>
              <a:t>en dit werkt met veel succes. </a:t>
            </a:r>
          </a:p>
          <a:p>
            <a:endParaRPr lang="nl-NL" baseline="0" dirty="0" smtClean="0"/>
          </a:p>
          <a:p>
            <a:pPr marL="0" marR="0" indent="0" algn="l" defTabSz="457200" rtl="0" eaLnBrk="1" fontAlgn="base" latinLnBrk="0" hangingPunct="1">
              <a:lnSpc>
                <a:spcPct val="100000"/>
              </a:lnSpc>
              <a:spcBef>
                <a:spcPct val="30000"/>
              </a:spcBef>
              <a:spcAft>
                <a:spcPct val="0"/>
              </a:spcAft>
              <a:buClrTx/>
              <a:buSzTx/>
              <a:buFontTx/>
              <a:buNone/>
              <a:tabLst/>
              <a:defRPr/>
            </a:pPr>
            <a:r>
              <a:rPr lang="nl-NL" baseline="0" dirty="0" smtClean="0"/>
              <a:t>Verder probeer ik altijd de basis scrum activiteiten letterlijk in te voeren. Je moet eerst letterlijk de regels volgen voordat je ze begrijpt. En als je de regels helemaal doorleefd hebt kun je er misschien één of twee regels een beetje aanpassen omdat het voor jouw team beter werkt. Door dit in te voeren bij </a:t>
            </a:r>
            <a:r>
              <a:rPr lang="nl-NL" baseline="0" dirty="0" smtClean="0"/>
              <a:t>ons scrum team </a:t>
            </a:r>
            <a:r>
              <a:rPr lang="nl-NL" baseline="0" dirty="0" smtClean="0"/>
              <a:t>kregen </a:t>
            </a:r>
            <a:r>
              <a:rPr lang="nl-NL" baseline="0" dirty="0" smtClean="0"/>
              <a:t>we </a:t>
            </a:r>
            <a:r>
              <a:rPr lang="nl-NL" baseline="0" dirty="0" smtClean="0"/>
              <a:t>met vier sprints de smaak echt goed te pakken en het commentaar dat ik </a:t>
            </a:r>
            <a:r>
              <a:rPr lang="nl-NL" baseline="0" dirty="0" smtClean="0"/>
              <a:t>hoorde was</a:t>
            </a:r>
            <a:r>
              <a:rPr lang="nl-NL" baseline="0" dirty="0" smtClean="0"/>
              <a:t>: zo goed heb ik nog nooit scrum toegepast en het is veel leuker!</a:t>
            </a:r>
            <a:r>
              <a:rPr lang="nl-NL" dirty="0" smtClean="0"/>
              <a:t> </a:t>
            </a:r>
            <a:endParaRPr lang="nl-NL" dirty="0" smtClean="0"/>
          </a:p>
          <a:p>
            <a:pPr marL="0" marR="0" indent="0" algn="l" defTabSz="457200" rtl="0" eaLnBrk="1" fontAlgn="base" latinLnBrk="0" hangingPunct="1">
              <a:lnSpc>
                <a:spcPct val="100000"/>
              </a:lnSpc>
              <a:spcBef>
                <a:spcPct val="30000"/>
              </a:spcBef>
              <a:spcAft>
                <a:spcPct val="0"/>
              </a:spcAft>
              <a:buClrTx/>
              <a:buSzTx/>
              <a:buFontTx/>
              <a:buNone/>
              <a:tabLst/>
              <a:defRPr/>
            </a:pPr>
            <a:r>
              <a:rPr lang="nl-NL" dirty="0" smtClean="0"/>
              <a:t>De vraag</a:t>
            </a:r>
            <a:r>
              <a:rPr lang="nl-NL" baseline="0" dirty="0" smtClean="0"/>
              <a:t> die elke scrum master zich moet stellen in mijn ogen is:</a:t>
            </a:r>
            <a:endParaRPr lang="nl-NL" dirty="0" smtClean="0"/>
          </a:p>
          <a:p>
            <a:pPr marL="0" marR="0" indent="0" algn="l" defTabSz="457200" rtl="0" eaLnBrk="1" fontAlgn="base" latinLnBrk="0" hangingPunct="1">
              <a:lnSpc>
                <a:spcPct val="100000"/>
              </a:lnSpc>
              <a:spcBef>
                <a:spcPct val="30000"/>
              </a:spcBef>
              <a:spcAft>
                <a:spcPct val="0"/>
              </a:spcAft>
              <a:buClrTx/>
              <a:buSzTx/>
              <a:buFontTx/>
              <a:buNone/>
              <a:tabLst/>
              <a:defRPr/>
            </a:pPr>
            <a:r>
              <a:rPr lang="nl-NL" dirty="0" smtClean="0"/>
              <a:t>Faciliteer </a:t>
            </a:r>
            <a:r>
              <a:rPr lang="nl-NL" dirty="0" smtClean="0"/>
              <a:t>je het team nu eigenlijk wel? Wanneer help je ze echt verder? Denk er aan dat je het team wil laten groeien</a:t>
            </a:r>
            <a:r>
              <a:rPr lang="nl-NL" dirty="0" smtClean="0"/>
              <a:t>! Life hack nummer 4</a:t>
            </a:r>
            <a:endParaRPr lang="nl-NL" dirty="0" smtClean="0"/>
          </a:p>
          <a:p>
            <a:endParaRPr lang="nl-NL" baseline="0" dirty="0" smtClean="0"/>
          </a:p>
          <a:p>
            <a:endParaRPr lang="nl-NL" baseline="0" dirty="0" smtClean="0"/>
          </a:p>
          <a:p>
            <a:r>
              <a:rPr lang="nl-NL" baseline="0" dirty="0" smtClean="0"/>
              <a:t>5 min</a:t>
            </a:r>
          </a:p>
          <a:p>
            <a:endParaRPr lang="en-US" dirty="0"/>
          </a:p>
        </p:txBody>
      </p:sp>
      <p:sp>
        <p:nvSpPr>
          <p:cNvPr id="4" name="Tijdelijke aanduiding voor dianummer 3"/>
          <p:cNvSpPr>
            <a:spLocks noGrp="1"/>
          </p:cNvSpPr>
          <p:nvPr>
            <p:ph type="sldNum" sz="quarter" idx="10"/>
          </p:nvPr>
        </p:nvSpPr>
        <p:spPr/>
        <p:txBody>
          <a:bodyPr/>
          <a:lstStyle/>
          <a:p>
            <a:pPr>
              <a:defRPr/>
            </a:pPr>
            <a:fld id="{83CF97B4-FEEE-481F-B731-C73C04DFEBF7}" type="slidenum">
              <a:rPr lang="nl-NL" smtClean="0"/>
              <a:pPr>
                <a:defRPr/>
              </a:pPr>
              <a:t>9</a:t>
            </a:fld>
            <a:endParaRPr lang="nl-NL"/>
          </a:p>
        </p:txBody>
      </p:sp>
    </p:spTree>
    <p:extLst>
      <p:ext uri="{BB962C8B-B14F-4D97-AF65-F5344CB8AC3E}">
        <p14:creationId xmlns:p14="http://schemas.microsoft.com/office/powerpoint/2010/main" val="1256270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smtClean="0"/>
              <a:t>Met de teams bij de Politie </a:t>
            </a:r>
            <a:r>
              <a:rPr lang="nl-NL" dirty="0" smtClean="0"/>
              <a:t>heb ik met heel veel plezier mogen ervaren</a:t>
            </a:r>
            <a:r>
              <a:rPr lang="nl-NL" baseline="0" dirty="0" smtClean="0"/>
              <a:t> wat de kracht van de gebruikers is. Voorbeelden hiervan waren:</a:t>
            </a:r>
          </a:p>
          <a:p>
            <a:pPr marL="171450" marR="0" indent="-171450" algn="l" defTabSz="4572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NL" dirty="0" smtClean="0"/>
              <a:t>De gebruikers gaven applaus na de demo.</a:t>
            </a:r>
          </a:p>
          <a:p>
            <a:pPr marL="171450" indent="-171450">
              <a:buFont typeface="Arial" panose="020B0604020202020204" pitchFamily="34" charset="0"/>
              <a:buChar char="•"/>
            </a:pPr>
            <a:r>
              <a:rPr lang="nl-NL" baseline="0" dirty="0" smtClean="0"/>
              <a:t>De GAT wordt een formaliteit omdat ze het al zo vaak hebben gezien.</a:t>
            </a:r>
          </a:p>
          <a:p>
            <a:pPr marL="171450" indent="-171450">
              <a:buFont typeface="Arial" panose="020B0604020202020204" pitchFamily="34" charset="0"/>
              <a:buChar char="•"/>
            </a:pPr>
            <a:r>
              <a:rPr lang="nl-NL" baseline="0" dirty="0" smtClean="0"/>
              <a:t>Andere groepen gebruikers zijn jaloers en willen ook.</a:t>
            </a:r>
          </a:p>
          <a:p>
            <a:pPr marL="171450" marR="0" indent="-171450" algn="l" defTabSz="4572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NL" baseline="0" dirty="0" smtClean="0"/>
              <a:t>Andere groepen gebruikers</a:t>
            </a:r>
            <a:r>
              <a:rPr lang="nl-NL" dirty="0" smtClean="0"/>
              <a:t>(stakeholders) komen met allerlei ideeën bij het programma, om ook met de app te kunnen werken.</a:t>
            </a:r>
          </a:p>
          <a:p>
            <a:pPr marL="0" indent="0">
              <a:buFont typeface="Arial" panose="020B0604020202020204" pitchFamily="34" charset="0"/>
              <a:buNone/>
            </a:pPr>
            <a:endParaRPr lang="nl-NL" baseline="0" dirty="0" smtClean="0"/>
          </a:p>
          <a:p>
            <a:pPr marL="171450" indent="-171450">
              <a:buFont typeface="Arial" panose="020B0604020202020204" pitchFamily="34" charset="0"/>
              <a:buChar char="•"/>
            </a:pPr>
            <a:r>
              <a:rPr lang="nl-NL" baseline="0" dirty="0" smtClean="0"/>
              <a:t>Maar ook heb ik prima inhoudelijke discussies meegemaakt over buttons en opties die handig leken in de ogen van programmeurs en testers, waar gebruikers zeiden…dat is helemaal niet interessant, kan je optie B er niet gewoon inzetten?</a:t>
            </a:r>
          </a:p>
          <a:p>
            <a:pPr marL="171450" indent="-171450">
              <a:buFont typeface="Arial" panose="020B0604020202020204" pitchFamily="34" charset="0"/>
              <a:buChar char="•"/>
            </a:pPr>
            <a:r>
              <a:rPr lang="nl-NL" baseline="0" dirty="0" smtClean="0"/>
              <a:t>Het was helemaal niet de bedoeling om deze app nu al te bouwen, maar nu we zien dat zoveel gebruikers hier enthousiast over zijn, zijn we zeer trots. De app is een speerpunt voor komend jaar! </a:t>
            </a:r>
          </a:p>
          <a:p>
            <a:pPr marL="171450" indent="-171450">
              <a:buFont typeface="Arial" panose="020B0604020202020204" pitchFamily="34" charset="0"/>
              <a:buChar char="•"/>
            </a:pPr>
            <a:r>
              <a:rPr lang="nl-NL" baseline="0" dirty="0" smtClean="0"/>
              <a:t>Mijn tip is dus: gebruik de kracht en het enthousiasme van de gebruikers om je agile traject nog succesvoller te </a:t>
            </a:r>
            <a:r>
              <a:rPr lang="nl-NL" baseline="0" dirty="0" smtClean="0"/>
              <a:t>maken en nog meer Agile te doen! Gebruik het als een vliegwiel waarmee je de veranderingen nog meer kan aanjagen!</a:t>
            </a:r>
          </a:p>
          <a:p>
            <a:pPr marL="171450" indent="-171450">
              <a:buFont typeface="Arial" panose="020B0604020202020204" pitchFamily="34" charset="0"/>
              <a:buChar char="•"/>
            </a:pPr>
            <a:r>
              <a:rPr lang="nl-NL" baseline="0" dirty="0" smtClean="0"/>
              <a:t>Hack nummer 5</a:t>
            </a:r>
            <a:endParaRPr lang="nl-NL" baseline="0" dirty="0" smtClean="0"/>
          </a:p>
          <a:p>
            <a:endParaRPr lang="nl-NL" dirty="0" smtClean="0"/>
          </a:p>
          <a:p>
            <a:r>
              <a:rPr lang="nl-NL" dirty="0" smtClean="0"/>
              <a:t>2,5 min</a:t>
            </a:r>
            <a:endParaRPr lang="en-US" dirty="0"/>
          </a:p>
        </p:txBody>
      </p:sp>
      <p:sp>
        <p:nvSpPr>
          <p:cNvPr id="4" name="Tijdelijke aanduiding voor dianummer 3"/>
          <p:cNvSpPr>
            <a:spLocks noGrp="1"/>
          </p:cNvSpPr>
          <p:nvPr>
            <p:ph type="sldNum" sz="quarter" idx="10"/>
          </p:nvPr>
        </p:nvSpPr>
        <p:spPr/>
        <p:txBody>
          <a:bodyPr/>
          <a:lstStyle/>
          <a:p>
            <a:pPr>
              <a:defRPr/>
            </a:pPr>
            <a:fld id="{83CF97B4-FEEE-481F-B731-C73C04DFEBF7}" type="slidenum">
              <a:rPr lang="nl-NL" smtClean="0"/>
              <a:pPr>
                <a:defRPr/>
              </a:pPr>
              <a:t>10</a:t>
            </a:fld>
            <a:endParaRPr lang="nl-NL"/>
          </a:p>
        </p:txBody>
      </p:sp>
    </p:spTree>
    <p:extLst>
      <p:ext uri="{BB962C8B-B14F-4D97-AF65-F5344CB8AC3E}">
        <p14:creationId xmlns:p14="http://schemas.microsoft.com/office/powerpoint/2010/main" val="1225691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Ik wil u danken voo</a:t>
            </a:r>
            <a:r>
              <a:rPr lang="nl-NL" baseline="0" dirty="0" smtClean="0"/>
              <a:t>r uw tijd.</a:t>
            </a:r>
          </a:p>
          <a:p>
            <a:endParaRPr lang="nl-NL" baseline="0" dirty="0" smtClean="0"/>
          </a:p>
          <a:p>
            <a:r>
              <a:rPr lang="nl-NL" baseline="0" dirty="0" smtClean="0"/>
              <a:t>Mijn naam is Eric van der Mark</a:t>
            </a:r>
          </a:p>
          <a:p>
            <a:endParaRPr lang="nl-NL" baseline="0" dirty="0" smtClean="0"/>
          </a:p>
          <a:p>
            <a:r>
              <a:rPr lang="nl-NL" baseline="0" dirty="0" smtClean="0"/>
              <a:t>Agile coach, Testmanager en Testconsultant</a:t>
            </a:r>
          </a:p>
          <a:p>
            <a:endParaRPr lang="nl-NL" baseline="0" dirty="0" smtClean="0"/>
          </a:p>
          <a:p>
            <a:r>
              <a:rPr lang="nl-NL" dirty="0" smtClean="0"/>
              <a:t>Zijn er nog vragen? Kan ik jullie nog ergens</a:t>
            </a:r>
            <a:r>
              <a:rPr lang="nl-NL" baseline="0" dirty="0" smtClean="0"/>
              <a:t> mee helpen?</a:t>
            </a:r>
          </a:p>
          <a:p>
            <a:endParaRPr lang="nl-NL" baseline="0" dirty="0" smtClean="0"/>
          </a:p>
          <a:p>
            <a:r>
              <a:rPr lang="nl-NL" baseline="0" dirty="0" smtClean="0"/>
              <a:t>5 min</a:t>
            </a:r>
            <a:endParaRPr lang="en-US" dirty="0"/>
          </a:p>
        </p:txBody>
      </p:sp>
      <p:sp>
        <p:nvSpPr>
          <p:cNvPr id="4" name="Tijdelijke aanduiding voor dianummer 3"/>
          <p:cNvSpPr>
            <a:spLocks noGrp="1"/>
          </p:cNvSpPr>
          <p:nvPr>
            <p:ph type="sldNum" sz="quarter" idx="10"/>
          </p:nvPr>
        </p:nvSpPr>
        <p:spPr/>
        <p:txBody>
          <a:bodyPr/>
          <a:lstStyle/>
          <a:p>
            <a:pPr>
              <a:defRPr/>
            </a:pPr>
            <a:fld id="{83CF97B4-FEEE-481F-B731-C73C04DFEBF7}" type="slidenum">
              <a:rPr lang="nl-NL" smtClean="0"/>
              <a:pPr>
                <a:defRPr/>
              </a:pPr>
              <a:t>11</a:t>
            </a:fld>
            <a:endParaRPr lang="nl-NL"/>
          </a:p>
        </p:txBody>
      </p:sp>
    </p:spTree>
    <p:extLst>
      <p:ext uri="{BB962C8B-B14F-4D97-AF65-F5344CB8AC3E}">
        <p14:creationId xmlns:p14="http://schemas.microsoft.com/office/powerpoint/2010/main" val="15822605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ilo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dianummer 12"/>
          <p:cNvSpPr>
            <a:spLocks noGrp="1"/>
          </p:cNvSpPr>
          <p:nvPr>
            <p:ph type="sldNum" sz="quarter" idx="10"/>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chemeClr val="accent1"/>
                </a:solidFill>
                <a:latin typeface="Arial"/>
                <a:cs typeface="Arial"/>
              </a:defRPr>
            </a:lvl1pPr>
          </a:lstStyle>
          <a:p>
            <a:pPr>
              <a:defRPr/>
            </a:pPr>
            <a:fld id="{ACA54EF5-8D19-44F5-89BE-C0D32847F1F2}" type="slidenum">
              <a:rPr lang="nl-NL"/>
              <a:pPr>
                <a:defRPr/>
              </a:pPr>
              <a:t>‹nr.›</a:t>
            </a:fld>
            <a:endParaRPr lang="nl-NL" dirty="0"/>
          </a:p>
        </p:txBody>
      </p:sp>
    </p:spTree>
    <p:extLst>
      <p:ext uri="{BB962C8B-B14F-4D97-AF65-F5344CB8AC3E}">
        <p14:creationId xmlns:p14="http://schemas.microsoft.com/office/powerpoint/2010/main" val="211270943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eil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dianummer 12"/>
          <p:cNvSpPr>
            <a:spLocks noGrp="1"/>
          </p:cNvSpPr>
          <p:nvPr>
            <p:ph type="sldNum" sz="quarter" idx="10"/>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chemeClr val="accent1"/>
                </a:solidFill>
                <a:latin typeface="Arial"/>
                <a:cs typeface="Arial"/>
              </a:defRPr>
            </a:lvl1pPr>
          </a:lstStyle>
          <a:p>
            <a:pPr>
              <a:defRPr/>
            </a:pPr>
            <a:fld id="{44B42268-EF89-4E17-B78D-A37600BAB55B}" type="slidenum">
              <a:rPr lang="nl-NL"/>
              <a:pPr>
                <a:defRPr/>
              </a:pPr>
              <a:t>‹nr.›</a:t>
            </a:fld>
            <a:endParaRPr lang="nl-NL" dirty="0"/>
          </a:p>
        </p:txBody>
      </p:sp>
    </p:spTree>
    <p:extLst>
      <p:ext uri="{BB962C8B-B14F-4D97-AF65-F5344CB8AC3E}">
        <p14:creationId xmlns:p14="http://schemas.microsoft.com/office/powerpoint/2010/main" val="16183592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arterb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dianummer 12"/>
          <p:cNvSpPr>
            <a:spLocks noGrp="1"/>
          </p:cNvSpPr>
          <p:nvPr>
            <p:ph type="sldNum" sz="quarter" idx="10"/>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chemeClr val="accent1"/>
                </a:solidFill>
                <a:latin typeface="Arial"/>
                <a:cs typeface="Arial"/>
              </a:defRPr>
            </a:lvl1pPr>
          </a:lstStyle>
          <a:p>
            <a:pPr>
              <a:defRPr/>
            </a:pPr>
            <a:fld id="{21970696-B965-4AE7-9D83-DE1B423EE386}" type="slidenum">
              <a:rPr lang="nl-NL"/>
              <a:pPr>
                <a:defRPr/>
              </a:pPr>
              <a:t>‹nr.›</a:t>
            </a:fld>
            <a:endParaRPr lang="nl-NL" dirty="0"/>
          </a:p>
        </p:txBody>
      </p:sp>
    </p:spTree>
    <p:extLst>
      <p:ext uri="{BB962C8B-B14F-4D97-AF65-F5344CB8AC3E}">
        <p14:creationId xmlns:p14="http://schemas.microsoft.com/office/powerpoint/2010/main" val="87296152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odefotograa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dianummer 12"/>
          <p:cNvSpPr>
            <a:spLocks noGrp="1"/>
          </p:cNvSpPr>
          <p:nvPr>
            <p:ph type="sldNum" sz="quarter" idx="10"/>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chemeClr val="accent1"/>
                </a:solidFill>
                <a:latin typeface="Arial"/>
                <a:cs typeface="Arial"/>
              </a:defRPr>
            </a:lvl1pPr>
          </a:lstStyle>
          <a:p>
            <a:pPr>
              <a:defRPr/>
            </a:pPr>
            <a:fld id="{FA7D97DF-9045-4DA7-8779-35ABA7ED85B2}" type="slidenum">
              <a:rPr lang="nl-NL"/>
              <a:pPr>
                <a:defRPr/>
              </a:pPr>
              <a:t>‹nr.›</a:t>
            </a:fld>
            <a:endParaRPr lang="nl-NL" dirty="0"/>
          </a:p>
        </p:txBody>
      </p:sp>
    </p:spTree>
    <p:extLst>
      <p:ext uri="{BB962C8B-B14F-4D97-AF65-F5344CB8AC3E}">
        <p14:creationId xmlns:p14="http://schemas.microsoft.com/office/powerpoint/2010/main" val="292060493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pilo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jdelijke aanduiding voor titel 8"/>
          <p:cNvSpPr>
            <a:spLocks noGrp="1"/>
          </p:cNvSpPr>
          <p:nvPr>
            <p:ph type="title" hasCustomPrompt="1"/>
          </p:nvPr>
        </p:nvSpPr>
        <p:spPr>
          <a:xfrm>
            <a:off x="899626" y="1979550"/>
            <a:ext cx="7777014" cy="1673466"/>
          </a:xfrm>
          <a:prstGeom prst="rect">
            <a:avLst/>
          </a:prstGeom>
        </p:spPr>
        <p:txBody>
          <a:bodyPr rtlCol="0">
            <a:noAutofit/>
          </a:bodyPr>
          <a:lstStyle>
            <a:lvl1pPr>
              <a:defRPr>
                <a:solidFill>
                  <a:srgbClr val="0A1C5C"/>
                </a:solidFill>
              </a:defRPr>
            </a:lvl1pPr>
          </a:lstStyle>
          <a:p>
            <a:r>
              <a:rPr lang="nl-NL" dirty="0" smtClean="0"/>
              <a:t>Titel</a:t>
            </a:r>
            <a:endParaRPr lang="nl-NL" dirty="0"/>
          </a:p>
        </p:txBody>
      </p:sp>
      <p:sp>
        <p:nvSpPr>
          <p:cNvPr id="13" name="Subtitel 2"/>
          <p:cNvSpPr>
            <a:spLocks noGrp="1"/>
          </p:cNvSpPr>
          <p:nvPr>
            <p:ph type="subTitle" idx="1"/>
          </p:nvPr>
        </p:nvSpPr>
        <p:spPr>
          <a:xfrm>
            <a:off x="899626" y="3484104"/>
            <a:ext cx="6400800" cy="1358443"/>
          </a:xfrm>
          <a:prstGeom prst="rect">
            <a:avLst/>
          </a:prstGeom>
        </p:spPr>
        <p:txBody>
          <a:bodyPr>
            <a:normAutofit/>
          </a:bodyPr>
          <a:lstStyle>
            <a:lvl1pPr marL="0" indent="0" algn="l">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om de titelstijl van het model te bewerken</a:t>
            </a:r>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2A180124-DBEB-4512-94F3-A392E5E79F10}" type="slidenum">
              <a:rPr lang="nl-NL"/>
              <a:pPr>
                <a:defRPr/>
              </a:pPr>
              <a:t>‹nr.›</a:t>
            </a:fld>
            <a:endParaRPr lang="nl-NL"/>
          </a:p>
        </p:txBody>
      </p:sp>
    </p:spTree>
    <p:extLst>
      <p:ext uri="{BB962C8B-B14F-4D97-AF65-F5344CB8AC3E}">
        <p14:creationId xmlns:p14="http://schemas.microsoft.com/office/powerpoint/2010/main" val="339030438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zeil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jdelijke aanduiding voor titel 8"/>
          <p:cNvSpPr>
            <a:spLocks noGrp="1"/>
          </p:cNvSpPr>
          <p:nvPr>
            <p:ph type="title" hasCustomPrompt="1"/>
          </p:nvPr>
        </p:nvSpPr>
        <p:spPr>
          <a:xfrm>
            <a:off x="899626" y="1979550"/>
            <a:ext cx="7777014" cy="1673466"/>
          </a:xfrm>
          <a:prstGeom prst="rect">
            <a:avLst/>
          </a:prstGeom>
        </p:spPr>
        <p:txBody>
          <a:bodyPr rtlCol="0">
            <a:noAutofit/>
          </a:bodyPr>
          <a:lstStyle>
            <a:lvl1pPr>
              <a:defRPr>
                <a:solidFill>
                  <a:srgbClr val="0A1C5C"/>
                </a:solidFill>
              </a:defRPr>
            </a:lvl1pPr>
          </a:lstStyle>
          <a:p>
            <a:r>
              <a:rPr lang="nl-NL" dirty="0" smtClean="0"/>
              <a:t>Titel</a:t>
            </a:r>
            <a:endParaRPr lang="nl-NL" dirty="0"/>
          </a:p>
        </p:txBody>
      </p:sp>
      <p:sp>
        <p:nvSpPr>
          <p:cNvPr id="14" name="Subtitel 2"/>
          <p:cNvSpPr>
            <a:spLocks noGrp="1"/>
          </p:cNvSpPr>
          <p:nvPr>
            <p:ph type="subTitle" idx="1"/>
          </p:nvPr>
        </p:nvSpPr>
        <p:spPr>
          <a:xfrm>
            <a:off x="899626" y="3484104"/>
            <a:ext cx="6400800" cy="1358443"/>
          </a:xfrm>
          <a:prstGeom prst="rect">
            <a:avLst/>
          </a:prstGeom>
        </p:spPr>
        <p:txBody>
          <a:bodyPr>
            <a:normAutofit/>
          </a:bodyPr>
          <a:lstStyle>
            <a:lvl1pPr marL="0" indent="0" algn="l">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om de titelstijl van het model te bewerken</a:t>
            </a:r>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E359F59D-6176-4103-85E1-556DBCF5179D}" type="slidenum">
              <a:rPr lang="nl-NL"/>
              <a:pPr>
                <a:defRPr/>
              </a:pPr>
              <a:t>‹nr.›</a:t>
            </a:fld>
            <a:endParaRPr lang="nl-NL"/>
          </a:p>
        </p:txBody>
      </p:sp>
    </p:spTree>
    <p:extLst>
      <p:ext uri="{BB962C8B-B14F-4D97-AF65-F5344CB8AC3E}">
        <p14:creationId xmlns:p14="http://schemas.microsoft.com/office/powerpoint/2010/main" val="32266660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Quarterb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jdelijke aanduiding voor titel 8"/>
          <p:cNvSpPr>
            <a:spLocks noGrp="1"/>
          </p:cNvSpPr>
          <p:nvPr>
            <p:ph type="title" hasCustomPrompt="1"/>
          </p:nvPr>
        </p:nvSpPr>
        <p:spPr>
          <a:xfrm>
            <a:off x="899626" y="1979550"/>
            <a:ext cx="7777014" cy="1673466"/>
          </a:xfrm>
          <a:prstGeom prst="rect">
            <a:avLst/>
          </a:prstGeom>
        </p:spPr>
        <p:txBody>
          <a:bodyPr rtlCol="0">
            <a:noAutofit/>
          </a:bodyPr>
          <a:lstStyle>
            <a:lvl1pPr>
              <a:defRPr/>
            </a:lvl1pPr>
          </a:lstStyle>
          <a:p>
            <a:r>
              <a:rPr lang="nl-NL" dirty="0" smtClean="0"/>
              <a:t>Titel</a:t>
            </a:r>
            <a:endParaRPr lang="nl-NL" dirty="0"/>
          </a:p>
        </p:txBody>
      </p:sp>
      <p:sp>
        <p:nvSpPr>
          <p:cNvPr id="4" name="Subtitel 2"/>
          <p:cNvSpPr>
            <a:spLocks noGrp="1"/>
          </p:cNvSpPr>
          <p:nvPr>
            <p:ph type="subTitle" idx="1"/>
          </p:nvPr>
        </p:nvSpPr>
        <p:spPr>
          <a:xfrm>
            <a:off x="899626" y="3484104"/>
            <a:ext cx="6400800" cy="1358443"/>
          </a:xfrm>
          <a:prstGeom prst="rect">
            <a:avLst/>
          </a:prstGeom>
        </p:spPr>
        <p:txBody>
          <a:bodyPr>
            <a:normAutofit/>
          </a:bodyPr>
          <a:lstStyle>
            <a:lvl1pPr marL="0" indent="0" algn="l">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om de titelstijl van het model te bewerken</a:t>
            </a:r>
            <a:endParaRPr lang="nl-NL" dirty="0"/>
          </a:p>
        </p:txBody>
      </p:sp>
      <p:sp>
        <p:nvSpPr>
          <p:cNvPr id="6"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BE02D936-E6F1-4FAD-9D20-172C8C101542}" type="slidenum">
              <a:rPr lang="nl-NL"/>
              <a:pPr>
                <a:defRPr/>
              </a:pPr>
              <a:t>‹nr.›</a:t>
            </a:fld>
            <a:endParaRPr lang="nl-NL"/>
          </a:p>
        </p:txBody>
      </p:sp>
    </p:spTree>
    <p:extLst>
      <p:ext uri="{BB962C8B-B14F-4D97-AF65-F5344CB8AC3E}">
        <p14:creationId xmlns:p14="http://schemas.microsoft.com/office/powerpoint/2010/main" val="183038066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Modefotograa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jdelijke aanduiding voor titel 8"/>
          <p:cNvSpPr>
            <a:spLocks noGrp="1"/>
          </p:cNvSpPr>
          <p:nvPr>
            <p:ph type="title" hasCustomPrompt="1"/>
          </p:nvPr>
        </p:nvSpPr>
        <p:spPr>
          <a:xfrm>
            <a:off x="899626" y="1979550"/>
            <a:ext cx="7777014" cy="1673466"/>
          </a:xfrm>
          <a:prstGeom prst="rect">
            <a:avLst/>
          </a:prstGeom>
        </p:spPr>
        <p:txBody>
          <a:bodyPr rtlCol="0">
            <a:noAutofit/>
          </a:bodyPr>
          <a:lstStyle>
            <a:lvl1pPr>
              <a:defRPr>
                <a:solidFill>
                  <a:srgbClr val="0A1C5C"/>
                </a:solidFill>
              </a:defRPr>
            </a:lvl1pPr>
          </a:lstStyle>
          <a:p>
            <a:r>
              <a:rPr lang="nl-NL" dirty="0" smtClean="0"/>
              <a:t>Titel</a:t>
            </a:r>
            <a:endParaRPr lang="nl-NL" dirty="0"/>
          </a:p>
        </p:txBody>
      </p:sp>
      <p:sp>
        <p:nvSpPr>
          <p:cNvPr id="7" name="Subtitel 2"/>
          <p:cNvSpPr>
            <a:spLocks noGrp="1"/>
          </p:cNvSpPr>
          <p:nvPr>
            <p:ph type="subTitle" idx="1"/>
          </p:nvPr>
        </p:nvSpPr>
        <p:spPr>
          <a:xfrm>
            <a:off x="899626" y="3484104"/>
            <a:ext cx="6400800" cy="1358443"/>
          </a:xfrm>
          <a:prstGeom prst="rect">
            <a:avLst/>
          </a:prstGeom>
        </p:spPr>
        <p:txBody>
          <a:bodyPr>
            <a:normAutofit/>
          </a:bodyPr>
          <a:lstStyle>
            <a:lvl1pPr marL="0" indent="0" algn="l">
              <a:buNone/>
              <a:defRPr sz="2800" b="0" i="0">
                <a:solidFill>
                  <a:srgbClr val="06104B"/>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om de titelstijl van het model te bewerken</a:t>
            </a:r>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E0AD73F4-B726-489D-94DA-9A11940608DC}" type="slidenum">
              <a:rPr lang="nl-NL"/>
              <a:pPr>
                <a:defRPr/>
              </a:pPr>
              <a:t>‹nr.›</a:t>
            </a:fld>
            <a:endParaRPr lang="nl-NL"/>
          </a:p>
        </p:txBody>
      </p:sp>
    </p:spTree>
    <p:extLst>
      <p:ext uri="{BB962C8B-B14F-4D97-AF65-F5344CB8AC3E}">
        <p14:creationId xmlns:p14="http://schemas.microsoft.com/office/powerpoint/2010/main" val="420367313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ussenpagina pilo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rgbClr val="0A1C5C"/>
                </a:solidFill>
                <a:latin typeface="Arial"/>
                <a:cs typeface="Arial"/>
              </a:defRPr>
            </a:lvl1pPr>
          </a:lstStyle>
          <a:p>
            <a:r>
              <a:rPr lang="nl-NL" dirty="0" smtClean="0"/>
              <a:t>Klik om de stijl te bewerken</a:t>
            </a:r>
            <a:endParaRPr lang="nl-NL" dirty="0"/>
          </a:p>
        </p:txBody>
      </p:sp>
      <p:sp>
        <p:nvSpPr>
          <p:cNvPr id="8"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om de titelstijl van het model te bewerken</a:t>
            </a:r>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rgbClr val="F39900"/>
                </a:solidFill>
                <a:latin typeface="Arial"/>
                <a:cs typeface="Arial"/>
              </a:defRPr>
            </a:lvl1pPr>
          </a:lstStyle>
          <a:p>
            <a:pPr>
              <a:defRPr/>
            </a:pPr>
            <a:fld id="{6F6FB389-92DF-4DF4-9E26-DA43EED516E0}" type="slidenum">
              <a:rPr lang="nl-NL" smtClean="0"/>
              <a:pPr>
                <a:defRPr/>
              </a:pPr>
              <a:t>‹nr.›</a:t>
            </a:fld>
            <a:endParaRPr lang="nl-NL" dirty="0"/>
          </a:p>
        </p:txBody>
      </p:sp>
    </p:spTree>
    <p:extLst>
      <p:ext uri="{BB962C8B-B14F-4D97-AF65-F5344CB8AC3E}">
        <p14:creationId xmlns:p14="http://schemas.microsoft.com/office/powerpoint/2010/main" val="328460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ussenpagina zeil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defTabSz="457200" rtl="0" fontAlgn="base">
              <a:spcBef>
                <a:spcPct val="0"/>
              </a:spcBef>
              <a:spcAft>
                <a:spcPct val="0"/>
              </a:spcAft>
              <a:defRPr lang="nl-NL" sz="4000" b="0" i="0" kern="1200" dirty="0">
                <a:solidFill>
                  <a:srgbClr val="0A1C5C"/>
                </a:solidFill>
                <a:latin typeface="Arial"/>
                <a:ea typeface="+mj-ea"/>
                <a:cs typeface="Arial"/>
              </a:defRPr>
            </a:lvl1pPr>
          </a:lstStyle>
          <a:p>
            <a:r>
              <a:rPr lang="nl-NL" dirty="0" smtClean="0"/>
              <a:t>Klik om de stijl te bewerken</a:t>
            </a:r>
            <a:endParaRPr lang="nl-NL" dirty="0"/>
          </a:p>
        </p:txBody>
      </p:sp>
      <p:sp>
        <p:nvSpPr>
          <p:cNvPr id="4"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om de titelstijl van het model te bewerken</a:t>
            </a:r>
            <a:endParaRPr lang="nl-NL" dirty="0"/>
          </a:p>
        </p:txBody>
      </p:sp>
      <p:sp>
        <p:nvSpPr>
          <p:cNvPr id="5" name="Tijdelijke aanduiding voor dianummer 12"/>
          <p:cNvSpPr>
            <a:spLocks noGrp="1"/>
          </p:cNvSpPr>
          <p:nvPr>
            <p:ph type="sldNum" sz="quarter" idx="10"/>
          </p:nvPr>
        </p:nvSpPr>
        <p:spPr/>
        <p:txBody>
          <a:bodyPr/>
          <a:lstStyle>
            <a:lvl1pPr algn="r" defTabSz="457200" rtl="0" fontAlgn="auto">
              <a:spcBef>
                <a:spcPts val="0"/>
              </a:spcBef>
              <a:spcAft>
                <a:spcPts val="0"/>
              </a:spcAft>
              <a:defRPr lang="nl-NL" sz="1000" b="1" i="0" kern="1200" smtClean="0">
                <a:solidFill>
                  <a:srgbClr val="F39900"/>
                </a:solidFill>
                <a:latin typeface="Arial"/>
                <a:ea typeface="+mn-ea"/>
                <a:cs typeface="Arial"/>
              </a:defRPr>
            </a:lvl1pPr>
          </a:lstStyle>
          <a:p>
            <a:pPr>
              <a:defRPr/>
            </a:pPr>
            <a:fld id="{3B008B3F-0B70-4DBC-AE32-4478E6284FC1}" type="slidenum">
              <a:rPr lang="nl-NL" smtClean="0"/>
              <a:pPr>
                <a:defRPr/>
              </a:pPr>
              <a:t>‹nr.›</a:t>
            </a:fld>
            <a:endParaRPr lang="nl-NL" dirty="0"/>
          </a:p>
        </p:txBody>
      </p:sp>
    </p:spTree>
    <p:extLst>
      <p:ext uri="{BB962C8B-B14F-4D97-AF65-F5344CB8AC3E}">
        <p14:creationId xmlns:p14="http://schemas.microsoft.com/office/powerpoint/2010/main" val="369656629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ussenpagina Quarterb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om de titelstijl van het model te bewerken</a:t>
            </a:r>
            <a:endParaRPr lang="nl-NL" dirty="0"/>
          </a:p>
        </p:txBody>
      </p:sp>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rgbClr val="0A1C5C"/>
                </a:solidFill>
                <a:latin typeface="Arial"/>
                <a:cs typeface="Arial"/>
              </a:defRPr>
            </a:lvl1pPr>
          </a:lstStyle>
          <a:p>
            <a:r>
              <a:rPr lang="nl-NL" dirty="0" smtClean="0"/>
              <a:t>Klik om de stijl te bewerken</a:t>
            </a:r>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rgbClr val="F39900"/>
                </a:solidFill>
                <a:latin typeface="Arial"/>
                <a:cs typeface="Arial"/>
              </a:defRPr>
            </a:lvl1pPr>
          </a:lstStyle>
          <a:p>
            <a:pPr>
              <a:defRPr/>
            </a:pPr>
            <a:fld id="{096C2B3C-8CEB-4344-B763-D83E2311A0BE}" type="slidenum">
              <a:rPr lang="nl-NL" smtClean="0"/>
              <a:pPr>
                <a:defRPr/>
              </a:pPr>
              <a:t>‹nr.›</a:t>
            </a:fld>
            <a:endParaRPr lang="nl-NL" dirty="0"/>
          </a:p>
        </p:txBody>
      </p:sp>
    </p:spTree>
    <p:extLst>
      <p:ext uri="{BB962C8B-B14F-4D97-AF65-F5344CB8AC3E}">
        <p14:creationId xmlns:p14="http://schemas.microsoft.com/office/powerpoint/2010/main" val="4114118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ussenpagina Modefotograa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om de titelstijl van het model te bewerken</a:t>
            </a:r>
            <a:endParaRPr lang="nl-NL" dirty="0"/>
          </a:p>
        </p:txBody>
      </p:sp>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rgbClr val="0A1C5C"/>
                </a:solidFill>
                <a:latin typeface="Arial"/>
                <a:cs typeface="Arial"/>
              </a:defRPr>
            </a:lvl1pPr>
          </a:lstStyle>
          <a:p>
            <a:r>
              <a:rPr lang="nl-NL" dirty="0" smtClean="0"/>
              <a:t>Klik om de stijl te bewerken</a:t>
            </a:r>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rgbClr val="F39900"/>
                </a:solidFill>
                <a:latin typeface="Arial"/>
                <a:cs typeface="Arial"/>
              </a:defRPr>
            </a:lvl1pPr>
          </a:lstStyle>
          <a:p>
            <a:pPr>
              <a:defRPr/>
            </a:pPr>
            <a:fld id="{EECED4A0-EA2E-4FAC-A6EF-0087C0A2DBCA}" type="slidenum">
              <a:rPr lang="nl-NL" smtClean="0"/>
              <a:pPr>
                <a:defRPr/>
              </a:pPr>
              <a:t>‹nr.›</a:t>
            </a:fld>
            <a:endParaRPr lang="nl-NL" dirty="0"/>
          </a:p>
        </p:txBody>
      </p:sp>
    </p:spTree>
    <p:extLst>
      <p:ext uri="{BB962C8B-B14F-4D97-AF65-F5344CB8AC3E}">
        <p14:creationId xmlns:p14="http://schemas.microsoft.com/office/powerpoint/2010/main" val="3155805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irkels link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rgbClr val="0A1C5C"/>
                </a:solidFill>
                <a:latin typeface="Arial"/>
                <a:cs typeface="Arial"/>
              </a:defRPr>
            </a:lvl1pPr>
          </a:lstStyle>
          <a:p>
            <a:r>
              <a:rPr lang="nl-NL" dirty="0" smtClean="0"/>
              <a:t>Titelstijl van model bewerken</a:t>
            </a:r>
            <a:endParaRPr lang="nl-NL" dirty="0"/>
          </a:p>
        </p:txBody>
      </p:sp>
      <p:sp>
        <p:nvSpPr>
          <p:cNvPr id="8" name="Tijdelijke aanduiding voor tekst 2"/>
          <p:cNvSpPr>
            <a:spLocks noGrp="1"/>
          </p:cNvSpPr>
          <p:nvPr>
            <p:ph idx="1" hasCustomPrompt="1"/>
          </p:nvPr>
        </p:nvSpPr>
        <p:spPr>
          <a:xfrm>
            <a:off x="457200" y="1600200"/>
            <a:ext cx="8229600" cy="4525963"/>
          </a:xfrm>
          <a:prstGeom prst="rect">
            <a:avLst/>
          </a:prstGeom>
        </p:spPr>
        <p:txBody>
          <a:bodyPr rtlCol="0">
            <a:normAutofit/>
          </a:bodyPr>
          <a:lstStyle>
            <a:lvl1pPr>
              <a:defRPr sz="2400"/>
            </a:lvl1pPr>
            <a:lvl2pPr>
              <a:defRPr sz="2000"/>
            </a:lvl2pPr>
            <a:lvl4pPr>
              <a:defRPr/>
            </a:lvl4pPr>
            <a:lvl5pPr marL="1828800" indent="0">
              <a:buFontTx/>
              <a:buNone/>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endParaRPr lang="nl-NL" dirty="0" smtClean="0"/>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6D5FAD8C-06E7-467F-808B-CC5660713AA2}" type="slidenum">
              <a:rPr lang="nl-NL"/>
              <a:pPr>
                <a:defRPr/>
              </a:pPr>
              <a:t>‹nr.›</a:t>
            </a:fld>
            <a:endParaRPr lang="nl-NL"/>
          </a:p>
        </p:txBody>
      </p:sp>
    </p:spTree>
    <p:extLst>
      <p:ext uri="{BB962C8B-B14F-4D97-AF65-F5344CB8AC3E}">
        <p14:creationId xmlns:p14="http://schemas.microsoft.com/office/powerpoint/2010/main" val="1601414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irkels rech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rgbClr val="06104B"/>
                </a:solidFill>
                <a:latin typeface="Arial"/>
                <a:cs typeface="Arial"/>
              </a:defRPr>
            </a:lvl1pPr>
          </a:lstStyle>
          <a:p>
            <a:r>
              <a:rPr lang="nl-NL" dirty="0" smtClean="0"/>
              <a:t>Titelstijl van model bewerken</a:t>
            </a:r>
            <a:endParaRPr lang="nl-NL" dirty="0"/>
          </a:p>
        </p:txBody>
      </p:sp>
      <p:sp>
        <p:nvSpPr>
          <p:cNvPr id="7" name="Tijdelijke aanduiding voor tekst 2"/>
          <p:cNvSpPr>
            <a:spLocks noGrp="1"/>
          </p:cNvSpPr>
          <p:nvPr>
            <p:ph idx="1" hasCustomPrompt="1"/>
          </p:nvPr>
        </p:nvSpPr>
        <p:spPr>
          <a:xfrm>
            <a:off x="457200" y="1600200"/>
            <a:ext cx="8229600" cy="4525963"/>
          </a:xfrm>
          <a:prstGeom prst="rect">
            <a:avLst/>
          </a:prstGeom>
        </p:spPr>
        <p:txBody>
          <a:bodyPr rtlCol="0">
            <a:normAutofit/>
          </a:bodyPr>
          <a:lstStyle>
            <a:lvl1pPr>
              <a:defRPr sz="2400"/>
            </a:lvl1pPr>
            <a:lvl4pPr>
              <a:defRPr/>
            </a:lvl4pPr>
            <a:lvl5pPr marL="1828800" indent="0">
              <a:buFontTx/>
              <a:buNone/>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endParaRPr lang="nl-NL" dirty="0" smtClean="0"/>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11E88E51-D422-427E-9B35-82CF9A78A697}" type="slidenum">
              <a:rPr lang="nl-NL"/>
              <a:pPr>
                <a:defRPr/>
              </a:pPr>
              <a:t>‹nr.›</a:t>
            </a:fld>
            <a:endParaRPr lang="nl-NL"/>
          </a:p>
        </p:txBody>
      </p:sp>
    </p:spTree>
    <p:extLst>
      <p:ext uri="{BB962C8B-B14F-4D97-AF65-F5344CB8AC3E}">
        <p14:creationId xmlns:p14="http://schemas.microsoft.com/office/powerpoint/2010/main" val="2791104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irkels on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rgbClr val="06104B"/>
                </a:solidFill>
                <a:latin typeface="Arial"/>
                <a:cs typeface="Arial"/>
              </a:defRPr>
            </a:lvl1pPr>
          </a:lstStyle>
          <a:p>
            <a:r>
              <a:rPr lang="nl-NL" dirty="0" smtClean="0"/>
              <a:t>Titelstijl van model bewerken</a:t>
            </a:r>
            <a:endParaRPr lang="nl-NL" dirty="0"/>
          </a:p>
        </p:txBody>
      </p:sp>
      <p:sp>
        <p:nvSpPr>
          <p:cNvPr id="7" name="Tijdelijke aanduiding voor tekst 2"/>
          <p:cNvSpPr>
            <a:spLocks noGrp="1"/>
          </p:cNvSpPr>
          <p:nvPr>
            <p:ph idx="1" hasCustomPrompt="1"/>
          </p:nvPr>
        </p:nvSpPr>
        <p:spPr>
          <a:xfrm>
            <a:off x="457200" y="1600200"/>
            <a:ext cx="8229600" cy="4525963"/>
          </a:xfrm>
          <a:prstGeom prst="rect">
            <a:avLst/>
          </a:prstGeom>
        </p:spPr>
        <p:txBody>
          <a:bodyPr rtlCol="0">
            <a:normAutofit/>
          </a:bodyPr>
          <a:lstStyle>
            <a:lvl4pPr>
              <a:defRPr/>
            </a:lvl4pPr>
            <a:lvl5pPr marL="1828800" indent="0">
              <a:buFontTx/>
              <a:buNone/>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endParaRPr lang="nl-NL" dirty="0" smtClean="0"/>
          </a:p>
        </p:txBody>
      </p:sp>
      <p:sp>
        <p:nvSpPr>
          <p:cNvPr id="4" name="Tijdelijke aanduiding voor dianummer 12"/>
          <p:cNvSpPr>
            <a:spLocks noGrp="1"/>
          </p:cNvSpPr>
          <p:nvPr>
            <p:ph type="sldNum" sz="quarter" idx="10"/>
          </p:nvPr>
        </p:nvSpPr>
        <p:spPr/>
        <p:txBody>
          <a:bodyPr/>
          <a:lstStyle>
            <a:lvl1pPr algn="r">
              <a:defRPr sz="1000" b="1" i="0" smtClean="0">
                <a:solidFill>
                  <a:srgbClr val="F39900"/>
                </a:solidFill>
                <a:latin typeface="Arial"/>
                <a:cs typeface="Arial"/>
              </a:defRPr>
            </a:lvl1pPr>
          </a:lstStyle>
          <a:p>
            <a:pPr>
              <a:defRPr/>
            </a:pPr>
            <a:fld id="{5B087FD0-37AE-4453-80F0-C62FA8535D3A}" type="slidenum">
              <a:rPr lang="nl-NL" smtClean="0"/>
              <a:pPr>
                <a:defRPr/>
              </a:pPr>
              <a:t>‹nr.›</a:t>
            </a:fld>
            <a:endParaRPr lang="nl-NL" dirty="0"/>
          </a:p>
        </p:txBody>
      </p:sp>
    </p:spTree>
    <p:extLst>
      <p:ext uri="{BB962C8B-B14F-4D97-AF65-F5344CB8AC3E}">
        <p14:creationId xmlns:p14="http://schemas.microsoft.com/office/powerpoint/2010/main" val="1298564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rgbClr val="0A1C5C"/>
                </a:solidFill>
                <a:latin typeface="Arial"/>
                <a:cs typeface="Arial"/>
              </a:defRPr>
            </a:lvl1pPr>
          </a:lstStyle>
          <a:p>
            <a:r>
              <a:rPr lang="nl-NL" dirty="0" smtClean="0"/>
              <a:t>Titelstijl van model bewerken</a:t>
            </a:r>
            <a:endParaRPr lang="nl-NL" dirty="0"/>
          </a:p>
        </p:txBody>
      </p:sp>
      <p:sp>
        <p:nvSpPr>
          <p:cNvPr id="7" name="Tijdelijke aanduiding voor tekst 2"/>
          <p:cNvSpPr>
            <a:spLocks noGrp="1"/>
          </p:cNvSpPr>
          <p:nvPr>
            <p:ph idx="1" hasCustomPrompt="1"/>
          </p:nvPr>
        </p:nvSpPr>
        <p:spPr>
          <a:xfrm>
            <a:off x="457200" y="1600200"/>
            <a:ext cx="8229600" cy="4525963"/>
          </a:xfrm>
          <a:prstGeom prst="rect">
            <a:avLst/>
          </a:prstGeom>
        </p:spPr>
        <p:txBody>
          <a:bodyPr rtlCol="0">
            <a:normAutofit/>
          </a:bodyPr>
          <a:lstStyle>
            <a:lvl4pPr>
              <a:defRPr/>
            </a:lvl4pPr>
            <a:lvl5pPr marL="1828800" indent="0">
              <a:buFontTx/>
              <a:buNone/>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006D262A-B1C9-424D-9E61-9092A26001D0}" type="slidenum">
              <a:rPr lang="nl-NL"/>
              <a:pPr>
                <a:defRPr/>
              </a:pPr>
              <a:t>‹nr.›</a:t>
            </a:fld>
            <a:endParaRPr lang="nl-NL"/>
          </a:p>
        </p:txBody>
      </p:sp>
    </p:spTree>
    <p:extLst>
      <p:ext uri="{BB962C8B-B14F-4D97-AF65-F5344CB8AC3E}">
        <p14:creationId xmlns:p14="http://schemas.microsoft.com/office/powerpoint/2010/main" val="36354211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i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jdelijke aanduiding voor dianummer 12"/>
          <p:cNvSpPr>
            <a:spLocks noGrp="1"/>
          </p:cNvSpPr>
          <p:nvPr>
            <p:ph type="sldNum" sz="quarter" idx="10"/>
          </p:nvPr>
        </p:nvSpPr>
        <p:spPr/>
        <p:txBody>
          <a:bodyPr/>
          <a:lstStyle>
            <a:lvl1pPr algn="r">
              <a:defRPr sz="1000" b="1" i="0" smtClean="0">
                <a:solidFill>
                  <a:srgbClr val="F39900"/>
                </a:solidFill>
                <a:latin typeface="Arial"/>
                <a:cs typeface="Arial"/>
              </a:defRPr>
            </a:lvl1pPr>
          </a:lstStyle>
          <a:p>
            <a:pPr>
              <a:defRPr/>
            </a:pPr>
            <a:fld id="{6E79301F-CA48-40A0-9569-F47C90719BB0}" type="slidenum">
              <a:rPr lang="nl-NL" smtClean="0"/>
              <a:pPr>
                <a:defRPr/>
              </a:pPr>
              <a:t>‹nr.›</a:t>
            </a:fld>
            <a:endParaRPr lang="nl-NL" dirty="0"/>
          </a:p>
        </p:txBody>
      </p:sp>
    </p:spTree>
    <p:extLst>
      <p:ext uri="{BB962C8B-B14F-4D97-AF65-F5344CB8AC3E}">
        <p14:creationId xmlns:p14="http://schemas.microsoft.com/office/powerpoint/2010/main" val="2167739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ichtgrij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FEA8ED0B-95CC-4695-8DCE-725A0009D455}" type="slidenum">
              <a:rPr lang="nl-NL"/>
              <a:pPr>
                <a:defRPr/>
              </a:pPr>
              <a:t>‹nr.›</a:t>
            </a:fld>
            <a:endParaRPr lang="nl-NL"/>
          </a:p>
        </p:txBody>
      </p:sp>
    </p:spTree>
    <p:extLst>
      <p:ext uri="{BB962C8B-B14F-4D97-AF65-F5344CB8AC3E}">
        <p14:creationId xmlns:p14="http://schemas.microsoft.com/office/powerpoint/2010/main" val="13065055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lgemeen">
    <p:bg>
      <p:bgPr>
        <a:solidFill>
          <a:srgbClr val="0A1C5C"/>
        </a:solidFill>
        <a:effectLst/>
      </p:bgPr>
    </p:bg>
    <p:spTree>
      <p:nvGrpSpPr>
        <p:cNvPr id="1" name=""/>
        <p:cNvGrpSpPr/>
        <p:nvPr/>
      </p:nvGrpSpPr>
      <p:grpSpPr>
        <a:xfrm>
          <a:off x="0" y="0"/>
          <a:ext cx="0" cy="0"/>
          <a:chOff x="0" y="0"/>
          <a:chExt cx="0" cy="0"/>
        </a:xfrm>
      </p:grpSpPr>
      <p:sp>
        <p:nvSpPr>
          <p:cNvPr id="3" name="Tekstvak 5"/>
          <p:cNvSpPr txBox="1"/>
          <p:nvPr userDrawn="1"/>
        </p:nvSpPr>
        <p:spPr>
          <a:xfrm>
            <a:off x="4700588" y="1927225"/>
            <a:ext cx="3498850" cy="954088"/>
          </a:xfrm>
          <a:prstGeom prst="rect">
            <a:avLst/>
          </a:prstGeom>
          <a:noFill/>
        </p:spPr>
        <p:txBody>
          <a:bodyPr>
            <a:spAutoFit/>
          </a:bodyPr>
          <a:lstStyle/>
          <a:p>
            <a:pPr fontAlgn="auto">
              <a:spcBef>
                <a:spcPts val="0"/>
              </a:spcBef>
              <a:spcAft>
                <a:spcPts val="0"/>
              </a:spcAft>
              <a:defRPr/>
            </a:pPr>
            <a:r>
              <a:rPr lang="nl-NL" sz="2800" dirty="0">
                <a:solidFill>
                  <a:schemeClr val="bg1"/>
                </a:solidFill>
                <a:latin typeface="Arial"/>
                <a:cs typeface="Arial"/>
              </a:rPr>
              <a:t>BEDANKT VOOR</a:t>
            </a:r>
          </a:p>
          <a:p>
            <a:pPr fontAlgn="auto">
              <a:spcBef>
                <a:spcPts val="0"/>
              </a:spcBef>
              <a:spcAft>
                <a:spcPts val="0"/>
              </a:spcAft>
              <a:defRPr/>
            </a:pPr>
            <a:r>
              <a:rPr lang="nl-NL" sz="2800" dirty="0">
                <a:solidFill>
                  <a:schemeClr val="bg1"/>
                </a:solidFill>
                <a:latin typeface="Arial"/>
                <a:cs typeface="Arial"/>
              </a:rPr>
              <a:t>UW AANDACHT</a:t>
            </a:r>
          </a:p>
        </p:txBody>
      </p:sp>
      <p:sp>
        <p:nvSpPr>
          <p:cNvPr id="13" name="Subtitel 2"/>
          <p:cNvSpPr>
            <a:spLocks noGrp="1"/>
          </p:cNvSpPr>
          <p:nvPr>
            <p:ph type="subTitle" idx="1"/>
          </p:nvPr>
        </p:nvSpPr>
        <p:spPr>
          <a:xfrm>
            <a:off x="4754681" y="3133855"/>
            <a:ext cx="3339993" cy="1613835"/>
          </a:xfrm>
          <a:prstGeom prst="rect">
            <a:avLst/>
          </a:prstGeom>
        </p:spPr>
        <p:txBody>
          <a:bodyPr>
            <a:normAutofit/>
          </a:bodyPr>
          <a:lstStyle>
            <a:lvl1pPr marL="0" indent="0" algn="l">
              <a:buNone/>
              <a:defRPr sz="1400" b="0" i="0" baseline="0">
                <a:solidFill>
                  <a:srgbClr val="FFFFFF"/>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om het opmaakprofiel van de modelondertitel te bewerken</a:t>
            </a:r>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F8253780-CEE2-4D9C-A87E-A89AD355D676}" type="slidenum">
              <a:rPr lang="nl-NL"/>
              <a:pPr>
                <a:defRPr/>
              </a:pPr>
              <a:t>‹nr.›</a:t>
            </a:fld>
            <a:endParaRPr lang="nl-NL"/>
          </a:p>
        </p:txBody>
      </p:sp>
      <p:pic>
        <p:nvPicPr>
          <p:cNvPr id="2" name="Afbeelding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859" y="6580186"/>
            <a:ext cx="2138082" cy="68386"/>
          </a:xfrm>
          <a:prstGeom prst="rect">
            <a:avLst/>
          </a:prstGeom>
        </p:spPr>
      </p:pic>
    </p:spTree>
    <p:extLst>
      <p:ext uri="{BB962C8B-B14F-4D97-AF65-F5344CB8AC3E}">
        <p14:creationId xmlns:p14="http://schemas.microsoft.com/office/powerpoint/2010/main" val="3934490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oudsopgav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kstvak 6"/>
          <p:cNvSpPr txBox="1"/>
          <p:nvPr userDrawn="1"/>
        </p:nvSpPr>
        <p:spPr>
          <a:xfrm>
            <a:off x="457200" y="525463"/>
            <a:ext cx="8229600" cy="769441"/>
          </a:xfrm>
          <a:prstGeom prst="rect">
            <a:avLst/>
          </a:prstGeom>
          <a:noFill/>
        </p:spPr>
        <p:txBody>
          <a:bodyPr>
            <a:spAutoFit/>
          </a:bodyPr>
          <a:lstStyle/>
          <a:p>
            <a:pPr fontAlgn="auto">
              <a:spcBef>
                <a:spcPts val="0"/>
              </a:spcBef>
              <a:spcAft>
                <a:spcPts val="0"/>
              </a:spcAft>
              <a:defRPr/>
            </a:pPr>
            <a:r>
              <a:rPr lang="nl-NL" sz="4400" dirty="0" smtClean="0">
                <a:solidFill>
                  <a:srgbClr val="0A1C5C"/>
                </a:solidFill>
                <a:latin typeface="Arial"/>
                <a:cs typeface="Arial"/>
              </a:rPr>
              <a:t>Inhoudsopgave</a:t>
            </a:r>
            <a:endParaRPr lang="nl-NL" sz="4400" dirty="0">
              <a:solidFill>
                <a:srgbClr val="0A1C5C"/>
              </a:solidFill>
              <a:latin typeface="Arial"/>
              <a:cs typeface="Arial"/>
            </a:endParaRPr>
          </a:p>
        </p:txBody>
      </p:sp>
      <p:sp>
        <p:nvSpPr>
          <p:cNvPr id="3" name="Tijdelijke aanduiding voor inhoud 2"/>
          <p:cNvSpPr>
            <a:spLocks noGrp="1"/>
          </p:cNvSpPr>
          <p:nvPr>
            <p:ph sz="half" idx="1" hasCustomPrompt="1"/>
          </p:nvPr>
        </p:nvSpPr>
        <p:spPr>
          <a:xfrm>
            <a:off x="457200" y="1600200"/>
            <a:ext cx="8229600" cy="4525963"/>
          </a:xfrm>
        </p:spPr>
        <p:txBody>
          <a:bodyPr/>
          <a:lstStyle>
            <a:lvl1pPr>
              <a:buClr>
                <a:srgbClr val="F39900"/>
              </a:buClr>
              <a:buFont typeface="+mj-lt"/>
              <a:buAutoNum type="arabicPeriod"/>
              <a:defRPr sz="2400" b="0" i="0" baseline="0">
                <a:solidFill>
                  <a:schemeClr val="tx1"/>
                </a:solidFill>
                <a:latin typeface="Arial"/>
                <a:cs typeface="Arial"/>
              </a:defRPr>
            </a:lvl1pPr>
            <a:lvl2pPr marL="800100" indent="-342900">
              <a:buFont typeface="Arial" pitchFamily="34" charset="0"/>
              <a:buChar char="•"/>
              <a:defRPr sz="2000" b="0" i="0">
                <a:solidFill>
                  <a:schemeClr val="tx2"/>
                </a:solidFill>
                <a:latin typeface="Arial"/>
                <a:cs typeface="Arial"/>
              </a:defRPr>
            </a:lvl2pPr>
            <a:lvl3pPr marL="914400" indent="0">
              <a:buFontTx/>
              <a:buNone/>
              <a:defRPr sz="1600" b="0" i="0">
                <a:solidFill>
                  <a:schemeClr val="tx2"/>
                </a:solidFill>
                <a:latin typeface="Arial"/>
                <a:cs typeface="Arial"/>
              </a:defRPr>
            </a:lvl3pPr>
            <a:lvl4pPr marL="1371600" indent="0">
              <a:buFontTx/>
              <a:buNone/>
              <a:defRPr sz="1600" b="0" i="0">
                <a:solidFill>
                  <a:schemeClr val="tx2"/>
                </a:solidFill>
                <a:latin typeface="Arial"/>
                <a:cs typeface="Arial"/>
              </a:defRPr>
            </a:lvl4pPr>
            <a:lvl5pPr>
              <a:buFontTx/>
              <a:buNone/>
              <a:defRPr sz="1600" b="0" i="0">
                <a:solidFill>
                  <a:schemeClr val="tx2"/>
                </a:solidFill>
                <a:latin typeface="Arial"/>
                <a:cs typeface="Arial"/>
              </a:defRPr>
            </a:lvl5pPr>
            <a:lvl6pPr marL="2286000" indent="0">
              <a:buFontTx/>
              <a:buNone/>
              <a:defRPr sz="1600">
                <a:solidFill>
                  <a:schemeClr val="tx2"/>
                </a:solidFill>
              </a:defRPr>
            </a:lvl6pPr>
            <a:lvl7pPr marL="2743200" indent="0">
              <a:buFontTx/>
              <a:buNone/>
              <a:defRPr sz="1600">
                <a:solidFill>
                  <a:schemeClr val="tx2"/>
                </a:solidFill>
              </a:defRPr>
            </a:lvl7pPr>
            <a:lvl8pPr marL="3200400" indent="0">
              <a:buFontTx/>
              <a:buNone/>
              <a:defRPr sz="1600">
                <a:solidFill>
                  <a:schemeClr val="tx2"/>
                </a:solidFill>
              </a:defRPr>
            </a:lvl8pPr>
            <a:lvl9pPr marL="3657600" indent="0">
              <a:buFontTx/>
              <a:buNone/>
              <a:defRPr sz="1600">
                <a:solidFill>
                  <a:schemeClr val="tx2"/>
                </a:solidFill>
              </a:defRPr>
            </a:lvl9pPr>
          </a:lstStyle>
          <a:p>
            <a:pPr lvl="0"/>
            <a:r>
              <a:rPr lang="nl-NL" dirty="0" smtClean="0"/>
              <a:t>Hoofdstuk 1</a:t>
            </a:r>
          </a:p>
          <a:p>
            <a:pPr lvl="0"/>
            <a:r>
              <a:rPr lang="nl-NL" dirty="0" smtClean="0"/>
              <a:t>Hoofdstuk 2</a:t>
            </a:r>
          </a:p>
          <a:p>
            <a:pPr lvl="2"/>
            <a:endParaRPr lang="nl-NL" dirty="0" smtClean="0"/>
          </a:p>
        </p:txBody>
      </p:sp>
      <p:sp>
        <p:nvSpPr>
          <p:cNvPr id="5" name="Tijdelijke aanduiding voor dianummer 12"/>
          <p:cNvSpPr>
            <a:spLocks noGrp="1"/>
          </p:cNvSpPr>
          <p:nvPr>
            <p:ph type="sldNum" sz="quarter" idx="10"/>
          </p:nvPr>
        </p:nvSpPr>
        <p:spPr>
          <a:xfrm>
            <a:off x="6664325" y="6397625"/>
            <a:ext cx="2133600" cy="365125"/>
          </a:xfrm>
        </p:spPr>
        <p:txBody>
          <a:bodyPr anchor="b"/>
          <a:lstStyle>
            <a:lvl1pPr algn="r">
              <a:defRPr sz="1000" b="1" i="0" smtClean="0">
                <a:solidFill>
                  <a:schemeClr val="accent1"/>
                </a:solidFill>
                <a:latin typeface="Arial"/>
                <a:cs typeface="Arial"/>
              </a:defRPr>
            </a:lvl1pPr>
          </a:lstStyle>
          <a:p>
            <a:pPr>
              <a:defRPr/>
            </a:pPr>
            <a:fld id="{9A765189-EC98-47A4-8A42-53EE5B34C052}" type="slidenum">
              <a:rPr lang="nl-NL"/>
              <a:pPr>
                <a:defRPr/>
              </a:pPr>
              <a:t>‹nr.›</a:t>
            </a:fld>
            <a:endParaRPr lang="nl-NL"/>
          </a:p>
        </p:txBody>
      </p:sp>
    </p:spTree>
    <p:extLst>
      <p:ext uri="{BB962C8B-B14F-4D97-AF65-F5344CB8AC3E}">
        <p14:creationId xmlns:p14="http://schemas.microsoft.com/office/powerpoint/2010/main" val="2408955688"/>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leuren Valori">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jdelijke aanduiding voor dianummer 12"/>
          <p:cNvSpPr>
            <a:spLocks noGrp="1"/>
          </p:cNvSpPr>
          <p:nvPr>
            <p:ph type="sldNum" sz="quarter" idx="10"/>
          </p:nvPr>
        </p:nvSpPr>
        <p:spPr>
          <a:xfrm>
            <a:off x="6664325" y="6397625"/>
            <a:ext cx="2133600" cy="365125"/>
          </a:xfrm>
        </p:spPr>
        <p:txBody>
          <a:bodyPr anchor="b"/>
          <a:lstStyle>
            <a:lvl1pPr algn="r">
              <a:defRPr sz="1000" b="1" i="0" smtClean="0">
                <a:solidFill>
                  <a:schemeClr val="accent1"/>
                </a:solidFill>
                <a:latin typeface="Arial"/>
                <a:cs typeface="Arial"/>
              </a:defRPr>
            </a:lvl1pPr>
          </a:lstStyle>
          <a:p>
            <a:pPr>
              <a:defRPr/>
            </a:pPr>
            <a:fld id="{C71E101D-2703-42B0-A517-6F931115DE7C}" type="slidenum">
              <a:rPr lang="nl-NL"/>
              <a:pPr>
                <a:defRPr/>
              </a:pPr>
              <a:t>‹nr.›</a:t>
            </a:fld>
            <a:endParaRPr lang="nl-NL" dirty="0"/>
          </a:p>
        </p:txBody>
      </p:sp>
      <p:sp>
        <p:nvSpPr>
          <p:cNvPr id="6" name="Tekstvak 5"/>
          <p:cNvSpPr txBox="1"/>
          <p:nvPr userDrawn="1"/>
        </p:nvSpPr>
        <p:spPr>
          <a:xfrm>
            <a:off x="255494" y="6412561"/>
            <a:ext cx="2662518" cy="369332"/>
          </a:xfrm>
          <a:prstGeom prst="rect">
            <a:avLst/>
          </a:prstGeom>
          <a:solidFill>
            <a:srgbClr val="FFFFFF"/>
          </a:solidFill>
        </p:spPr>
        <p:txBody>
          <a:bodyPr wrap="square" rtlCol="0">
            <a:spAutoFit/>
          </a:bodyPr>
          <a:lstStyle/>
          <a:p>
            <a:endParaRPr lang="nl-NL" dirty="0"/>
          </a:p>
        </p:txBody>
      </p:sp>
    </p:spTree>
    <p:extLst>
      <p:ext uri="{BB962C8B-B14F-4D97-AF65-F5344CB8AC3E}">
        <p14:creationId xmlns:p14="http://schemas.microsoft.com/office/powerpoint/2010/main" val="217869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9.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6.xml"/><Relationship Id="rId1" Type="http://schemas.openxmlformats.org/officeDocument/2006/relationships/slideLayout" Target="../slideLayouts/slideLayout19.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Lst>
  <p:timing>
    <p:tnLst>
      <p:par>
        <p:cTn id="1" dur="indefinite" restart="never" nodeType="tmRoot"/>
      </p:par>
    </p:tnLst>
  </p:timing>
  <p:hf hdr="0" ftr="0" dt="0"/>
  <p:txStyles>
    <p:titleStyle>
      <a:lvl1pPr algn="ctr" defTabSz="457200" rtl="0" eaLnBrk="1" fontAlgn="base" hangingPunct="1">
        <a:spcBef>
          <a:spcPct val="0"/>
        </a:spcBef>
        <a:spcAft>
          <a:spcPct val="0"/>
        </a:spcAft>
        <a:defRPr sz="4400" kern="1200">
          <a:solidFill>
            <a:schemeClr val="tx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jdelijke aanduiding voor titel 8"/>
          <p:cNvSpPr>
            <a:spLocks noGrp="1"/>
          </p:cNvSpPr>
          <p:nvPr>
            <p:ph type="title"/>
          </p:nvPr>
        </p:nvSpPr>
        <p:spPr bwMode="auto">
          <a:xfrm>
            <a:off x="900113" y="1979613"/>
            <a:ext cx="7777162" cy="1673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smtClean="0"/>
              <a:t>Titel</a:t>
            </a:r>
          </a:p>
        </p:txBody>
      </p:sp>
      <p:sp>
        <p:nvSpPr>
          <p:cNvPr id="2" name="Tekstvak 1"/>
          <p:cNvSpPr txBox="1"/>
          <p:nvPr/>
        </p:nvSpPr>
        <p:spPr>
          <a:xfrm>
            <a:off x="1016000" y="4359275"/>
            <a:ext cx="184150" cy="368300"/>
          </a:xfrm>
          <a:prstGeom prst="rect">
            <a:avLst/>
          </a:prstGeom>
          <a:noFill/>
        </p:spPr>
        <p:txBody>
          <a:bodyPr wrap="none">
            <a:spAutoFit/>
          </a:bodyPr>
          <a:lstStyle/>
          <a:p>
            <a:pPr fontAlgn="auto">
              <a:spcBef>
                <a:spcPts val="0"/>
              </a:spcBef>
              <a:spcAft>
                <a:spcPts val="0"/>
              </a:spcAft>
              <a:defRPr/>
            </a:pPr>
            <a:endParaRPr lang="nl-NL" dirty="0">
              <a:latin typeface="+mn-lt"/>
            </a:endParaRPr>
          </a:p>
        </p:txBody>
      </p:sp>
      <p:sp>
        <p:nvSpPr>
          <p:cNvPr id="6" name="Tijdelijke aanduiding voor dianummer 12"/>
          <p:cNvSpPr>
            <a:spLocks noGrp="1"/>
          </p:cNvSpPr>
          <p:nvPr>
            <p:ph type="sldNum" sz="quarter" idx="4"/>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chemeClr val="accent1"/>
                </a:solidFill>
                <a:latin typeface="Arial"/>
                <a:cs typeface="Arial"/>
              </a:defRPr>
            </a:lvl1pPr>
          </a:lstStyle>
          <a:p>
            <a:pPr>
              <a:defRPr/>
            </a:pPr>
            <a:fld id="{4EAF442A-D1F8-4CC8-BF1E-8534AD56D9EB}"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Lst>
  <p:timing>
    <p:tnLst>
      <p:par>
        <p:cTn id="1" dur="indefinite" restart="never" nodeType="tmRoot"/>
      </p:par>
    </p:tnLst>
  </p:timing>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algn="l" defTabSz="457200" rtl="0" fontAlgn="base">
        <a:spcBef>
          <a:spcPct val="20000"/>
        </a:spcBef>
        <a:spcAft>
          <a:spcPct val="0"/>
        </a:spcAft>
        <a:buFont typeface="Arial" charset="0"/>
        <a:defRPr sz="2400" kern="1200">
          <a:solidFill>
            <a:schemeClr val="tx2"/>
          </a:solidFill>
          <a:latin typeface="Arial"/>
          <a:ea typeface="+mn-ea"/>
          <a:cs typeface="Arial"/>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Arial" charset="0"/>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Arial" charset="0"/>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Arial" charset="0"/>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jdelijke aanduiding voor titel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smtClean="0"/>
              <a:t>Titelstijl van model bewerken</a:t>
            </a:r>
          </a:p>
        </p:txBody>
      </p:sp>
      <p:sp>
        <p:nvSpPr>
          <p:cNvPr id="2051" name="Tijdelijke aanduiding voor tekst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smtClean="0"/>
              <a:t>Klik om de tekststijl van het model te bewerken</a:t>
            </a:r>
          </a:p>
          <a:p>
            <a:pPr lvl="1"/>
            <a:r>
              <a:rPr lang="nl-NL" dirty="0" smtClean="0"/>
              <a:t>Tweede niveau</a:t>
            </a:r>
          </a:p>
          <a:p>
            <a:pPr lvl="2"/>
            <a:r>
              <a:rPr lang="nl-NL" dirty="0" smtClean="0"/>
              <a:t>Derde niveau</a:t>
            </a:r>
          </a:p>
          <a:p>
            <a:pPr lvl="3"/>
            <a:r>
              <a:rPr lang="nl-NL" dirty="0" smtClean="0"/>
              <a:t>Vierde niveau</a:t>
            </a:r>
          </a:p>
        </p:txBody>
      </p:sp>
      <p:sp>
        <p:nvSpPr>
          <p:cNvPr id="4" name="Tijdelijke aanduiding voor dianummer 12"/>
          <p:cNvSpPr>
            <a:spLocks noGrp="1"/>
          </p:cNvSpPr>
          <p:nvPr>
            <p:ph type="sldNum" sz="quarter" idx="4"/>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chemeClr val="accent1"/>
                </a:solidFill>
                <a:latin typeface="Arial"/>
                <a:cs typeface="Arial"/>
              </a:defRPr>
            </a:lvl1pPr>
          </a:lstStyle>
          <a:p>
            <a:pPr>
              <a:defRPr/>
            </a:pPr>
            <a:fld id="{AFAE78DA-515F-4F8F-A8D0-550CCD8487DB}"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Lst>
  <p:timing>
    <p:tnLst>
      <p:par>
        <p:cTn id="1" dur="indefinite" restart="never" nodeType="tmRoot"/>
      </p:par>
    </p:tnLst>
  </p:timing>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342900" indent="-342900" algn="l" defTabSz="457200" rtl="0" fontAlgn="base">
        <a:spcBef>
          <a:spcPct val="20000"/>
        </a:spcBef>
        <a:spcAft>
          <a:spcPct val="0"/>
        </a:spcAft>
        <a:buSzPct val="100000"/>
        <a:buBlip>
          <a:blip r:embed="rId6"/>
        </a:buBlip>
        <a:defRPr sz="2400" kern="1200">
          <a:solidFill>
            <a:srgbClr val="0A1C5C"/>
          </a:solidFill>
          <a:latin typeface="Arial"/>
          <a:ea typeface="+mn-ea"/>
          <a:cs typeface="Arial"/>
        </a:defRPr>
      </a:lvl1pPr>
      <a:lvl2pPr marL="742950" indent="-285750" algn="l" defTabSz="457200" rtl="0" fontAlgn="base">
        <a:spcBef>
          <a:spcPct val="20000"/>
        </a:spcBef>
        <a:spcAft>
          <a:spcPct val="0"/>
        </a:spcAft>
        <a:buClr>
          <a:srgbClr val="F39900"/>
        </a:buClr>
        <a:buFont typeface="Arial" pitchFamily="34" charset="0"/>
        <a:buChar char="•"/>
        <a:defRPr sz="2000" kern="1200">
          <a:solidFill>
            <a:srgbClr val="0A1C5C"/>
          </a:solidFill>
          <a:latin typeface="Arial"/>
          <a:ea typeface="+mn-ea"/>
          <a:cs typeface="Arial"/>
        </a:defRPr>
      </a:lvl2pPr>
      <a:lvl3pPr marL="1143000" indent="-2286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00200" indent="-228600" algn="l" defTabSz="457200" rtl="0" fontAlgn="base">
        <a:spcBef>
          <a:spcPct val="20000"/>
        </a:spcBef>
        <a:spcAft>
          <a:spcPct val="0"/>
        </a:spcAft>
        <a:buClr>
          <a:srgbClr val="F39900"/>
        </a:buClr>
        <a:buFont typeface="Arial" pitchFamily="34" charset="0"/>
        <a:buChar char="•"/>
        <a:defRPr sz="1400" kern="1200">
          <a:solidFill>
            <a:srgbClr val="0A1C5C"/>
          </a:solidFill>
          <a:latin typeface="Arial"/>
          <a:ea typeface="+mn-ea"/>
          <a:cs typeface="Arial"/>
        </a:defRPr>
      </a:lvl4pPr>
      <a:lvl5pPr marL="2057400" indent="-228600" algn="l" defTabSz="457200" rtl="0" fontAlgn="base">
        <a:spcBef>
          <a:spcPct val="20000"/>
        </a:spcBef>
        <a:spcAft>
          <a:spcPct val="0"/>
        </a:spcAft>
        <a:buClr>
          <a:srgbClr val="F39900"/>
        </a:buClr>
        <a:buFont typeface="Arial" pitchFamily="34" charset="0"/>
        <a:buChar char="•"/>
        <a:defRPr sz="1400" kern="1200">
          <a:solidFill>
            <a:schemeClr val="tx1"/>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Tx/>
        <a:buNone/>
        <a:defRPr sz="14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Tijdelijke aanduiding voor titel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smtClean="0"/>
              <a:t>Titelstijl van model bewerken</a:t>
            </a:r>
          </a:p>
        </p:txBody>
      </p:sp>
      <p:sp>
        <p:nvSpPr>
          <p:cNvPr id="5" name="Tijdelijke aanduiding voor dianummer 12"/>
          <p:cNvSpPr>
            <a:spLocks noGrp="1"/>
          </p:cNvSpPr>
          <p:nvPr>
            <p:ph type="sldNum" sz="quarter" idx="4"/>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rgbClr val="F39900"/>
                </a:solidFill>
                <a:latin typeface="Arial"/>
                <a:cs typeface="Arial"/>
              </a:defRPr>
            </a:lvl1pPr>
          </a:lstStyle>
          <a:p>
            <a:pPr>
              <a:defRPr/>
            </a:pPr>
            <a:fld id="{205B556C-3D59-4573-B13D-1E4B5ED89BF4}" type="slidenum">
              <a:rPr lang="nl-NL" smtClean="0"/>
              <a:pPr>
                <a:defRPr/>
              </a:pPr>
              <a:t>‹nr.›</a:t>
            </a:fld>
            <a:endParaRPr lang="nl-NL" dirty="0"/>
          </a:p>
        </p:txBody>
      </p:sp>
      <p:sp>
        <p:nvSpPr>
          <p:cNvPr id="3076" name="Tijdelijke aanduiding voor tekst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smtClean="0"/>
              <a:t>Klik om de tekststijl van het model te bewerken</a:t>
            </a:r>
          </a:p>
          <a:p>
            <a:pPr lvl="1"/>
            <a:r>
              <a:rPr lang="nl-NL" dirty="0" smtClean="0"/>
              <a:t>Tweede niveau</a:t>
            </a:r>
          </a:p>
          <a:p>
            <a:pPr lvl="2"/>
            <a:r>
              <a:rPr lang="nl-NL" dirty="0" smtClean="0"/>
              <a:t>Derde niveau</a:t>
            </a:r>
          </a:p>
          <a:p>
            <a:pPr lvl="3"/>
            <a:r>
              <a:rPr lang="nl-NL" dirty="0" smtClean="0"/>
              <a:t>Vierde niveau</a:t>
            </a:r>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Lst>
  <p:timing>
    <p:tnLst>
      <p:par>
        <p:cTn id="1" dur="indefinite" restart="never" nodeType="tmRoot"/>
      </p:par>
    </p:tnLst>
  </p:timing>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fontAlgn="base">
        <a:spcBef>
          <a:spcPct val="20000"/>
        </a:spcBef>
        <a:spcAft>
          <a:spcPct val="0"/>
        </a:spcAft>
        <a:buClr>
          <a:schemeClr val="accent1"/>
        </a:buClr>
        <a:buSzPct val="100000"/>
        <a:buBlip>
          <a:blip r:embed="rId5"/>
        </a:buBlip>
        <a:defRPr sz="2400" kern="1200">
          <a:solidFill>
            <a:srgbClr val="0A1C5C"/>
          </a:solidFill>
          <a:latin typeface="Arial"/>
          <a:ea typeface="+mn-ea"/>
          <a:cs typeface="Arial"/>
        </a:defRPr>
      </a:lvl1pPr>
      <a:lvl2pPr marL="800100" indent="-342900" algn="l" defTabSz="457200" rtl="0" fontAlgn="base">
        <a:spcBef>
          <a:spcPct val="20000"/>
        </a:spcBef>
        <a:spcAft>
          <a:spcPct val="0"/>
        </a:spcAft>
        <a:buClr>
          <a:srgbClr val="F39900"/>
        </a:buClr>
        <a:buFont typeface="Arial" charset="0"/>
        <a:buChar char="•"/>
        <a:defRPr sz="2000" kern="1200">
          <a:solidFill>
            <a:srgbClr val="0A1C5C"/>
          </a:solidFill>
          <a:latin typeface="Arial"/>
          <a:ea typeface="+mn-ea"/>
          <a:cs typeface="Arial"/>
        </a:defRPr>
      </a:lvl2pPr>
      <a:lvl3pPr marL="1257300" indent="-3429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573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4pPr>
      <a:lvl5pPr marL="21145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Tx/>
        <a:buNone/>
        <a:defRPr sz="14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Tijdelijke aanduiding voor titel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smtClean="0"/>
              <a:t>Titelstijl van model bewerken</a:t>
            </a:r>
          </a:p>
        </p:txBody>
      </p:sp>
      <p:sp>
        <p:nvSpPr>
          <p:cNvPr id="5" name="Tijdelijke aanduiding voor dianummer 12"/>
          <p:cNvSpPr>
            <a:spLocks noGrp="1"/>
          </p:cNvSpPr>
          <p:nvPr>
            <p:ph type="sldNum" sz="quarter" idx="4"/>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rgbClr val="F39900"/>
                </a:solidFill>
                <a:latin typeface="Arial"/>
                <a:cs typeface="Arial"/>
              </a:defRPr>
            </a:lvl1pPr>
          </a:lstStyle>
          <a:p>
            <a:pPr>
              <a:defRPr/>
            </a:pPr>
            <a:fld id="{205B556C-3D59-4573-B13D-1E4B5ED89BF4}" type="slidenum">
              <a:rPr lang="nl-NL" smtClean="0"/>
              <a:pPr>
                <a:defRPr/>
              </a:pPr>
              <a:t>‹nr.›</a:t>
            </a:fld>
            <a:endParaRPr lang="nl-NL" dirty="0"/>
          </a:p>
        </p:txBody>
      </p:sp>
      <p:sp>
        <p:nvSpPr>
          <p:cNvPr id="3076" name="Tijdelijke aanduiding voor tekst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smtClean="0"/>
              <a:t>Klik om de tekststijl van het model te bewerken</a:t>
            </a:r>
          </a:p>
          <a:p>
            <a:pPr lvl="1"/>
            <a:r>
              <a:rPr lang="nl-NL" dirty="0" smtClean="0"/>
              <a:t>Tweede niveau</a:t>
            </a:r>
          </a:p>
          <a:p>
            <a:pPr lvl="2"/>
            <a:r>
              <a:rPr lang="nl-NL" dirty="0" smtClean="0"/>
              <a:t>Derde niveau</a:t>
            </a:r>
          </a:p>
          <a:p>
            <a:pPr lvl="3"/>
            <a:r>
              <a:rPr lang="nl-NL" dirty="0" smtClean="0"/>
              <a:t>Vierde niveau</a:t>
            </a:r>
          </a:p>
          <a:p>
            <a:pPr lvl="5"/>
            <a:endParaRPr lang="nl-NL" dirty="0" smtClean="0"/>
          </a:p>
        </p:txBody>
      </p:sp>
    </p:spTree>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Lst>
  <p:timing>
    <p:tnLst>
      <p:par>
        <p:cTn id="1" dur="indefinite" restart="never" nodeType="tmRoot"/>
      </p:par>
    </p:tnLst>
  </p:timing>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fontAlgn="base">
        <a:spcBef>
          <a:spcPct val="20000"/>
        </a:spcBef>
        <a:spcAft>
          <a:spcPct val="0"/>
        </a:spcAft>
        <a:buClr>
          <a:schemeClr val="accent1"/>
        </a:buClr>
        <a:buSzPct val="100000"/>
        <a:buBlip>
          <a:blip r:embed="rId5"/>
        </a:buBlip>
        <a:defRPr sz="2400" kern="1200">
          <a:solidFill>
            <a:srgbClr val="0A1C5C"/>
          </a:solidFill>
          <a:latin typeface="Arial"/>
          <a:ea typeface="+mn-ea"/>
          <a:cs typeface="Arial"/>
        </a:defRPr>
      </a:lvl1pPr>
      <a:lvl2pPr marL="800100" indent="-342900" algn="l" defTabSz="457200" rtl="0" fontAlgn="base">
        <a:spcBef>
          <a:spcPct val="20000"/>
        </a:spcBef>
        <a:spcAft>
          <a:spcPct val="0"/>
        </a:spcAft>
        <a:buClr>
          <a:srgbClr val="F39900"/>
        </a:buClr>
        <a:buFont typeface="Arial" charset="0"/>
        <a:buChar char="•"/>
        <a:defRPr sz="2000" kern="1200">
          <a:solidFill>
            <a:srgbClr val="0A1C5C"/>
          </a:solidFill>
          <a:latin typeface="Arial"/>
          <a:ea typeface="+mn-ea"/>
          <a:cs typeface="Arial"/>
        </a:defRPr>
      </a:lvl2pPr>
      <a:lvl3pPr marL="1257300" indent="-3429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573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4pPr>
      <a:lvl5pPr marL="2114550" indent="-285750" algn="l" defTabSz="457200" rtl="0" fontAlgn="base">
        <a:spcBef>
          <a:spcPct val="20000"/>
        </a:spcBef>
        <a:spcAft>
          <a:spcPct val="0"/>
        </a:spcAft>
        <a:buClr>
          <a:srgbClr val="F39900"/>
        </a:buClr>
        <a:buFont typeface="Arial" pitchFamily="34" charset="0"/>
        <a:buChar char="•"/>
        <a:defRPr sz="1400" kern="1200">
          <a:solidFill>
            <a:srgbClr val="0A1C5C"/>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Tx/>
        <a:buNone/>
        <a:defRPr sz="14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Tijdelijke aanduiding voor titel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smtClean="0"/>
              <a:t>Titelstijl van model bewerken</a:t>
            </a:r>
          </a:p>
        </p:txBody>
      </p:sp>
      <p:sp>
        <p:nvSpPr>
          <p:cNvPr id="5" name="Tijdelijke aanduiding voor dianummer 12"/>
          <p:cNvSpPr>
            <a:spLocks noGrp="1"/>
          </p:cNvSpPr>
          <p:nvPr>
            <p:ph type="sldNum" sz="quarter" idx="4"/>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rgbClr val="F39900"/>
                </a:solidFill>
                <a:latin typeface="Arial"/>
                <a:cs typeface="Arial"/>
              </a:defRPr>
            </a:lvl1pPr>
          </a:lstStyle>
          <a:p>
            <a:pPr>
              <a:defRPr/>
            </a:pPr>
            <a:fld id="{205B556C-3D59-4573-B13D-1E4B5ED89BF4}" type="slidenum">
              <a:rPr lang="nl-NL" smtClean="0"/>
              <a:pPr>
                <a:defRPr/>
              </a:pPr>
              <a:t>‹nr.›</a:t>
            </a:fld>
            <a:endParaRPr lang="nl-NL" dirty="0"/>
          </a:p>
        </p:txBody>
      </p:sp>
      <p:sp>
        <p:nvSpPr>
          <p:cNvPr id="3076" name="Tijdelijke aanduiding voor tekst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smtClean="0"/>
              <a:t>Klik om de tekststijl van het model te bewerken</a:t>
            </a:r>
          </a:p>
          <a:p>
            <a:pPr lvl="1"/>
            <a:r>
              <a:rPr lang="nl-NL" dirty="0" smtClean="0"/>
              <a:t>Tweede niveau</a:t>
            </a:r>
          </a:p>
          <a:p>
            <a:pPr lvl="2"/>
            <a:r>
              <a:rPr lang="nl-NL" dirty="0" smtClean="0"/>
              <a:t>Derde niveau</a:t>
            </a:r>
          </a:p>
          <a:p>
            <a:pPr lvl="3"/>
            <a:r>
              <a:rPr lang="nl-NL" dirty="0" smtClean="0"/>
              <a:t>Vierde niveau</a:t>
            </a:r>
          </a:p>
        </p:txBody>
      </p:sp>
    </p:spTree>
  </p:cSld>
  <p:clrMap bg1="lt1" tx1="dk1" bg2="lt2" tx2="dk2" accent1="accent1" accent2="accent2" accent3="accent3" accent4="accent4" accent5="accent5" accent6="accent6" hlink="hlink" folHlink="folHlink"/>
  <p:sldLayoutIdLst>
    <p:sldLayoutId id="2147483821" r:id="rId1"/>
  </p:sldLayoutIdLst>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fontAlgn="base">
        <a:spcBef>
          <a:spcPct val="20000"/>
        </a:spcBef>
        <a:spcAft>
          <a:spcPct val="0"/>
        </a:spcAft>
        <a:buClr>
          <a:schemeClr val="accent1"/>
        </a:buClr>
        <a:buSzPct val="100000"/>
        <a:buBlip>
          <a:blip r:embed="rId3"/>
        </a:buBlip>
        <a:defRPr sz="2400" kern="1200">
          <a:solidFill>
            <a:srgbClr val="0A1C5C"/>
          </a:solidFill>
          <a:latin typeface="Arial"/>
          <a:ea typeface="+mn-ea"/>
          <a:cs typeface="Arial"/>
        </a:defRPr>
      </a:lvl1pPr>
      <a:lvl2pPr marL="800100" indent="-342900" algn="l" defTabSz="457200" rtl="0" fontAlgn="base">
        <a:spcBef>
          <a:spcPct val="20000"/>
        </a:spcBef>
        <a:spcAft>
          <a:spcPct val="0"/>
        </a:spcAft>
        <a:buClr>
          <a:srgbClr val="F39900"/>
        </a:buClr>
        <a:buFont typeface="Arial" charset="0"/>
        <a:buChar char="•"/>
        <a:defRPr sz="2000" kern="1200">
          <a:solidFill>
            <a:srgbClr val="0A1C5C"/>
          </a:solidFill>
          <a:latin typeface="Arial"/>
          <a:ea typeface="+mn-ea"/>
          <a:cs typeface="Arial"/>
        </a:defRPr>
      </a:lvl2pPr>
      <a:lvl3pPr marL="1257300" indent="-3429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573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4pPr>
      <a:lvl5pPr marL="2114550" indent="-285750" algn="l" defTabSz="457200" rtl="0" fontAlgn="base">
        <a:spcBef>
          <a:spcPct val="20000"/>
        </a:spcBef>
        <a:spcAft>
          <a:spcPct val="0"/>
        </a:spcAft>
        <a:buClr>
          <a:srgbClr val="F39900"/>
        </a:buClr>
        <a:buFont typeface="Arial" pitchFamily="34" charset="0"/>
        <a:buChar char="•"/>
        <a:defRPr sz="1400" kern="1200">
          <a:solidFill>
            <a:srgbClr val="0A1C5C"/>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4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Tijdelijke aanduiding voor titel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smtClean="0"/>
              <a:t>Titelstijl van model bewerken</a:t>
            </a:r>
          </a:p>
        </p:txBody>
      </p:sp>
      <p:sp>
        <p:nvSpPr>
          <p:cNvPr id="4099" name="Tijdelijke aanduiding voor tekst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smtClean="0"/>
              <a:t>Klik om de tekststijl van het model te bewerken</a:t>
            </a:r>
          </a:p>
          <a:p>
            <a:pPr lvl="1"/>
            <a:r>
              <a:rPr lang="nl-NL" dirty="0" smtClean="0"/>
              <a:t>Tweede niveau</a:t>
            </a:r>
          </a:p>
          <a:p>
            <a:pPr lvl="2"/>
            <a:r>
              <a:rPr lang="nl-NL" dirty="0" smtClean="0"/>
              <a:t>Derde niveau</a:t>
            </a:r>
          </a:p>
          <a:p>
            <a:pPr lvl="3"/>
            <a:r>
              <a:rPr lang="nl-NL" dirty="0" smtClean="0"/>
              <a:t>Vierde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5180E1AE-0DBC-4662-935B-7721769396C1}"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3802" r:id="rId1"/>
    <p:sldLayoutId id="2147483803" r:id="rId2"/>
  </p:sldLayoutIdLst>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fontAlgn="base">
        <a:spcBef>
          <a:spcPct val="20000"/>
        </a:spcBef>
        <a:spcAft>
          <a:spcPct val="0"/>
        </a:spcAft>
        <a:buClr>
          <a:srgbClr val="F39900"/>
        </a:buClr>
        <a:buFont typeface="Arial" charset="0"/>
        <a:buChar char="•"/>
        <a:defRPr sz="2400" kern="1200">
          <a:solidFill>
            <a:srgbClr val="0A1C5C"/>
          </a:solidFill>
          <a:latin typeface="Arial"/>
          <a:ea typeface="+mn-ea"/>
          <a:cs typeface="Arial"/>
        </a:defRPr>
      </a:lvl1pPr>
      <a:lvl2pPr marL="800100" indent="-342900" algn="l" defTabSz="457200" rtl="0" fontAlgn="base">
        <a:spcBef>
          <a:spcPct val="20000"/>
        </a:spcBef>
        <a:spcAft>
          <a:spcPct val="0"/>
        </a:spcAft>
        <a:buClr>
          <a:srgbClr val="F39900"/>
        </a:buClr>
        <a:buFont typeface="Arial" charset="0"/>
        <a:buChar char="•"/>
        <a:defRPr sz="2000" kern="1200">
          <a:solidFill>
            <a:srgbClr val="0A1C5C"/>
          </a:solidFill>
          <a:latin typeface="Arial"/>
          <a:ea typeface="+mn-ea"/>
          <a:cs typeface="Arial"/>
        </a:defRPr>
      </a:lvl2pPr>
      <a:lvl3pPr marL="1257300" indent="-3429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573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4pPr>
      <a:lvl5pPr marL="1828800" indent="0" algn="l" defTabSz="457200" rtl="0" fontAlgn="base">
        <a:spcBef>
          <a:spcPct val="20000"/>
        </a:spcBef>
        <a:spcAft>
          <a:spcPct val="0"/>
        </a:spcAft>
        <a:buFont typeface="Arial" charset="0"/>
        <a:buNone/>
        <a:defRPr sz="1400" kern="1200">
          <a:solidFill>
            <a:srgbClr val="0A1C5C"/>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Tx/>
        <a:buNone/>
        <a:defRPr sz="14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jp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2.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3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9.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4621" y="445390"/>
            <a:ext cx="7664345" cy="834770"/>
          </a:xfrm>
        </p:spPr>
        <p:txBody>
          <a:bodyPr/>
          <a:lstStyle/>
          <a:p>
            <a:r>
              <a:rPr lang="nl-NL" dirty="0" smtClean="0"/>
              <a:t>Vijf </a:t>
            </a:r>
            <a:r>
              <a:rPr lang="nl-NL" dirty="0" err="1" smtClean="0"/>
              <a:t>lifehacks</a:t>
            </a:r>
            <a:r>
              <a:rPr lang="nl-NL" dirty="0" smtClean="0"/>
              <a:t> in een beginnend scrumteam</a:t>
            </a:r>
            <a:endParaRPr lang="en-US" dirty="0"/>
          </a:p>
        </p:txBody>
      </p:sp>
      <p:sp>
        <p:nvSpPr>
          <p:cNvPr id="28674" name="Tijdelijke aanduiding voor dianummer 1"/>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FC76F20-BA33-4B50-B9EA-0366EC5D9F6E}" type="slidenum">
              <a:rPr lang="nl-NL">
                <a:solidFill>
                  <a:schemeClr val="accent1"/>
                </a:solidFill>
                <a:latin typeface="Arial" charset="0"/>
                <a:cs typeface="Arial" charset="0"/>
              </a:rPr>
              <a:pPr fontAlgn="base">
                <a:spcBef>
                  <a:spcPct val="0"/>
                </a:spcBef>
                <a:spcAft>
                  <a:spcPct val="0"/>
                </a:spcAft>
              </a:pPr>
              <a:t>1</a:t>
            </a:fld>
            <a:endParaRPr lang="nl-NL">
              <a:solidFill>
                <a:schemeClr val="accent1"/>
              </a:solidFill>
              <a:latin typeface="Arial" charset="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dirty="0" smtClean="0"/>
              <a:t>Even voorstellen</a:t>
            </a:r>
            <a:endParaRPr lang="nl-NL" dirty="0"/>
          </a:p>
        </p:txBody>
      </p:sp>
      <p:sp>
        <p:nvSpPr>
          <p:cNvPr id="2" name="Tijdelijke aanduiding voor dianummer 1"/>
          <p:cNvSpPr>
            <a:spLocks noGrp="1"/>
          </p:cNvSpPr>
          <p:nvPr>
            <p:ph type="sldNum" sz="quarter" idx="10"/>
          </p:nvPr>
        </p:nvSpPr>
        <p:spPr/>
        <p:txBody>
          <a:bodyPr/>
          <a:lstStyle/>
          <a:p>
            <a:pPr>
              <a:defRPr/>
            </a:pPr>
            <a:fld id="{C71E101D-2703-42B0-A517-6F931115DE7C}" type="slidenum">
              <a:rPr lang="nl-NL" smtClean="0"/>
              <a:pPr>
                <a:defRPr/>
              </a:pPr>
              <a:t>2</a:t>
            </a:fld>
            <a:endParaRPr lang="nl-NL" dirty="0"/>
          </a:p>
        </p:txBody>
      </p:sp>
      <p:pic>
        <p:nvPicPr>
          <p:cNvPr id="7" name="Afbeelding 6"/>
          <p:cNvPicPr>
            <a:picLocks noChangeAspect="1"/>
          </p:cNvPicPr>
          <p:nvPr/>
        </p:nvPicPr>
        <p:blipFill>
          <a:blip r:embed="rId3"/>
          <a:stretch>
            <a:fillRect/>
          </a:stretch>
        </p:blipFill>
        <p:spPr>
          <a:xfrm>
            <a:off x="136908" y="1417638"/>
            <a:ext cx="3406961" cy="2779363"/>
          </a:xfrm>
          <a:prstGeom prst="rect">
            <a:avLst/>
          </a:prstGeom>
        </p:spPr>
      </p:pic>
      <p:pic>
        <p:nvPicPr>
          <p:cNvPr id="9" name="Afbeelding 8"/>
          <p:cNvPicPr>
            <a:picLocks noChangeAspect="1"/>
          </p:cNvPicPr>
          <p:nvPr/>
        </p:nvPicPr>
        <p:blipFill>
          <a:blip r:embed="rId4"/>
          <a:stretch>
            <a:fillRect/>
          </a:stretch>
        </p:blipFill>
        <p:spPr>
          <a:xfrm>
            <a:off x="3057204" y="1417638"/>
            <a:ext cx="3143250" cy="2095500"/>
          </a:xfrm>
          <a:prstGeom prst="rect">
            <a:avLst/>
          </a:prstGeom>
        </p:spPr>
      </p:pic>
      <p:pic>
        <p:nvPicPr>
          <p:cNvPr id="8" name="Afbeelding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84278" y="1417638"/>
            <a:ext cx="2942410" cy="2948553"/>
          </a:xfrm>
          <a:prstGeom prst="rect">
            <a:avLst/>
          </a:prstGeom>
        </p:spPr>
      </p:pic>
      <p:pic>
        <p:nvPicPr>
          <p:cNvPr id="10" name="Afbeelding 9"/>
          <p:cNvPicPr>
            <a:picLocks noChangeAspect="1"/>
          </p:cNvPicPr>
          <p:nvPr/>
        </p:nvPicPr>
        <p:blipFill>
          <a:blip r:embed="rId6"/>
          <a:stretch>
            <a:fillRect/>
          </a:stretch>
        </p:blipFill>
        <p:spPr>
          <a:xfrm>
            <a:off x="142074" y="3443638"/>
            <a:ext cx="3067050" cy="1933575"/>
          </a:xfrm>
          <a:prstGeom prst="rect">
            <a:avLst/>
          </a:prstGeom>
        </p:spPr>
      </p:pic>
      <p:pic>
        <p:nvPicPr>
          <p:cNvPr id="11" name="Afbeelding 10"/>
          <p:cNvPicPr>
            <a:picLocks noChangeAspect="1"/>
          </p:cNvPicPr>
          <p:nvPr/>
        </p:nvPicPr>
        <p:blipFill>
          <a:blip r:embed="rId7"/>
          <a:stretch>
            <a:fillRect/>
          </a:stretch>
        </p:blipFill>
        <p:spPr>
          <a:xfrm>
            <a:off x="142074" y="5386953"/>
            <a:ext cx="4676775" cy="981075"/>
          </a:xfrm>
          <a:prstGeom prst="rect">
            <a:avLst/>
          </a:prstGeom>
        </p:spPr>
      </p:pic>
      <p:pic>
        <p:nvPicPr>
          <p:cNvPr id="12" name="Afbeelding 11"/>
          <p:cNvPicPr>
            <a:picLocks noChangeAspect="1"/>
          </p:cNvPicPr>
          <p:nvPr/>
        </p:nvPicPr>
        <p:blipFill>
          <a:blip r:embed="rId8"/>
          <a:stretch>
            <a:fillRect/>
          </a:stretch>
        </p:blipFill>
        <p:spPr>
          <a:xfrm>
            <a:off x="3209124" y="3433898"/>
            <a:ext cx="5474448" cy="2037004"/>
          </a:xfrm>
          <a:prstGeom prst="rect">
            <a:avLst/>
          </a:prstGeom>
        </p:spPr>
      </p:pic>
      <p:pic>
        <p:nvPicPr>
          <p:cNvPr id="13" name="Afbeelding 12"/>
          <p:cNvPicPr>
            <a:picLocks noChangeAspect="1"/>
          </p:cNvPicPr>
          <p:nvPr/>
        </p:nvPicPr>
        <p:blipFill>
          <a:blip r:embed="rId9"/>
          <a:stretch>
            <a:fillRect/>
          </a:stretch>
        </p:blipFill>
        <p:spPr>
          <a:xfrm>
            <a:off x="5024802" y="5098345"/>
            <a:ext cx="2351303" cy="1664405"/>
          </a:xfrm>
          <a:prstGeom prst="rect">
            <a:avLst/>
          </a:prstGeom>
        </p:spPr>
      </p:pic>
      <p:pic>
        <p:nvPicPr>
          <p:cNvPr id="14" name="Afbeelding 13"/>
          <p:cNvPicPr>
            <a:picLocks noChangeAspect="1"/>
          </p:cNvPicPr>
          <p:nvPr/>
        </p:nvPicPr>
        <p:blipFill>
          <a:blip r:embed="rId10"/>
          <a:stretch>
            <a:fillRect/>
          </a:stretch>
        </p:blipFill>
        <p:spPr>
          <a:xfrm>
            <a:off x="7137172" y="5134663"/>
            <a:ext cx="1617958" cy="749055"/>
          </a:xfrm>
          <a:prstGeom prst="rect">
            <a:avLst/>
          </a:prstGeom>
        </p:spPr>
      </p:pic>
      <p:pic>
        <p:nvPicPr>
          <p:cNvPr id="15" name="Afbeelding 14"/>
          <p:cNvPicPr>
            <a:picLocks noChangeAspect="1"/>
          </p:cNvPicPr>
          <p:nvPr/>
        </p:nvPicPr>
        <p:blipFill>
          <a:blip r:embed="rId11"/>
          <a:stretch>
            <a:fillRect/>
          </a:stretch>
        </p:blipFill>
        <p:spPr>
          <a:xfrm>
            <a:off x="7137172" y="5859370"/>
            <a:ext cx="1771327" cy="1017316"/>
          </a:xfrm>
          <a:prstGeom prst="rect">
            <a:avLst/>
          </a:prstGeom>
        </p:spPr>
      </p:pic>
    </p:spTree>
    <p:extLst>
      <p:ext uri="{BB962C8B-B14F-4D97-AF65-F5344CB8AC3E}">
        <p14:creationId xmlns:p14="http://schemas.microsoft.com/office/powerpoint/2010/main" val="40802818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Aanleiding</a:t>
            </a:r>
            <a:endParaRPr lang="nl-NL" dirty="0"/>
          </a:p>
        </p:txBody>
      </p:sp>
      <p:sp>
        <p:nvSpPr>
          <p:cNvPr id="3" name="Tijdelijke aanduiding voor inhoud 2"/>
          <p:cNvSpPr>
            <a:spLocks noGrp="1"/>
          </p:cNvSpPr>
          <p:nvPr>
            <p:ph idx="1"/>
          </p:nvPr>
        </p:nvSpPr>
        <p:spPr>
          <a:xfrm>
            <a:off x="457200" y="1136472"/>
            <a:ext cx="8229600" cy="4525963"/>
          </a:xfrm>
        </p:spPr>
        <p:txBody>
          <a:bodyPr/>
          <a:lstStyle/>
          <a:p>
            <a:r>
              <a:rPr lang="nl-NL" dirty="0" smtClean="0"/>
              <a:t>Wat vind ik leuk </a:t>
            </a:r>
            <a:r>
              <a:rPr lang="nl-NL" dirty="0" smtClean="0"/>
              <a:t>aan</a:t>
            </a:r>
            <a:r>
              <a:rPr lang="nl-NL" dirty="0" smtClean="0"/>
              <a:t> </a:t>
            </a:r>
            <a:r>
              <a:rPr lang="nl-NL" dirty="0" smtClean="0"/>
              <a:t>mijn werk? </a:t>
            </a:r>
            <a:r>
              <a:rPr lang="nl-NL" dirty="0" smtClean="0"/>
              <a:t>coachen</a:t>
            </a:r>
            <a:r>
              <a:rPr lang="nl-NL" dirty="0" smtClean="0"/>
              <a:t>, </a:t>
            </a:r>
            <a:r>
              <a:rPr lang="nl-NL" dirty="0" smtClean="0"/>
              <a:t>doceren</a:t>
            </a:r>
            <a:r>
              <a:rPr lang="nl-NL" dirty="0" smtClean="0"/>
              <a:t>, </a:t>
            </a:r>
            <a:r>
              <a:rPr lang="nl-NL" dirty="0" smtClean="0"/>
              <a:t>presenteren</a:t>
            </a:r>
            <a:r>
              <a:rPr lang="nl-NL" dirty="0" smtClean="0"/>
              <a:t>, mensen helpen.</a:t>
            </a:r>
          </a:p>
          <a:p>
            <a:r>
              <a:rPr lang="nl-NL" dirty="0" smtClean="0"/>
              <a:t>Binnen </a:t>
            </a:r>
            <a:r>
              <a:rPr lang="nl-NL" dirty="0" smtClean="0"/>
              <a:t>Valori </a:t>
            </a:r>
            <a:r>
              <a:rPr lang="nl-NL" dirty="0" smtClean="0"/>
              <a:t>geloven we dat er altijd meer uit te halen valt.</a:t>
            </a:r>
          </a:p>
          <a:p>
            <a:r>
              <a:rPr lang="nl-NL" dirty="0" smtClean="0"/>
              <a:t>Bij Valori zi</a:t>
            </a:r>
            <a:r>
              <a:rPr lang="nl-NL" dirty="0" smtClean="0"/>
              <a:t>t ik in </a:t>
            </a:r>
            <a:r>
              <a:rPr lang="nl-NL" dirty="0" smtClean="0"/>
              <a:t>Team Agile en doen we </a:t>
            </a:r>
            <a:r>
              <a:rPr lang="nl-NL" dirty="0" smtClean="0"/>
              <a:t>transities bij </a:t>
            </a:r>
            <a:r>
              <a:rPr lang="nl-NL" dirty="0" smtClean="0"/>
              <a:t>klanten.</a:t>
            </a:r>
            <a:endParaRPr lang="nl-NL" dirty="0" smtClean="0"/>
          </a:p>
          <a:p>
            <a:r>
              <a:rPr lang="nl-NL" dirty="0" smtClean="0"/>
              <a:t>Leren, doen en </a:t>
            </a:r>
            <a:r>
              <a:rPr lang="nl-NL" dirty="0" smtClean="0"/>
              <a:t>presenteren.</a:t>
            </a:r>
            <a:endParaRPr lang="nl-NL" dirty="0"/>
          </a:p>
        </p:txBody>
      </p:sp>
      <p:sp>
        <p:nvSpPr>
          <p:cNvPr id="4" name="Tijdelijke aanduiding voor dianummer 3"/>
          <p:cNvSpPr>
            <a:spLocks noGrp="1"/>
          </p:cNvSpPr>
          <p:nvPr>
            <p:ph type="sldNum" sz="quarter" idx="10"/>
          </p:nvPr>
        </p:nvSpPr>
        <p:spPr>
          <a:xfrm>
            <a:off x="6664325" y="6146165"/>
            <a:ext cx="2133600" cy="365125"/>
          </a:xfrm>
        </p:spPr>
        <p:txBody>
          <a:bodyPr/>
          <a:lstStyle/>
          <a:p>
            <a:pPr>
              <a:defRPr/>
            </a:pPr>
            <a:fld id="{11E88E51-D422-427E-9B35-82CF9A78A697}" type="slidenum">
              <a:rPr lang="nl-NL" smtClean="0"/>
              <a:pPr>
                <a:defRPr/>
              </a:pPr>
              <a:t>3</a:t>
            </a:fld>
            <a:endParaRPr lang="nl-NL"/>
          </a:p>
        </p:txBody>
      </p:sp>
      <p:graphicFrame>
        <p:nvGraphicFramePr>
          <p:cNvPr id="7" name="Diagram 6"/>
          <p:cNvGraphicFramePr/>
          <p:nvPr>
            <p:extLst>
              <p:ext uri="{D42A27DB-BD31-4B8C-83A1-F6EECF244321}">
                <p14:modId xmlns:p14="http://schemas.microsoft.com/office/powerpoint/2010/main" val="66242901"/>
              </p:ext>
            </p:extLst>
          </p:nvPr>
        </p:nvGraphicFramePr>
        <p:xfrm>
          <a:off x="3941735" y="3307984"/>
          <a:ext cx="5341749" cy="34203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88011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Velocity</a:t>
            </a:r>
            <a:r>
              <a:rPr lang="nl-NL" dirty="0" smtClean="0"/>
              <a:t> is </a:t>
            </a:r>
            <a:r>
              <a:rPr lang="nl-NL" dirty="0" err="1" smtClean="0"/>
              <a:t>k</a:t>
            </a:r>
            <a:r>
              <a:rPr lang="nl-NL" dirty="0" err="1" smtClean="0"/>
              <a:t>ey</a:t>
            </a:r>
            <a:r>
              <a:rPr lang="nl-NL" dirty="0" smtClean="0"/>
              <a:t>				</a:t>
            </a:r>
            <a:endParaRPr lang="nl-NL" dirty="0"/>
          </a:p>
        </p:txBody>
      </p:sp>
      <p:sp>
        <p:nvSpPr>
          <p:cNvPr id="3" name="Tijdelijke aanduiding voor inhoud 2"/>
          <p:cNvSpPr>
            <a:spLocks noGrp="1"/>
          </p:cNvSpPr>
          <p:nvPr>
            <p:ph idx="1"/>
          </p:nvPr>
        </p:nvSpPr>
        <p:spPr>
          <a:xfrm>
            <a:off x="457199" y="1217180"/>
            <a:ext cx="8340725" cy="3415376"/>
          </a:xfrm>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pPr>
              <a:defRPr/>
            </a:pPr>
            <a:fld id="{11E88E51-D422-427E-9B35-82CF9A78A697}" type="slidenum">
              <a:rPr lang="nl-NL" smtClean="0"/>
              <a:pPr>
                <a:defRPr/>
              </a:pPr>
              <a:t>4</a:t>
            </a:fld>
            <a:endParaRPr lang="nl-NL"/>
          </a:p>
        </p:txBody>
      </p:sp>
      <p:pic>
        <p:nvPicPr>
          <p:cNvPr id="8" name="Afbeelding 7"/>
          <p:cNvPicPr>
            <a:picLocks noChangeAspect="1"/>
          </p:cNvPicPr>
          <p:nvPr/>
        </p:nvPicPr>
        <p:blipFill>
          <a:blip r:embed="rId3"/>
          <a:stretch>
            <a:fillRect/>
          </a:stretch>
        </p:blipFill>
        <p:spPr>
          <a:xfrm>
            <a:off x="560040" y="1217180"/>
            <a:ext cx="8182322" cy="4786937"/>
          </a:xfrm>
          <a:prstGeom prst="rect">
            <a:avLst/>
          </a:prstGeom>
        </p:spPr>
      </p:pic>
    </p:spTree>
    <p:extLst>
      <p:ext uri="{BB962C8B-B14F-4D97-AF65-F5344CB8AC3E}">
        <p14:creationId xmlns:p14="http://schemas.microsoft.com/office/powerpoint/2010/main" val="19093196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600200"/>
            <a:ext cx="8229600" cy="1126671"/>
          </a:xfrm>
        </p:spPr>
        <p:txBody>
          <a:bodyPr/>
          <a:lstStyle/>
          <a:p>
            <a:endParaRPr lang="en-US" dirty="0"/>
          </a:p>
        </p:txBody>
      </p:sp>
      <p:sp>
        <p:nvSpPr>
          <p:cNvPr id="4" name="Tijdelijke aanduiding voor dianummer 3"/>
          <p:cNvSpPr>
            <a:spLocks noGrp="1"/>
          </p:cNvSpPr>
          <p:nvPr>
            <p:ph type="sldNum" sz="quarter" idx="10"/>
          </p:nvPr>
        </p:nvSpPr>
        <p:spPr/>
        <p:txBody>
          <a:bodyPr/>
          <a:lstStyle/>
          <a:p>
            <a:pPr>
              <a:defRPr/>
            </a:pPr>
            <a:fld id="{11E88E51-D422-427E-9B35-82CF9A78A697}" type="slidenum">
              <a:rPr lang="nl-NL" smtClean="0"/>
              <a:pPr>
                <a:defRPr/>
              </a:pPr>
              <a:t>5</a:t>
            </a:fld>
            <a:endParaRPr lang="nl-NL"/>
          </a:p>
        </p:txBody>
      </p:sp>
      <p:pic>
        <p:nvPicPr>
          <p:cNvPr id="6" name="Afbeelding 5"/>
          <p:cNvPicPr>
            <a:picLocks noChangeAspect="1"/>
          </p:cNvPicPr>
          <p:nvPr/>
        </p:nvPicPr>
        <p:blipFill>
          <a:blip r:embed="rId3"/>
          <a:stretch>
            <a:fillRect/>
          </a:stretch>
        </p:blipFill>
        <p:spPr>
          <a:xfrm>
            <a:off x="170945" y="900272"/>
            <a:ext cx="8853156" cy="5239270"/>
          </a:xfrm>
          <a:prstGeom prst="rect">
            <a:avLst/>
          </a:prstGeom>
        </p:spPr>
      </p:pic>
    </p:spTree>
    <p:extLst>
      <p:ext uri="{BB962C8B-B14F-4D97-AF65-F5344CB8AC3E}">
        <p14:creationId xmlns:p14="http://schemas.microsoft.com/office/powerpoint/2010/main" val="22549386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stretch>
            <a:fillRect/>
          </a:stretch>
        </p:blipFill>
        <p:spPr>
          <a:xfrm>
            <a:off x="4296499" y="2245180"/>
            <a:ext cx="4749529" cy="4268564"/>
          </a:xfrm>
          <a:prstGeom prst="rect">
            <a:avLst/>
          </a:prstGeom>
        </p:spPr>
      </p:pic>
      <p:graphicFrame>
        <p:nvGraphicFramePr>
          <p:cNvPr id="7" name="Tijdelijke aanduiding voor inhoud 6"/>
          <p:cNvGraphicFramePr>
            <a:graphicFrameLocks noGrp="1"/>
          </p:cNvGraphicFramePr>
          <p:nvPr>
            <p:ph idx="1"/>
            <p:extLst>
              <p:ext uri="{D42A27DB-BD31-4B8C-83A1-F6EECF244321}">
                <p14:modId xmlns:p14="http://schemas.microsoft.com/office/powerpoint/2010/main" val="3514802872"/>
              </p:ext>
            </p:extLst>
          </p:nvPr>
        </p:nvGraphicFramePr>
        <p:xfrm>
          <a:off x="0" y="571499"/>
          <a:ext cx="5739493" cy="50700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ijdelijke aanduiding voor dianummer 3"/>
          <p:cNvSpPr>
            <a:spLocks noGrp="1"/>
          </p:cNvSpPr>
          <p:nvPr>
            <p:ph type="sldNum" sz="quarter" idx="10"/>
          </p:nvPr>
        </p:nvSpPr>
        <p:spPr/>
        <p:txBody>
          <a:bodyPr/>
          <a:lstStyle/>
          <a:p>
            <a:pPr>
              <a:defRPr/>
            </a:pPr>
            <a:fld id="{11E88E51-D422-427E-9B35-82CF9A78A697}" type="slidenum">
              <a:rPr lang="nl-NL" smtClean="0"/>
              <a:pPr>
                <a:defRPr/>
              </a:pPr>
              <a:t>6</a:t>
            </a:fld>
            <a:endParaRPr lang="nl-NL"/>
          </a:p>
        </p:txBody>
      </p:sp>
      <p:pic>
        <p:nvPicPr>
          <p:cNvPr id="6" name="Afbeelding 5"/>
          <p:cNvPicPr>
            <a:picLocks noChangeAspect="1"/>
          </p:cNvPicPr>
          <p:nvPr/>
        </p:nvPicPr>
        <p:blipFill>
          <a:blip r:embed="rId9"/>
          <a:stretch>
            <a:fillRect/>
          </a:stretch>
        </p:blipFill>
        <p:spPr>
          <a:xfrm>
            <a:off x="1990274" y="5189537"/>
            <a:ext cx="2095500" cy="1390650"/>
          </a:xfrm>
          <a:prstGeom prst="rect">
            <a:avLst/>
          </a:prstGeom>
        </p:spPr>
      </p:pic>
    </p:spTree>
    <p:extLst>
      <p:ext uri="{BB962C8B-B14F-4D97-AF65-F5344CB8AC3E}">
        <p14:creationId xmlns:p14="http://schemas.microsoft.com/office/powerpoint/2010/main" val="9331572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8140" y="274638"/>
            <a:ext cx="8229600" cy="1143000"/>
          </a:xfrm>
        </p:spPr>
        <p:txBody>
          <a:bodyPr/>
          <a:lstStyle/>
          <a:p>
            <a:r>
              <a:rPr lang="nl-NL" dirty="0" smtClean="0"/>
              <a:t>Documentatie helpt je</a:t>
            </a:r>
            <a:endParaRPr lang="nl-NL" dirty="0"/>
          </a:p>
        </p:txBody>
      </p:sp>
      <p:sp>
        <p:nvSpPr>
          <p:cNvPr id="4" name="Tijdelijke aanduiding voor dianummer 3"/>
          <p:cNvSpPr>
            <a:spLocks noGrp="1"/>
          </p:cNvSpPr>
          <p:nvPr>
            <p:ph type="sldNum" sz="quarter" idx="10"/>
          </p:nvPr>
        </p:nvSpPr>
        <p:spPr>
          <a:solidFill>
            <a:schemeClr val="bg1"/>
          </a:solidFill>
        </p:spPr>
        <p:txBody>
          <a:bodyPr/>
          <a:lstStyle/>
          <a:p>
            <a:pPr>
              <a:defRPr/>
            </a:pPr>
            <a:fld id="{11E88E51-D422-427E-9B35-82CF9A78A697}" type="slidenum">
              <a:rPr lang="nl-NL" smtClean="0"/>
              <a:pPr>
                <a:defRPr/>
              </a:pPr>
              <a:t>7</a:t>
            </a:fld>
            <a:endParaRPr lang="nl-NL"/>
          </a:p>
        </p:txBody>
      </p:sp>
      <p:sp>
        <p:nvSpPr>
          <p:cNvPr id="7" name="Stroomdiagram: Alternatief proces 6"/>
          <p:cNvSpPr/>
          <p:nvPr/>
        </p:nvSpPr>
        <p:spPr>
          <a:xfrm>
            <a:off x="7095461" y="3434452"/>
            <a:ext cx="1148316" cy="669685"/>
          </a:xfrm>
          <a:prstGeom prst="flowChartAlternateProcess">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Stroomdiagram: Beslissing 13"/>
          <p:cNvSpPr/>
          <p:nvPr/>
        </p:nvSpPr>
        <p:spPr>
          <a:xfrm>
            <a:off x="5514741" y="3340449"/>
            <a:ext cx="907312" cy="857693"/>
          </a:xfrm>
          <a:prstGeom prst="flowChartDecision">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Stroomdiagram: Proces 14"/>
          <p:cNvSpPr/>
          <p:nvPr/>
        </p:nvSpPr>
        <p:spPr>
          <a:xfrm>
            <a:off x="5333988" y="2388784"/>
            <a:ext cx="1268819" cy="581246"/>
          </a:xfrm>
          <a:prstGeom prst="flowChartProcess">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Stroomdiagram: Handmatige invoer 15"/>
          <p:cNvSpPr/>
          <p:nvPr/>
        </p:nvSpPr>
        <p:spPr>
          <a:xfrm>
            <a:off x="5436772" y="1270675"/>
            <a:ext cx="1063256" cy="721177"/>
          </a:xfrm>
          <a:prstGeom prst="flowChartManualInpu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Stroomdiagram: Proces 16"/>
          <p:cNvSpPr/>
          <p:nvPr/>
        </p:nvSpPr>
        <p:spPr>
          <a:xfrm>
            <a:off x="5333987" y="5163879"/>
            <a:ext cx="1268819" cy="581246"/>
          </a:xfrm>
          <a:prstGeom prst="flowChartProcess">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Rechte verbindingslijn met pijl 28"/>
          <p:cNvCxnSpPr>
            <a:stCxn id="16" idx="2"/>
            <a:endCxn id="15" idx="0"/>
          </p:cNvCxnSpPr>
          <p:nvPr/>
        </p:nvCxnSpPr>
        <p:spPr>
          <a:xfrm flipH="1">
            <a:off x="5968398" y="1991852"/>
            <a:ext cx="2" cy="3969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Rechte verbindingslijn met pijl 30"/>
          <p:cNvCxnSpPr>
            <a:stCxn id="15" idx="2"/>
            <a:endCxn id="14" idx="0"/>
          </p:cNvCxnSpPr>
          <p:nvPr/>
        </p:nvCxnSpPr>
        <p:spPr>
          <a:xfrm flipH="1">
            <a:off x="5968397" y="2970030"/>
            <a:ext cx="1" cy="3704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Rechte verbindingslijn met pijl 32"/>
          <p:cNvCxnSpPr>
            <a:stCxn id="14" idx="3"/>
            <a:endCxn id="7" idx="1"/>
          </p:cNvCxnSpPr>
          <p:nvPr/>
        </p:nvCxnSpPr>
        <p:spPr>
          <a:xfrm flipV="1">
            <a:off x="6422053" y="3769295"/>
            <a:ext cx="673408"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Rechte verbindingslijn met pijl 34"/>
          <p:cNvCxnSpPr>
            <a:stCxn id="14" idx="2"/>
            <a:endCxn id="17" idx="0"/>
          </p:cNvCxnSpPr>
          <p:nvPr/>
        </p:nvCxnSpPr>
        <p:spPr>
          <a:xfrm>
            <a:off x="5968397" y="4198142"/>
            <a:ext cx="0" cy="9657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7" name="Gebogen verbindingslijn 36"/>
          <p:cNvCxnSpPr>
            <a:stCxn id="7" idx="0"/>
            <a:endCxn id="15" idx="3"/>
          </p:cNvCxnSpPr>
          <p:nvPr/>
        </p:nvCxnSpPr>
        <p:spPr>
          <a:xfrm rot="16200000" flipV="1">
            <a:off x="6758691" y="2523524"/>
            <a:ext cx="755045" cy="1066812"/>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38" name="Tekstvak 37"/>
          <p:cNvSpPr txBox="1"/>
          <p:nvPr/>
        </p:nvSpPr>
        <p:spPr>
          <a:xfrm>
            <a:off x="6758758" y="914336"/>
            <a:ext cx="797447" cy="370487"/>
          </a:xfrm>
          <a:prstGeom prst="rect">
            <a:avLst/>
          </a:prstGeom>
          <a:solidFill>
            <a:srgbClr val="00B050"/>
          </a:solidFill>
        </p:spPr>
        <p:txBody>
          <a:bodyPr wrap="square" rtlCol="0">
            <a:spAutoFit/>
          </a:bodyPr>
          <a:lstStyle/>
          <a:p>
            <a:r>
              <a:rPr lang="nl-NL" dirty="0" smtClean="0"/>
              <a:t>BR 1</a:t>
            </a:r>
            <a:endParaRPr lang="en-US" dirty="0"/>
          </a:p>
        </p:txBody>
      </p:sp>
      <p:sp>
        <p:nvSpPr>
          <p:cNvPr id="39" name="Tekstvak 38"/>
          <p:cNvSpPr txBox="1"/>
          <p:nvPr/>
        </p:nvSpPr>
        <p:spPr>
          <a:xfrm>
            <a:off x="6758757" y="2141499"/>
            <a:ext cx="797447" cy="370487"/>
          </a:xfrm>
          <a:prstGeom prst="rect">
            <a:avLst/>
          </a:prstGeom>
          <a:solidFill>
            <a:srgbClr val="00B050"/>
          </a:solidFill>
        </p:spPr>
        <p:txBody>
          <a:bodyPr wrap="square" rtlCol="0">
            <a:spAutoFit/>
          </a:bodyPr>
          <a:lstStyle/>
          <a:p>
            <a:r>
              <a:rPr lang="nl-NL" dirty="0" smtClean="0"/>
              <a:t>BR 2</a:t>
            </a:r>
            <a:endParaRPr lang="en-US" dirty="0"/>
          </a:p>
        </p:txBody>
      </p:sp>
      <p:sp>
        <p:nvSpPr>
          <p:cNvPr id="40" name="Tekstvak 39"/>
          <p:cNvSpPr txBox="1"/>
          <p:nvPr/>
        </p:nvSpPr>
        <p:spPr>
          <a:xfrm>
            <a:off x="4639325" y="3438808"/>
            <a:ext cx="797447" cy="370487"/>
          </a:xfrm>
          <a:prstGeom prst="rect">
            <a:avLst/>
          </a:prstGeom>
          <a:solidFill>
            <a:srgbClr val="00B050"/>
          </a:solidFill>
        </p:spPr>
        <p:txBody>
          <a:bodyPr wrap="square" rtlCol="0">
            <a:spAutoFit/>
          </a:bodyPr>
          <a:lstStyle/>
          <a:p>
            <a:r>
              <a:rPr lang="nl-NL" dirty="0" smtClean="0"/>
              <a:t>BR 3</a:t>
            </a:r>
            <a:endParaRPr lang="en-US" dirty="0"/>
          </a:p>
        </p:txBody>
      </p:sp>
      <p:sp>
        <p:nvSpPr>
          <p:cNvPr id="41" name="Tekstvak 40"/>
          <p:cNvSpPr txBox="1"/>
          <p:nvPr/>
        </p:nvSpPr>
        <p:spPr>
          <a:xfrm>
            <a:off x="8346553" y="3535931"/>
            <a:ext cx="797447" cy="370487"/>
          </a:xfrm>
          <a:prstGeom prst="rect">
            <a:avLst/>
          </a:prstGeom>
          <a:solidFill>
            <a:srgbClr val="00B050"/>
          </a:solidFill>
        </p:spPr>
        <p:txBody>
          <a:bodyPr wrap="square" rtlCol="0">
            <a:spAutoFit/>
          </a:bodyPr>
          <a:lstStyle/>
          <a:p>
            <a:r>
              <a:rPr lang="nl-NL" dirty="0" smtClean="0"/>
              <a:t>BR 4</a:t>
            </a:r>
            <a:endParaRPr lang="en-US" dirty="0"/>
          </a:p>
        </p:txBody>
      </p:sp>
      <p:sp>
        <p:nvSpPr>
          <p:cNvPr id="42" name="Tekstvak 41"/>
          <p:cNvSpPr txBox="1"/>
          <p:nvPr/>
        </p:nvSpPr>
        <p:spPr>
          <a:xfrm>
            <a:off x="6758756" y="5233058"/>
            <a:ext cx="797447" cy="370487"/>
          </a:xfrm>
          <a:prstGeom prst="rect">
            <a:avLst/>
          </a:prstGeom>
          <a:solidFill>
            <a:srgbClr val="00B050"/>
          </a:solidFill>
        </p:spPr>
        <p:txBody>
          <a:bodyPr wrap="square" rtlCol="0">
            <a:spAutoFit/>
          </a:bodyPr>
          <a:lstStyle/>
          <a:p>
            <a:r>
              <a:rPr lang="nl-NL" dirty="0" smtClean="0"/>
              <a:t>BR 5</a:t>
            </a:r>
            <a:endParaRPr lang="en-US" dirty="0"/>
          </a:p>
        </p:txBody>
      </p:sp>
      <p:sp>
        <p:nvSpPr>
          <p:cNvPr id="43" name="Tekstvak 42"/>
          <p:cNvSpPr txBox="1"/>
          <p:nvPr/>
        </p:nvSpPr>
        <p:spPr>
          <a:xfrm>
            <a:off x="5503224" y="821359"/>
            <a:ext cx="930352" cy="369332"/>
          </a:xfrm>
          <a:prstGeom prst="rect">
            <a:avLst/>
          </a:prstGeom>
          <a:solidFill>
            <a:schemeClr val="accent4"/>
          </a:solidFill>
        </p:spPr>
        <p:txBody>
          <a:bodyPr wrap="square" rtlCol="0">
            <a:spAutoFit/>
          </a:bodyPr>
          <a:lstStyle/>
          <a:p>
            <a:r>
              <a:rPr lang="nl-NL" dirty="0" smtClean="0"/>
              <a:t>LTG </a:t>
            </a:r>
            <a:r>
              <a:rPr lang="nl-NL" dirty="0"/>
              <a:t>1</a:t>
            </a:r>
            <a:endParaRPr lang="en-US" dirty="0"/>
          </a:p>
        </p:txBody>
      </p:sp>
      <p:sp>
        <p:nvSpPr>
          <p:cNvPr id="44" name="Tekstvak 43"/>
          <p:cNvSpPr txBox="1"/>
          <p:nvPr/>
        </p:nvSpPr>
        <p:spPr>
          <a:xfrm>
            <a:off x="7881377" y="2872264"/>
            <a:ext cx="930352" cy="369332"/>
          </a:xfrm>
          <a:prstGeom prst="rect">
            <a:avLst/>
          </a:prstGeom>
          <a:solidFill>
            <a:schemeClr val="accent4"/>
          </a:solidFill>
        </p:spPr>
        <p:txBody>
          <a:bodyPr wrap="square" rtlCol="0">
            <a:spAutoFit/>
          </a:bodyPr>
          <a:lstStyle/>
          <a:p>
            <a:r>
              <a:rPr lang="nl-NL" dirty="0" smtClean="0"/>
              <a:t>LTG 2</a:t>
            </a:r>
            <a:endParaRPr lang="en-US" dirty="0"/>
          </a:p>
        </p:txBody>
      </p:sp>
      <p:grpSp>
        <p:nvGrpSpPr>
          <p:cNvPr id="48" name="Groep 47"/>
          <p:cNvGrpSpPr/>
          <p:nvPr/>
        </p:nvGrpSpPr>
        <p:grpSpPr>
          <a:xfrm>
            <a:off x="818704" y="1256496"/>
            <a:ext cx="1268819" cy="4944781"/>
            <a:chOff x="818704" y="1256496"/>
            <a:chExt cx="1268819" cy="4944781"/>
          </a:xfrm>
          <a:solidFill>
            <a:schemeClr val="accent1"/>
          </a:solidFill>
        </p:grpSpPr>
        <p:sp>
          <p:nvSpPr>
            <p:cNvPr id="5" name="Stroomdiagram: Beslissing 4"/>
            <p:cNvSpPr/>
            <p:nvPr/>
          </p:nvSpPr>
          <p:spPr>
            <a:xfrm>
              <a:off x="999457" y="3326270"/>
              <a:ext cx="907312" cy="857693"/>
            </a:xfrm>
            <a:prstGeom prst="flowChartDecision">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troomdiagram: Proces 5"/>
            <p:cNvSpPr/>
            <p:nvPr/>
          </p:nvSpPr>
          <p:spPr>
            <a:xfrm>
              <a:off x="818704" y="2374605"/>
              <a:ext cx="1268819" cy="581246"/>
            </a:xfrm>
            <a:prstGeom prst="flowChartProcess">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troomdiagram: Handmatige invoer 7"/>
            <p:cNvSpPr/>
            <p:nvPr/>
          </p:nvSpPr>
          <p:spPr>
            <a:xfrm>
              <a:off x="921488" y="1256496"/>
              <a:ext cx="1063256" cy="721177"/>
            </a:xfrm>
            <a:prstGeom prst="flowChartManualInpu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Rechte verbindingslijn met pijl 18"/>
            <p:cNvCxnSpPr>
              <a:stCxn id="8" idx="2"/>
              <a:endCxn id="6" idx="0"/>
            </p:cNvCxnSpPr>
            <p:nvPr/>
          </p:nvCxnSpPr>
          <p:spPr>
            <a:xfrm flipH="1">
              <a:off x="1453114" y="1977673"/>
              <a:ext cx="2" cy="396932"/>
            </a:xfrm>
            <a:prstGeom prst="straightConnector1">
              <a:avLst/>
            </a:prstGeom>
            <a:grpFill/>
            <a:ln>
              <a:tailEnd type="triangle"/>
            </a:ln>
          </p:spPr>
          <p:style>
            <a:lnRef idx="2">
              <a:schemeClr val="accent1"/>
            </a:lnRef>
            <a:fillRef idx="0">
              <a:schemeClr val="accent1"/>
            </a:fillRef>
            <a:effectRef idx="1">
              <a:schemeClr val="accent1"/>
            </a:effectRef>
            <a:fontRef idx="minor">
              <a:schemeClr val="tx1"/>
            </a:fontRef>
          </p:style>
        </p:cxnSp>
        <p:cxnSp>
          <p:nvCxnSpPr>
            <p:cNvPr id="21" name="Rechte verbindingslijn met pijl 20"/>
            <p:cNvCxnSpPr>
              <a:stCxn id="6" idx="2"/>
              <a:endCxn id="5" idx="0"/>
            </p:cNvCxnSpPr>
            <p:nvPr/>
          </p:nvCxnSpPr>
          <p:spPr>
            <a:xfrm flipH="1">
              <a:off x="1453113" y="2955851"/>
              <a:ext cx="1" cy="370419"/>
            </a:xfrm>
            <a:prstGeom prst="straightConnector1">
              <a:avLst/>
            </a:prstGeom>
            <a:grpFill/>
            <a:ln>
              <a:tailEnd type="triangle"/>
            </a:ln>
          </p:spPr>
          <p:style>
            <a:lnRef idx="2">
              <a:schemeClr val="accent1"/>
            </a:lnRef>
            <a:fillRef idx="0">
              <a:schemeClr val="accent1"/>
            </a:fillRef>
            <a:effectRef idx="1">
              <a:schemeClr val="accent1"/>
            </a:effectRef>
            <a:fontRef idx="minor">
              <a:schemeClr val="tx1"/>
            </a:fontRef>
          </p:style>
        </p:cxnSp>
        <p:sp>
          <p:nvSpPr>
            <p:cNvPr id="45" name="Tekstvak 44"/>
            <p:cNvSpPr txBox="1"/>
            <p:nvPr/>
          </p:nvSpPr>
          <p:spPr>
            <a:xfrm>
              <a:off x="830667" y="5831945"/>
              <a:ext cx="1244897" cy="369332"/>
            </a:xfrm>
            <a:prstGeom prst="rect">
              <a:avLst/>
            </a:prstGeom>
            <a:grpFill/>
          </p:spPr>
          <p:txBody>
            <a:bodyPr wrap="square" rtlCol="0">
              <a:spAutoFit/>
            </a:bodyPr>
            <a:lstStyle/>
            <a:p>
              <a:r>
                <a:rPr lang="nl-NL" dirty="0" smtClean="0"/>
                <a:t>SPRINT 1</a:t>
              </a:r>
              <a:endParaRPr lang="en-US" dirty="0"/>
            </a:p>
          </p:txBody>
        </p:sp>
      </p:grpSp>
      <p:grpSp>
        <p:nvGrpSpPr>
          <p:cNvPr id="49" name="Groep 48"/>
          <p:cNvGrpSpPr/>
          <p:nvPr/>
        </p:nvGrpSpPr>
        <p:grpSpPr>
          <a:xfrm>
            <a:off x="2736107" y="1260040"/>
            <a:ext cx="1268819" cy="5053129"/>
            <a:chOff x="2736107" y="1260040"/>
            <a:chExt cx="1268819" cy="5053129"/>
          </a:xfrm>
          <a:solidFill>
            <a:srgbClr val="92D050"/>
          </a:solidFill>
        </p:grpSpPr>
        <p:sp>
          <p:nvSpPr>
            <p:cNvPr id="10" name="Stroomdiagram: Proces 9"/>
            <p:cNvSpPr/>
            <p:nvPr/>
          </p:nvSpPr>
          <p:spPr>
            <a:xfrm>
              <a:off x="2736107" y="5163879"/>
              <a:ext cx="1268819" cy="581246"/>
            </a:xfrm>
            <a:prstGeom prst="flowChartProcess">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Stroomdiagram: Beslissing 10"/>
            <p:cNvSpPr/>
            <p:nvPr/>
          </p:nvSpPr>
          <p:spPr>
            <a:xfrm>
              <a:off x="2916860" y="3329814"/>
              <a:ext cx="907312" cy="857693"/>
            </a:xfrm>
            <a:prstGeom prst="flowChartDecision">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Stroomdiagram: Proces 11"/>
            <p:cNvSpPr/>
            <p:nvPr/>
          </p:nvSpPr>
          <p:spPr>
            <a:xfrm>
              <a:off x="2736107" y="2378149"/>
              <a:ext cx="1268819" cy="581246"/>
            </a:xfrm>
            <a:prstGeom prst="flowChartProcess">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Stroomdiagram: Handmatige invoer 12"/>
            <p:cNvSpPr/>
            <p:nvPr/>
          </p:nvSpPr>
          <p:spPr>
            <a:xfrm>
              <a:off x="2838891" y="1260040"/>
              <a:ext cx="1063256" cy="721177"/>
            </a:xfrm>
            <a:prstGeom prst="flowChartManualInpu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Rechte verbindingslijn met pijl 22"/>
            <p:cNvCxnSpPr>
              <a:stCxn id="13" idx="2"/>
              <a:endCxn id="12" idx="0"/>
            </p:cNvCxnSpPr>
            <p:nvPr/>
          </p:nvCxnSpPr>
          <p:spPr>
            <a:xfrm flipH="1">
              <a:off x="3370517" y="1981217"/>
              <a:ext cx="2" cy="396932"/>
            </a:xfrm>
            <a:prstGeom prst="straightConnector1">
              <a:avLst/>
            </a:prstGeom>
            <a:grpFill/>
            <a:ln>
              <a:tailEnd type="triangle"/>
            </a:ln>
          </p:spPr>
          <p:style>
            <a:lnRef idx="2">
              <a:schemeClr val="accent1"/>
            </a:lnRef>
            <a:fillRef idx="0">
              <a:schemeClr val="accent1"/>
            </a:fillRef>
            <a:effectRef idx="1">
              <a:schemeClr val="accent1"/>
            </a:effectRef>
            <a:fontRef idx="minor">
              <a:schemeClr val="tx1"/>
            </a:fontRef>
          </p:style>
        </p:cxnSp>
        <p:cxnSp>
          <p:nvCxnSpPr>
            <p:cNvPr id="25" name="Rechte verbindingslijn met pijl 24"/>
            <p:cNvCxnSpPr>
              <a:stCxn id="12" idx="2"/>
              <a:endCxn id="11" idx="0"/>
            </p:cNvCxnSpPr>
            <p:nvPr/>
          </p:nvCxnSpPr>
          <p:spPr>
            <a:xfrm flipH="1">
              <a:off x="3370516" y="2959395"/>
              <a:ext cx="1" cy="370419"/>
            </a:xfrm>
            <a:prstGeom prst="straightConnector1">
              <a:avLst/>
            </a:prstGeom>
            <a:grpFill/>
            <a:ln>
              <a:tailEnd type="triangle"/>
            </a:ln>
          </p:spPr>
          <p:style>
            <a:lnRef idx="2">
              <a:schemeClr val="accent1"/>
            </a:lnRef>
            <a:fillRef idx="0">
              <a:schemeClr val="accent1"/>
            </a:fillRef>
            <a:effectRef idx="1">
              <a:schemeClr val="accent1"/>
            </a:effectRef>
            <a:fontRef idx="minor">
              <a:schemeClr val="tx1"/>
            </a:fontRef>
          </p:style>
        </p:cxnSp>
        <p:cxnSp>
          <p:nvCxnSpPr>
            <p:cNvPr id="27" name="Rechte verbindingslijn met pijl 26"/>
            <p:cNvCxnSpPr>
              <a:stCxn id="11" idx="2"/>
              <a:endCxn id="10" idx="0"/>
            </p:cNvCxnSpPr>
            <p:nvPr/>
          </p:nvCxnSpPr>
          <p:spPr>
            <a:xfrm>
              <a:off x="3370516" y="4187507"/>
              <a:ext cx="1" cy="976372"/>
            </a:xfrm>
            <a:prstGeom prst="straightConnector1">
              <a:avLst/>
            </a:prstGeom>
            <a:grpFill/>
            <a:ln>
              <a:tailEnd type="triangle"/>
            </a:ln>
          </p:spPr>
          <p:style>
            <a:lnRef idx="2">
              <a:schemeClr val="accent1"/>
            </a:lnRef>
            <a:fillRef idx="0">
              <a:schemeClr val="accent1"/>
            </a:fillRef>
            <a:effectRef idx="1">
              <a:schemeClr val="accent1"/>
            </a:effectRef>
            <a:fontRef idx="minor">
              <a:schemeClr val="tx1"/>
            </a:fontRef>
          </p:style>
        </p:cxnSp>
        <p:sp>
          <p:nvSpPr>
            <p:cNvPr id="46" name="Tekstvak 45"/>
            <p:cNvSpPr txBox="1"/>
            <p:nvPr/>
          </p:nvSpPr>
          <p:spPr>
            <a:xfrm>
              <a:off x="2748067" y="5943837"/>
              <a:ext cx="1244897" cy="369332"/>
            </a:xfrm>
            <a:prstGeom prst="rect">
              <a:avLst/>
            </a:prstGeom>
            <a:grpFill/>
          </p:spPr>
          <p:txBody>
            <a:bodyPr wrap="square" rtlCol="0">
              <a:spAutoFit/>
            </a:bodyPr>
            <a:lstStyle/>
            <a:p>
              <a:r>
                <a:rPr lang="nl-NL" dirty="0" smtClean="0"/>
                <a:t>SPRINT 2</a:t>
              </a:r>
              <a:endParaRPr lang="en-US" dirty="0"/>
            </a:p>
          </p:txBody>
        </p:sp>
      </p:grpSp>
      <p:sp>
        <p:nvSpPr>
          <p:cNvPr id="47" name="Tekstvak 46"/>
          <p:cNvSpPr txBox="1"/>
          <p:nvPr/>
        </p:nvSpPr>
        <p:spPr>
          <a:xfrm>
            <a:off x="5345951" y="6091162"/>
            <a:ext cx="1244897" cy="369332"/>
          </a:xfrm>
          <a:prstGeom prst="rect">
            <a:avLst/>
          </a:prstGeom>
          <a:solidFill>
            <a:srgbClr val="00B050"/>
          </a:solidFill>
        </p:spPr>
        <p:txBody>
          <a:bodyPr wrap="square" rtlCol="0">
            <a:spAutoFit/>
          </a:bodyPr>
          <a:lstStyle/>
          <a:p>
            <a:r>
              <a:rPr lang="nl-NL" dirty="0" smtClean="0"/>
              <a:t>SPRINT 3</a:t>
            </a:r>
            <a:endParaRPr lang="en-US" dirty="0"/>
          </a:p>
        </p:txBody>
      </p:sp>
      <p:cxnSp>
        <p:nvCxnSpPr>
          <p:cNvPr id="51" name="Rechte verbindingslijn met pijl 50"/>
          <p:cNvCxnSpPr>
            <a:stCxn id="43" idx="2"/>
            <a:endCxn id="17" idx="2"/>
          </p:cNvCxnSpPr>
          <p:nvPr/>
        </p:nvCxnSpPr>
        <p:spPr>
          <a:xfrm flipH="1">
            <a:off x="5968397" y="1190691"/>
            <a:ext cx="3" cy="4554434"/>
          </a:xfrm>
          <a:prstGeom prst="straightConnector1">
            <a:avLst/>
          </a:prstGeom>
          <a:ln w="50800">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57" name="Rechte verbindingslijn met pijl 56"/>
          <p:cNvCxnSpPr/>
          <p:nvPr/>
        </p:nvCxnSpPr>
        <p:spPr>
          <a:xfrm>
            <a:off x="5968396" y="3769296"/>
            <a:ext cx="1762729" cy="0"/>
          </a:xfrm>
          <a:prstGeom prst="straightConnector1">
            <a:avLst/>
          </a:prstGeom>
          <a:ln w="50800">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59" name="Gebogen verbindingslijn 58"/>
          <p:cNvCxnSpPr>
            <a:endCxn id="15" idx="3"/>
          </p:cNvCxnSpPr>
          <p:nvPr/>
        </p:nvCxnSpPr>
        <p:spPr>
          <a:xfrm rot="10800000">
            <a:off x="6602807" y="2679408"/>
            <a:ext cx="1128318" cy="1075709"/>
          </a:xfrm>
          <a:prstGeom prst="bentConnector3">
            <a:avLst>
              <a:gd name="adj1" fmla="val 3401"/>
            </a:avLst>
          </a:prstGeom>
          <a:ln w="50800">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
        <p:nvSpPr>
          <p:cNvPr id="61" name="Tekstvak 60"/>
          <p:cNvSpPr txBox="1"/>
          <p:nvPr/>
        </p:nvSpPr>
        <p:spPr>
          <a:xfrm>
            <a:off x="7021894" y="1450348"/>
            <a:ext cx="948626" cy="369332"/>
          </a:xfrm>
          <a:prstGeom prst="rect">
            <a:avLst/>
          </a:prstGeom>
          <a:solidFill>
            <a:schemeClr val="accent2"/>
          </a:solidFill>
        </p:spPr>
        <p:txBody>
          <a:bodyPr wrap="square" rtlCol="0">
            <a:spAutoFit/>
          </a:bodyPr>
          <a:lstStyle/>
          <a:p>
            <a:r>
              <a:rPr lang="nl-NL" dirty="0" smtClean="0"/>
              <a:t>SCR 1</a:t>
            </a:r>
            <a:endParaRPr lang="en-US" dirty="0"/>
          </a:p>
        </p:txBody>
      </p:sp>
      <p:sp>
        <p:nvSpPr>
          <p:cNvPr id="62" name="Tekstvak 61"/>
          <p:cNvSpPr txBox="1"/>
          <p:nvPr/>
        </p:nvSpPr>
        <p:spPr>
          <a:xfrm>
            <a:off x="6433576" y="4336503"/>
            <a:ext cx="948626" cy="369332"/>
          </a:xfrm>
          <a:prstGeom prst="rect">
            <a:avLst/>
          </a:prstGeom>
          <a:solidFill>
            <a:schemeClr val="accent2"/>
          </a:solidFill>
        </p:spPr>
        <p:txBody>
          <a:bodyPr wrap="square" rtlCol="0">
            <a:spAutoFit/>
          </a:bodyPr>
          <a:lstStyle/>
          <a:p>
            <a:r>
              <a:rPr lang="nl-NL" dirty="0" smtClean="0"/>
              <a:t>SCR 2</a:t>
            </a:r>
            <a:endParaRPr lang="en-US" dirty="0"/>
          </a:p>
        </p:txBody>
      </p:sp>
    </p:spTree>
    <p:extLst>
      <p:ext uri="{BB962C8B-B14F-4D97-AF65-F5344CB8AC3E}">
        <p14:creationId xmlns:p14="http://schemas.microsoft.com/office/powerpoint/2010/main" val="3132395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p:cNvPicPr>
            <a:picLocks noChangeAspect="1"/>
          </p:cNvPicPr>
          <p:nvPr/>
        </p:nvPicPr>
        <p:blipFill>
          <a:blip r:embed="rId3"/>
          <a:stretch>
            <a:fillRect/>
          </a:stretch>
        </p:blipFill>
        <p:spPr>
          <a:xfrm>
            <a:off x="208378" y="1145722"/>
            <a:ext cx="5936343" cy="3339193"/>
          </a:xfrm>
          <a:prstGeom prst="rect">
            <a:avLst/>
          </a:prstGeom>
        </p:spPr>
      </p:pic>
      <p:sp>
        <p:nvSpPr>
          <p:cNvPr id="2" name="Titel 1"/>
          <p:cNvSpPr>
            <a:spLocks noGrp="1"/>
          </p:cNvSpPr>
          <p:nvPr>
            <p:ph type="title"/>
          </p:nvPr>
        </p:nvSpPr>
        <p:spPr/>
        <p:txBody>
          <a:bodyPr/>
          <a:lstStyle/>
          <a:p>
            <a:r>
              <a:rPr lang="nl-NL" dirty="0" smtClean="0"/>
              <a:t>Organiseer je administratie</a:t>
            </a:r>
            <a:endParaRPr lang="nl-NL" dirty="0"/>
          </a:p>
        </p:txBody>
      </p:sp>
      <p:sp>
        <p:nvSpPr>
          <p:cNvPr id="4" name="Tijdelijke aanduiding voor dianummer 3"/>
          <p:cNvSpPr>
            <a:spLocks noGrp="1"/>
          </p:cNvSpPr>
          <p:nvPr>
            <p:ph type="sldNum" sz="quarter" idx="10"/>
          </p:nvPr>
        </p:nvSpPr>
        <p:spPr/>
        <p:txBody>
          <a:bodyPr/>
          <a:lstStyle/>
          <a:p>
            <a:pPr>
              <a:defRPr/>
            </a:pPr>
            <a:fld id="{11E88E51-D422-427E-9B35-82CF9A78A697}" type="slidenum">
              <a:rPr lang="nl-NL" smtClean="0"/>
              <a:pPr>
                <a:defRPr/>
              </a:pPr>
              <a:t>8</a:t>
            </a:fld>
            <a:endParaRPr lang="nl-NL"/>
          </a:p>
        </p:txBody>
      </p:sp>
      <p:pic>
        <p:nvPicPr>
          <p:cNvPr id="8" name="Afbeelding 7"/>
          <p:cNvPicPr>
            <a:picLocks noChangeAspect="1"/>
          </p:cNvPicPr>
          <p:nvPr/>
        </p:nvPicPr>
        <p:blipFill>
          <a:blip r:embed="rId4"/>
          <a:stretch>
            <a:fillRect/>
          </a:stretch>
        </p:blipFill>
        <p:spPr>
          <a:xfrm>
            <a:off x="4225861" y="1145722"/>
            <a:ext cx="4799569" cy="3009899"/>
          </a:xfrm>
          <a:prstGeom prst="rect">
            <a:avLst/>
          </a:prstGeom>
        </p:spPr>
      </p:pic>
      <p:pic>
        <p:nvPicPr>
          <p:cNvPr id="3" name="Afbeelding 2"/>
          <p:cNvPicPr>
            <a:picLocks noChangeAspect="1"/>
          </p:cNvPicPr>
          <p:nvPr/>
        </p:nvPicPr>
        <p:blipFill>
          <a:blip r:embed="rId5"/>
          <a:stretch>
            <a:fillRect/>
          </a:stretch>
        </p:blipFill>
        <p:spPr>
          <a:xfrm>
            <a:off x="2792187" y="3269342"/>
            <a:ext cx="5715000" cy="3514725"/>
          </a:xfrm>
          <a:prstGeom prst="rect">
            <a:avLst/>
          </a:prstGeom>
        </p:spPr>
      </p:pic>
    </p:spTree>
    <p:extLst>
      <p:ext uri="{BB962C8B-B14F-4D97-AF65-F5344CB8AC3E}">
        <p14:creationId xmlns:p14="http://schemas.microsoft.com/office/powerpoint/2010/main" val="1122455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Do en </a:t>
            </a:r>
            <a:r>
              <a:rPr lang="nl-NL" dirty="0" err="1" smtClean="0"/>
              <a:t>d</a:t>
            </a:r>
            <a:r>
              <a:rPr lang="nl-NL" dirty="0" err="1" smtClean="0"/>
              <a:t>on‘ts</a:t>
            </a:r>
            <a:r>
              <a:rPr lang="nl-NL" dirty="0" smtClean="0"/>
              <a:t> </a:t>
            </a:r>
            <a:r>
              <a:rPr lang="nl-NL" dirty="0" smtClean="0"/>
              <a:t>van de </a:t>
            </a:r>
            <a:r>
              <a:rPr lang="nl-NL" dirty="0" smtClean="0"/>
              <a:t>scrummaster</a:t>
            </a:r>
            <a:endParaRPr lang="nl-NL" dirty="0"/>
          </a:p>
        </p:txBody>
      </p:sp>
      <p:sp>
        <p:nvSpPr>
          <p:cNvPr id="3" name="Tijdelijke aanduiding voor inhoud 2"/>
          <p:cNvSpPr>
            <a:spLocks noGrp="1"/>
          </p:cNvSpPr>
          <p:nvPr>
            <p:ph idx="1"/>
          </p:nvPr>
        </p:nvSpPr>
        <p:spPr>
          <a:xfrm>
            <a:off x="457200" y="1417638"/>
            <a:ext cx="8409214" cy="4979987"/>
          </a:xfrm>
        </p:spPr>
        <p:txBody>
          <a:bodyPr>
            <a:normAutofit/>
          </a:bodyPr>
          <a:lstStyle/>
          <a:p>
            <a:r>
              <a:rPr lang="nl-NL" dirty="0" smtClean="0"/>
              <a:t>Je bent geen projectleider, je bewaakt alleen het </a:t>
            </a:r>
            <a:r>
              <a:rPr lang="nl-NL" dirty="0" smtClean="0"/>
              <a:t>proces.</a:t>
            </a:r>
            <a:endParaRPr lang="nl-NL" dirty="0" smtClean="0"/>
          </a:p>
          <a:p>
            <a:r>
              <a:rPr lang="nl-NL" dirty="0" smtClean="0"/>
              <a:t>Je </a:t>
            </a:r>
            <a:r>
              <a:rPr lang="nl-NL" dirty="0" smtClean="0"/>
              <a:t>coacht </a:t>
            </a:r>
            <a:r>
              <a:rPr lang="nl-NL" dirty="0" smtClean="0"/>
              <a:t>ook de mensen om goed te leren </a:t>
            </a:r>
            <a:r>
              <a:rPr lang="nl-NL" dirty="0" err="1" smtClean="0"/>
              <a:t>scrummen</a:t>
            </a:r>
            <a:r>
              <a:rPr lang="nl-NL" dirty="0" smtClean="0"/>
              <a:t>.</a:t>
            </a:r>
          </a:p>
          <a:p>
            <a:r>
              <a:rPr lang="nl-NL" dirty="0" smtClean="0"/>
              <a:t>De </a:t>
            </a:r>
            <a:r>
              <a:rPr lang="nl-NL" dirty="0" smtClean="0"/>
              <a:t>product </a:t>
            </a:r>
            <a:r>
              <a:rPr lang="nl-NL" dirty="0" err="1"/>
              <a:t>o</a:t>
            </a:r>
            <a:r>
              <a:rPr lang="nl-NL" dirty="0" err="1" smtClean="0"/>
              <a:t>wner</a:t>
            </a:r>
            <a:r>
              <a:rPr lang="nl-NL" dirty="0" smtClean="0"/>
              <a:t> </a:t>
            </a:r>
            <a:r>
              <a:rPr lang="nl-NL" dirty="0" smtClean="0"/>
              <a:t>is niet de baas over het proces, dat ben jij nog steeds, ook de </a:t>
            </a:r>
            <a:r>
              <a:rPr lang="nl-NL" dirty="0" smtClean="0"/>
              <a:t>product </a:t>
            </a:r>
            <a:r>
              <a:rPr lang="nl-NL" dirty="0" err="1"/>
              <a:t>o</a:t>
            </a:r>
            <a:r>
              <a:rPr lang="nl-NL" dirty="0" err="1" smtClean="0"/>
              <a:t>wner</a:t>
            </a:r>
            <a:r>
              <a:rPr lang="nl-NL" dirty="0" smtClean="0"/>
              <a:t> </a:t>
            </a:r>
            <a:r>
              <a:rPr lang="nl-NL" dirty="0" smtClean="0"/>
              <a:t>en de klanten(stakeholders) moeten leren </a:t>
            </a:r>
            <a:r>
              <a:rPr lang="nl-NL" dirty="0" err="1" smtClean="0"/>
              <a:t>scrummen</a:t>
            </a:r>
            <a:r>
              <a:rPr lang="nl-NL" dirty="0" smtClean="0"/>
              <a:t>.</a:t>
            </a:r>
          </a:p>
          <a:p>
            <a:r>
              <a:rPr lang="nl-NL" dirty="0" smtClean="0"/>
              <a:t>Zorg dat het team initiatief neemt, dat </a:t>
            </a:r>
            <a:r>
              <a:rPr lang="nl-NL" dirty="0" smtClean="0"/>
              <a:t>betekent </a:t>
            </a:r>
            <a:r>
              <a:rPr lang="nl-NL" dirty="0" smtClean="0"/>
              <a:t>dus dat jij minder moet doen.</a:t>
            </a:r>
          </a:p>
          <a:p>
            <a:r>
              <a:rPr lang="nl-NL" dirty="0" smtClean="0"/>
              <a:t>Faciliteer je het team nu eigenlijk wel? Wanneer help je ze echt verder? Denk er aan dat je het team wil laten groeien!</a:t>
            </a:r>
          </a:p>
          <a:p>
            <a:endParaRPr lang="nl-NL" dirty="0"/>
          </a:p>
        </p:txBody>
      </p:sp>
      <p:sp>
        <p:nvSpPr>
          <p:cNvPr id="4" name="Tijdelijke aanduiding voor dianummer 3"/>
          <p:cNvSpPr>
            <a:spLocks noGrp="1"/>
          </p:cNvSpPr>
          <p:nvPr>
            <p:ph type="sldNum" sz="quarter" idx="10"/>
          </p:nvPr>
        </p:nvSpPr>
        <p:spPr/>
        <p:txBody>
          <a:bodyPr/>
          <a:lstStyle/>
          <a:p>
            <a:pPr>
              <a:defRPr/>
            </a:pPr>
            <a:fld id="{11E88E51-D422-427E-9B35-82CF9A78A697}" type="slidenum">
              <a:rPr lang="nl-NL" smtClean="0"/>
              <a:pPr>
                <a:defRPr/>
              </a:pPr>
              <a:t>9</a:t>
            </a:fld>
            <a:endParaRPr lang="nl-NL"/>
          </a:p>
        </p:txBody>
      </p:sp>
    </p:spTree>
    <p:extLst>
      <p:ext uri="{BB962C8B-B14F-4D97-AF65-F5344CB8AC3E}">
        <p14:creationId xmlns:p14="http://schemas.microsoft.com/office/powerpoint/2010/main" val="41093670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Kracht van de gebruikers</a:t>
            </a:r>
            <a:endParaRPr lang="nl-NL" dirty="0"/>
          </a:p>
        </p:txBody>
      </p:sp>
      <p:sp>
        <p:nvSpPr>
          <p:cNvPr id="4" name="Tijdelijke aanduiding voor dianummer 3"/>
          <p:cNvSpPr>
            <a:spLocks noGrp="1"/>
          </p:cNvSpPr>
          <p:nvPr>
            <p:ph type="sldNum" sz="quarter" idx="10"/>
          </p:nvPr>
        </p:nvSpPr>
        <p:spPr/>
        <p:txBody>
          <a:bodyPr/>
          <a:lstStyle/>
          <a:p>
            <a:pPr>
              <a:defRPr/>
            </a:pPr>
            <a:fld id="{11E88E51-D422-427E-9B35-82CF9A78A697}" type="slidenum">
              <a:rPr lang="nl-NL" smtClean="0"/>
              <a:pPr>
                <a:defRPr/>
              </a:pPr>
              <a:t>10</a:t>
            </a:fld>
            <a:endParaRPr lang="nl-NL"/>
          </a:p>
        </p:txBody>
      </p:sp>
      <p:grpSp>
        <p:nvGrpSpPr>
          <p:cNvPr id="8" name="Groep 7"/>
          <p:cNvGrpSpPr/>
          <p:nvPr/>
        </p:nvGrpSpPr>
        <p:grpSpPr>
          <a:xfrm>
            <a:off x="351064" y="1088566"/>
            <a:ext cx="8686800" cy="5402041"/>
            <a:chOff x="481692" y="239483"/>
            <a:chExt cx="8571160" cy="5429416"/>
          </a:xfrm>
        </p:grpSpPr>
        <p:grpSp>
          <p:nvGrpSpPr>
            <p:cNvPr id="9" name="Groep 8"/>
            <p:cNvGrpSpPr/>
            <p:nvPr/>
          </p:nvGrpSpPr>
          <p:grpSpPr>
            <a:xfrm>
              <a:off x="481692" y="239483"/>
              <a:ext cx="7754565" cy="4740729"/>
              <a:chOff x="481692" y="239483"/>
              <a:chExt cx="7754565" cy="4740729"/>
            </a:xfrm>
          </p:grpSpPr>
          <p:sp>
            <p:nvSpPr>
              <p:cNvPr id="13" name="Ovaal 12"/>
              <p:cNvSpPr/>
              <p:nvPr/>
            </p:nvSpPr>
            <p:spPr>
              <a:xfrm>
                <a:off x="3155349" y="2005691"/>
                <a:ext cx="2359479" cy="104502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4000" dirty="0" smtClean="0">
                    <a:solidFill>
                      <a:srgbClr val="0D0F35"/>
                    </a:solidFill>
                  </a:rPr>
                  <a:t>PO</a:t>
                </a:r>
                <a:endParaRPr lang="en-US" sz="4000" dirty="0">
                  <a:solidFill>
                    <a:srgbClr val="0D0F35"/>
                  </a:solidFill>
                </a:endParaRPr>
              </a:p>
            </p:txBody>
          </p:sp>
          <p:sp>
            <p:nvSpPr>
              <p:cNvPr id="14" name="Ovaal 13"/>
              <p:cNvSpPr/>
              <p:nvPr/>
            </p:nvSpPr>
            <p:spPr>
              <a:xfrm>
                <a:off x="481692" y="3720190"/>
                <a:ext cx="2721429" cy="1260021"/>
              </a:xfrm>
              <a:prstGeom prst="ellipse">
                <a:avLst/>
              </a:prstGeom>
              <a:solidFill>
                <a:srgbClr val="0070C0">
                  <a:alpha val="14000"/>
                </a:srgbClr>
              </a:solidFill>
              <a:ln>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4000" dirty="0" smtClean="0">
                    <a:solidFill>
                      <a:srgbClr val="0D0F35"/>
                    </a:solidFill>
                  </a:rPr>
                  <a:t>Team 1</a:t>
                </a:r>
                <a:endParaRPr lang="en-US" sz="4000" dirty="0">
                  <a:solidFill>
                    <a:srgbClr val="0D0F35"/>
                  </a:solidFill>
                </a:endParaRPr>
              </a:p>
            </p:txBody>
          </p:sp>
          <p:sp>
            <p:nvSpPr>
              <p:cNvPr id="15" name="Ovaal 14"/>
              <p:cNvSpPr/>
              <p:nvPr/>
            </p:nvSpPr>
            <p:spPr>
              <a:xfrm>
                <a:off x="5514827" y="3720191"/>
                <a:ext cx="2721429" cy="1260021"/>
              </a:xfrm>
              <a:prstGeom prst="ellipse">
                <a:avLst/>
              </a:prstGeom>
              <a:solidFill>
                <a:srgbClr val="0070C0">
                  <a:alpha val="1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4000" dirty="0" smtClean="0">
                    <a:solidFill>
                      <a:srgbClr val="0D0F35"/>
                    </a:solidFill>
                  </a:rPr>
                  <a:t>Team 2</a:t>
                </a:r>
                <a:endParaRPr lang="en-US" sz="4000" dirty="0">
                  <a:solidFill>
                    <a:srgbClr val="0D0F35"/>
                  </a:solidFill>
                </a:endParaRPr>
              </a:p>
            </p:txBody>
          </p:sp>
          <p:sp>
            <p:nvSpPr>
              <p:cNvPr id="16" name="Ovaal 15"/>
              <p:cNvSpPr/>
              <p:nvPr/>
            </p:nvSpPr>
            <p:spPr>
              <a:xfrm>
                <a:off x="481693" y="239483"/>
                <a:ext cx="2721429" cy="1260021"/>
              </a:xfrm>
              <a:prstGeom prst="ellipse">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4000" dirty="0" smtClean="0">
                    <a:solidFill>
                      <a:srgbClr val="0D0F35"/>
                    </a:solidFill>
                  </a:rPr>
                  <a:t>User </a:t>
                </a:r>
                <a:r>
                  <a:rPr lang="nl-NL" sz="4000" dirty="0" err="1" smtClean="0">
                    <a:solidFill>
                      <a:srgbClr val="0D0F35"/>
                    </a:solidFill>
                  </a:rPr>
                  <a:t>group</a:t>
                </a:r>
                <a:endParaRPr lang="en-US" sz="4000" dirty="0">
                  <a:solidFill>
                    <a:srgbClr val="0D0F35"/>
                  </a:solidFill>
                </a:endParaRPr>
              </a:p>
            </p:txBody>
          </p:sp>
          <p:sp>
            <p:nvSpPr>
              <p:cNvPr id="17" name="Ovaal 16"/>
              <p:cNvSpPr/>
              <p:nvPr/>
            </p:nvSpPr>
            <p:spPr>
              <a:xfrm>
                <a:off x="5514828" y="239484"/>
                <a:ext cx="2721429" cy="1260021"/>
              </a:xfrm>
              <a:prstGeom prst="ellipse">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4000" dirty="0" smtClean="0">
                    <a:solidFill>
                      <a:srgbClr val="0D0F35"/>
                    </a:solidFill>
                  </a:rPr>
                  <a:t>User </a:t>
                </a:r>
                <a:r>
                  <a:rPr lang="nl-NL" sz="4000" dirty="0" err="1" smtClean="0">
                    <a:solidFill>
                      <a:srgbClr val="0D0F35"/>
                    </a:solidFill>
                  </a:rPr>
                  <a:t>group</a:t>
                </a:r>
                <a:endParaRPr lang="en-US" sz="4000" dirty="0">
                  <a:solidFill>
                    <a:srgbClr val="0D0F35"/>
                  </a:solidFill>
                </a:endParaRPr>
              </a:p>
            </p:txBody>
          </p:sp>
          <p:cxnSp>
            <p:nvCxnSpPr>
              <p:cNvPr id="18" name="Rechte verbindingslijn met pijl 17"/>
              <p:cNvCxnSpPr>
                <a:stCxn id="13" idx="3"/>
                <a:endCxn id="14" idx="0"/>
              </p:cNvCxnSpPr>
              <p:nvPr/>
            </p:nvCxnSpPr>
            <p:spPr>
              <a:xfrm flipH="1">
                <a:off x="1842407" y="2897678"/>
                <a:ext cx="1658480" cy="822512"/>
              </a:xfrm>
              <a:prstGeom prst="straightConnector1">
                <a:avLst/>
              </a:prstGeom>
              <a:ln w="73025">
                <a:solidFill>
                  <a:srgbClr val="F399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9" name="Rechte verbindingslijn met pijl 18"/>
              <p:cNvCxnSpPr>
                <a:stCxn id="13" idx="5"/>
                <a:endCxn id="15" idx="0"/>
              </p:cNvCxnSpPr>
              <p:nvPr/>
            </p:nvCxnSpPr>
            <p:spPr>
              <a:xfrm>
                <a:off x="5169290" y="2897678"/>
                <a:ext cx="1706252" cy="822513"/>
              </a:xfrm>
              <a:prstGeom prst="straightConnector1">
                <a:avLst/>
              </a:prstGeom>
              <a:ln w="73025">
                <a:solidFill>
                  <a:srgbClr val="F399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 name="Rechte verbindingslijn met pijl 19"/>
              <p:cNvCxnSpPr>
                <a:stCxn id="13" idx="1"/>
                <a:endCxn id="16" idx="4"/>
              </p:cNvCxnSpPr>
              <p:nvPr/>
            </p:nvCxnSpPr>
            <p:spPr>
              <a:xfrm flipH="1" flipV="1">
                <a:off x="1842408" y="1499504"/>
                <a:ext cx="1658479" cy="659228"/>
              </a:xfrm>
              <a:prstGeom prst="straightConnector1">
                <a:avLst/>
              </a:prstGeom>
              <a:ln w="73025">
                <a:solidFill>
                  <a:srgbClr val="F399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1" name="Rechte verbindingslijn met pijl 20"/>
              <p:cNvCxnSpPr>
                <a:stCxn id="13" idx="7"/>
                <a:endCxn id="17" idx="4"/>
              </p:cNvCxnSpPr>
              <p:nvPr/>
            </p:nvCxnSpPr>
            <p:spPr>
              <a:xfrm flipV="1">
                <a:off x="5169290" y="1499505"/>
                <a:ext cx="1706253" cy="659227"/>
              </a:xfrm>
              <a:prstGeom prst="straightConnector1">
                <a:avLst/>
              </a:prstGeom>
              <a:ln w="73025">
                <a:solidFill>
                  <a:srgbClr val="F399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2" name="Rechte verbindingslijn met pijl 21"/>
              <p:cNvCxnSpPr>
                <a:stCxn id="15" idx="0"/>
                <a:endCxn id="17" idx="4"/>
              </p:cNvCxnSpPr>
              <p:nvPr/>
            </p:nvCxnSpPr>
            <p:spPr>
              <a:xfrm flipV="1">
                <a:off x="6875542" y="1499505"/>
                <a:ext cx="1" cy="2220686"/>
              </a:xfrm>
              <a:prstGeom prst="straightConnector1">
                <a:avLst/>
              </a:prstGeom>
              <a:ln w="73025">
                <a:solidFill>
                  <a:srgbClr val="F399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3" name="Rechte verbindingslijn met pijl 22"/>
              <p:cNvCxnSpPr>
                <a:stCxn id="14" idx="0"/>
                <a:endCxn id="16" idx="4"/>
              </p:cNvCxnSpPr>
              <p:nvPr/>
            </p:nvCxnSpPr>
            <p:spPr>
              <a:xfrm flipV="1">
                <a:off x="1842407" y="1499504"/>
                <a:ext cx="1" cy="2220686"/>
              </a:xfrm>
              <a:prstGeom prst="straightConnector1">
                <a:avLst/>
              </a:prstGeom>
              <a:ln w="73025">
                <a:solidFill>
                  <a:srgbClr val="F39900"/>
                </a:solidFill>
                <a:headEnd type="triangle"/>
                <a:tailEnd type="triangle"/>
              </a:ln>
            </p:spPr>
            <p:style>
              <a:lnRef idx="2">
                <a:schemeClr val="accent1"/>
              </a:lnRef>
              <a:fillRef idx="0">
                <a:schemeClr val="accent1"/>
              </a:fillRef>
              <a:effectRef idx="1">
                <a:schemeClr val="accent1"/>
              </a:effectRef>
              <a:fontRef idx="minor">
                <a:schemeClr val="tx1"/>
              </a:fontRef>
            </p:style>
          </p:cxnSp>
        </p:grpSp>
        <p:sp>
          <p:nvSpPr>
            <p:cNvPr id="10" name="Tekstvak 9"/>
            <p:cNvSpPr txBox="1"/>
            <p:nvPr/>
          </p:nvSpPr>
          <p:spPr>
            <a:xfrm>
              <a:off x="7183231" y="1640352"/>
              <a:ext cx="1869621" cy="1938992"/>
            </a:xfrm>
            <a:prstGeom prst="rect">
              <a:avLst/>
            </a:prstGeom>
            <a:noFill/>
          </p:spPr>
          <p:txBody>
            <a:bodyPr wrap="square" rtlCol="0">
              <a:spAutoFit/>
            </a:bodyPr>
            <a:lstStyle/>
            <a:p>
              <a:r>
                <a:rPr lang="nl-NL" sz="2400" dirty="0" smtClean="0"/>
                <a:t>Inhoudelijke afstemming tijdens demo en tussentijds</a:t>
              </a:r>
              <a:endParaRPr lang="en-US" sz="2400" dirty="0"/>
            </a:p>
          </p:txBody>
        </p:sp>
        <p:sp>
          <p:nvSpPr>
            <p:cNvPr id="11" name="Tekstvak 10"/>
            <p:cNvSpPr txBox="1"/>
            <p:nvPr/>
          </p:nvSpPr>
          <p:spPr>
            <a:xfrm>
              <a:off x="3324369" y="4468570"/>
              <a:ext cx="1997759" cy="1200329"/>
            </a:xfrm>
            <a:prstGeom prst="rect">
              <a:avLst/>
            </a:prstGeom>
            <a:noFill/>
          </p:spPr>
          <p:txBody>
            <a:bodyPr wrap="square" rtlCol="0">
              <a:spAutoFit/>
            </a:bodyPr>
            <a:lstStyle/>
            <a:p>
              <a:r>
                <a:rPr lang="nl-NL" sz="2400" dirty="0" smtClean="0"/>
                <a:t>Overleg over generieke features</a:t>
              </a:r>
              <a:endParaRPr lang="en-US" sz="2400" dirty="0"/>
            </a:p>
          </p:txBody>
        </p:sp>
        <p:sp>
          <p:nvSpPr>
            <p:cNvPr id="12" name="Tekstvak 11"/>
            <p:cNvSpPr txBox="1"/>
            <p:nvPr/>
          </p:nvSpPr>
          <p:spPr>
            <a:xfrm>
              <a:off x="3653287" y="330471"/>
              <a:ext cx="1997759" cy="1200329"/>
            </a:xfrm>
            <a:prstGeom prst="rect">
              <a:avLst/>
            </a:prstGeom>
            <a:noFill/>
          </p:spPr>
          <p:txBody>
            <a:bodyPr wrap="square" rtlCol="0">
              <a:spAutoFit/>
            </a:bodyPr>
            <a:lstStyle/>
            <a:p>
              <a:r>
                <a:rPr lang="nl-NL" sz="2400" dirty="0" smtClean="0"/>
                <a:t>Overleg over features en wensen</a:t>
              </a:r>
              <a:endParaRPr lang="en-US" sz="2400" dirty="0"/>
            </a:p>
          </p:txBody>
        </p:sp>
      </p:grpSp>
    </p:spTree>
    <p:extLst>
      <p:ext uri="{BB962C8B-B14F-4D97-AF65-F5344CB8AC3E}">
        <p14:creationId xmlns:p14="http://schemas.microsoft.com/office/powerpoint/2010/main" val="16757456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p:txBody>
          <a:bodyPr/>
          <a:lstStyle/>
          <a:p>
            <a:r>
              <a:rPr lang="nl-NL" dirty="0" smtClean="0"/>
              <a:t>Eric van der Mark</a:t>
            </a:r>
          </a:p>
          <a:p>
            <a:r>
              <a:rPr lang="nl-NL" dirty="0" smtClean="0"/>
              <a:t>Agile Coach</a:t>
            </a:r>
          </a:p>
          <a:p>
            <a:r>
              <a:rPr lang="nl-NL" dirty="0" smtClean="0"/>
              <a:t>Testmanager</a:t>
            </a:r>
          </a:p>
          <a:p>
            <a:r>
              <a:rPr lang="nl-NL" dirty="0" smtClean="0"/>
              <a:t>Testconsultant</a:t>
            </a:r>
          </a:p>
          <a:p>
            <a:r>
              <a:rPr lang="nl-NL" dirty="0" smtClean="0"/>
              <a:t>Tel: 06-25054879</a:t>
            </a:r>
          </a:p>
          <a:p>
            <a:r>
              <a:rPr lang="nl-NL" dirty="0" smtClean="0"/>
              <a:t>Email: Ericvandermark@valori.nl</a:t>
            </a:r>
          </a:p>
        </p:txBody>
      </p:sp>
      <p:sp>
        <p:nvSpPr>
          <p:cNvPr id="4" name="Tijdelijke aanduiding voor dianummer 3"/>
          <p:cNvSpPr>
            <a:spLocks noGrp="1"/>
          </p:cNvSpPr>
          <p:nvPr>
            <p:ph type="sldNum" sz="quarter" idx="10"/>
          </p:nvPr>
        </p:nvSpPr>
        <p:spPr/>
        <p:txBody>
          <a:bodyPr/>
          <a:lstStyle/>
          <a:p>
            <a:fld id="{2A180124-DBEB-4512-94F3-A392E5E79F10}" type="slidenum">
              <a:rPr lang="nl-NL" smtClean="0"/>
              <a:pPr/>
              <a:t>11</a:t>
            </a:fld>
            <a:endParaRPr lang="nl-NL"/>
          </a:p>
        </p:txBody>
      </p:sp>
      <p:pic>
        <p:nvPicPr>
          <p:cNvPr id="5" name="Afbeelding 4"/>
          <p:cNvPicPr>
            <a:picLocks noChangeAspect="1"/>
          </p:cNvPicPr>
          <p:nvPr/>
        </p:nvPicPr>
        <p:blipFill>
          <a:blip r:embed="rId3"/>
          <a:stretch>
            <a:fillRect/>
          </a:stretch>
        </p:blipFill>
        <p:spPr>
          <a:xfrm>
            <a:off x="289560" y="391160"/>
            <a:ext cx="1706880" cy="3037840"/>
          </a:xfrm>
          <a:prstGeom prst="rect">
            <a:avLst/>
          </a:prstGeom>
        </p:spPr>
      </p:pic>
      <p:pic>
        <p:nvPicPr>
          <p:cNvPr id="6" name="Afbeelding 5"/>
          <p:cNvPicPr>
            <a:picLocks noChangeAspect="1"/>
          </p:cNvPicPr>
          <p:nvPr/>
        </p:nvPicPr>
        <p:blipFill>
          <a:blip r:embed="rId4"/>
          <a:stretch>
            <a:fillRect/>
          </a:stretch>
        </p:blipFill>
        <p:spPr>
          <a:xfrm>
            <a:off x="289560" y="3940772"/>
            <a:ext cx="4152900" cy="2333402"/>
          </a:xfrm>
          <a:prstGeom prst="rect">
            <a:avLst/>
          </a:prstGeom>
        </p:spPr>
      </p:pic>
      <p:pic>
        <p:nvPicPr>
          <p:cNvPr id="3" name="Afbeelding 2"/>
          <p:cNvPicPr>
            <a:picLocks noChangeAspect="1"/>
          </p:cNvPicPr>
          <p:nvPr/>
        </p:nvPicPr>
        <p:blipFill>
          <a:blip r:embed="rId5"/>
          <a:stretch>
            <a:fillRect/>
          </a:stretch>
        </p:blipFill>
        <p:spPr>
          <a:xfrm>
            <a:off x="2480310" y="741661"/>
            <a:ext cx="1962150" cy="196215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plate Powerpoint_2">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 LR" id="{A888A10A-AD17-456F-9B66-50C98EAD88D8}" vid="{D8919D9D-D09B-4253-A879-4380C66E737D}"/>
    </a:ext>
  </a:extLst>
</a:theme>
</file>

<file path=ppt/theme/theme2.xml><?xml version="1.0" encoding="utf-8"?>
<a:theme xmlns:a="http://schemas.openxmlformats.org/drawingml/2006/main" name="Titelpagina">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 LR" id="{A888A10A-AD17-456F-9B66-50C98EAD88D8}" vid="{46D9EC0C-D0A0-42F6-B6E4-ED407892B47C}"/>
    </a:ext>
  </a:extLst>
</a:theme>
</file>

<file path=ppt/theme/theme3.xml><?xml version="1.0" encoding="utf-8"?>
<a:theme xmlns:a="http://schemas.openxmlformats.org/drawingml/2006/main" name="Tussenpagina">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 LR" id="{A888A10A-AD17-456F-9B66-50C98EAD88D8}" vid="{0840B892-8597-4099-A8DE-D5FC7E235667}"/>
    </a:ext>
  </a:extLst>
</a:theme>
</file>

<file path=ppt/theme/theme4.xml><?xml version="1.0" encoding="utf-8"?>
<a:theme xmlns:a="http://schemas.openxmlformats.org/drawingml/2006/main" name="Contentpagina met cirkels">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 LR" id="{A888A10A-AD17-456F-9B66-50C98EAD88D8}" vid="{C00E3E22-A15A-408C-823F-3032D4EFE9EA}"/>
    </a:ext>
  </a:extLst>
</a:theme>
</file>

<file path=ppt/theme/theme5.xml><?xml version="1.0" encoding="utf-8"?>
<a:theme xmlns:a="http://schemas.openxmlformats.org/drawingml/2006/main" name="Contentpagina effen">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 LR" id="{A888A10A-AD17-456F-9B66-50C98EAD88D8}" vid="{0EB5C1D9-2BD6-4FF2-A952-D1FE325FE549}"/>
    </a:ext>
  </a:extLst>
</a:theme>
</file>

<file path=ppt/theme/theme6.xml><?xml version="1.0" encoding="utf-8"?>
<a:theme xmlns:a="http://schemas.openxmlformats.org/drawingml/2006/main" name="Afsluitende slides">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 LR" id="{A888A10A-AD17-456F-9B66-50C98EAD88D8}" vid="{8DC064F5-F1FC-46A8-8D06-84948A587A64}"/>
    </a:ext>
  </a:extLst>
</a:theme>
</file>

<file path=ppt/theme/theme7.xml><?xml version="1.0" encoding="utf-8"?>
<a:theme xmlns:a="http://schemas.openxmlformats.org/drawingml/2006/main" name="Overig">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 LR" id="{A888A10A-AD17-456F-9B66-50C98EAD88D8}" vid="{CCAB8AF7-013D-4C9F-AF93-3DB8C69C92E0}"/>
    </a:ext>
  </a:extLst>
</a:theme>
</file>

<file path=ppt/theme/theme8.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Template_presentatie_LR (2)</Template>
  <TotalTime>371</TotalTime>
  <Words>2330</Words>
  <Application>Microsoft Office PowerPoint</Application>
  <PresentationFormat>Diavoorstelling (4:3)</PresentationFormat>
  <Paragraphs>183</Paragraphs>
  <Slides>11</Slides>
  <Notes>10</Notes>
  <HiddenSlides>0</HiddenSlides>
  <MMClips>0</MMClips>
  <ScaleCrop>false</ScaleCrop>
  <HeadingPairs>
    <vt:vector size="6" baseType="variant">
      <vt:variant>
        <vt:lpstr>Gebruikte lettertypen</vt:lpstr>
      </vt:variant>
      <vt:variant>
        <vt:i4>2</vt:i4>
      </vt:variant>
      <vt:variant>
        <vt:lpstr>Thema</vt:lpstr>
      </vt:variant>
      <vt:variant>
        <vt:i4>7</vt:i4>
      </vt:variant>
      <vt:variant>
        <vt:lpstr>Diatitels</vt:lpstr>
      </vt:variant>
      <vt:variant>
        <vt:i4>11</vt:i4>
      </vt:variant>
    </vt:vector>
  </HeadingPairs>
  <TitlesOfParts>
    <vt:vector size="20" baseType="lpstr">
      <vt:lpstr>Arial</vt:lpstr>
      <vt:lpstr>Calibri</vt:lpstr>
      <vt:lpstr>Template Powerpoint_2</vt:lpstr>
      <vt:lpstr>Titelpagina</vt:lpstr>
      <vt:lpstr>Tussenpagina</vt:lpstr>
      <vt:lpstr>Contentpagina met cirkels</vt:lpstr>
      <vt:lpstr>Contentpagina effen</vt:lpstr>
      <vt:lpstr>Afsluitende slides</vt:lpstr>
      <vt:lpstr>Overig</vt:lpstr>
      <vt:lpstr>Vijf lifehacks in een beginnend scrumteam</vt:lpstr>
      <vt:lpstr>Even voorstellen</vt:lpstr>
      <vt:lpstr>Aanleiding</vt:lpstr>
      <vt:lpstr>Velocity is key    </vt:lpstr>
      <vt:lpstr>PowerPoint-presentatie</vt:lpstr>
      <vt:lpstr>PowerPoint-presentatie</vt:lpstr>
      <vt:lpstr>Documentatie helpt je</vt:lpstr>
      <vt:lpstr>Organiseer je administratie</vt:lpstr>
      <vt:lpstr>Do en don‘ts van de scrummaster</vt:lpstr>
      <vt:lpstr>Kracht van de gebruikers</vt:lpstr>
      <vt:lpstr>PowerPoint-presentatie</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Eric &amp; Natas van der Mark</dc:creator>
  <cp:lastModifiedBy>Eric &amp; Natas van der Mark</cp:lastModifiedBy>
  <cp:revision>43</cp:revision>
  <dcterms:created xsi:type="dcterms:W3CDTF">2016-05-05T10:23:40Z</dcterms:created>
  <dcterms:modified xsi:type="dcterms:W3CDTF">2016-05-11T09:27:10Z</dcterms:modified>
</cp:coreProperties>
</file>