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tif" ContentType="image/t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18"/>
  </p:notesMasterIdLst>
  <p:handoutMasterIdLst>
    <p:handoutMasterId r:id="rId19"/>
  </p:handoutMasterIdLst>
  <p:sldIdLst>
    <p:sldId id="260" r:id="rId2"/>
    <p:sldId id="312" r:id="rId3"/>
    <p:sldId id="279" r:id="rId4"/>
    <p:sldId id="283" r:id="rId5"/>
    <p:sldId id="330" r:id="rId6"/>
    <p:sldId id="332" r:id="rId7"/>
    <p:sldId id="323" r:id="rId8"/>
    <p:sldId id="319" r:id="rId9"/>
    <p:sldId id="289" r:id="rId10"/>
    <p:sldId id="324" r:id="rId11"/>
    <p:sldId id="325" r:id="rId12"/>
    <p:sldId id="326" r:id="rId13"/>
    <p:sldId id="327" r:id="rId14"/>
    <p:sldId id="331" r:id="rId15"/>
    <p:sldId id="328" r:id="rId16"/>
    <p:sldId id="304" r:id="rId17"/>
  </p:sldIdLst>
  <p:sldSz cx="9144000" cy="6858000" type="screen4x3"/>
  <p:notesSz cx="6858000" cy="9144000"/>
  <p:defaultTextStyle>
    <a:defPPr>
      <a:defRPr lang="nl-NL"/>
    </a:defPPr>
    <a:lvl1pPr algn="l" rtl="0" fontAlgn="base">
      <a:spcBef>
        <a:spcPct val="0"/>
      </a:spcBef>
      <a:spcAft>
        <a:spcPct val="0"/>
      </a:spcAft>
      <a:defRPr kern="1200">
        <a:solidFill>
          <a:schemeClr val="tx2"/>
        </a:solidFill>
        <a:latin typeface="Arial" charset="0"/>
        <a:ea typeface="+mn-ea"/>
        <a:cs typeface="Arial" charset="0"/>
      </a:defRPr>
    </a:lvl1pPr>
    <a:lvl2pPr marL="457200" algn="l" rtl="0" fontAlgn="base">
      <a:spcBef>
        <a:spcPct val="0"/>
      </a:spcBef>
      <a:spcAft>
        <a:spcPct val="0"/>
      </a:spcAft>
      <a:defRPr kern="1200">
        <a:solidFill>
          <a:schemeClr val="tx2"/>
        </a:solidFill>
        <a:latin typeface="Arial" charset="0"/>
        <a:ea typeface="+mn-ea"/>
        <a:cs typeface="Arial" charset="0"/>
      </a:defRPr>
    </a:lvl2pPr>
    <a:lvl3pPr marL="914400" algn="l" rtl="0" fontAlgn="base">
      <a:spcBef>
        <a:spcPct val="0"/>
      </a:spcBef>
      <a:spcAft>
        <a:spcPct val="0"/>
      </a:spcAft>
      <a:defRPr kern="1200">
        <a:solidFill>
          <a:schemeClr val="tx2"/>
        </a:solidFill>
        <a:latin typeface="Arial" charset="0"/>
        <a:ea typeface="+mn-ea"/>
        <a:cs typeface="Arial" charset="0"/>
      </a:defRPr>
    </a:lvl3pPr>
    <a:lvl4pPr marL="1371600" algn="l" rtl="0" fontAlgn="base">
      <a:spcBef>
        <a:spcPct val="0"/>
      </a:spcBef>
      <a:spcAft>
        <a:spcPct val="0"/>
      </a:spcAft>
      <a:defRPr kern="1200">
        <a:solidFill>
          <a:schemeClr val="tx2"/>
        </a:solidFill>
        <a:latin typeface="Arial" charset="0"/>
        <a:ea typeface="+mn-ea"/>
        <a:cs typeface="Arial" charset="0"/>
      </a:defRPr>
    </a:lvl4pPr>
    <a:lvl5pPr marL="1828800" algn="l" rtl="0" fontAlgn="base">
      <a:spcBef>
        <a:spcPct val="0"/>
      </a:spcBef>
      <a:spcAft>
        <a:spcPct val="0"/>
      </a:spcAft>
      <a:defRPr kern="1200">
        <a:solidFill>
          <a:schemeClr val="tx2"/>
        </a:solidFill>
        <a:latin typeface="Arial" charset="0"/>
        <a:ea typeface="+mn-ea"/>
        <a:cs typeface="Arial" charset="0"/>
      </a:defRPr>
    </a:lvl5pPr>
    <a:lvl6pPr marL="2286000" algn="l" defTabSz="914400" rtl="0" eaLnBrk="1" latinLnBrk="0" hangingPunct="1">
      <a:defRPr kern="1200">
        <a:solidFill>
          <a:schemeClr val="tx2"/>
        </a:solidFill>
        <a:latin typeface="Arial" charset="0"/>
        <a:ea typeface="+mn-ea"/>
        <a:cs typeface="Arial" charset="0"/>
      </a:defRPr>
    </a:lvl6pPr>
    <a:lvl7pPr marL="2743200" algn="l" defTabSz="914400" rtl="0" eaLnBrk="1" latinLnBrk="0" hangingPunct="1">
      <a:defRPr kern="1200">
        <a:solidFill>
          <a:schemeClr val="tx2"/>
        </a:solidFill>
        <a:latin typeface="Arial" charset="0"/>
        <a:ea typeface="+mn-ea"/>
        <a:cs typeface="Arial" charset="0"/>
      </a:defRPr>
    </a:lvl7pPr>
    <a:lvl8pPr marL="3200400" algn="l" defTabSz="914400" rtl="0" eaLnBrk="1" latinLnBrk="0" hangingPunct="1">
      <a:defRPr kern="1200">
        <a:solidFill>
          <a:schemeClr val="tx2"/>
        </a:solidFill>
        <a:latin typeface="Arial" charset="0"/>
        <a:ea typeface="+mn-ea"/>
        <a:cs typeface="Arial" charset="0"/>
      </a:defRPr>
    </a:lvl8pPr>
    <a:lvl9pPr marL="3657600" algn="l" defTabSz="914400" rtl="0" eaLnBrk="1" latinLnBrk="0" hangingPunct="1">
      <a:defRPr kern="1200">
        <a:solidFill>
          <a:schemeClr val="tx2"/>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orst van de, P (Pepijn)" initials="Pvd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297"/>
    <a:srgbClr val="FFFFFF"/>
    <a:srgbClr val="58585A"/>
    <a:srgbClr val="B2B2B2"/>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4" autoAdjust="0"/>
    <p:restoredTop sz="86486" autoAdjust="0"/>
  </p:normalViewPr>
  <p:slideViewPr>
    <p:cSldViewPr snapToGrid="0">
      <p:cViewPr>
        <p:scale>
          <a:sx n="80" d="100"/>
          <a:sy n="80" d="100"/>
        </p:scale>
        <p:origin x="3304" y="12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287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ClrTx/>
              <a:buSzTx/>
              <a:defRPr sz="1200">
                <a:solidFill>
                  <a:schemeClr val="tx1"/>
                </a:solidFill>
                <a:cs typeface="+mn-cs"/>
              </a:defRPr>
            </a:lvl1pPr>
          </a:lstStyle>
          <a:p>
            <a:pPr>
              <a:defRPr/>
            </a:pPr>
            <a:endParaRPr lang="nl-NL"/>
          </a:p>
        </p:txBody>
      </p:sp>
      <p:sp>
        <p:nvSpPr>
          <p:cNvPr id="3584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buClrTx/>
              <a:buSzTx/>
              <a:defRPr sz="1200">
                <a:solidFill>
                  <a:schemeClr val="tx1"/>
                </a:solidFill>
                <a:cs typeface="+mn-cs"/>
              </a:defRPr>
            </a:lvl1pPr>
          </a:lstStyle>
          <a:p>
            <a:pPr>
              <a:defRPr/>
            </a:pPr>
            <a:endParaRPr lang="nl-NL"/>
          </a:p>
        </p:txBody>
      </p:sp>
      <p:sp>
        <p:nvSpPr>
          <p:cNvPr id="3584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buClrTx/>
              <a:buSzTx/>
              <a:defRPr sz="1200">
                <a:solidFill>
                  <a:schemeClr val="tx1"/>
                </a:solidFill>
                <a:cs typeface="+mn-cs"/>
              </a:defRPr>
            </a:lvl1pPr>
          </a:lstStyle>
          <a:p>
            <a:pPr>
              <a:defRPr/>
            </a:pPr>
            <a:fld id="{989812D0-8B34-4F6B-B7C5-3B3B0237EFE1}" type="slidenum">
              <a:rPr lang="nl-NL"/>
              <a:pPr>
                <a:defRPr/>
              </a:pPr>
              <a:t>‹#›</a:t>
            </a:fld>
            <a:endParaRPr lang="nl-NL"/>
          </a:p>
        </p:txBody>
      </p:sp>
    </p:spTree>
    <p:extLst>
      <p:ext uri="{BB962C8B-B14F-4D97-AF65-F5344CB8AC3E}">
        <p14:creationId xmlns:p14="http://schemas.microsoft.com/office/powerpoint/2010/main" val="4031600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ClrTx/>
              <a:buSzTx/>
              <a:defRPr sz="1200">
                <a:solidFill>
                  <a:schemeClr val="tx1"/>
                </a:solidFill>
                <a:cs typeface="+mn-cs"/>
              </a:defRPr>
            </a:lvl1pPr>
          </a:lstStyle>
          <a:p>
            <a:pPr>
              <a:defRPr/>
            </a:pPr>
            <a:endParaRPr lang="nl-NL"/>
          </a:p>
        </p:txBody>
      </p:sp>
      <p:sp>
        <p:nvSpPr>
          <p:cNvPr id="143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SzTx/>
              <a:defRPr sz="1200">
                <a:solidFill>
                  <a:schemeClr val="tx1"/>
                </a:solidFill>
                <a:cs typeface="+mn-cs"/>
              </a:defRPr>
            </a:lvl1pPr>
          </a:lstStyle>
          <a:p>
            <a:pPr>
              <a:defRPr/>
            </a:pPr>
            <a:endParaRPr lang="nl-NL"/>
          </a:p>
        </p:txBody>
      </p:sp>
      <p:sp>
        <p:nvSpPr>
          <p:cNvPr id="10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buClrTx/>
              <a:buSzTx/>
              <a:defRPr sz="1200">
                <a:solidFill>
                  <a:schemeClr val="tx1"/>
                </a:solidFill>
                <a:cs typeface="+mn-cs"/>
              </a:defRPr>
            </a:lvl1pPr>
          </a:lstStyle>
          <a:p>
            <a:pPr>
              <a:defRPr/>
            </a:pPr>
            <a:endParaRPr lang="nl-NL"/>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buClrTx/>
              <a:buSzTx/>
              <a:defRPr sz="1200">
                <a:solidFill>
                  <a:schemeClr val="tx1"/>
                </a:solidFill>
                <a:cs typeface="+mn-cs"/>
              </a:defRPr>
            </a:lvl1pPr>
          </a:lstStyle>
          <a:p>
            <a:pPr>
              <a:defRPr/>
            </a:pPr>
            <a:fld id="{E90D1209-E6E7-4795-8FDD-7AB5FFDF50EB}" type="slidenum">
              <a:rPr lang="nl-NL"/>
              <a:pPr>
                <a:defRPr/>
              </a:pPr>
              <a:t>‹#›</a:t>
            </a:fld>
            <a:endParaRPr lang="nl-NL"/>
          </a:p>
        </p:txBody>
      </p:sp>
    </p:spTree>
    <p:extLst>
      <p:ext uri="{BB962C8B-B14F-4D97-AF65-F5344CB8AC3E}">
        <p14:creationId xmlns:p14="http://schemas.microsoft.com/office/powerpoint/2010/main" val="7735980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1</a:t>
            </a:fld>
            <a:endParaRPr lang="nl-NL"/>
          </a:p>
        </p:txBody>
      </p:sp>
    </p:spTree>
    <p:extLst>
      <p:ext uri="{BB962C8B-B14F-4D97-AF65-F5344CB8AC3E}">
        <p14:creationId xmlns:p14="http://schemas.microsoft.com/office/powerpoint/2010/main" val="2330951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Actie:</a:t>
            </a:r>
            <a:r>
              <a:rPr lang="nl-NL" baseline="0" dirty="0" smtClean="0"/>
              <a:t> aanpassen tekst </a:t>
            </a:r>
            <a:endParaRPr lang="nl-NL" dirty="0"/>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2</a:t>
            </a:fld>
            <a:endParaRPr lang="nl-NL"/>
          </a:p>
        </p:txBody>
      </p:sp>
    </p:spTree>
    <p:extLst>
      <p:ext uri="{BB962C8B-B14F-4D97-AF65-F5344CB8AC3E}">
        <p14:creationId xmlns:p14="http://schemas.microsoft.com/office/powerpoint/2010/main" val="2328803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Doel:</a:t>
            </a:r>
          </a:p>
          <a:p>
            <a:pPr marL="171450" indent="-171450">
              <a:buFont typeface="Arial" panose="020B0604020202020204" pitchFamily="34" charset="0"/>
              <a:buChar char="•"/>
            </a:pPr>
            <a:r>
              <a:rPr lang="nl-NL" dirty="0" smtClean="0"/>
              <a:t>Dat helder wordt dat synergie iets anders is dan samenwerken</a:t>
            </a:r>
          </a:p>
          <a:p>
            <a:pPr marL="171450" indent="-171450">
              <a:buFont typeface="Arial" panose="020B0604020202020204" pitchFamily="34" charset="0"/>
              <a:buChar char="•"/>
            </a:pPr>
            <a:r>
              <a:rPr lang="nl-NL" dirty="0" smtClean="0"/>
              <a:t>Dat we aannemelijk maken dat</a:t>
            </a:r>
            <a:r>
              <a:rPr lang="nl-NL" baseline="0" dirty="0" smtClean="0"/>
              <a:t> synergie niet vanzelf tot stand komt</a:t>
            </a:r>
            <a:endParaRPr lang="nl-NL" dirty="0" smtClean="0"/>
          </a:p>
          <a:p>
            <a:pPr marL="171450" indent="-171450">
              <a:buFont typeface="Arial" panose="020B0604020202020204" pitchFamily="34" charset="0"/>
              <a:buChar char="•"/>
            </a:pPr>
            <a:r>
              <a:rPr lang="nl-NL" dirty="0" smtClean="0"/>
              <a:t>Dat</a:t>
            </a:r>
            <a:r>
              <a:rPr lang="nl-NL" baseline="0" dirty="0" smtClean="0"/>
              <a:t> testers zich bewust worden van de vaardigheden die ze al hebben ontwikkeld</a:t>
            </a:r>
          </a:p>
          <a:p>
            <a:pPr marL="171450" indent="-171450">
              <a:buFont typeface="Arial" panose="020B0604020202020204" pitchFamily="34" charset="0"/>
              <a:buChar char="•"/>
            </a:pPr>
            <a:r>
              <a:rPr lang="nl-NL" baseline="0" dirty="0" smtClean="0"/>
              <a:t>Dat testers inzicht hebben in de vaardigheden om synergie te optimaliseren</a:t>
            </a:r>
          </a:p>
          <a:p>
            <a:pPr marL="171450" indent="-171450">
              <a:buFont typeface="Arial" panose="020B0604020202020204" pitchFamily="34" charset="0"/>
              <a:buChar char="•"/>
            </a:pPr>
            <a:r>
              <a:rPr lang="nl-NL" baseline="0" dirty="0" smtClean="0"/>
              <a:t>Dat ze die vaardigheden concreet kunnen toepassen</a:t>
            </a:r>
            <a:endParaRPr lang="nl-NL" dirty="0"/>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3</a:t>
            </a:fld>
            <a:endParaRPr lang="nl-NL"/>
          </a:p>
        </p:txBody>
      </p:sp>
    </p:spTree>
    <p:extLst>
      <p:ext uri="{BB962C8B-B14F-4D97-AF65-F5344CB8AC3E}">
        <p14:creationId xmlns:p14="http://schemas.microsoft.com/office/powerpoint/2010/main" val="4240714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Vaardigheden van de tester.</a:t>
            </a:r>
          </a:p>
          <a:p>
            <a:r>
              <a:rPr lang="nl-NL" dirty="0" smtClean="0"/>
              <a:t>Ook vooral</a:t>
            </a:r>
            <a:r>
              <a:rPr lang="nl-NL" baseline="0" dirty="0" smtClean="0"/>
              <a:t> het publiek hierbij betrekken door ze allerlei vaardigheden te laten noemen. Dat is gelijk een mooie ijsbreker / opwarmer </a:t>
            </a:r>
            <a:r>
              <a:rPr lang="nl-NL" baseline="0" dirty="0" smtClean="0">
                <a:sym typeface="Wingdings" panose="05000000000000000000" pitchFamily="2" charset="2"/>
              </a:rPr>
              <a:t></a:t>
            </a:r>
            <a:endParaRPr lang="nl-NL" dirty="0" smtClean="0"/>
          </a:p>
          <a:p>
            <a:endParaRPr lang="nl-N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l-NL" dirty="0" err="1" smtClean="0"/>
              <a:t>Todo</a:t>
            </a:r>
            <a:r>
              <a:rPr lang="nl-NL" dirty="0" smtClean="0"/>
              <a:t>: </a:t>
            </a:r>
            <a:r>
              <a:rPr lang="nl-NL" dirty="0" smtClean="0">
                <a:solidFill>
                  <a:srgbClr val="FF0000"/>
                </a:solidFill>
              </a:rPr>
              <a:t>iets </a:t>
            </a:r>
            <a:r>
              <a:rPr lang="nl-NL" dirty="0" smtClean="0"/>
              <a:t>meer</a:t>
            </a:r>
            <a:r>
              <a:rPr lang="nl-NL" baseline="0" dirty="0" smtClean="0"/>
              <a:t> in detail uitwerken (niet in de sheet, maar wel als voorbereiding voor wat we gaan vertellen)</a:t>
            </a:r>
          </a:p>
          <a:p>
            <a:pPr marL="0" marR="0" indent="0" algn="l" defTabSz="914400" rtl="0" eaLnBrk="0" fontAlgn="base" latinLnBrk="0" hangingPunct="0">
              <a:lnSpc>
                <a:spcPct val="100000"/>
              </a:lnSpc>
              <a:spcBef>
                <a:spcPct val="30000"/>
              </a:spcBef>
              <a:spcAft>
                <a:spcPct val="0"/>
              </a:spcAft>
              <a:buClrTx/>
              <a:buSzTx/>
              <a:buFontTx/>
              <a:buNone/>
              <a:tabLst/>
              <a:defRPr/>
            </a:pPr>
            <a:endParaRPr lang="nl-NL"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l-NL" b="1" baseline="0" dirty="0" smtClean="0">
                <a:solidFill>
                  <a:srgbClr val="FF0000"/>
                </a:solidFill>
              </a:rPr>
              <a:t>JOHN&gt; het plaatje is mij te cryptisch. Zet dan alstublieft 1 woord bij ieder plaatje!</a:t>
            </a:r>
          </a:p>
          <a:p>
            <a:pPr marL="0" marR="0" indent="0" algn="l" defTabSz="914400" rtl="0" eaLnBrk="0" fontAlgn="base" latinLnBrk="0" hangingPunct="0">
              <a:lnSpc>
                <a:spcPct val="100000"/>
              </a:lnSpc>
              <a:spcBef>
                <a:spcPct val="30000"/>
              </a:spcBef>
              <a:spcAft>
                <a:spcPct val="0"/>
              </a:spcAft>
              <a:buClrTx/>
              <a:buSzTx/>
              <a:buFontTx/>
              <a:buNone/>
              <a:tabLst/>
              <a:defRPr/>
            </a:pPr>
            <a:r>
              <a:rPr lang="nl-NL" b="1" baseline="0" dirty="0" smtClean="0">
                <a:solidFill>
                  <a:srgbClr val="FF0000"/>
                </a:solidFill>
              </a:rPr>
              <a:t>JOHN&gt; Als je die bolletjes rechtsboven NIET hebt ingeleid, voegen ze niks toe. Of weg, of dat overzichtsplaatje naar voren!</a:t>
            </a:r>
            <a:endParaRPr lang="nl-NL" b="1" dirty="0" smtClean="0">
              <a:solidFill>
                <a:srgbClr val="FF0000"/>
              </a:solidFill>
            </a:endParaRPr>
          </a:p>
          <a:p>
            <a:endParaRPr lang="nl-NL" dirty="0"/>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4</a:t>
            </a:fld>
            <a:endParaRPr lang="nl-NL"/>
          </a:p>
        </p:txBody>
      </p:sp>
    </p:spTree>
    <p:extLst>
      <p:ext uri="{BB962C8B-B14F-4D97-AF65-F5344CB8AC3E}">
        <p14:creationId xmlns:p14="http://schemas.microsoft.com/office/powerpoint/2010/main" val="662338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7</a:t>
            </a:fld>
            <a:endParaRPr lang="nl-NL"/>
          </a:p>
        </p:txBody>
      </p:sp>
    </p:spTree>
    <p:extLst>
      <p:ext uri="{BB962C8B-B14F-4D97-AF65-F5344CB8AC3E}">
        <p14:creationId xmlns:p14="http://schemas.microsoft.com/office/powerpoint/2010/main" val="3621122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Korte</a:t>
            </a:r>
            <a:r>
              <a:rPr lang="nl-NL" baseline="0" dirty="0" smtClean="0"/>
              <a:t> uitleg waarom vogels in een formatie vliegen als metafoor voor synergie.</a:t>
            </a:r>
          </a:p>
          <a:p>
            <a:endParaRPr lang="nl-NL" baseline="0" dirty="0" smtClean="0"/>
          </a:p>
          <a:p>
            <a:r>
              <a:rPr lang="nl-NL" baseline="0" dirty="0" smtClean="0"/>
              <a:t>Evt. zaal vragen of ze zelf voorbeelden van synergie hebben (maar niet té veel tijd daaraan besteden)</a:t>
            </a:r>
            <a:endParaRPr lang="nl-NL" dirty="0"/>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8</a:t>
            </a:fld>
            <a:endParaRPr lang="nl-NL"/>
          </a:p>
        </p:txBody>
      </p:sp>
    </p:spTree>
    <p:extLst>
      <p:ext uri="{BB962C8B-B14F-4D97-AF65-F5344CB8AC3E}">
        <p14:creationId xmlns:p14="http://schemas.microsoft.com/office/powerpoint/2010/main" val="3621122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Wat</a:t>
            </a:r>
            <a:r>
              <a:rPr lang="nl-NL" baseline="0" dirty="0" smtClean="0"/>
              <a:t> zorgt ervoor dat synergie mogelijk is?</a:t>
            </a:r>
          </a:p>
          <a:p>
            <a:pPr marL="171450" indent="-171450">
              <a:buFontTx/>
              <a:buChar char="-"/>
            </a:pPr>
            <a:r>
              <a:rPr lang="nl-NL" baseline="0" dirty="0" smtClean="0"/>
              <a:t>Diversiteit in de taken die moeten worden gedaan om een doel te bereiken</a:t>
            </a:r>
          </a:p>
          <a:p>
            <a:pPr marL="171450" indent="-171450">
              <a:buFontTx/>
              <a:buChar char="-"/>
            </a:pPr>
            <a:r>
              <a:rPr lang="nl-NL" baseline="0" dirty="0" smtClean="0"/>
              <a:t>Diversiteit tussen de mensen die aan die taken gaan werken</a:t>
            </a:r>
            <a:br>
              <a:rPr lang="nl-NL" baseline="0" dirty="0" smtClean="0"/>
            </a:br>
            <a:endParaRPr lang="nl-NL" baseline="0" dirty="0" smtClean="0"/>
          </a:p>
          <a:p>
            <a:pPr marL="0" indent="0">
              <a:buFontTx/>
              <a:buNone/>
            </a:pPr>
            <a:r>
              <a:rPr lang="nl-NL" baseline="0" dirty="0" smtClean="0"/>
              <a:t>Conclusie: de transitie naar DevOps biedt een groot synergie potentieel!!!!</a:t>
            </a:r>
          </a:p>
          <a:p>
            <a:pPr marL="0" indent="0">
              <a:buFontTx/>
              <a:buNone/>
            </a:pPr>
            <a:endParaRPr lang="nl-NL" baseline="0" dirty="0" smtClean="0"/>
          </a:p>
          <a:p>
            <a:pPr marL="0" indent="0">
              <a:buFontTx/>
              <a:buNone/>
            </a:pPr>
            <a:r>
              <a:rPr lang="nl-NL" b="1" baseline="0" dirty="0" smtClean="0"/>
              <a:t>JOHN&gt; ik verwijs nu terug naar sheet 6. Klopt dit?</a:t>
            </a:r>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9</a:t>
            </a:fld>
            <a:endParaRPr lang="nl-NL"/>
          </a:p>
        </p:txBody>
      </p:sp>
    </p:spTree>
    <p:extLst>
      <p:ext uri="{BB962C8B-B14F-4D97-AF65-F5344CB8AC3E}">
        <p14:creationId xmlns:p14="http://schemas.microsoft.com/office/powerpoint/2010/main" val="4075897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Vanuit</a:t>
            </a:r>
            <a:r>
              <a:rPr lang="nl-NL" baseline="0" dirty="0" smtClean="0"/>
              <a:t> de vele factoren die een rol spelen bij het komen tot optimale samenwerking en het bereiken van synergie, lichten we er twee uit:</a:t>
            </a:r>
          </a:p>
          <a:p>
            <a:pPr marL="171450" indent="-171450">
              <a:buFont typeface="Arial" charset="0"/>
              <a:buChar char="•"/>
            </a:pPr>
            <a:r>
              <a:rPr lang="nl-NL" baseline="0" dirty="0" smtClean="0"/>
              <a:t>Persoonlijke flow - gebaseerd op de ideeën van </a:t>
            </a:r>
            <a:r>
              <a:rPr lang="nl-NL" sz="1200" b="0" i="0" kern="1200" dirty="0" err="1" smtClean="0">
                <a:solidFill>
                  <a:schemeClr val="tx1"/>
                </a:solidFill>
                <a:effectLst/>
                <a:latin typeface="Arial" charset="0"/>
                <a:ea typeface="+mn-ea"/>
                <a:cs typeface="+mn-cs"/>
              </a:rPr>
              <a:t>Mihaly</a:t>
            </a:r>
            <a:r>
              <a:rPr lang="nl-NL" sz="1200" b="0" i="0" kern="1200" dirty="0" smtClean="0">
                <a:solidFill>
                  <a:schemeClr val="tx1"/>
                </a:solidFill>
                <a:effectLst/>
                <a:latin typeface="Arial" charset="0"/>
                <a:ea typeface="+mn-ea"/>
                <a:cs typeface="+mn-cs"/>
              </a:rPr>
              <a:t> </a:t>
            </a:r>
            <a:r>
              <a:rPr lang="nl-NL" sz="1200" b="0" i="0" kern="1200" dirty="0" err="1" smtClean="0">
                <a:solidFill>
                  <a:schemeClr val="tx1"/>
                </a:solidFill>
                <a:effectLst/>
                <a:latin typeface="Arial" charset="0"/>
                <a:ea typeface="+mn-ea"/>
                <a:cs typeface="+mn-cs"/>
              </a:rPr>
              <a:t>Csikszentmihalyi</a:t>
            </a:r>
            <a:endParaRPr lang="nl-NL" sz="1200" b="0" i="0" kern="1200" dirty="0" smtClean="0">
              <a:solidFill>
                <a:schemeClr val="tx1"/>
              </a:solidFill>
              <a:effectLst/>
              <a:latin typeface="Arial" charset="0"/>
              <a:ea typeface="+mn-ea"/>
              <a:cs typeface="+mn-cs"/>
            </a:endParaRPr>
          </a:p>
          <a:p>
            <a:pPr marL="171450" indent="-171450">
              <a:buFont typeface="Arial" charset="0"/>
              <a:buChar char="•"/>
            </a:pPr>
            <a:r>
              <a:rPr lang="nl-NL" sz="1200" b="0" i="0" kern="1200" dirty="0" smtClean="0">
                <a:solidFill>
                  <a:schemeClr val="tx1"/>
                </a:solidFill>
                <a:effectLst/>
                <a:latin typeface="Arial" charset="0"/>
                <a:ea typeface="+mn-ea"/>
                <a:cs typeface="+mn-cs"/>
              </a:rPr>
              <a:t>Teamflow - </a:t>
            </a:r>
            <a:r>
              <a:rPr lang="nl-NL" sz="1200" b="0" i="0" kern="1200" baseline="0" dirty="0" smtClean="0">
                <a:solidFill>
                  <a:schemeClr val="tx1"/>
                </a:solidFill>
                <a:effectLst/>
                <a:latin typeface="Arial" charset="0"/>
                <a:ea typeface="+mn-ea"/>
                <a:cs typeface="+mn-cs"/>
              </a:rPr>
              <a:t>gebaseerd op procesflow (Lean / Agile / TOC) en zelforganiserende teams (</a:t>
            </a:r>
            <a:r>
              <a:rPr lang="nl-NL" sz="1200" b="0" i="0" kern="1200" baseline="0" dirty="0" err="1" smtClean="0">
                <a:solidFill>
                  <a:schemeClr val="tx1"/>
                </a:solidFill>
                <a:effectLst/>
                <a:latin typeface="Arial" charset="0"/>
                <a:ea typeface="+mn-ea"/>
                <a:cs typeface="+mn-cs"/>
              </a:rPr>
              <a:t>Holacracy</a:t>
            </a:r>
            <a:r>
              <a:rPr lang="nl-NL" sz="1200" b="0" i="0" kern="1200" baseline="0" dirty="0" smtClean="0">
                <a:solidFill>
                  <a:schemeClr val="tx1"/>
                </a:solidFill>
                <a:effectLst/>
                <a:latin typeface="Arial" charset="0"/>
                <a:ea typeface="+mn-ea"/>
                <a:cs typeface="+mn-cs"/>
              </a:rPr>
              <a:t>)</a:t>
            </a:r>
          </a:p>
          <a:p>
            <a:pPr marL="171450" indent="-171450">
              <a:buFont typeface="Arial" charset="0"/>
              <a:buChar char="•"/>
            </a:pPr>
            <a:endParaRPr lang="nl-NL" sz="1200" b="0" i="0" kern="1200" baseline="0" dirty="0" smtClean="0">
              <a:solidFill>
                <a:schemeClr val="tx1"/>
              </a:solidFill>
              <a:effectLst/>
              <a:latin typeface="Arial" charset="0"/>
              <a:ea typeface="+mn-ea"/>
              <a:cs typeface="+mn-cs"/>
            </a:endParaRPr>
          </a:p>
          <a:p>
            <a:pPr marL="171450" indent="-171450">
              <a:buFont typeface="Arial" charset="0"/>
              <a:buChar char="•"/>
            </a:pPr>
            <a:r>
              <a:rPr lang="nl-NL" sz="1200" b="1" i="0" kern="1200" baseline="0" dirty="0" smtClean="0">
                <a:solidFill>
                  <a:schemeClr val="tx1"/>
                </a:solidFill>
                <a:effectLst/>
                <a:latin typeface="Arial" charset="0"/>
                <a:ea typeface="+mn-ea"/>
                <a:cs typeface="+mn-cs"/>
              </a:rPr>
              <a:t>JOHN&gt; woorden bij de plaatjes!</a:t>
            </a:r>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10</a:t>
            </a:fld>
            <a:endParaRPr lang="nl-NL"/>
          </a:p>
        </p:txBody>
      </p:sp>
    </p:spTree>
    <p:extLst>
      <p:ext uri="{BB962C8B-B14F-4D97-AF65-F5344CB8AC3E}">
        <p14:creationId xmlns:p14="http://schemas.microsoft.com/office/powerpoint/2010/main" val="3069398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In de vorige sheet hebben we de link gelegd tussen</a:t>
            </a:r>
            <a:r>
              <a:rPr lang="nl-NL" baseline="0" dirty="0" smtClean="0"/>
              <a:t> persoonlijke flow en teamflow en synergie</a:t>
            </a:r>
          </a:p>
          <a:p>
            <a:r>
              <a:rPr lang="nl-NL" baseline="0" dirty="0" smtClean="0"/>
              <a:t>In deze sheet gaan we meer in detail in op persoonlijke flow. </a:t>
            </a:r>
          </a:p>
          <a:p>
            <a:r>
              <a:rPr lang="nl-NL" baseline="0" dirty="0" smtClean="0"/>
              <a:t>Door een aantal kenmerken te noemen en een aantal concrete tips te geven m.b.t. het bereiken van persoonlijke flow en het voorkomen van factoren waardoor persoonlijke flow verminderd / verstoord wordt</a:t>
            </a:r>
          </a:p>
          <a:p>
            <a:endParaRPr lang="nl-NL" baseline="0" dirty="0" smtClean="0"/>
          </a:p>
          <a:p>
            <a:r>
              <a:rPr lang="nl-NL" b="1" baseline="0" dirty="0" smtClean="0"/>
              <a:t>JOHN&gt; </a:t>
            </a:r>
            <a:r>
              <a:rPr lang="nl-NL" b="1" baseline="0" dirty="0" err="1" smtClean="0"/>
              <a:t>please</a:t>
            </a:r>
            <a:r>
              <a:rPr lang="nl-NL" b="1" baseline="0" dirty="0" smtClean="0"/>
              <a:t> tekst, bij het plaatje al is het summier</a:t>
            </a:r>
            <a:endParaRPr lang="nl-NL" b="1" dirty="0"/>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11</a:t>
            </a:fld>
            <a:endParaRPr lang="nl-NL"/>
          </a:p>
        </p:txBody>
      </p:sp>
    </p:spTree>
    <p:extLst>
      <p:ext uri="{BB962C8B-B14F-4D97-AF65-F5344CB8AC3E}">
        <p14:creationId xmlns:p14="http://schemas.microsoft.com/office/powerpoint/2010/main" val="3069398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In de sheet</a:t>
            </a:r>
            <a:r>
              <a:rPr lang="nl-NL" baseline="0" dirty="0" smtClean="0"/>
              <a:t> voor de </a:t>
            </a:r>
            <a:r>
              <a:rPr lang="nl-NL" dirty="0" smtClean="0"/>
              <a:t>vorige sheet hebben we de link gelegd tussen</a:t>
            </a:r>
            <a:r>
              <a:rPr lang="nl-NL" baseline="0" dirty="0" smtClean="0"/>
              <a:t> persoonlijke flow en teamflow en synergie</a:t>
            </a:r>
          </a:p>
          <a:p>
            <a:r>
              <a:rPr lang="nl-NL" baseline="0" dirty="0" smtClean="0"/>
              <a:t>In deze sheet gaan we meer in detail in op teamflow.</a:t>
            </a:r>
          </a:p>
          <a:p>
            <a:r>
              <a:rPr lang="nl-NL" baseline="0" dirty="0" smtClean="0"/>
              <a:t>We geven expliciet aan dat we in deze presentatie niet ingaan op het – essentiële – aspect Procesflow, omdat daar al zeer veel aandacht aan besteed wordt</a:t>
            </a:r>
          </a:p>
          <a:p>
            <a:r>
              <a:rPr lang="nl-NL" baseline="0" dirty="0" smtClean="0"/>
              <a:t>We geven aan aantal praktijkvoorbeelden van situaties zonder flow en situaties met flow en tips hoe je de kans op flow kunt vergroten</a:t>
            </a:r>
          </a:p>
          <a:p>
            <a:endParaRPr lang="nl-NL"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l-NL" b="1" baseline="0" dirty="0" smtClean="0"/>
              <a:t>JOHN&gt; </a:t>
            </a:r>
            <a:r>
              <a:rPr lang="nl-NL" b="1" baseline="0" dirty="0" err="1" smtClean="0"/>
              <a:t>please</a:t>
            </a:r>
            <a:r>
              <a:rPr lang="nl-NL" b="1" baseline="0" dirty="0" smtClean="0"/>
              <a:t> tekst, bij het plaatje al is het summier</a:t>
            </a:r>
            <a:endParaRPr lang="nl-NL" b="1" dirty="0" smtClean="0"/>
          </a:p>
          <a:p>
            <a:endParaRPr lang="nl-NL" baseline="0" dirty="0" smtClean="0"/>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12</a:t>
            </a:fld>
            <a:endParaRPr lang="nl-NL"/>
          </a:p>
        </p:txBody>
      </p:sp>
    </p:spTree>
    <p:extLst>
      <p:ext uri="{BB962C8B-B14F-4D97-AF65-F5344CB8AC3E}">
        <p14:creationId xmlns:p14="http://schemas.microsoft.com/office/powerpoint/2010/main" val="3069398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Weer terug naar waar we mee begonnen waren: de vaardigheden van de tester</a:t>
            </a:r>
          </a:p>
          <a:p>
            <a:r>
              <a:rPr lang="nl-NL" dirty="0" smtClean="0"/>
              <a:t>Even</a:t>
            </a:r>
            <a:r>
              <a:rPr lang="nl-NL" baseline="0" dirty="0" smtClean="0"/>
              <a:t> een korte </a:t>
            </a:r>
            <a:r>
              <a:rPr lang="nl-NL" baseline="0" dirty="0" err="1" smtClean="0"/>
              <a:t>recap</a:t>
            </a:r>
            <a:r>
              <a:rPr lang="nl-NL" baseline="0" dirty="0" smtClean="0"/>
              <a:t> van het begin van de sessie en het moment dat we met z’n allen genomen hebben om vaardigheden van testers te benoemen</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13</a:t>
            </a:fld>
            <a:endParaRPr lang="nl-NL"/>
          </a:p>
        </p:txBody>
      </p:sp>
    </p:spTree>
    <p:extLst>
      <p:ext uri="{BB962C8B-B14F-4D97-AF65-F5344CB8AC3E}">
        <p14:creationId xmlns:p14="http://schemas.microsoft.com/office/powerpoint/2010/main" val="662338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Vanuit</a:t>
            </a:r>
            <a:r>
              <a:rPr lang="nl-NL" baseline="0" dirty="0" smtClean="0"/>
              <a:t> de vaardigheden van de tester en de concepten persoonlijke flow en teamflow, komen we tot een aantal concrete tips hoe je die vaardigheden die je als tester hebt kunt inzetten om zowel de persoonlijke flow als de teamflow te vergroten en op die manier te komen tot een effectievere samenwerking en daarmee tot meer synergie. Wat zowel resultaat oplevert als voldoening / vervulling.</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pPr>
              <a:defRPr/>
            </a:pPr>
            <a:fld id="{E90D1209-E6E7-4795-8FDD-7AB5FFDF50EB}" type="slidenum">
              <a:rPr lang="nl-NL" smtClean="0"/>
              <a:pPr>
                <a:defRPr/>
              </a:pPr>
              <a:t>15</a:t>
            </a:fld>
            <a:endParaRPr lang="nl-NL"/>
          </a:p>
        </p:txBody>
      </p:sp>
    </p:spTree>
    <p:extLst>
      <p:ext uri="{BB962C8B-B14F-4D97-AF65-F5344CB8AC3E}">
        <p14:creationId xmlns:p14="http://schemas.microsoft.com/office/powerpoint/2010/main" val="662338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E30E2307-1E40-4E12-8716-25BFDA8E7013}" type="datetime1">
              <a:rPr lang="en-US" smtClean="0"/>
              <a:pPr/>
              <a:t>4/10/16</a:t>
            </a:fld>
            <a:endParaRPr lang="en-US"/>
          </a:p>
        </p:txBody>
      </p:sp>
      <p:sp>
        <p:nvSpPr>
          <p:cNvPr id="5" name="Tijdelijke aanduiding voor voettekst 4"/>
          <p:cNvSpPr>
            <a:spLocks noGrp="1"/>
          </p:cNvSpPr>
          <p:nvPr>
            <p:ph type="ftr" sz="quarter" idx="11"/>
          </p:nvPr>
        </p:nvSpPr>
        <p:spPr/>
        <p:txBody>
          <a:bodyPr/>
          <a:lstStyle/>
          <a:p>
            <a:endParaRPr lang="en-US"/>
          </a:p>
        </p:txBody>
      </p:sp>
      <p:sp>
        <p:nvSpPr>
          <p:cNvPr id="6" name="Tijdelijke aanduiding voor dianummer 5"/>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96900308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61FD9D02-426E-46C9-9EE9-0DE1EF8B2838}" type="datetime1">
              <a:rPr lang="en-US" smtClean="0"/>
              <a:pPr/>
              <a:t>4/10/16</a:t>
            </a:fld>
            <a:endParaRPr lang="en-US"/>
          </a:p>
        </p:txBody>
      </p:sp>
      <p:sp>
        <p:nvSpPr>
          <p:cNvPr id="5" name="Tijdelijke aanduiding voor voettekst 4"/>
          <p:cNvSpPr>
            <a:spLocks noGrp="1"/>
          </p:cNvSpPr>
          <p:nvPr>
            <p:ph type="ftr" sz="quarter" idx="11"/>
          </p:nvPr>
        </p:nvSpPr>
        <p:spPr/>
        <p:txBody>
          <a:bodyPr/>
          <a:lstStyle/>
          <a:p>
            <a:endParaRPr lang="en-US"/>
          </a:p>
        </p:txBody>
      </p:sp>
      <p:sp>
        <p:nvSpPr>
          <p:cNvPr id="6" name="Tijdelijke aanduiding voor dianummer 5"/>
          <p:cNvSpPr>
            <a:spLocks noGrp="1"/>
          </p:cNvSpPr>
          <p:nvPr>
            <p:ph type="sldNum" sz="quarter" idx="12"/>
          </p:nvPr>
        </p:nvSpPr>
        <p:spPr/>
        <p:txBody>
          <a:bodyPr/>
          <a:lstStyle/>
          <a:p>
            <a:pPr>
              <a:defRPr/>
            </a:pPr>
            <a:fld id="{2A76BED1-ADE0-4F82-9970-FDD7F4BA8F66}" type="slidenum">
              <a:rPr lang="nl-NL" smtClean="0"/>
              <a:pPr>
                <a:defRPr/>
              </a:pPr>
              <a:t>‹#›</a:t>
            </a:fld>
            <a:endParaRPr lang="nl-NL" dirty="0"/>
          </a:p>
        </p:txBody>
      </p:sp>
    </p:spTree>
    <p:extLst>
      <p:ext uri="{BB962C8B-B14F-4D97-AF65-F5344CB8AC3E}">
        <p14:creationId xmlns:p14="http://schemas.microsoft.com/office/powerpoint/2010/main" val="2589175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7B8AEBBE-F8B2-42CF-9895-E86A608384EB}" type="datetime1">
              <a:rPr lang="en-US" smtClean="0"/>
              <a:pPr/>
              <a:t>4/10/16</a:t>
            </a:fld>
            <a:endParaRPr lang="en-US"/>
          </a:p>
        </p:txBody>
      </p:sp>
      <p:sp>
        <p:nvSpPr>
          <p:cNvPr id="5" name="Tijdelijke aanduiding voor voettekst 4"/>
          <p:cNvSpPr>
            <a:spLocks noGrp="1"/>
          </p:cNvSpPr>
          <p:nvPr>
            <p:ph type="ftr" sz="quarter" idx="11"/>
          </p:nvPr>
        </p:nvSpPr>
        <p:spPr/>
        <p:txBody>
          <a:bodyPr/>
          <a:lstStyle/>
          <a:p>
            <a:endParaRPr lang="en-US"/>
          </a:p>
        </p:txBody>
      </p:sp>
      <p:sp>
        <p:nvSpPr>
          <p:cNvPr id="6" name="Tijdelijke aanduiding voor dianummer 5"/>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3953881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E1FAA6B6-10E5-4810-BC9F-DA72D8452E73}" type="datetime1">
              <a:rPr lang="en-US" smtClean="0"/>
              <a:pPr/>
              <a:t>4/10/16</a:t>
            </a:fld>
            <a:endParaRPr lang="en-US"/>
          </a:p>
        </p:txBody>
      </p:sp>
      <p:sp>
        <p:nvSpPr>
          <p:cNvPr id="6" name="Tijdelijke aanduiding voor voettekst 5"/>
          <p:cNvSpPr>
            <a:spLocks noGrp="1"/>
          </p:cNvSpPr>
          <p:nvPr>
            <p:ph type="ftr" sz="quarter" idx="11"/>
          </p:nvPr>
        </p:nvSpPr>
        <p:spPr/>
        <p:txBody>
          <a:bodyPr/>
          <a:lstStyle/>
          <a:p>
            <a:endParaRPr lang="en-US"/>
          </a:p>
        </p:txBody>
      </p:sp>
      <p:sp>
        <p:nvSpPr>
          <p:cNvPr id="7" name="Tijdelijke aanduiding voor dianummer 6"/>
          <p:cNvSpPr>
            <a:spLocks noGrp="1"/>
          </p:cNvSpPr>
          <p:nvPr>
            <p:ph type="sldNum" sz="quarter" idx="12"/>
          </p:nvPr>
        </p:nvSpPr>
        <p:spPr/>
        <p:txBody>
          <a:bodyPr/>
          <a:lstStyle/>
          <a:p>
            <a:pPr>
              <a:defRPr/>
            </a:pPr>
            <a:fld id="{8F43137A-A918-4696-A858-6FC07F95E12B}" type="slidenum">
              <a:rPr lang="nl-NL" smtClean="0"/>
              <a:pPr>
                <a:defRPr/>
              </a:pPr>
              <a:t>‹#›</a:t>
            </a:fld>
            <a:endParaRPr lang="nl-NL" dirty="0"/>
          </a:p>
        </p:txBody>
      </p:sp>
    </p:spTree>
    <p:extLst>
      <p:ext uri="{BB962C8B-B14F-4D97-AF65-F5344CB8AC3E}">
        <p14:creationId xmlns:p14="http://schemas.microsoft.com/office/powerpoint/2010/main" val="1235042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6D18D072-EF12-4AA2-BD71-ABC68B06D0E2}" type="datetime1">
              <a:rPr lang="en-US" smtClean="0"/>
              <a:pPr/>
              <a:t>4/10/16</a:t>
            </a:fld>
            <a:endParaRPr lang="en-US"/>
          </a:p>
        </p:txBody>
      </p:sp>
      <p:sp>
        <p:nvSpPr>
          <p:cNvPr id="8" name="Tijdelijke aanduiding voor voettekst 7"/>
          <p:cNvSpPr>
            <a:spLocks noGrp="1"/>
          </p:cNvSpPr>
          <p:nvPr>
            <p:ph type="ftr" sz="quarter" idx="11"/>
          </p:nvPr>
        </p:nvSpPr>
        <p:spPr/>
        <p:txBody>
          <a:bodyPr/>
          <a:lstStyle/>
          <a:p>
            <a:endParaRPr lang="en-US"/>
          </a:p>
        </p:txBody>
      </p:sp>
      <p:sp>
        <p:nvSpPr>
          <p:cNvPr id="9" name="Tijdelijke aanduiding voor dianummer 8"/>
          <p:cNvSpPr>
            <a:spLocks noGrp="1"/>
          </p:cNvSpPr>
          <p:nvPr>
            <p:ph type="sldNum" sz="quarter" idx="12"/>
          </p:nvPr>
        </p:nvSpPr>
        <p:spPr/>
        <p:txBody>
          <a:bodyPr/>
          <a:lstStyle/>
          <a:p>
            <a:pPr>
              <a:defRPr/>
            </a:pPr>
            <a:fld id="{2E3EFA67-1733-4D78-8A22-CE6679FE226F}" type="slidenum">
              <a:rPr lang="nl-NL" smtClean="0"/>
              <a:pPr>
                <a:defRPr/>
              </a:pPr>
              <a:t>‹#›</a:t>
            </a:fld>
            <a:endParaRPr lang="nl-NL" dirty="0"/>
          </a:p>
        </p:txBody>
      </p:sp>
    </p:spTree>
    <p:extLst>
      <p:ext uri="{BB962C8B-B14F-4D97-AF65-F5344CB8AC3E}">
        <p14:creationId xmlns:p14="http://schemas.microsoft.com/office/powerpoint/2010/main" val="31672311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B8CDBF60-6CC3-4B74-A60D-3486985E4346}" type="datetime1">
              <a:rPr lang="en-US" smtClean="0"/>
              <a:pPr/>
              <a:t>4/10/16</a:t>
            </a:fld>
            <a:endParaRPr lang="en-US"/>
          </a:p>
        </p:txBody>
      </p:sp>
      <p:sp>
        <p:nvSpPr>
          <p:cNvPr id="4" name="Tijdelijke aanduiding voor voettekst 3"/>
          <p:cNvSpPr>
            <a:spLocks noGrp="1"/>
          </p:cNvSpPr>
          <p:nvPr>
            <p:ph type="ftr" sz="quarter" idx="11"/>
          </p:nvPr>
        </p:nvSpPr>
        <p:spPr/>
        <p:txBody>
          <a:bodyPr/>
          <a:lstStyle/>
          <a:p>
            <a:endParaRPr lang="en-US"/>
          </a:p>
        </p:txBody>
      </p:sp>
      <p:sp>
        <p:nvSpPr>
          <p:cNvPr id="5" name="Tijdelijke aanduiding voor dianummer 4"/>
          <p:cNvSpPr>
            <a:spLocks noGrp="1"/>
          </p:cNvSpPr>
          <p:nvPr>
            <p:ph type="sldNum" sz="quarter" idx="12"/>
          </p:nvPr>
        </p:nvSpPr>
        <p:spPr/>
        <p:txBody>
          <a:bodyPr/>
          <a:lstStyle/>
          <a:p>
            <a:pPr>
              <a:defRPr/>
            </a:pPr>
            <a:fld id="{2BDDDDD6-DDC8-419E-B0B6-8470A4576310}" type="slidenum">
              <a:rPr lang="nl-NL" smtClean="0"/>
              <a:pPr>
                <a:defRPr/>
              </a:pPr>
              <a:t>‹#›</a:t>
            </a:fld>
            <a:endParaRPr lang="nl-NL" dirty="0"/>
          </a:p>
        </p:txBody>
      </p:sp>
    </p:spTree>
    <p:extLst>
      <p:ext uri="{BB962C8B-B14F-4D97-AF65-F5344CB8AC3E}">
        <p14:creationId xmlns:p14="http://schemas.microsoft.com/office/powerpoint/2010/main" val="1461129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2714818-984F-4759-BF72-A33BDC1963BD}" type="datetime1">
              <a:rPr lang="en-US" smtClean="0"/>
              <a:pPr/>
              <a:t>4/10/16</a:t>
            </a:fld>
            <a:endParaRPr lang="en-US"/>
          </a:p>
        </p:txBody>
      </p:sp>
      <p:sp>
        <p:nvSpPr>
          <p:cNvPr id="3" name="Tijdelijke aanduiding voor voettekst 2"/>
          <p:cNvSpPr>
            <a:spLocks noGrp="1"/>
          </p:cNvSpPr>
          <p:nvPr>
            <p:ph type="ftr" sz="quarter" idx="11"/>
          </p:nvPr>
        </p:nvSpPr>
        <p:spPr/>
        <p:txBody>
          <a:bodyPr/>
          <a:lstStyle/>
          <a:p>
            <a:endParaRPr lang="en-US"/>
          </a:p>
        </p:txBody>
      </p:sp>
      <p:sp>
        <p:nvSpPr>
          <p:cNvPr id="4" name="Tijdelijke aanduiding voor dianummer 3"/>
          <p:cNvSpPr>
            <a:spLocks noGrp="1"/>
          </p:cNvSpPr>
          <p:nvPr>
            <p:ph type="sldNum" sz="quarter" idx="12"/>
          </p:nvPr>
        </p:nvSpPr>
        <p:spPr/>
        <p:txBody>
          <a:bodyPr/>
          <a:lstStyle/>
          <a:p>
            <a:pPr>
              <a:defRPr/>
            </a:pPr>
            <a:fld id="{E1CCFD2B-10A7-4D8C-A8A6-F5AC9A806F0B}" type="slidenum">
              <a:rPr lang="nl-NL" smtClean="0"/>
              <a:pPr>
                <a:defRPr/>
              </a:pPr>
              <a:t>‹#›</a:t>
            </a:fld>
            <a:endParaRPr lang="nl-NL" dirty="0"/>
          </a:p>
        </p:txBody>
      </p:sp>
    </p:spTree>
    <p:extLst>
      <p:ext uri="{BB962C8B-B14F-4D97-AF65-F5344CB8AC3E}">
        <p14:creationId xmlns:p14="http://schemas.microsoft.com/office/powerpoint/2010/main" val="1086023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9EA7E191-5F94-4FC1-B823-BD7CABF7FA06}" type="datetime1">
              <a:rPr lang="en-US" smtClean="0"/>
              <a:pPr/>
              <a:t>4/10/16</a:t>
            </a:fld>
            <a:endParaRPr lang="en-US"/>
          </a:p>
        </p:txBody>
      </p:sp>
      <p:sp>
        <p:nvSpPr>
          <p:cNvPr id="6" name="Tijdelijke aanduiding voor voettekst 5"/>
          <p:cNvSpPr>
            <a:spLocks noGrp="1"/>
          </p:cNvSpPr>
          <p:nvPr>
            <p:ph type="ftr" sz="quarter" idx="11"/>
          </p:nvPr>
        </p:nvSpPr>
        <p:spPr/>
        <p:txBody>
          <a:bodyPr/>
          <a:lstStyle/>
          <a:p>
            <a:endParaRPr lang="en-US"/>
          </a:p>
        </p:txBody>
      </p:sp>
      <p:sp>
        <p:nvSpPr>
          <p:cNvPr id="7" name="Tijdelijke aanduiding voor dianummer 6"/>
          <p:cNvSpPr>
            <a:spLocks noGrp="1"/>
          </p:cNvSpPr>
          <p:nvPr>
            <p:ph type="sldNum" sz="quarter" idx="12"/>
          </p:nvPr>
        </p:nvSpPr>
        <p:spPr/>
        <p:txBody>
          <a:bodyPr/>
          <a:lstStyle/>
          <a:p>
            <a:pPr>
              <a:defRPr/>
            </a:pPr>
            <a:fld id="{2E3EFA67-1733-4D78-8A22-CE6679FE226F}" type="slidenum">
              <a:rPr lang="nl-NL" smtClean="0"/>
              <a:pPr>
                <a:defRPr/>
              </a:pPr>
              <a:t>‹#›</a:t>
            </a:fld>
            <a:endParaRPr lang="nl-NL" dirty="0"/>
          </a:p>
        </p:txBody>
      </p:sp>
    </p:spTree>
    <p:extLst>
      <p:ext uri="{BB962C8B-B14F-4D97-AF65-F5344CB8AC3E}">
        <p14:creationId xmlns:p14="http://schemas.microsoft.com/office/powerpoint/2010/main" val="362492689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88856D55-EFBE-4F9B-8A5F-09D42CA22A9B}" type="datetime1">
              <a:rPr lang="en-US" smtClean="0"/>
              <a:pPr/>
              <a:t>4/10/16</a:t>
            </a:fld>
            <a:endParaRPr lang="en-US"/>
          </a:p>
        </p:txBody>
      </p:sp>
      <p:sp>
        <p:nvSpPr>
          <p:cNvPr id="6" name="Tijdelijke aanduiding voor voettekst 5"/>
          <p:cNvSpPr>
            <a:spLocks noGrp="1"/>
          </p:cNvSpPr>
          <p:nvPr>
            <p:ph type="ftr" sz="quarter" idx="11"/>
          </p:nvPr>
        </p:nvSpPr>
        <p:spPr/>
        <p:txBody>
          <a:bodyPr/>
          <a:lstStyle/>
          <a:p>
            <a:endParaRPr lang="en-US"/>
          </a:p>
        </p:txBody>
      </p:sp>
      <p:sp>
        <p:nvSpPr>
          <p:cNvPr id="7" name="Tijdelijke aanduiding voor dianummer 6"/>
          <p:cNvSpPr>
            <a:spLocks noGrp="1"/>
          </p:cNvSpPr>
          <p:nvPr>
            <p:ph type="sldNum" sz="quarter" idx="12"/>
          </p:nvPr>
        </p:nvSpPr>
        <p:spPr/>
        <p:txBody>
          <a:bodyPr/>
          <a:lstStyle/>
          <a:p>
            <a:pPr>
              <a:defRPr/>
            </a:pPr>
            <a:fld id="{2E3EFA67-1733-4D78-8A22-CE6679FE226F}" type="slidenum">
              <a:rPr lang="nl-NL" smtClean="0"/>
              <a:pPr>
                <a:defRPr/>
              </a:pPr>
              <a:t>‹#›</a:t>
            </a:fld>
            <a:endParaRPr lang="nl-NL" dirty="0"/>
          </a:p>
        </p:txBody>
      </p:sp>
    </p:spTree>
    <p:extLst>
      <p:ext uri="{BB962C8B-B14F-4D97-AF65-F5344CB8AC3E}">
        <p14:creationId xmlns:p14="http://schemas.microsoft.com/office/powerpoint/2010/main" val="76841153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E5CFCF5A-EA79-452C-A52C-1A2668C2E7DF}" type="datetime1">
              <a:rPr lang="en-US" smtClean="0"/>
              <a:pPr/>
              <a:t>4/10/16</a:t>
            </a:fld>
            <a:endParaRPr lang="en-US"/>
          </a:p>
        </p:txBody>
      </p:sp>
      <p:sp>
        <p:nvSpPr>
          <p:cNvPr id="5" name="Tijdelijke aanduiding voor voettekst 4"/>
          <p:cNvSpPr>
            <a:spLocks noGrp="1"/>
          </p:cNvSpPr>
          <p:nvPr>
            <p:ph type="ftr" sz="quarter" idx="11"/>
          </p:nvPr>
        </p:nvSpPr>
        <p:spPr/>
        <p:txBody>
          <a:bodyPr/>
          <a:lstStyle/>
          <a:p>
            <a:endParaRPr lang="en-US"/>
          </a:p>
        </p:txBody>
      </p:sp>
      <p:sp>
        <p:nvSpPr>
          <p:cNvPr id="6" name="Tijdelijke aanduiding voor dianummer 5"/>
          <p:cNvSpPr>
            <a:spLocks noGrp="1"/>
          </p:cNvSpPr>
          <p:nvPr>
            <p:ph type="sldNum" sz="quarter" idx="12"/>
          </p:nvPr>
        </p:nvSpPr>
        <p:spPr/>
        <p:txBody>
          <a:bodyPr/>
          <a:lstStyle/>
          <a:p>
            <a:pPr>
              <a:defRPr/>
            </a:pPr>
            <a:fld id="{2E3EFA67-1733-4D78-8A22-CE6679FE226F}" type="slidenum">
              <a:rPr lang="nl-NL" smtClean="0"/>
              <a:pPr>
                <a:defRPr/>
              </a:pPr>
              <a:t>‹#›</a:t>
            </a:fld>
            <a:endParaRPr lang="nl-NL" dirty="0"/>
          </a:p>
        </p:txBody>
      </p:sp>
    </p:spTree>
    <p:extLst>
      <p:ext uri="{BB962C8B-B14F-4D97-AF65-F5344CB8AC3E}">
        <p14:creationId xmlns:p14="http://schemas.microsoft.com/office/powerpoint/2010/main" val="343738108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2E5C4C28-BD4B-4892-9A2D-6E19BD753A9A}" type="datetime1">
              <a:rPr lang="en-US" smtClean="0"/>
              <a:pPr/>
              <a:t>4/10/16</a:t>
            </a:fld>
            <a:endParaRPr lang="en-US"/>
          </a:p>
        </p:txBody>
      </p:sp>
      <p:sp>
        <p:nvSpPr>
          <p:cNvPr id="5" name="Tijdelijke aanduiding voor voettekst 4"/>
          <p:cNvSpPr>
            <a:spLocks noGrp="1"/>
          </p:cNvSpPr>
          <p:nvPr>
            <p:ph type="ftr" sz="quarter" idx="11"/>
          </p:nvPr>
        </p:nvSpPr>
        <p:spPr/>
        <p:txBody>
          <a:bodyPr/>
          <a:lstStyle/>
          <a:p>
            <a:endParaRPr lang="en-US"/>
          </a:p>
        </p:txBody>
      </p:sp>
      <p:sp>
        <p:nvSpPr>
          <p:cNvPr id="6" name="Tijdelijke aanduiding voor dianummer 5"/>
          <p:cNvSpPr>
            <a:spLocks noGrp="1"/>
          </p:cNvSpPr>
          <p:nvPr>
            <p:ph type="sldNum" sz="quarter" idx="12"/>
          </p:nvPr>
        </p:nvSpPr>
        <p:spPr/>
        <p:txBody>
          <a:bodyPr/>
          <a:lstStyle/>
          <a:p>
            <a:pPr>
              <a:defRPr/>
            </a:pPr>
            <a:fld id="{2E3EFA67-1733-4D78-8A22-CE6679FE226F}" type="slidenum">
              <a:rPr lang="nl-NL" smtClean="0"/>
              <a:pPr>
                <a:defRPr/>
              </a:pPr>
              <a:t>‹#›</a:t>
            </a:fld>
            <a:endParaRPr lang="nl-NL" dirty="0"/>
          </a:p>
        </p:txBody>
      </p:sp>
    </p:spTree>
    <p:extLst>
      <p:ext uri="{BB962C8B-B14F-4D97-AF65-F5344CB8AC3E}">
        <p14:creationId xmlns:p14="http://schemas.microsoft.com/office/powerpoint/2010/main" val="11287640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3222158"/>
      </p:ext>
    </p:extLst>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1D110F-3F4E-48D9-B8AA-5D0E825AFDBA}" type="datetime1">
              <a:rPr lang="en-US" smtClean="0"/>
              <a:pPr/>
              <a:t>4/10/16</a:t>
            </a:fld>
            <a:endParaRPr lang="en-US"/>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E3EFA67-1733-4D78-8A22-CE6679FE226F}" type="slidenum">
              <a:rPr lang="nl-NL" smtClean="0"/>
              <a:pPr>
                <a:defRPr/>
              </a:pPr>
              <a:t>‹#›</a:t>
            </a:fld>
            <a:endParaRPr lang="nl-NL" dirty="0"/>
          </a:p>
        </p:txBody>
      </p:sp>
    </p:spTree>
    <p:extLst>
      <p:ext uri="{BB962C8B-B14F-4D97-AF65-F5344CB8AC3E}">
        <p14:creationId xmlns:p14="http://schemas.microsoft.com/office/powerpoint/2010/main" val="1610774325"/>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jpeg"/><Relationship Id="rId6" Type="http://schemas.openxmlformats.org/officeDocument/2006/relationships/image" Target="../media/image3.tiff"/><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jpeg"/><Relationship Id="rId6" Type="http://schemas.openxmlformats.org/officeDocument/2006/relationships/image" Target="../media/image2.jpeg"/><Relationship Id="rId7"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2.jpeg"/><Relationship Id="rId9"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2.jpeg"/><Relationship Id="rId7"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jpeg"/><Relationship Id="rId5" Type="http://schemas.openxmlformats.org/officeDocument/2006/relationships/image" Target="../media/image3.tiff"/><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20.tif"/><Relationship Id="rId4" Type="http://schemas.openxmlformats.org/officeDocument/2006/relationships/image" Target="../media/image21.png"/><Relationship Id="rId5" Type="http://schemas.openxmlformats.org/officeDocument/2006/relationships/image" Target="../media/image2.jpeg"/><Relationship Id="rId6" Type="http://schemas.openxmlformats.org/officeDocument/2006/relationships/image" Target="../media/image3.tiff"/><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png"/><Relationship Id="rId5" Type="http://schemas.openxmlformats.org/officeDocument/2006/relationships/image" Target="../media/image2.jpeg"/><Relationship Id="rId6"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jpeg"/><Relationship Id="rId7"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jpeg"/><Relationship Id="rId5"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jpeg"/><Relationship Id="rId5"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2.jpeg"/><Relationship Id="rId9"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image" Target="../media/image29.emf"/></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2.jpeg"/><Relationship Id="rId5"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4"/>
          <p:cNvSpPr>
            <a:spLocks noGrp="1" noChangeAspect="1" noChangeArrowheads="1"/>
          </p:cNvSpPr>
          <p:nvPr>
            <p:ph type="ctrTitle"/>
          </p:nvPr>
        </p:nvSpPr>
        <p:spPr>
          <a:xfrm>
            <a:off x="612775" y="3806826"/>
            <a:ext cx="7772400" cy="1155700"/>
          </a:xfrm>
        </p:spPr>
        <p:txBody>
          <a:bodyPr/>
          <a:lstStyle/>
          <a:p>
            <a:r>
              <a:rPr lang="nl-NL" dirty="0" smtClean="0"/>
              <a:t>Van samenwerken naar synergie</a:t>
            </a:r>
          </a:p>
        </p:txBody>
      </p:sp>
      <p:sp>
        <p:nvSpPr>
          <p:cNvPr id="3" name="AutoShape 2" descr="data:image/jpeg;base64,/9j/4AAQSkZJRgABAQAAAQABAAD/2wCEAAkGBxQTEhUSExQWFhUXFhcVFRYUFhcaHhkYHBwfFxcaHBsYHCggGholGxUYIzEhJSkrLi4uFx8zODMsNyguLisBCgoKDg0OGxAQGywmICY0LCwuLCwsNCw0LCwsMjIsLywsLDQsLCwsLCwsLCwsLCwsLCwsLCwsLCwsLCwsLCwsLP/AABEIARMAtwMBEQACEQEDEQH/xAAcAAEAAQUBAQAAAAAAAAAAAAAABwIDBAUGCAH/xABJEAACAQIDAwkFAwgGCwEAAAABAgMAEQQSIQUGMQcTIkFRYXFysTIzgZGhFCNCNFJic5KywdEWU4KiwvAVJENUVWOT0tPi8Rf/xAAbAQEAAgMBAQAAAAAAAAAAAAAABQYBAgQDB//EADsRAAIBAgMFBQYFBAICAwAAAAABAgMRBAUSITFBUXEGEzIzYYGRobHR8BQiUsHhFSM08VNyVJIkQmL/2gAMAwEAAhEDEQA/AOmr5sXAw02rCZDCJYzIOKBxm79L3r2eHqqGtxennbYeaqwctN1fkVQ7RieQxLIrOouyqbkDhrbhrWJUakYKbTSfEyqkHLSntOF5ZPdYfzv6Cpzs/wCZPoiMzXwxIrq0EKKAUAoBQCgFAKAUAoBQCgFAKAUAoBQCgFAek8WTzb5fayta3bbT6185hbUr7rlulfS7EDHZOIyADB4jncxYy5ZdQR7OXLprrfjV5/EUdW2rHTbddfO5We6qafA789p3XJfhTG8gbCyxNkF5ZM/S14AFQB29tQedVFOKaqKSvuVtnxZJ5dDS3eDXqxyye6w/nf0FZ7P+ZPojGa+GJFdWghRQCgFAKAUAoBQCgFAKAUAoBQCgFAKAUAoD0ljVJjcDiUYC3bY2r5zTaU1fmi3T8LsRDFh9prCkIgnGWUy5gXBNwBlOvs6fWrbKeAlUdRzjtVrbPeQKjilBRUXvudRuQMS2NxE2IjaPOt8pJsDcaAE6cKjMy7iOGhTpSTs9524PvXWlKatcx+WT3WH87+gr07P+ZPojTNfDEiurQQooBQCgO55LsTCZWw8kKyNJ0ldlVsoVSSOkOuoTOoVVTVWE2kuCvtuySy6UHLRKN7mdtOGHE7Whw0cCosLnncqqA4Xp6gDhpbXtrwoyqUMBOrKbbktm/ZfYelSMKuKjCMbW3+p95V9kxqkM8KIozNG2RQATxF7dhVhTI8ROUp05tvc1d/foMypRSjOK9Dpk3YhkwUEfNRhwIGLZFzEAqXubXNxeox46pDEzlqdvzcetjsWFhKjFWV9hoOVfZsSQwPHGifeFTkVVvcX1sP0TXfkdec6k4zk3svtZzZlSjGMXFJbTZ7/QJDhpObwUZUoQ0yiNebJIUaWuePVXNlc5VK0dVV3vu2u/7HtjYqFN6YLrs2Eb7oY6OHEo0sQlU3TKQDq2gPSBGlWPH0p1KDUJWe+/QiMLOMKiclckHfNsPHPhcKuHjDPNC+dUQDLnylSANb1X8vVadKpWc3ZKStd77byUxfdxnCmora18zcRbtIMc8pgi5kwKijIls4a56NtNOuuSWOl+FUFN6rt73utzOhYZd85aVa3xNDuDgozh8U/2eOZ1nkyKypc2UWUFh0RXdmlWarU463FOKu9vvOXBQi6c3pTd2cBvW98XKeZEBuAYgVIUhQD7OnVfTtqewKth4/m1evP3kZiXeq9lvQ1NdZ4CgFAKA9KzhsrZfascvjbT6184ja6vuLfK9thwYwO3P66L+5/2VOd7lX6X8fqRejG/qX37CjcHByJjsS00sbylTzgQ3IbML3GUAa1tmlWEsNTVOLUeF+VhgoSVaTk03xKeWT3WH87+grPZ/wAyfRGM18MSK6tBCigFAKA6Pk+xkcOOjklcIgD3ZjYC6kD61HZrSnUw0owV3s+Z14GcYVk5Oy2nU7A2rhU2jjcU8yAcIiT7YbVsvb7AHxqLxWHrywdKjGL9fTr7zto1aSxE6ja9Cra+8OExmzpUBWFwxZI3YXLA5yR5szfM1ihg8RhsZGT/ADLc2uW74bBVxFKtQa3Pl8TdpvZhlxSKJ4+a+zkFs2gcMLDxy3rieXV3Qb0PVq3elvqdP4ukqqWpWt8TmN5NuQ4nZiXkXnhOZMl+kAXccPK4qTweEqUMa/yvTa1+G5fujjr14VMOtu297e1m5332rhcRh5MmN1CG0SMtpCCGFwRfiOoiuPLcPXo1o6qXHe1uPfGVaVSm7T9nMivAOBLGToA6knuuKtNVNwaXJkLB2kjvN9NsQSbQwckcqMiNGXZTotpLm/w1qCy7DVYYSrCUWm72XsJPF1oSrwknsVvmdFDvVB/pBycSvMfZ1C9M5M+bWw4ZrVHyy+r+ESVP82p8NtrfI6liod+/zbLc9lzUbjbYw6QYlJMQsLPO5VrgMAQAGW4tXVmWGrSq05RhqSSv9GeGDrU4wkpStds4benJ9qlySmZSQRKSCWuoJNwAONx8KnMFq7iOqOl8uRHYm3euzv6mqrqPAUAoBQHoPau2IY3GHdyskiMUspOljc3HWLGqBQw1Sce9irpNXLTUrQi9De1kUBoP+KT/APRl/wDJVqtW/wDHj719CEvT/wCV+5/U63k3wMAlllixXPsVAYNGyMNb5jmJJ4VE5vVquEYTp6Vw23XQ7sBCCk5Rnf2WLXLJ7rD+d/QVv2f8yfRGua+GJFdWghRQCgFAKAUAoBQFcUZYhVBJPAAXJ+ArDkoq7MpNuyL2IwEqC7xSIO1kYD6itI1qc3aMk+jNpU5x3pmNXoaCgFAKAUAoBQCgFATrt6KY4mFkw8csYRs0jKCyNY2ANwbHQcOuqPhZU1RmpTcXdbODRZayn3kWoprnyONCYz/hGH/6P/tUxfDf+TL/ANv4I/8Au/8ACvcbfcLYU6YqXFTRLAGTKsS2A1INwoJsBl6+s1yZni6MqEaNOTlZ3u/qe+CoVFUdSSt6Fnlk91h/O/oK37P+ZPojXNfDEiurQQooBQHoTduFfsmH6I9zH1D80VQMXJ9/PbxfzLTQiu6j0RseZX80fIVzanzPbSiKuThAdpz6CwSa2g/rF4Vac3b/AAUOsfkyEwCX4mXt+Z03KpEowBNhfnE6h31G5JJ/it/BnZmSXc+1EO4aBndUUXZiFUdpJsKt85KEXJ7kQEYuTSRPe7G7kWDiCIAXI+8ktqx6/BewVRMZjamJnqk9nBciz4fDRoxst/Fm3ZVYEGzDgQbEd4Ncibi7o99jId5Sd2Fwsiywi0UhIy9SPxIHcRqB3GrflGPliIOFTxL4ogMfhVSkpR3P5knbszLLhIJMq3MSXsBxAs31Bqs4yLp15xvxZM4dqdKMvQjfYex7bbaO3Rjlkkt+jYsn7y1Y8Tib5ap8Wkv2f7kRRo//ADNPJtkj704ASYOdAouYmI0HEDMPqKruCrOGIhJviiWxNNSpSXocfyPYIc3PKQDd1jF/0RmP7wqXz+q9cILlf79xwZXBaZS9hj8sWJUGCEAXs0hsBex6K+jfKvTIIO06j9F+5rmkleMV1I2qxkQKAUB6TxQORspscrWN7WNtNeqvnELalct0r2diCtq4nFRvlxGIdh183OH08FY2+NXmhDDzjelBLrG37FaqSqxdpyfsdzs+S44cyymIzmTmxn50JltfqKm979tQ2dd8qcVNRtfZa5IZd3bk3G97cSvlk91h/O/oKx2f8yfRGc18MSK6tBCigFAeh92/yTD/AKmL90V8+xfnz6v5lroeVHojid4uT+aWWfELOoDM8gUhvG16msJnFOnThScHssr7CNr5fOUpTUvU0vJF+Wv+of8AeSu3Pv8AGX/ZfJnPlnnPp9DseVX8gP6yP+NQ+Sf5S6MkMy8n2ojvk7gz7Qgv+Es3yUkfW1WHNp6cJP2L4kTgY3rxJj3ixRiws8i+0sTlfG2n1qn4SmqleEHubRYK83CnKS5Edcj+Nbn5oiSVZM9ifxAgX8bN6VYc/pLuoz4p29hE5XN63H2nVcqEIbZ8hP4WjYftBfRqi8llbFxXNP5XO3MVeg3ysYvJLjc+DaPrikI+DdIfXNXrntLTiFPmvls+hplk70tPJm2wuycu0psTbRoIxf8ASJIP0jWuWeIvgo0uUn9/E9o0rYhz9F9/A37LcWPA6GuC9jrZotydlnD4URka85KT+2Qp/ZUV3ZjX7+vrXJfL6nLg6Xd09Pq/mRbykY3ncfL2R5Yx8Bc/3ias+UUu7wsfXb9+whcfPVXfpsOXqTOMUAoD0piIsyMvDMpW/iLV84jLTJPkW+SumiN25LGVs0eJFxwzR/8AsfSrEs/jJWnT9z/giP6W07xl8Dp91dlYyB2GInSWPLZAotZr8fZHV31G43EYarFd1BqXG/8As7MNSrU29cro0HLJ7rD+d/QV39n/ADJ9Ecua+GJFdWghRQCgPQ+7f5Jh/wBTF+6K+fYvz59X8y10PKj0RyW3+UVYpJsPzDEqXjzZxYnhe1qlsLksqkIVde+z3HBWzFRlKGn0Oc5Ivy1/1D/vJUjn3+Mv+y+TOTLPOfT6HZcqg/1A/rI/41D5J/lLoyQzLyfaiO+TyXJtCC+lyy696m31tVgzaOrCTt6P4kVgXprxJg3ngMmExCKLkxOAO+2lVHBzUMRCT5onsRFypSS5Mjjkfw5OJlktosWW/ezCw+SmrFn80qMY838iIyuL7xv0Ov5T5QNnyD85o1H7Qb/DUTk0b4uL5X+VjvzF2oP2HH8kGNy4mSL+sjuPFD/JmqXz6lqoxnyfzODK52qOPP8AYluqmTpqdi7V56XFJf3UwQeGRf8AEHrrxGH7qFOX6lf4v9rHhSq65TXJ/sbOaUKpY8FBY+A1Nc0YuTSXE9pOyuzzhjMQZJHkbi7Fj4k3/jX0SnBQiorhsKlKTlJyfEs1uaigFAelMTJlRmtfKpa3gL184hHVJIt8nZNkVScqGJYgRxQrf88sfqWAFWlZDQirylJ9P9MhHmlR7EkdZuXtPGTuzYgwmPL0RE8ba368jE8O2orMaGGpRSpKV77bpr5pHbhKtabeu1vSxqOWT3WH87+grr7P+ZPojwzXwxIrq0EKKAUB6H3b/JMP+pi/dFfPsX58+r+ZaqHlR6IhHfP8uxP65/Wrrl/+LT6IruK86XU33JF+Wv8AqH/eSuHPv8Zf9l8mdOWec+n0JhIqoE+RLypzmLHQyJoyxowPeGJHpVryWKqYWUZbm2vgQWYy01oyXIkbd3bkeLhEsZF7dNOtG6wR/HrqvYvCzw1Rwl7HzRLUK8a0NSNhDAiA5VVQTc5QBc9ZNq55TlLxO56qKjuRE3KhvGs8i4eJgyRklmHAvwsO0AX17zVryXBSoxdWas3u6fyQeY4lVJKEdy+Zzu5+N5nGwP1c4FPg3QP0apDH0u9w04+ny2nLhZ6K0X6k+zSBVLHgoJPgBc1Q4rU0lxLO3ZXIu5K9plsZiAf9spl/tBr+jn5VZ87oKOHg1/8AXZ8P4IbLqt6sr8dv37zsuUDG81gJj1sBGP7RsfpeofK6XeYqC5bfcd+NnooS93vIIq8laFAKAUB6UxObI2X2spy+NtOPfXziFtSvuLfK9nYhXamxdoyMGxEEsluOQLf4ZAfSrnRxWCgrUppdf5K7Uo4mTvOLf36HWcmyRpNIgwssEgjBLSuxLC40ylFtrUVm7nKnGXeKSvwX73Z3YBRU2tDTtxf8Ip5ZPdYfzv6Cs9n/ADJ9EYzXwxIrq0EKKAUBkpj5QABI4A0ADsAPrXm6NNu7ivcbqpJbmzHZiSSTcnUk9ZrdK2xGhXDMym6sVPapIP0rEoqSs1cym1uL3+kpv62T9tv51p3FP9K9xt3k+b95ZmmZjdmLHtYkn61vGKirJWNW295VhcU8bZo3ZG7UYqfmKxOnCatNJr12mYylF3i7GXitvYmRcsmIlZeBUyMQfEX1ryhhKEHeMEn0RvKvUkrOT95rq6DyPoNAZLbRlIsZZCDoQXb+deSo01t0r3G/eT5ssRSspurFT2qSD9K9JRUlZq5qm1tRcmxcjizO7DjZmJH1Naxpwi7xSXsMucnvZYrc1FAKAUB6UxDEIxUXYKSo7TbT6184gk5JPcW+V7OxDW0948ezZcVLNhlPUsRT4fhJ+dXGjgsJGN6MYzfq7/VfAr9TEV27VG4+w6PkmSNuclMrNiCCrIxvZLghtRrr31HZ45rTDTaHB+p15You8r/m/Yq5ZPdYfzv6Csdn/Mn0QzXwxIrq0EKKAUAoCsRm17G17Xtpfs8aA+OpBIIIINiDxB6xQFNAKAv4jByR2LxugPDMpF/C41rNmLlisAqKGwNjY3ANtDbj6j50BTQFRQgXINrkXt1jiPEXHzoCmgFAKAUAoBQHpWaTKrMeCgk/AXr5xGOppFvbsrkRNv5ij985geFmK/ZzkJAtcEi2e36R0NWxZTh1/bjqUkr6tv8Ar2EC8dV8bs1y+9pvuTm8mIlnIw6Zo7CKApcdK9yqk28TXDm9oUo01qdnvlflzZ1YC8puexbNyKeWT3WH87+grPZ/zJ9EYzXwxIrq0EKKAUAoDpNjYmNcJaRc/wDrSEDPlt0D0tBqK3TVjR7zcS4DDyTGUgMXxxwxXMbMTPzhe9+BiOW4017a2sm/aYu7FvD7Ow+YZ4k5/mieYQ5lNpQoNjIBmMWts3DpWpZC7NRtdMMEjVVyA88xdSJH0ldYlPTygZQLkcdDrWrsbK5ucftKGTFyQMmeMu0rl5iVYpC+UJYDICW6iSbDWtm03Y1SdrmEuFw7RK7LGsbKjNIp6QmMwDxgZuAiLHLbgA1YsrGdtzL2rgFeLmhHErj7QYUSQcOcgs1y/ExBzc8QCe+stbLGEzE2tg4o1cwxwsiyzZnL3KlZiI0HS1UxhdNcwYnquMNLgZTfEzNoYOKbESI4jRpZ8UI2DWUaRPE/tWswza9ec91stJswnZGLjsNhThnkjjBvztmBHQYSZYgS0l9Y7dHKb5ierTDSsZV7nIV5m4oBQCgFAekccfupLi/QbTt0NfOaXjXVFun4WQpDicBzKO2HBkMpVkE0oypYWfr6yflV0lDF944qf5bXTstr5FdUqGhNx235vdzJG3Pw+zlkc4Jsz5el0nPRv+l31XcfPGygvxC2X2bt5LYWOHUn3T2mn5ZPdYfzv6Cuzs/5k+iOfNfDEiurQQpv9p7ryROIhd5HdxGgWxaNLgyanQEqbDryk9l93C2w1UrmEuwsQSwEZJW17FdbrnGU36RK62W+lY0szqRQNjz2vzbWva+nHJzv7nS8KxpYui9j9gyxmWylkid0LiwvlIBIF72Fxe17X1rLiwpIzJtlYpY4LlgweQRpcDm8gSRnveynpC97EZRes2ewxdGC2wcRdxzZJQAtYqeK5xwOpKgmwubVjSzOpGRsfd44gIVcDNzoNx7LIqlR35i6j50UbmHKxam2BLYFFLjm0d7ACxZecyi5uxCEE27aaWNSKot3ZirEqQ2WN400JcOyqpFjoOle5ppY1Io2LsYz890spiiMgFr5iCBluDpe/Gijcy3YyMVu1IFgMZztNFzpXRcmosLsbG4dfibU0mNRhHYs4TnDG2W9r6X9rm+F7+30eHGsaWZuj7/oOfPk5vpZc3tLa18t818vtdHjx0400sakfJNizqrsYzaMlXNwbFSA3A62JFyOF9aaWLou4jd3EoGLREBc2bVdMurCwPEDUjiBrwrOljUigbBxF1HNNdgxHDgq52vr0SFIJBsbGmljUj7jNhyxRc64AHONEVuLggK17X1Bz6EePAiji0rhSVzWVqZPSeKYBGLC6hWJHaLaj5V84gm5JLeW6VrO5FX9INj/AO4v9P8AyVafweZf8y+/YQnf4P8AQ/v2m05OMfHJi8RzMKRx5LpYENlzCwY5iK5s3ozhh4d5Jt328r24bD3wFSMqstKsirlk91h/O/oKx2f8yfRDNfDEiurQQp08+9meRpHQseckeMlrlVkjaNkvbh7BHlPbW+s00lOH3mUCPNGSYebeOzAXdIxH0tPZOUHTXTvprGktneb7jmebF+a5vNf8fuy9v1HQt33pr2WM6dty/PvaWVwFdSXlZMrLa0pzEPdbmxvwIvexprMaDIwW8EDSXZSgY4mR87XUyTKqldENkGU6lW469tZUkHFlEu8qxtIiM7qWSRXQqpDiMIUuYx0BYAEKpsvfTVYaTAwW88iRupAZi8Lq2i5RGbkWUW1yp+zWFMy4mQd50MjSGI5llklhAbRc6LGFbTUARpwtwPbTWY0lvB70GOSSRU9uOGIgkHoxhFYHTgyoRpwDUU7GXEw9k7XEDSFEJDFMoLcAsqy2JtrcJb41hSsGrm1G9qFgzQnolyhVhdQXzqoLKbDKAl7XsNK21mNJiTbxKzFjFcFWUqW0IOJ+1EHThbo/G9Y1GdJtcLvFDISHFgIubQSlTmvLztzliZFy2AAyHxHXspI10swcbvEObkhVpGGaYJJdVzrIbsZAVve5PC176gVq5cDKjxMSfbwZnbJ7UmMfjw+0RiMDh+G1++sav3M6TL2hvXzhJyv0llDKWXKGkTm7qAoNhe+pJ6u+sudzCiYO1tsLNHlKFWDKym4I91HEwOn/ACgR4msOVzKVjTVqbHpLGz83G7kXyqzW7bC9vpXzmnDXNR5uxbpy0xbIt2ZPtDHBpo8RDCoYgJdVt18ApNteJNWetDB4RqEoSk+e1/v8iFpyxFe8lJL0N7uFtuZsRNhMQUdoxcSRhdbGxBK2DDUW0voa4c0wtKNKNeldJ8GdOCrzc5U52duKMblk91h/O/oK9ez/AJk+iNM18MSK6tBCigFAKAUAoBQCgFAKAUAoBQCgFAKAUAoBQHpTE3yNYZjlNges20Hxr5xC2pXLfLcyEMbg4UcnE4TE4cE682Rlv+iJF4d2Y1dadSpKNqNSM+u/22f7FcnCCf8AchKPT+fqSByetgAHXCFzJYGQyg5rdWtstrngKgc1WMdnXtbhbd9SUwLobVS38bmu5ZPdYfzv6Cujs/5k+iPHNfDEiurQQooBQCgFAKAUAoBQCgFAKAUAoBQCgFAKAUB6UxI6DdLL0T0vzdOPw4184h4lsuW6W5kD7fjCt+WDFa6j731OnyNXnCtyXlaPd9/ArVZJPx6ved5yYzhi4GDENkH3oz9PXhd7+PGoPOYNJXq6tu7Zs930JPL5Jt2hb1LfLJ7rD+d/QVt2f8yfRGua+GJFdWghRQCgFAKAUAoBQCgFAKAUAoBQCgFAKAUAoD0tIgYFTwIIPgdDXzdNp3Rb2rqzNds/d3Cw25uCNSOvKCf2mua6auMr1fHN/foeUMPSh4Yo2YrlPYjvlk91h/O/oKsPZ/zJ9EROa+GJFdWghRQCgFAKAUAoBQCgFAKAUAoBQCgFAKAUAoD0rNKEUuxsqgsT2AamvnEYuTSW9lvbSV2cMOUyIhvuXQFXMLv7LsvAHKLjXTS9Tf8AQ6ia/MnuulvV/v0I3+px27Lcr8SrcHeyfGTOsuQBI72UWzNm9rXXhpYVjNMvpYWmpQvtfHoZwWLnWk1LgjF5ZPdYfzv6CvXs/wCZPojzzXwxIrq0EKKAUAoBQCgFAKAUAoBQCgFAKAUAoBQCgFAelZog6lGF1YFSO46GvnEZOLUlvRb2k1ZnC/8A5hD0gZ5SLHmwbdAnr7/pepv+vVdjUF6+pG/0yH6n6ehsd0NzzhJGmkl51ygjWwIAQW7fKvhaufH5ksRBU4Rsr39p64XBulJyk7vcaflk91h/O/oK7Oz/AJk+iOfNfDEiurQQooBQCgFAKAUAoCoKbVi4KayBQCgFAKAUBudmbAeVFcX6RIACt62reMLmrlYwNpYBoJDG4sw6tf4itWrOxlO5i1gyKA9LSOFBY6AAknuGpr5uk27It7dlc53+neA/3gfsSf8AbUh/ScZ+j4r6nL+Pofq+DM/ZG8eGxLFIJM7KMxGVhYcPxAV4V8FXoJOpGyfQ9KWIp1XaDuchyye6w/nf0FS/Z/zJ9EcGa+GJFdWghRQCgFAKAUAoBQGRhJgDZhdTx/mK0mr7jKZkY/AZRnXpIesdR7D2GtYTvse8y48TX16mooBQCgM7Y+zWxEmRRwGZtQLKOJ169frWYq7MN2JCbGGKK6H2E+6Tw/DftA6q9XNI8rXI72ntBpmzvq2tz215N3PVKxh1gyKA9J4pgEckXAViR2i2or5zBNySRbpeF3IF2xtBJmAjwyQR3/2aktbvYnX4Wq9YejKkvzVHJ+r2e4rNWopvZGy9DvuTGTC53SCKUSZAXklI1F+AC6DWoHOVX0qVSStfYkSeXuldqCd+bKOWT3WH87+grbs/5k+iMZr4YkV1aCFFAKAUAoBQCgFAKA3WwMcoJjktlbQ3rnrQfiR6Qa3Msba2ZzLaaqeB9K2pVNSMSjY1lexoKArCUBsNjYoxlyDY5TqO7+Gt/hW8Ha5pI6HdnayvFiIpibFkkVhYtGc1lZb9jZbjrBIrxl4rmzRib7bsnD5MRGVfDz6qy26L8SpAJt2j4jqrMZXMRZy1bGwoD0ljZ+bjeS18qM1u2wvb6V85pw1zUebsW6ctMWyKtmYjG44NN9ujgAYgR85kt1+yOrXib1aa0MLhGody5etr/EhKcq1f83eJel7G/wBwduTviJsJO6zc2LrKljwIBGYe0Df6GuDNMLSjSjXppxvwf04HVgq83OVObvbiY/LJ7rD+d/QV6dn/ADJ9EaZr4YkV1aCFFAKAUAoBQCgFAKA+g0BtMPtEMvNyjo9R7DXhKk09UTdS4MwcXhyjW4g6qe0V6wlqRq1YtIt62MG4wWAUr0rn83KbW/nXpGKe885trca+c5MyjrJHwv8AzH0rV7FY2W0vbDcc7lNssgMZv38PkwU/CtGthsdf9jebAyKNCmXVtNQ66gdlmaiNL2ZwcseVip4gkG3dpWTcooD0u1rG/C2t+yvm69C4Mg7aqYeaVzg8HM0YY3KMxB7woU5B2C/yq7UHWpU0q9WKfr9bq5W6ipzk+6g7ffod1yYz4YpIsMJimUjnQ7ZiRqBZiBpcHSwsag85hXUoupLVF7rbPvqSWXypNNRVnxMPlk91h/O/oK9uz/mT6I8818MSK6tBCigFAKAUAoBQCgFAKAUBmYXEC3Nvqp4dqntFecoO+qO83jJbmZGL2W0dr6i1wRpcHgbGlOrGYnTcTMw0hIt2WHrXTA5pmsmGeXJwu9rnvNr1pJ3PRbFclfZu1kwcWVIMOEVcrF4xmccOkdCxPqa4qmFcm5OTNIYi9lY1mMcATWAAa7BQoAAazAWHZpXpTnsSPSUNpGmM94/mb1r3Mos0B6SxovG4JsMjXPZoda+c0/GuqLdPwshzB4dIlyxbW5tb3sizKL9tgeOlW+pOdR3nhrv1syAjGMFaNa3vOo5OsJGuImdcWMQ7J0rK4PtDpEtxqMzapN0YxdPSk9m1e7YdmBhFVJNT1Mo5ZPdYfzv6Ctuz/mT6IxmvhiRXVoIUUAoBQCgFAKAUAoBQCgKloDZxY9ygjY3Rb5e0X4i/WO415d1FS1LezfvHp0vcbTZhjN+cLAaagAm+vbXpFSW48ZtcTa7I2bs/ng4xRLglssqFQp6ySBbTtuLV5NVm9lkbaoabNNmq3mxuHGICYMu6KVvLKcxZwdSpN+jwsf8A7WXTfFm8ZbNisdIzExktq1mGvdf+f0rxgknZegm29rI4xftv5m9a6zVFmgPSeKYBHJFwFYkdotqK+cwTckkW6XhdyA9s7UimYCPDxwRg/gF2I72J+gtV7w+HqUl+ebk/Xd7isVasZv8ALFJHfcl82EzukEcokCAvJKRqL8AFNhr/APagc5jiNKlVatfYkSmXOldqCd+bPnLJ7rD+d/QVns/5k+iMZr4YkV1aCFPoFAViBuGU/Khi6PrQMOINBdFsihk+UAoBQCgFAKAqTjQGYhtWDUz9mdLN4j+NesEedTZYxtorzee3GRj+wP5n0rEtlzaO2xrofaHiK83uPQlmTDLzeaxtZgTfgxBP8q8EvzGrbsRTi/bfzN610GyLNAeksaSI3I4hGtbtsbV85ppOavzRbp+F2Ifi3sxqwpH99zglLs5W+ZLABNV7QfnVull+FdRy/La1kuT57yAWLrKCW299/pyOr3H2zNicZiGcSLEVzJG97LqBppUVmWGpUMPBRs5X2tcTuwdadSrJu9uCMblk91h/O/oK9ez/AJk+iNM18MSLUUk2GpNWghTbYPZjgFj0VGjydSjsHWW8K0cluNd5RtyySBY2c9BWYsbm7DNx8pX60g21dmbI1ZNbmS4HPXqOw0MWKHGtDJTQCgFAKAUBXELkCgZlPoDQ1LeFxzx+yf8AI4VspNbhKKlvKcZimkbM1vhWG7mUrKxbi9oeIrV7jJIRxpGG51rta+l+6uRS/uWNnHYR7NJmYtwuSbeNdhqUUB6Rx5+6ktxyN6GvnVLxx6ot0/CyKd0cdtUwt9mXnEzm7SMpOay3AzuDa1u7U1acfSy/vF3zs7cL7vYiDw08U4f21dev8s7fdWfaLO/22NUTL0cuT2r/AKLHqqExsMFGK/Dtt8d+72pElhniHJ96rI0PLJ7rD+d/QV39n/Mn0Ry5r4YkWoxBuONWghTcz4xpohGHu1y5QXsxtYkfpZfnrXnZRdzCRhTRmSISDXJZH7h+A+Fuj8B21lbHY2MGtzAoBQCgFAKAqRCdACT3CgMqPZsp4I3yNauSRso3LqbPkQ6qfkf5VhTRs6TPkuGci3We+s61a5jumnYtNs6QcRbxP8q17yJv3E+JdwmxpZCVQBiBc620+NqxKtGO1mY4eUnZWM3+jsiKGluh4gH/ADr8K175Sdom0sNKEdU9hvMCmbDSQswBbVes3Nhbstfv6zWmi9RM53Oy3Ggl2dhlDBsQc4F7BDqez/Jrrsjx1Tb3GlrB6npWeTKrMfwqW+QvXziMdUkuZb5OyucnDygYcwpMUcB5TEFGQkEAHMdR0dalJZPWVR001sV77fd1OFZhT0KVntdja7M3kjnxM2GVTeIXL3BVuA0t41zVsFOlRjWk/FwPaniYzqOC4HK8snusP539BUp2f8yfRHFmvhiRXVoIUrhlKsGHEEEeIrDV1Zg6jAbRGFxBci+GxKFJVte6MQSQO1WAYeFc+nXG3FG17O5gbx7EMEzRgWsTlv8AiXqIJ7uqt6VXVG7MtGkItxr2ND6qE8AT4VhtIyk3uMhdnyWuVyjtYhfU1p3seZ69xU3tW67D4cOo4yL/AGQT9bWrOpvcjHdxW+S+YhaMG5zN3EC3rR6jH5PU3eD2oGGRHWLrAKBQfiCda82mtrVzdaHsTsWtowzkZjIWX9E6f3f41iM43tY3dBuN4u5pGVlN9fEV73TOdxcTNw2250uBISD1P0v3q1dOL4HpGvUjuf7l87xyn2ljbq1Qf4bVr3MeBn8TPcyuHeErwjQHt1I+RP8AGttHC7Hff/lXKcVjJJ7MQ7Aaa2yj4C1bRiluPCc3J3kzNhc6C4UaFvgbj0FFBJ3PNyZpdrzZ5nc26Rvp/nSss2juMOhsekccLxuLX6DaDr0OlfOafjXVFun4WQrgYdn3y4lMVA3XqrD5ZAw+Rq51JYy16LhJe797FdgsPuqKSf36Ehbj7KwMbPJhJzIWUBgWBIF73K2BHxqAzLEYqcVGvC23l++4lcHSoRblSlc1XLJ7rD+d/QV1dn/Mn0R4Zr4YkV1aCFFAdHsnFRypHDJYc2wZbgWbXUHuIrmnGUJOSNltVjt95ZoMZhskn5VGtkkQEpMp6mNujIvG2nHjqRXLS1U5XW7kbtXI0k2bODYxuf7Jb+Fd6nDmaWkZ0GExiC4ib4qNPDsrRuk99j1Uqq3XLE8E5N3gZuq+Vr/MVspQW5mj1Pei5Ds9G4tlN7EEEFeuzLx+IBHhR1Lb0NF9xj43ZDo1gL6XA67dtuJHfatlNNXRq42Zr2Qg2I1rc1LkE7obqSP4+I66xKKe82jNxd4s2+CxkMmkqWPC6aX+XpavCVOUfCzojUjLxHzaWyofahlFutH6LA/HjSFSpukvajNSlSe2MrejNU+FI7D4V7xdzmnHTxMqDCKozPoO+tjzuXTte2ijwpcxpMSXaLtxI+VYuZ0oxSaGx8oD0nipCqOw4hWIv2gXr5xBXkky3Sdk2Ra0WK2hGJMTjMPFCzZQLp7QscoA69Rpmq0KVDBzcaNKUpLbx3c/tELariI3qTSX397zqtztg4XCSyJFMZJwuWQEgZRcfhHDW3Wai8wxeIxEIynC0eH+ztwlClSk1GV5cTUcsnusP539BXX2f8yfRHhmvhiRXVoIUUAoDIix0iiyyOB2BmHoa1cIvejNzMxe25JIlibXL+Ikkn5mtI0lGV0NTMCPEuvB2HgxFejimLs2OE3jxMZBEhNuo2INecqMHwNlUkuJsTvbclmhW548OPbqK8/w/qb96UbQ3lSZw0kJewVblwDYcAOgco7q2hRcFaLsaympb0XU3lgYhHwo5rhrIzMt9MylhoRx0twp3c1tUtvQxeL3os7w7L5gLLFJHNA/ssuW4P5rAcCK3pV3LZJWZrOkltTNMuIX8SivfUuKPNxfBmTDIt73uOxj9NeqspR3ow5StZn0TBTfQC/Vc2FNlzG17CxPjsx1UEdWbjWHJcjKg+ZZxDIfZBHca1duBmOriWKwbigFAekcePupOroNr8DXzql449UW6fhZDmx9258TCBDioDEkhIVmdbSWFyA0dzpbWrfiMbSoVP7lOWprhZ7PeV+lhp1IflkrJ+u/3Hbblbvzw4maeeaKVpFsTGxJvcG56I7KhcxxlGrRjTpRaSfFfyyRwmHqQqOc2nfka/lk91h/O/oK6Oz/AJk+iPLNfDEiurQQooBQCgFAKAUAoBQCgKs5ta5txtQFNAKAUAoBQCgFAKA9I4/3UlyB0G1PAaHU91fOqXjj1Rbp+FkSbJ3Vwn2VsTicSQocqDDwOgsAHjuWuTw0+tWuvmGI79UaMNtr7f4e4gqeFpd06lSXu/0dPycYTBB5JMLLKzZQrJKFBAvcEADu7ajM3qYpxjGvFJcGjswEKKbdNu/qY3LJ7rD+d/QV69n/ADJ9EaZr4YkV1aCFFAKAUAoBQCgFAKAUAoBQCgFAKAUAoBQCgPSeKgEiMjcGUqbdhFjXziE3CSkuG0t0oqSaZH+C5N5M6JNiM+GjYssa3BN9SLHRb2FyL1P1M7hpcqcLTe9/e8i4ZbK6U5XiuB0Gxd1eYxk2KDKFdcqRouUKLi3Xrov1NcGIzDvsPGi07ra23e51UcL3dV1OfA0HLJ7rD+d/QV39n/Mn0Ry5r4YkV1aCFFAKAUAoBQCgFAKAUAoBQCgFAKAUAoBQCgPTFfNi4CgFAR3yye6w/nf0FWHs/wCZPoiJzXwxIrq0EKKAUAoBQCgFAKAUAoBQCgFAKAUAoBQCgFAf/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4" name="AutoShape 4" descr="data:image/jpeg;base64,/9j/4AAQSkZJRgABAQAAAQABAAD/2wCEAAkGBxQTEhUSExQWFhUXFhcVFRYUFhcaHhkYHBwfFxcaHBsYHCggGholGxUYIzEhJSkrLi4uFx8zODMsNyguLisBCgoKDg0OGxAQGywmICY0LCwuLCwsNCw0LCwsMjIsLywsLDQsLCwsLCwsLCwsLCwsLCwsLCwsLCwsLCwsLCwsLP/AABEIARMAtwMBEQACEQEDEQH/xAAcAAEAAQUBAQAAAAAAAAAAAAAABwIDBAUGCAH/xABJEAACAQIDAwkFAwgGCwEAAAABAgMAEQQSIQUGMQcTIkFRYXFysTIzgZGhFCNCNFJic5KywdEWU4KiwvAVJENUVWOT0tPi8Rf/xAAbAQEAAgMBAQAAAAAAAAAAAAAABQYBAgQDB//EADsRAAIBAgMFBQYFBAICAwAAAAABAgMRBAUSITFBUXEGEzIzYYGRobHR8BQiUsHhFSM08VNyVJIkQmL/2gAMAwEAAhEDEQA/AOmr5sXAw02rCZDCJYzIOKBxm79L3r2eHqqGtxennbYeaqwctN1fkVQ7RieQxLIrOouyqbkDhrbhrWJUakYKbTSfEyqkHLSntOF5ZPdYfzv6Cpzs/wCZPoiMzXwxIrq0EKKAUAoBQCgFAKAUAoBQCgFAKAUAoBQCgFAek8WTzb5fayta3bbT6185hbUr7rlulfS7EDHZOIyADB4jncxYy5ZdQR7OXLprrfjV5/EUdW2rHTbddfO5We6qafA789p3XJfhTG8gbCyxNkF5ZM/S14AFQB29tQedVFOKaqKSvuVtnxZJ5dDS3eDXqxyye6w/nf0FZ7P+ZPojGa+GJFdWghRQCgFAKAUAoBQCgFAKAUAoBQCgFAKAUAoD0ljVJjcDiUYC3bY2r5zTaU1fmi3T8LsRDFh9prCkIgnGWUy5gXBNwBlOvs6fWrbKeAlUdRzjtVrbPeQKjilBRUXvudRuQMS2NxE2IjaPOt8pJsDcaAE6cKjMy7iOGhTpSTs9524PvXWlKatcx+WT3WH87+gr07P+ZPojTNfDEiurQQooBQCgO55LsTCZWw8kKyNJ0ldlVsoVSSOkOuoTOoVVTVWE2kuCvtuySy6UHLRKN7mdtOGHE7Whw0cCosLnncqqA4Xp6gDhpbXtrwoyqUMBOrKbbktm/ZfYelSMKuKjCMbW3+p95V9kxqkM8KIozNG2RQATxF7dhVhTI8ROUp05tvc1d/foMypRSjOK9Dpk3YhkwUEfNRhwIGLZFzEAqXubXNxeox46pDEzlqdvzcetjsWFhKjFWV9hoOVfZsSQwPHGifeFTkVVvcX1sP0TXfkdec6k4zk3svtZzZlSjGMXFJbTZ7/QJDhpObwUZUoQ0yiNebJIUaWuePVXNlc5VK0dVV3vu2u/7HtjYqFN6YLrs2Eb7oY6OHEo0sQlU3TKQDq2gPSBGlWPH0p1KDUJWe+/QiMLOMKiclckHfNsPHPhcKuHjDPNC+dUQDLnylSANb1X8vVadKpWc3ZKStd77byUxfdxnCmora18zcRbtIMc8pgi5kwKijIls4a56NtNOuuSWOl+FUFN6rt73utzOhYZd85aVa3xNDuDgozh8U/2eOZ1nkyKypc2UWUFh0RXdmlWarU463FOKu9vvOXBQi6c3pTd2cBvW98XKeZEBuAYgVIUhQD7OnVfTtqewKth4/m1evP3kZiXeq9lvQ1NdZ4CgFAKA9KzhsrZfascvjbT6184ja6vuLfK9thwYwO3P66L+5/2VOd7lX6X8fqRejG/qX37CjcHByJjsS00sbylTzgQ3IbML3GUAa1tmlWEsNTVOLUeF+VhgoSVaTk03xKeWT3WH87+grPZ/wAyfRGM18MSK6tBCigFAKA6Pk+xkcOOjklcIgD3ZjYC6kD61HZrSnUw0owV3s+Z14GcYVk5Oy2nU7A2rhU2jjcU8yAcIiT7YbVsvb7AHxqLxWHrywdKjGL9fTr7zto1aSxE6ja9Cra+8OExmzpUBWFwxZI3YXLA5yR5szfM1ihg8RhsZGT/ADLc2uW74bBVxFKtQa3Pl8TdpvZhlxSKJ4+a+zkFs2gcMLDxy3rieXV3Qb0PVq3elvqdP4ukqqWpWt8TmN5NuQ4nZiXkXnhOZMl+kAXccPK4qTweEqUMa/yvTa1+G5fujjr14VMOtu297e1m5332rhcRh5MmN1CG0SMtpCCGFwRfiOoiuPLcPXo1o6qXHe1uPfGVaVSm7T9nMivAOBLGToA6knuuKtNVNwaXJkLB2kjvN9NsQSbQwckcqMiNGXZTotpLm/w1qCy7DVYYSrCUWm72XsJPF1oSrwknsVvmdFDvVB/pBycSvMfZ1C9M5M+bWw4ZrVHyy+r+ESVP82p8NtrfI6liod+/zbLc9lzUbjbYw6QYlJMQsLPO5VrgMAQAGW4tXVmWGrSq05RhqSSv9GeGDrU4wkpStds4benJ9qlySmZSQRKSCWuoJNwAONx8KnMFq7iOqOl8uRHYm3euzv6mqrqPAUAoBQHoPau2IY3GHdyskiMUspOljc3HWLGqBQw1Sce9irpNXLTUrQi9De1kUBoP+KT/APRl/wDJVqtW/wDHj719CEvT/wCV+5/U63k3wMAlllixXPsVAYNGyMNb5jmJJ4VE5vVquEYTp6Vw23XQ7sBCCk5Rnf2WLXLJ7rD+d/QVv2f8yfRGua+GJFdWghRQCgFAKAUAoBQFcUZYhVBJPAAXJ+ArDkoq7MpNuyL2IwEqC7xSIO1kYD6itI1qc3aMk+jNpU5x3pmNXoaCgFAKAUAoBQCgFATrt6KY4mFkw8csYRs0jKCyNY2ANwbHQcOuqPhZU1RmpTcXdbODRZayn3kWoprnyONCYz/hGH/6P/tUxfDf+TL/ANv4I/8Au/8ACvcbfcLYU6YqXFTRLAGTKsS2A1INwoJsBl6+s1yZni6MqEaNOTlZ3u/qe+CoVFUdSSt6Fnlk91h/O/oK37P+ZPojXNfDEiurQQooBQHoTduFfsmH6I9zH1D80VQMXJ9/PbxfzLTQiu6j0RseZX80fIVzanzPbSiKuThAdpz6CwSa2g/rF4Vac3b/AAUOsfkyEwCX4mXt+Z03KpEowBNhfnE6h31G5JJ/it/BnZmSXc+1EO4aBndUUXZiFUdpJsKt85KEXJ7kQEYuTSRPe7G7kWDiCIAXI+8ktqx6/BewVRMZjamJnqk9nBciz4fDRoxst/Fm3ZVYEGzDgQbEd4Ncibi7o99jId5Sd2Fwsiywi0UhIy9SPxIHcRqB3GrflGPliIOFTxL4ogMfhVSkpR3P5knbszLLhIJMq3MSXsBxAs31Bqs4yLp15xvxZM4dqdKMvQjfYex7bbaO3Rjlkkt+jYsn7y1Y8Tib5ap8Wkv2f7kRRo//ADNPJtkj704ASYOdAouYmI0HEDMPqKruCrOGIhJviiWxNNSpSXocfyPYIc3PKQDd1jF/0RmP7wqXz+q9cILlf79xwZXBaZS9hj8sWJUGCEAXs0hsBex6K+jfKvTIIO06j9F+5rmkleMV1I2qxkQKAUB6TxQORspscrWN7WNtNeqvnELalct0r2diCtq4nFRvlxGIdh183OH08FY2+NXmhDDzjelBLrG37FaqSqxdpyfsdzs+S44cyymIzmTmxn50JltfqKm979tQ2dd8qcVNRtfZa5IZd3bk3G97cSvlk91h/O/oKx2f8yfRGc18MSK6tBCigFAeh92/yTD/AKmL90V8+xfnz6v5lroeVHojid4uT+aWWfELOoDM8gUhvG16msJnFOnThScHssr7CNr5fOUpTUvU0vJF+Wv+of8AeSu3Pv8AGX/ZfJnPlnnPp9DseVX8gP6yP+NQ+Sf5S6MkMy8n2ojvk7gz7Qgv+Es3yUkfW1WHNp6cJP2L4kTgY3rxJj3ixRiws8i+0sTlfG2n1qn4SmqleEHubRYK83CnKS5Edcj+Nbn5oiSVZM9ifxAgX8bN6VYc/pLuoz4p29hE5XN63H2nVcqEIbZ8hP4WjYftBfRqi8llbFxXNP5XO3MVeg3ysYvJLjc+DaPrikI+DdIfXNXrntLTiFPmvls+hplk70tPJm2wuycu0psTbRoIxf8ASJIP0jWuWeIvgo0uUn9/E9o0rYhz9F9/A37LcWPA6GuC9jrZotydlnD4URka85KT+2Qp/ZUV3ZjX7+vrXJfL6nLg6Xd09Pq/mRbykY3ncfL2R5Yx8Bc/3ias+UUu7wsfXb9+whcfPVXfpsOXqTOMUAoD0piIsyMvDMpW/iLV84jLTJPkW+SumiN25LGVs0eJFxwzR/8AsfSrEs/jJWnT9z/giP6W07xl8Dp91dlYyB2GInSWPLZAotZr8fZHV31G43EYarFd1BqXG/8As7MNSrU29cro0HLJ7rD+d/QV39n/ADJ9Ecua+GJFdWghRQCgPQ+7f5Jh/wBTF+6K+fYvz59X8y10PKj0RyW3+UVYpJsPzDEqXjzZxYnhe1qlsLksqkIVde+z3HBWzFRlKGn0Oc5Ivy1/1D/vJUjn3+Mv+y+TOTLPOfT6HZcqg/1A/rI/41D5J/lLoyQzLyfaiO+TyXJtCC+lyy696m31tVgzaOrCTt6P4kVgXprxJg3ngMmExCKLkxOAO+2lVHBzUMRCT5onsRFypSS5Mjjkfw5OJlktosWW/ezCw+SmrFn80qMY838iIyuL7xv0Ov5T5QNnyD85o1H7Qb/DUTk0b4uL5X+VjvzF2oP2HH8kGNy4mSL+sjuPFD/JmqXz6lqoxnyfzODK52qOPP8AYluqmTpqdi7V56XFJf3UwQeGRf8AEHrrxGH7qFOX6lf4v9rHhSq65TXJ/sbOaUKpY8FBY+A1Nc0YuTSXE9pOyuzzhjMQZJHkbi7Fj4k3/jX0SnBQiorhsKlKTlJyfEs1uaigFAelMTJlRmtfKpa3gL184hHVJIt8nZNkVScqGJYgRxQrf88sfqWAFWlZDQirylJ9P9MhHmlR7EkdZuXtPGTuzYgwmPL0RE8ba368jE8O2orMaGGpRSpKV77bpr5pHbhKtabeu1vSxqOWT3WH87+grr7P+ZPojwzXwxIrq0EKKAUB6H3b/JMP+pi/dFfPsX58+r+ZaqHlR6IhHfP8uxP65/Wrrl/+LT6IruK86XU33JF+Wv8AqH/eSuHPv8Zf9l8mdOWec+n0JhIqoE+RLypzmLHQyJoyxowPeGJHpVryWKqYWUZbm2vgQWYy01oyXIkbd3bkeLhEsZF7dNOtG6wR/HrqvYvCzw1Rwl7HzRLUK8a0NSNhDAiA5VVQTc5QBc9ZNq55TlLxO56qKjuRE3KhvGs8i4eJgyRklmHAvwsO0AX17zVryXBSoxdWas3u6fyQeY4lVJKEdy+Zzu5+N5nGwP1c4FPg3QP0apDH0u9w04+ny2nLhZ6K0X6k+zSBVLHgoJPgBc1Q4rU0lxLO3ZXIu5K9plsZiAf9spl/tBr+jn5VZ87oKOHg1/8AXZ8P4IbLqt6sr8dv37zsuUDG81gJj1sBGP7RsfpeofK6XeYqC5bfcd+NnooS93vIIq8laFAKAUB6UxObI2X2spy+NtOPfXziFtSvuLfK9nYhXamxdoyMGxEEsluOQLf4ZAfSrnRxWCgrUppdf5K7Uo4mTvOLf36HWcmyRpNIgwssEgjBLSuxLC40ylFtrUVm7nKnGXeKSvwX73Z3YBRU2tDTtxf8Ip5ZPdYfzv6Cs9n/ADJ9EYzXwxIrq0EKKAUBkpj5QABI4A0ADsAPrXm6NNu7ivcbqpJbmzHZiSSTcnUk9ZrdK2xGhXDMym6sVPapIP0rEoqSs1cym1uL3+kpv62T9tv51p3FP9K9xt3k+b95ZmmZjdmLHtYkn61vGKirJWNW295VhcU8bZo3ZG7UYqfmKxOnCatNJr12mYylF3i7GXitvYmRcsmIlZeBUyMQfEX1ryhhKEHeMEn0RvKvUkrOT95rq6DyPoNAZLbRlIsZZCDoQXb+deSo01t0r3G/eT5ssRSspurFT2qSD9K9JRUlZq5qm1tRcmxcjizO7DjZmJH1Naxpwi7xSXsMucnvZYrc1FAKAUB6UxDEIxUXYKSo7TbT6184gk5JPcW+V7OxDW0948ezZcVLNhlPUsRT4fhJ+dXGjgsJGN6MYzfq7/VfAr9TEV27VG4+w6PkmSNuclMrNiCCrIxvZLghtRrr31HZ45rTDTaHB+p15You8r/m/Yq5ZPdYfzv6Csdn/Mn0QzXwxIrq0EKKAUAoCsRm17G17Xtpfs8aA+OpBIIIINiDxB6xQFNAKAv4jByR2LxugPDMpF/C41rNmLlisAqKGwNjY3ANtDbj6j50BTQFRQgXINrkXt1jiPEXHzoCmgFAKAUAoBQHpWaTKrMeCgk/AXr5xGOppFvbsrkRNv5ij985geFmK/ZzkJAtcEi2e36R0NWxZTh1/bjqUkr6tv8Ar2EC8dV8bs1y+9pvuTm8mIlnIw6Zo7CKApcdK9yqk28TXDm9oUo01qdnvlflzZ1YC8puexbNyKeWT3WH87+grPZ/zJ9EYzXwxIrq0EKKAUAoDpNjYmNcJaRc/wDrSEDPlt0D0tBqK3TVjR7zcS4DDyTGUgMXxxwxXMbMTPzhe9+BiOW4017a2sm/aYu7FvD7Ow+YZ4k5/mieYQ5lNpQoNjIBmMWts3DpWpZC7NRtdMMEjVVyA88xdSJH0ldYlPTygZQLkcdDrWrsbK5ucftKGTFyQMmeMu0rl5iVYpC+UJYDICW6iSbDWtm03Y1SdrmEuFw7RK7LGsbKjNIp6QmMwDxgZuAiLHLbgA1YsrGdtzL2rgFeLmhHErj7QYUSQcOcgs1y/ExBzc8QCe+stbLGEzE2tg4o1cwxwsiyzZnL3KlZiI0HS1UxhdNcwYnquMNLgZTfEzNoYOKbESI4jRpZ8UI2DWUaRPE/tWswza9ec91stJswnZGLjsNhThnkjjBvztmBHQYSZYgS0l9Y7dHKb5ierTDSsZV7nIV5m4oBQCgFAekccfupLi/QbTt0NfOaXjXVFun4WQpDicBzKO2HBkMpVkE0oypYWfr6yflV0lDF944qf5bXTstr5FdUqGhNx235vdzJG3Pw+zlkc4Jsz5el0nPRv+l31XcfPGygvxC2X2bt5LYWOHUn3T2mn5ZPdYfzv6Cuzs/5k+iOfNfDEiurQQpv9p7ryROIhd5HdxGgWxaNLgyanQEqbDryk9l93C2w1UrmEuwsQSwEZJW17FdbrnGU36RK62W+lY0szqRQNjz2vzbWva+nHJzv7nS8KxpYui9j9gyxmWylkid0LiwvlIBIF72Fxe17X1rLiwpIzJtlYpY4LlgweQRpcDm8gSRnveynpC97EZRes2ewxdGC2wcRdxzZJQAtYqeK5xwOpKgmwubVjSzOpGRsfd44gIVcDNzoNx7LIqlR35i6j50UbmHKxam2BLYFFLjm0d7ACxZecyi5uxCEE27aaWNSKot3ZirEqQ2WN400JcOyqpFjoOle5ppY1Io2LsYz890spiiMgFr5iCBluDpe/Gijcy3YyMVu1IFgMZztNFzpXRcmosLsbG4dfibU0mNRhHYs4TnDG2W9r6X9rm+F7+30eHGsaWZuj7/oOfPk5vpZc3tLa18t818vtdHjx0400sakfJNizqrsYzaMlXNwbFSA3A62JFyOF9aaWLou4jd3EoGLREBc2bVdMurCwPEDUjiBrwrOljUigbBxF1HNNdgxHDgq52vr0SFIJBsbGmljUj7jNhyxRc64AHONEVuLggK17X1Bz6EePAiji0rhSVzWVqZPSeKYBGLC6hWJHaLaj5V84gm5JLeW6VrO5FX9INj/AO4v9P8AyVafweZf8y+/YQnf4P8AQ/v2m05OMfHJi8RzMKRx5LpYENlzCwY5iK5s3ozhh4d5Jt328r24bD3wFSMqstKsirlk91h/O/oKx2f8yfRDNfDEiurQQp08+9meRpHQseckeMlrlVkjaNkvbh7BHlPbW+s00lOH3mUCPNGSYebeOzAXdIxH0tPZOUHTXTvprGktneb7jmebF+a5vNf8fuy9v1HQt33pr2WM6dty/PvaWVwFdSXlZMrLa0pzEPdbmxvwIvexprMaDIwW8EDSXZSgY4mR87XUyTKqldENkGU6lW469tZUkHFlEu8qxtIiM7qWSRXQqpDiMIUuYx0BYAEKpsvfTVYaTAwW88iRupAZi8Lq2i5RGbkWUW1yp+zWFMy4mQd50MjSGI5llklhAbRc6LGFbTUARpwtwPbTWY0lvB70GOSSRU9uOGIgkHoxhFYHTgyoRpwDUU7GXEw9k7XEDSFEJDFMoLcAsqy2JtrcJb41hSsGrm1G9qFgzQnolyhVhdQXzqoLKbDKAl7XsNK21mNJiTbxKzFjFcFWUqW0IOJ+1EHThbo/G9Y1GdJtcLvFDISHFgIubQSlTmvLztzliZFy2AAyHxHXspI10swcbvEObkhVpGGaYJJdVzrIbsZAVve5PC176gVq5cDKjxMSfbwZnbJ7UmMfjw+0RiMDh+G1++sav3M6TL2hvXzhJyv0llDKWXKGkTm7qAoNhe+pJ6u+sudzCiYO1tsLNHlKFWDKym4I91HEwOn/ACgR4msOVzKVjTVqbHpLGz83G7kXyqzW7bC9vpXzmnDXNR5uxbpy0xbIt2ZPtDHBpo8RDCoYgJdVt18ApNteJNWetDB4RqEoSk+e1/v8iFpyxFe8lJL0N7uFtuZsRNhMQUdoxcSRhdbGxBK2DDUW0voa4c0wtKNKNeldJ8GdOCrzc5U52duKMblk91h/O/oK9ez/AJk+iNM18MSK6tBCigFAKAUAoBQCgFAKAUAoBQCgFAKAUAoBQHpTE3yNYZjlNges20Hxr5xC2pXLfLcyEMbg4UcnE4TE4cE682Rlv+iJF4d2Y1dadSpKNqNSM+u/22f7FcnCCf8AchKPT+fqSByetgAHXCFzJYGQyg5rdWtstrngKgc1WMdnXtbhbd9SUwLobVS38bmu5ZPdYfzv6Cujs/5k+iPHNfDEiurQQooBQCgFAKAUAoBQCgFAKAUAoBQCgFAKAUB6UxI6DdLL0T0vzdOPw4184h4lsuW6W5kD7fjCt+WDFa6j731OnyNXnCtyXlaPd9/ArVZJPx6ved5yYzhi4GDENkH3oz9PXhd7+PGoPOYNJXq6tu7Zs930JPL5Jt2hb1LfLJ7rD+d/QVt2f8yfRGua+GJFdWghRQCgFAKAUAoBQCgFAKAUAoBQCgFAKAUAoD0tIgYFTwIIPgdDXzdNp3Rb2rqzNds/d3Cw25uCNSOvKCf2mua6auMr1fHN/foeUMPSh4Yo2YrlPYjvlk91h/O/oKsPZ/zJ9EROa+GJFdWghRQCgFAKAUAoBQCgFAKAUAoBQCgFAKAUAoD0rNKEUuxsqgsT2AamvnEYuTSW9lvbSV2cMOUyIhvuXQFXMLv7LsvAHKLjXTS9Tf8AQ6ia/MnuulvV/v0I3+px27Lcr8SrcHeyfGTOsuQBI72UWzNm9rXXhpYVjNMvpYWmpQvtfHoZwWLnWk1LgjF5ZPdYfzv6CvXs/wCZPojzzXwxIrq0EKKAUAoBQCgFAKAUAoBQCgFAKAUAoBQCgFAelZog6lGF1YFSO46GvnEZOLUlvRb2k1ZnC/8A5hD0gZ5SLHmwbdAnr7/pepv+vVdjUF6+pG/0yH6n6ehsd0NzzhJGmkl51ygjWwIAQW7fKvhaufH5ksRBU4Rsr39p64XBulJyk7vcaflk91h/O/oK7Oz/AJk+iOfNfDEiurQQooBQCgFAKAUAoCoKbVi4KayBQCgFAKAUBudmbAeVFcX6RIACt62reMLmrlYwNpYBoJDG4sw6tf4itWrOxlO5i1gyKA9LSOFBY6AAknuGpr5uk27It7dlc53+neA/3gfsSf8AbUh/ScZ+j4r6nL+Pofq+DM/ZG8eGxLFIJM7KMxGVhYcPxAV4V8FXoJOpGyfQ9KWIp1XaDuchyye6w/nf0FS/Z/zJ9EcGa+GJFdWghRQCgFAKAUAoBQGRhJgDZhdTx/mK0mr7jKZkY/AZRnXpIesdR7D2GtYTvse8y48TX16mooBQCgM7Y+zWxEmRRwGZtQLKOJ169frWYq7MN2JCbGGKK6H2E+6Tw/DftA6q9XNI8rXI72ntBpmzvq2tz215N3PVKxh1gyKA9J4pgEckXAViR2i2or5zBNySRbpeF3IF2xtBJmAjwyQR3/2aktbvYnX4Wq9YejKkvzVHJ+r2e4rNWopvZGy9DvuTGTC53SCKUSZAXklI1F+AC6DWoHOVX0qVSStfYkSeXuldqCd+bKOWT3WH87+grbs/5k+iMZr4YkV1aCFFAKAUAoBQCgFAKA3WwMcoJjktlbQ3rnrQfiR6Qa3Msba2ZzLaaqeB9K2pVNSMSjY1lexoKArCUBsNjYoxlyDY5TqO7+Gt/hW8Ha5pI6HdnayvFiIpibFkkVhYtGc1lZb9jZbjrBIrxl4rmzRib7bsnD5MRGVfDz6qy26L8SpAJt2j4jqrMZXMRZy1bGwoD0ljZ+bjeS18qM1u2wvb6V85pw1zUebsW6ctMWyKtmYjG44NN9ujgAYgR85kt1+yOrXib1aa0MLhGody5etr/EhKcq1f83eJel7G/wBwduTviJsJO6zc2LrKljwIBGYe0Df6GuDNMLSjSjXppxvwf04HVgq83OVObvbiY/LJ7rD+d/QV6dn/ADJ9EaZr4YkV1aCFFAKAUAoBQCgFAKA+g0BtMPtEMvNyjo9R7DXhKk09UTdS4MwcXhyjW4g6qe0V6wlqRq1YtIt62MG4wWAUr0rn83KbW/nXpGKe885trca+c5MyjrJHwv8AzH0rV7FY2W0vbDcc7lNssgMZv38PkwU/CtGthsdf9jebAyKNCmXVtNQ66gdlmaiNL2ZwcseVip4gkG3dpWTcooD0u1rG/C2t+yvm69C4Mg7aqYeaVzg8HM0YY3KMxB7woU5B2C/yq7UHWpU0q9WKfr9bq5W6ipzk+6g7ffod1yYz4YpIsMJimUjnQ7ZiRqBZiBpcHSwsag85hXUoupLVF7rbPvqSWXypNNRVnxMPlk91h/O/oK9uz/mT6I8818MSK6tBCigFAKAUAoBQCgFAKAUBmYXEC3Nvqp4dqntFecoO+qO83jJbmZGL2W0dr6i1wRpcHgbGlOrGYnTcTMw0hIt2WHrXTA5pmsmGeXJwu9rnvNr1pJ3PRbFclfZu1kwcWVIMOEVcrF4xmccOkdCxPqa4qmFcm5OTNIYi9lY1mMcATWAAa7BQoAAazAWHZpXpTnsSPSUNpGmM94/mb1r3Mos0B6SxovG4JsMjXPZoda+c0/GuqLdPwshzB4dIlyxbW5tb3sizKL9tgeOlW+pOdR3nhrv1syAjGMFaNa3vOo5OsJGuImdcWMQ7J0rK4PtDpEtxqMzapN0YxdPSk9m1e7YdmBhFVJNT1Mo5ZPdYfzv6Ctuz/mT6IxmvhiRXVoIUUAoBQCgFAKAUAoBQCgKloDZxY9ygjY3Rb5e0X4i/WO415d1FS1LezfvHp0vcbTZhjN+cLAaagAm+vbXpFSW48ZtcTa7I2bs/ng4xRLglssqFQp6ySBbTtuLV5NVm9lkbaoabNNmq3mxuHGICYMu6KVvLKcxZwdSpN+jwsf8A7WXTfFm8ZbNisdIzExktq1mGvdf+f0rxgknZegm29rI4xftv5m9a6zVFmgPSeKYBHJFwFYkdotqK+cwTckkW6XhdyA9s7UimYCPDxwRg/gF2I72J+gtV7w+HqUl+ebk/Xd7isVasZv8ALFJHfcl82EzukEcokCAvJKRqL8AFNhr/APagc5jiNKlVatfYkSmXOldqCd+bPnLJ7rD+d/QVns/5k+iMZr4YkV1aCFPoFAViBuGU/Khi6PrQMOINBdFsihk+UAoBQCgFAKAqTjQGYhtWDUz9mdLN4j+NesEedTZYxtorzee3GRj+wP5n0rEtlzaO2xrofaHiK83uPQlmTDLzeaxtZgTfgxBP8q8EvzGrbsRTi/bfzN610GyLNAeksaSI3I4hGtbtsbV85ppOavzRbp+F2Ifi3sxqwpH99zglLs5W+ZLABNV7QfnVull+FdRy/La1kuT57yAWLrKCW299/pyOr3H2zNicZiGcSLEVzJG97LqBppUVmWGpUMPBRs5X2tcTuwdadSrJu9uCMblk91h/O/oK9ez/AJk+iNM18MSLUUk2GpNWghTbYPZjgFj0VGjydSjsHWW8K0cluNd5RtyySBY2c9BWYsbm7DNx8pX60g21dmbI1ZNbmS4HPXqOw0MWKHGtDJTQCgFAKAUBXELkCgZlPoDQ1LeFxzx+yf8AI4VspNbhKKlvKcZimkbM1vhWG7mUrKxbi9oeIrV7jJIRxpGG51rta+l+6uRS/uWNnHYR7NJmYtwuSbeNdhqUUB6Rx5+6ktxyN6GvnVLxx6ot0/CyKd0cdtUwt9mXnEzm7SMpOay3AzuDa1u7U1acfSy/vF3zs7cL7vYiDw08U4f21dev8s7fdWfaLO/22NUTL0cuT2r/AKLHqqExsMFGK/Dtt8d+72pElhniHJ96rI0PLJ7rD+d/QV39n/Mn0Ry5r4YkWoxBuONWghTcz4xpohGHu1y5QXsxtYkfpZfnrXnZRdzCRhTRmSISDXJZH7h+A+Fuj8B21lbHY2MGtzAoBQCgFAKAqRCdACT3CgMqPZsp4I3yNauSRso3LqbPkQ6qfkf5VhTRs6TPkuGci3We+s61a5jumnYtNs6QcRbxP8q17yJv3E+JdwmxpZCVQBiBc620+NqxKtGO1mY4eUnZWM3+jsiKGluh4gH/ADr8K175Sdom0sNKEdU9hvMCmbDSQswBbVes3Nhbstfv6zWmi9RM53Oy3Ggl2dhlDBsQc4F7BDqez/Jrrsjx1Tb3GlrB6npWeTKrMfwqW+QvXziMdUkuZb5OyucnDygYcwpMUcB5TEFGQkEAHMdR0dalJZPWVR001sV77fd1OFZhT0KVntdja7M3kjnxM2GVTeIXL3BVuA0t41zVsFOlRjWk/FwPaniYzqOC4HK8snusP539BUp2f8yfRHFmvhiRXVoIUrhlKsGHEEEeIrDV1Zg6jAbRGFxBci+GxKFJVte6MQSQO1WAYeFc+nXG3FG17O5gbx7EMEzRgWsTlv8AiXqIJ7uqt6VXVG7MtGkItxr2ND6qE8AT4VhtIyk3uMhdnyWuVyjtYhfU1p3seZ69xU3tW67D4cOo4yL/AGQT9bWrOpvcjHdxW+S+YhaMG5zN3EC3rR6jH5PU3eD2oGGRHWLrAKBQfiCda82mtrVzdaHsTsWtowzkZjIWX9E6f3f41iM43tY3dBuN4u5pGVlN9fEV73TOdxcTNw2250uBISD1P0v3q1dOL4HpGvUjuf7l87xyn2ljbq1Qf4bVr3MeBn8TPcyuHeErwjQHt1I+RP8AGttHC7Hff/lXKcVjJJ7MQ7Aaa2yj4C1bRiluPCc3J3kzNhc6C4UaFvgbj0FFBJ3PNyZpdrzZ5nc26Rvp/nSss2juMOhsekccLxuLX6DaDr0OlfOafjXVFun4WQrgYdn3y4lMVA3XqrD5ZAw+Rq51JYy16LhJe797FdgsPuqKSf36Ehbj7KwMbPJhJzIWUBgWBIF73K2BHxqAzLEYqcVGvC23l++4lcHSoRblSlc1XLJ7rD+d/QV1dn/Mn0R4Zr4YkV1aCFFAdHsnFRypHDJYc2wZbgWbXUHuIrmnGUJOSNltVjt95ZoMZhskn5VGtkkQEpMp6mNujIvG2nHjqRXLS1U5XW7kbtXI0k2bODYxuf7Jb+Fd6nDmaWkZ0GExiC4ib4qNPDsrRuk99j1Uqq3XLE8E5N3gZuq+Vr/MVspQW5mj1Pei5Ds9G4tlN7EEEFeuzLx+IBHhR1Lb0NF9xj43ZDo1gL6XA67dtuJHfatlNNXRq42Zr2Qg2I1rc1LkE7obqSP4+I66xKKe82jNxd4s2+CxkMmkqWPC6aX+XpavCVOUfCzojUjLxHzaWyofahlFutH6LA/HjSFSpukvajNSlSe2MrejNU+FI7D4V7xdzmnHTxMqDCKozPoO+tjzuXTte2ijwpcxpMSXaLtxI+VYuZ0oxSaGx8oD0nipCqOw4hWIv2gXr5xBXkky3Sdk2Ra0WK2hGJMTjMPFCzZQLp7QscoA69Rpmq0KVDBzcaNKUpLbx3c/tELariI3qTSX397zqtztg4XCSyJFMZJwuWQEgZRcfhHDW3Wai8wxeIxEIynC0eH+ztwlClSk1GV5cTUcsnusP539BXX2f8yfRHhmvhiRXVoIUUAoDIix0iiyyOB2BmHoa1cIvejNzMxe25JIlibXL+Ikkn5mtI0lGV0NTMCPEuvB2HgxFejimLs2OE3jxMZBEhNuo2INecqMHwNlUkuJsTvbclmhW548OPbqK8/w/qb96UbQ3lSZw0kJewVblwDYcAOgco7q2hRcFaLsaympb0XU3lgYhHwo5rhrIzMt9MylhoRx0twp3c1tUtvQxeL3os7w7L5gLLFJHNA/ssuW4P5rAcCK3pV3LZJWZrOkltTNMuIX8SivfUuKPNxfBmTDIt73uOxj9NeqspR3ow5StZn0TBTfQC/Vc2FNlzG17CxPjsx1UEdWbjWHJcjKg+ZZxDIfZBHca1duBmOriWKwbigFAekcePupOroNr8DXzql449UW6fhZDmx9258TCBDioDEkhIVmdbSWFyA0dzpbWrfiMbSoVP7lOWprhZ7PeV+lhp1IflkrJ+u/3Hbblbvzw4maeeaKVpFsTGxJvcG56I7KhcxxlGrRjTpRaSfFfyyRwmHqQqOc2nfka/lk91h/O/oK6Oz/AJk+iPLNfDEiurQQooBQCgFAKAUAoBQCgKs5ta5txtQFNAKAUAoBQCgFAKA9I4/3UlyB0G1PAaHU91fOqXjj1Rbp+FkSbJ3Vwn2VsTicSQocqDDwOgsAHjuWuTw0+tWuvmGI79UaMNtr7f4e4gqeFpd06lSXu/0dPycYTBB5JMLLKzZQrJKFBAvcEADu7ajM3qYpxjGvFJcGjswEKKbdNu/qY3LJ7rD+d/QV69n/ADJ9EaZr4YkV1aCFFAKAUAoBQCgFAKAUAoBQCgFAKAUAoBQCgPSeKgEiMjcGUqbdhFjXziE3CSkuG0t0oqSaZH+C5N5M6JNiM+GjYssa3BN9SLHRb2FyL1P1M7hpcqcLTe9/e8i4ZbK6U5XiuB0Gxd1eYxk2KDKFdcqRouUKLi3Xrov1NcGIzDvsPGi07ra23e51UcL3dV1OfA0HLJ7rD+d/QV39n/Mn0Ry5r4YkV1aCFFAKAUAoBQCgFAKAUAoBQCgFAKAUAoBQCgPTFfNi4CgFAR3yye6w/nf0FWHs/wCZPoiJzXwxIrq0EKKAUAoBQCgFAKAUAoBQCgFAKAUAoBQCgFAf/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1295400"/>
            <a:ext cx="4762500" cy="278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hape 120"/>
          <p:cNvSpPr txBox="1">
            <a:spLocks/>
          </p:cNvSpPr>
          <p:nvPr/>
        </p:nvSpPr>
        <p:spPr>
          <a:xfrm>
            <a:off x="1270000" y="5305425"/>
            <a:ext cx="6845300" cy="7524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normAutofit fontScale="62500" lnSpcReduction="20000"/>
          </a:bodyPr>
          <a:lstStyle>
            <a:lvl1pPr marL="0" marR="0" indent="0" algn="ctr" defTabSz="584200" rtl="0" latinLnBrk="0">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marL="0" marR="0" lvl="0" indent="0" algn="ctr" defTabSz="543305" rtl="0" eaLnBrk="1" fontAlgn="auto" latinLnBrk="0" hangingPunct="1">
              <a:lnSpc>
                <a:spcPct val="100000"/>
              </a:lnSpc>
              <a:spcBef>
                <a:spcPts val="0"/>
              </a:spcBef>
              <a:spcAft>
                <a:spcPts val="0"/>
              </a:spcAft>
              <a:buClrTx/>
              <a:buSzTx/>
              <a:buFontTx/>
              <a:buNone/>
              <a:tabLst/>
              <a:defRPr sz="2976"/>
            </a:pPr>
            <a:r>
              <a:rPr kumimoji="0" lang="nl-NL" sz="2976" b="0" i="0" u="none" strike="noStrike" kern="0" cap="none" spc="0" normalizeH="0" baseline="0" noProof="0" smtClean="0">
                <a:ln>
                  <a:noFill/>
                </a:ln>
                <a:solidFill>
                  <a:srgbClr val="000000"/>
                </a:solidFill>
                <a:effectLst/>
                <a:uLnTx/>
                <a:uFillTx/>
                <a:latin typeface="Helvetica Light"/>
                <a:sym typeface="Helvetica Light"/>
              </a:rPr>
              <a:t>John Kronenberg (Bartosz ICT) / Pepijn van de Vorst (Ordina)</a:t>
            </a:r>
          </a:p>
          <a:p>
            <a:pPr marL="0" marR="0" lvl="0" indent="0" algn="ctr" defTabSz="543305" rtl="0" eaLnBrk="1" fontAlgn="auto" latinLnBrk="0" hangingPunct="1">
              <a:lnSpc>
                <a:spcPct val="100000"/>
              </a:lnSpc>
              <a:spcBef>
                <a:spcPts val="0"/>
              </a:spcBef>
              <a:spcAft>
                <a:spcPts val="0"/>
              </a:spcAft>
              <a:buClrTx/>
              <a:buSzTx/>
              <a:buFontTx/>
              <a:buNone/>
              <a:tabLst/>
              <a:defRPr sz="2976"/>
            </a:pPr>
            <a:r>
              <a:rPr kumimoji="0" lang="nl-NL" sz="2976" b="0" i="0" u="none" strike="noStrike" kern="0" cap="none" spc="0" normalizeH="0" baseline="0" noProof="0" smtClean="0">
                <a:ln>
                  <a:noFill/>
                </a:ln>
                <a:solidFill>
                  <a:srgbClr val="000000"/>
                </a:solidFill>
                <a:effectLst/>
                <a:uLnTx/>
                <a:uFillTx/>
                <a:latin typeface="Helvetica Light"/>
                <a:sym typeface="Helvetica Light"/>
              </a:rPr>
              <a:t>11 mei 2016, TestNet Voorjaarsevent, Nieuwegein</a:t>
            </a:r>
            <a:endParaRPr kumimoji="0" lang="nl-NL" sz="2976" b="0" i="0" u="none" strike="noStrike" kern="0" cap="none" spc="0" normalizeH="0" baseline="0" noProof="0" dirty="0">
              <a:ln>
                <a:noFill/>
              </a:ln>
              <a:solidFill>
                <a:srgbClr val="000000"/>
              </a:solidFill>
              <a:effectLst/>
              <a:uLnTx/>
              <a:uFillTx/>
              <a:latin typeface="Helvetica Light"/>
              <a:sym typeface="Helvetica Light"/>
            </a:endParaRPr>
          </a:p>
        </p:txBody>
      </p:sp>
      <p:pic>
        <p:nvPicPr>
          <p:cNvPr id="7" name="Afbeelding 13" descr="logo_ordina_oranje_RGB.jpg"/>
          <p:cNvPicPr>
            <a:picLocks noChangeAspect="1"/>
          </p:cNvPicPr>
          <p:nvPr/>
        </p:nvPicPr>
        <p:blipFill>
          <a:blip r:embed="rId4" cstate="print"/>
          <a:stretch>
            <a:fillRect/>
          </a:stretch>
        </p:blipFill>
        <p:spPr>
          <a:xfrm>
            <a:off x="447508" y="684690"/>
            <a:ext cx="1676567" cy="463496"/>
          </a:xfrm>
          <a:prstGeom prst="rect">
            <a:avLst/>
          </a:prstGeom>
        </p:spPr>
      </p:pic>
      <p:pic>
        <p:nvPicPr>
          <p:cNvPr id="2" name="Picture 1"/>
          <p:cNvPicPr>
            <a:picLocks noChangeAspect="1"/>
          </p:cNvPicPr>
          <p:nvPr/>
        </p:nvPicPr>
        <p:blipFill>
          <a:blip r:embed="rId5"/>
          <a:stretch>
            <a:fillRect/>
          </a:stretch>
        </p:blipFill>
        <p:spPr>
          <a:xfrm>
            <a:off x="7523747" y="532731"/>
            <a:ext cx="1183105" cy="615454"/>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57200" y="274638"/>
            <a:ext cx="8229600" cy="544759"/>
          </a:xfrm>
          <a:prstGeom prst="rect">
            <a:avLst/>
          </a:prstGeom>
        </p:spPr>
        <p:txBody>
          <a:bodyPr>
            <a:normAutofit/>
          </a:bodyPr>
          <a:lstStyle/>
          <a:p>
            <a:r>
              <a:rPr sz="2400" dirty="0" err="1"/>
              <a:t>Wie</a:t>
            </a:r>
            <a:r>
              <a:rPr sz="2400" dirty="0"/>
              <a:t> </a:t>
            </a:r>
            <a:r>
              <a:rPr sz="2400" dirty="0" err="1"/>
              <a:t>zijn</a:t>
            </a:r>
            <a:r>
              <a:rPr sz="2400" dirty="0"/>
              <a:t> </a:t>
            </a:r>
            <a:r>
              <a:rPr sz="2400" dirty="0" err="1"/>
              <a:t>wij</a:t>
            </a:r>
            <a:r>
              <a:rPr sz="2400" dirty="0"/>
              <a:t>?</a:t>
            </a:r>
          </a:p>
        </p:txBody>
      </p:sp>
      <p:sp>
        <p:nvSpPr>
          <p:cNvPr id="123" name="Shape 123"/>
          <p:cNvSpPr>
            <a:spLocks noGrp="1"/>
          </p:cNvSpPr>
          <p:nvPr>
            <p:ph type="body" idx="1"/>
          </p:nvPr>
        </p:nvSpPr>
        <p:spPr>
          <a:xfrm>
            <a:off x="503692" y="1086616"/>
            <a:ext cx="5766480" cy="4904509"/>
          </a:xfrm>
          <a:prstGeom prst="rect">
            <a:avLst/>
          </a:prstGeom>
        </p:spPr>
        <p:txBody>
          <a:bodyPr anchor="t">
            <a:noAutofit/>
          </a:bodyPr>
          <a:lstStyle/>
          <a:p>
            <a:pPr marL="312528" indent="-312528">
              <a:defRPr sz="2000">
                <a:latin typeface="Verdana"/>
                <a:ea typeface="Verdana"/>
                <a:cs typeface="Verdana"/>
                <a:sym typeface="Verdana"/>
              </a:defRPr>
            </a:pPr>
            <a:r>
              <a:rPr sz="1400" u="sng" dirty="0"/>
              <a:t>John Kronenberg (Bartosz ICT)</a:t>
            </a:r>
            <a:r>
              <a:rPr sz="1400" dirty="0"/>
              <a:t>. John is </a:t>
            </a:r>
            <a:r>
              <a:rPr sz="1400" dirty="0" err="1"/>
              <a:t>bijna</a:t>
            </a:r>
            <a:r>
              <a:rPr sz="1400" dirty="0"/>
              <a:t> 20 </a:t>
            </a:r>
            <a:r>
              <a:rPr sz="1400" dirty="0" err="1"/>
              <a:t>jaar</a:t>
            </a:r>
            <a:r>
              <a:rPr sz="1400" dirty="0"/>
              <a:t> </a:t>
            </a:r>
            <a:r>
              <a:rPr sz="1400" dirty="0" err="1"/>
              <a:t>werkzaam</a:t>
            </a:r>
            <a:r>
              <a:rPr sz="1400" dirty="0"/>
              <a:t> in het testvak. John </a:t>
            </a:r>
            <a:r>
              <a:rPr sz="1400" dirty="0" err="1"/>
              <a:t>heeft</a:t>
            </a:r>
            <a:r>
              <a:rPr sz="1400" dirty="0"/>
              <a:t> </a:t>
            </a:r>
            <a:r>
              <a:rPr sz="1400" dirty="0" err="1"/>
              <a:t>veel</a:t>
            </a:r>
            <a:r>
              <a:rPr sz="1400" dirty="0"/>
              <a:t> </a:t>
            </a:r>
            <a:r>
              <a:rPr sz="1400" dirty="0" err="1"/>
              <a:t>ervaring</a:t>
            </a:r>
            <a:r>
              <a:rPr sz="1400" dirty="0"/>
              <a:t> met </a:t>
            </a:r>
            <a:r>
              <a:rPr sz="1400" dirty="0" err="1"/>
              <a:t>testautomatisering</a:t>
            </a:r>
            <a:r>
              <a:rPr sz="1400" dirty="0"/>
              <a:t>. De </a:t>
            </a:r>
            <a:r>
              <a:rPr sz="1400" dirty="0" err="1"/>
              <a:t>laatste</a:t>
            </a:r>
            <a:r>
              <a:rPr sz="1400" dirty="0"/>
              <a:t> </a:t>
            </a:r>
            <a:r>
              <a:rPr sz="1400" dirty="0" err="1"/>
              <a:t>jaren</a:t>
            </a:r>
            <a:r>
              <a:rPr sz="1400" dirty="0"/>
              <a:t> is </a:t>
            </a:r>
            <a:r>
              <a:rPr sz="1400" dirty="0" err="1"/>
              <a:t>hij</a:t>
            </a:r>
            <a:r>
              <a:rPr sz="1400" dirty="0"/>
              <a:t> </a:t>
            </a:r>
            <a:r>
              <a:rPr sz="1400" dirty="0" err="1"/>
              <a:t>voornamelijk</a:t>
            </a:r>
            <a:r>
              <a:rPr sz="1400" dirty="0"/>
              <a:t> </a:t>
            </a:r>
            <a:r>
              <a:rPr sz="1400" dirty="0" err="1"/>
              <a:t>werkzaam</a:t>
            </a:r>
            <a:r>
              <a:rPr sz="1400" dirty="0"/>
              <a:t> in Agile </a:t>
            </a:r>
            <a:r>
              <a:rPr sz="1400" dirty="0" err="1"/>
              <a:t>projecten</a:t>
            </a:r>
            <a:r>
              <a:rPr sz="1400" dirty="0"/>
              <a:t>, op </a:t>
            </a:r>
            <a:r>
              <a:rPr sz="1400" dirty="0" err="1"/>
              <a:t>dit</a:t>
            </a:r>
            <a:r>
              <a:rPr sz="1400" dirty="0"/>
              <a:t> moment in </a:t>
            </a:r>
            <a:r>
              <a:rPr sz="1400" dirty="0" err="1"/>
              <a:t>een</a:t>
            </a:r>
            <a:r>
              <a:rPr sz="1400" dirty="0"/>
              <a:t> BI </a:t>
            </a:r>
            <a:r>
              <a:rPr sz="1400" dirty="0" err="1"/>
              <a:t>omgeving</a:t>
            </a:r>
            <a:r>
              <a:rPr sz="1400" dirty="0"/>
              <a:t> </a:t>
            </a:r>
            <a:r>
              <a:rPr sz="1400" dirty="0" err="1"/>
              <a:t>als</a:t>
            </a:r>
            <a:r>
              <a:rPr sz="1400" dirty="0"/>
              <a:t> </a:t>
            </a:r>
            <a:r>
              <a:rPr sz="1400" dirty="0" err="1"/>
              <a:t>technisch</a:t>
            </a:r>
            <a:r>
              <a:rPr sz="1400" dirty="0"/>
              <a:t> tester. John </a:t>
            </a:r>
            <a:r>
              <a:rPr sz="1400" dirty="0" err="1"/>
              <a:t>heeft</a:t>
            </a:r>
            <a:r>
              <a:rPr sz="1400" dirty="0"/>
              <a:t> </a:t>
            </a:r>
            <a:r>
              <a:rPr sz="1400" dirty="0" err="1"/>
              <a:t>jarenlange</a:t>
            </a:r>
            <a:r>
              <a:rPr sz="1400" dirty="0"/>
              <a:t> </a:t>
            </a:r>
            <a:r>
              <a:rPr sz="1400" dirty="0" err="1"/>
              <a:t>interesse</a:t>
            </a:r>
            <a:r>
              <a:rPr sz="1400" dirty="0"/>
              <a:t> in </a:t>
            </a:r>
            <a:r>
              <a:rPr sz="1400" dirty="0" err="1"/>
              <a:t>timemanagement</a:t>
            </a:r>
            <a:r>
              <a:rPr sz="1400" dirty="0"/>
              <a:t> (met name Getting Things Done) </a:t>
            </a:r>
            <a:r>
              <a:rPr sz="1400" dirty="0" err="1"/>
              <a:t>en</a:t>
            </a:r>
            <a:r>
              <a:rPr sz="1400" dirty="0"/>
              <a:t> </a:t>
            </a:r>
            <a:r>
              <a:rPr sz="1400" dirty="0" err="1"/>
              <a:t>teammanagement</a:t>
            </a:r>
            <a:r>
              <a:rPr sz="1400" dirty="0"/>
              <a:t>. John </a:t>
            </a:r>
            <a:r>
              <a:rPr sz="1400" dirty="0" err="1"/>
              <a:t>heeft</a:t>
            </a:r>
            <a:r>
              <a:rPr sz="1400" dirty="0"/>
              <a:t> de </a:t>
            </a:r>
            <a:r>
              <a:rPr sz="1400" dirty="0" err="1"/>
              <a:t>rol</a:t>
            </a:r>
            <a:r>
              <a:rPr sz="1400" dirty="0"/>
              <a:t> van </a:t>
            </a:r>
            <a:r>
              <a:rPr sz="1400" dirty="0" err="1"/>
              <a:t>scrummaster</a:t>
            </a:r>
            <a:r>
              <a:rPr sz="1400" dirty="0"/>
              <a:t> </a:t>
            </a:r>
            <a:r>
              <a:rPr sz="1400" dirty="0" err="1"/>
              <a:t>vervuld</a:t>
            </a:r>
            <a:r>
              <a:rPr sz="1400" dirty="0"/>
              <a:t> </a:t>
            </a:r>
            <a:r>
              <a:rPr sz="1400" dirty="0" err="1"/>
              <a:t>en</a:t>
            </a:r>
            <a:r>
              <a:rPr sz="1400" dirty="0"/>
              <a:t> </a:t>
            </a:r>
            <a:r>
              <a:rPr sz="1400" dirty="0" err="1"/>
              <a:t>heeft</a:t>
            </a:r>
            <a:r>
              <a:rPr sz="1400" dirty="0"/>
              <a:t> vanuit die </a:t>
            </a:r>
            <a:r>
              <a:rPr sz="1400" dirty="0" err="1"/>
              <a:t>rol</a:t>
            </a:r>
            <a:r>
              <a:rPr sz="1400" dirty="0"/>
              <a:t> </a:t>
            </a:r>
            <a:r>
              <a:rPr sz="1400" dirty="0" err="1"/>
              <a:t>meegeholpen</a:t>
            </a:r>
            <a:r>
              <a:rPr sz="1400" dirty="0"/>
              <a:t> teams </a:t>
            </a:r>
            <a:r>
              <a:rPr sz="1400" dirty="0" err="1"/>
              <a:t>sterker</a:t>
            </a:r>
            <a:r>
              <a:rPr sz="1400" dirty="0"/>
              <a:t> te </a:t>
            </a:r>
            <a:r>
              <a:rPr sz="1400" dirty="0" err="1"/>
              <a:t>maken</a:t>
            </a:r>
            <a:r>
              <a:rPr sz="1400" dirty="0"/>
              <a:t>. John is </a:t>
            </a:r>
            <a:r>
              <a:rPr sz="1400" dirty="0" err="1"/>
              <a:t>een</a:t>
            </a:r>
            <a:r>
              <a:rPr sz="1400" dirty="0"/>
              <a:t> </a:t>
            </a:r>
            <a:r>
              <a:rPr sz="1400" dirty="0" err="1"/>
              <a:t>observator</a:t>
            </a:r>
            <a:r>
              <a:rPr sz="1400" dirty="0"/>
              <a:t> </a:t>
            </a:r>
            <a:r>
              <a:rPr sz="1400" dirty="0" err="1"/>
              <a:t>en</a:t>
            </a:r>
            <a:r>
              <a:rPr sz="1400" dirty="0"/>
              <a:t> is </a:t>
            </a:r>
            <a:r>
              <a:rPr sz="1400" dirty="0" err="1"/>
              <a:t>goed</a:t>
            </a:r>
            <a:r>
              <a:rPr sz="1400" dirty="0"/>
              <a:t> in </a:t>
            </a:r>
            <a:r>
              <a:rPr sz="1400" dirty="0" err="1"/>
              <a:t>staat</a:t>
            </a:r>
            <a:r>
              <a:rPr sz="1400" dirty="0"/>
              <a:t> om </a:t>
            </a:r>
            <a:r>
              <a:rPr sz="1400" dirty="0" err="1"/>
              <a:t>zijn</a:t>
            </a:r>
            <a:r>
              <a:rPr sz="1400" dirty="0"/>
              <a:t> </a:t>
            </a:r>
            <a:r>
              <a:rPr sz="1400" dirty="0" err="1"/>
              <a:t>observaties</a:t>
            </a:r>
            <a:r>
              <a:rPr sz="1400" dirty="0"/>
              <a:t> naar </a:t>
            </a:r>
            <a:r>
              <a:rPr sz="1400" dirty="0" err="1"/>
              <a:t>mogelijke</a:t>
            </a:r>
            <a:r>
              <a:rPr sz="1400" dirty="0"/>
              <a:t> </a:t>
            </a:r>
            <a:r>
              <a:rPr sz="1400" dirty="0" err="1"/>
              <a:t>oplossingen</a:t>
            </a:r>
            <a:r>
              <a:rPr sz="1400" dirty="0"/>
              <a:t> te </a:t>
            </a:r>
            <a:r>
              <a:rPr sz="1400" dirty="0" err="1"/>
              <a:t>vertalen</a:t>
            </a:r>
            <a:r>
              <a:rPr sz="1400" dirty="0"/>
              <a:t>. </a:t>
            </a:r>
            <a:r>
              <a:rPr sz="1400" dirty="0" err="1"/>
              <a:t>Ook</a:t>
            </a:r>
            <a:r>
              <a:rPr sz="1400" dirty="0"/>
              <a:t> </a:t>
            </a:r>
            <a:r>
              <a:rPr sz="1400" dirty="0" err="1"/>
              <a:t>probeert</a:t>
            </a:r>
            <a:r>
              <a:rPr sz="1400" dirty="0"/>
              <a:t> John continue </a:t>
            </a:r>
            <a:r>
              <a:rPr sz="1400" dirty="0" err="1"/>
              <a:t>zijn</a:t>
            </a:r>
            <a:r>
              <a:rPr sz="1400" dirty="0"/>
              <a:t> </a:t>
            </a:r>
            <a:r>
              <a:rPr sz="1400" dirty="0" err="1"/>
              <a:t>productiviteit</a:t>
            </a:r>
            <a:r>
              <a:rPr sz="1400" dirty="0"/>
              <a:t> te </a:t>
            </a:r>
            <a:r>
              <a:rPr sz="1400" dirty="0" err="1"/>
              <a:t>verhogen</a:t>
            </a:r>
            <a:r>
              <a:rPr sz="1400" dirty="0"/>
              <a:t>.  </a:t>
            </a:r>
            <a:r>
              <a:rPr lang="nl-NL" sz="1400" dirty="0" smtClean="0"/>
              <a:t/>
            </a:r>
            <a:br>
              <a:rPr lang="nl-NL" sz="1400" dirty="0" smtClean="0"/>
            </a:br>
            <a:r>
              <a:rPr lang="nl-NL" sz="1400" dirty="0" smtClean="0"/>
              <a:t/>
            </a:r>
            <a:br>
              <a:rPr lang="nl-NL" sz="1400" dirty="0" smtClean="0"/>
            </a:br>
            <a:r>
              <a:rPr sz="1400" u="sng" dirty="0" smtClean="0"/>
              <a:t>Pepijn </a:t>
            </a:r>
            <a:r>
              <a:rPr sz="1400" u="sng" dirty="0"/>
              <a:t>van de Vorst (Ordina)</a:t>
            </a:r>
            <a:r>
              <a:rPr sz="1400" dirty="0"/>
              <a:t>. Pepijn is 20 </a:t>
            </a:r>
            <a:r>
              <a:rPr sz="1400" dirty="0" err="1"/>
              <a:t>jaar</a:t>
            </a:r>
            <a:r>
              <a:rPr sz="1400" dirty="0"/>
              <a:t> </a:t>
            </a:r>
            <a:r>
              <a:rPr sz="1400" dirty="0" err="1"/>
              <a:t>werkzaam</a:t>
            </a:r>
            <a:r>
              <a:rPr sz="1400" dirty="0"/>
              <a:t> in software </a:t>
            </a:r>
            <a:r>
              <a:rPr sz="1400" dirty="0" err="1"/>
              <a:t>ontwikkeling</a:t>
            </a:r>
            <a:r>
              <a:rPr sz="1400" dirty="0"/>
              <a:t>, met </a:t>
            </a:r>
            <a:r>
              <a:rPr sz="1400" dirty="0" err="1"/>
              <a:t>altijd</a:t>
            </a:r>
            <a:r>
              <a:rPr sz="1400" dirty="0"/>
              <a:t> </a:t>
            </a:r>
            <a:r>
              <a:rPr sz="1400" dirty="0" err="1"/>
              <a:t>een</a:t>
            </a:r>
            <a:r>
              <a:rPr sz="1400" dirty="0"/>
              <a:t> </a:t>
            </a:r>
            <a:r>
              <a:rPr sz="1400" dirty="0" err="1"/>
              <a:t>grote</a:t>
            </a:r>
            <a:r>
              <a:rPr sz="1400" dirty="0"/>
              <a:t> focus op </a:t>
            </a:r>
            <a:r>
              <a:rPr sz="1400" dirty="0" err="1"/>
              <a:t>kwaliteit</a:t>
            </a:r>
            <a:r>
              <a:rPr sz="1400" dirty="0"/>
              <a:t> van het op te </a:t>
            </a:r>
            <a:r>
              <a:rPr sz="1400" dirty="0" err="1"/>
              <a:t>leveren</a:t>
            </a:r>
            <a:r>
              <a:rPr sz="1400" dirty="0"/>
              <a:t> product </a:t>
            </a:r>
            <a:r>
              <a:rPr sz="1400" dirty="0" err="1"/>
              <a:t>en</a:t>
            </a:r>
            <a:r>
              <a:rPr sz="1400" dirty="0"/>
              <a:t> </a:t>
            </a:r>
            <a:r>
              <a:rPr sz="1400" dirty="0" err="1"/>
              <a:t>procesverbetering</a:t>
            </a:r>
            <a:r>
              <a:rPr sz="1400" dirty="0"/>
              <a:t> van het </a:t>
            </a:r>
            <a:r>
              <a:rPr sz="1400" dirty="0" err="1"/>
              <a:t>voortbrengingsproces</a:t>
            </a:r>
            <a:r>
              <a:rPr sz="1400" dirty="0"/>
              <a:t>. </a:t>
            </a:r>
            <a:r>
              <a:rPr sz="1400" dirty="0" err="1"/>
              <a:t>Hij</a:t>
            </a:r>
            <a:r>
              <a:rPr sz="1400" dirty="0"/>
              <a:t> </a:t>
            </a:r>
            <a:r>
              <a:rPr sz="1400" dirty="0" err="1"/>
              <a:t>presenteert</a:t>
            </a:r>
            <a:r>
              <a:rPr sz="1400" dirty="0"/>
              <a:t> </a:t>
            </a:r>
            <a:r>
              <a:rPr sz="1400" dirty="0" err="1"/>
              <a:t>regelmatig</a:t>
            </a:r>
            <a:r>
              <a:rPr sz="1400" dirty="0"/>
              <a:t>, </a:t>
            </a:r>
            <a:r>
              <a:rPr sz="1400" dirty="0" err="1"/>
              <a:t>schreef</a:t>
            </a:r>
            <a:r>
              <a:rPr sz="1400" dirty="0"/>
              <a:t> </a:t>
            </a:r>
            <a:r>
              <a:rPr sz="1400" dirty="0" err="1"/>
              <a:t>mee</a:t>
            </a:r>
            <a:r>
              <a:rPr sz="1400" dirty="0"/>
              <a:t> </a:t>
            </a:r>
            <a:r>
              <a:rPr sz="1400" dirty="0" err="1"/>
              <a:t>aan</a:t>
            </a:r>
            <a:r>
              <a:rPr sz="1400" dirty="0"/>
              <a:t> het Testnet </a:t>
            </a:r>
            <a:r>
              <a:rPr sz="1400" dirty="0" err="1"/>
              <a:t>jubileum</a:t>
            </a:r>
            <a:r>
              <a:rPr sz="1400" dirty="0"/>
              <a:t> </a:t>
            </a:r>
            <a:r>
              <a:rPr sz="1400" dirty="0" err="1"/>
              <a:t>boek</a:t>
            </a:r>
            <a:r>
              <a:rPr sz="1400" dirty="0"/>
              <a:t> “</a:t>
            </a:r>
            <a:r>
              <a:rPr sz="1400" dirty="0" err="1"/>
              <a:t>Bepaal</a:t>
            </a:r>
            <a:r>
              <a:rPr sz="1400" dirty="0"/>
              <a:t> je </a:t>
            </a:r>
            <a:r>
              <a:rPr sz="1400" dirty="0" err="1"/>
              <a:t>koers</a:t>
            </a:r>
            <a:r>
              <a:rPr sz="1400" dirty="0"/>
              <a:t>!” </a:t>
            </a:r>
            <a:r>
              <a:rPr sz="1400" dirty="0" err="1"/>
              <a:t>en</a:t>
            </a:r>
            <a:r>
              <a:rPr sz="1400" dirty="0"/>
              <a:t> is </a:t>
            </a:r>
            <a:r>
              <a:rPr sz="1400" dirty="0" err="1"/>
              <a:t>bijzonder</a:t>
            </a:r>
            <a:r>
              <a:rPr sz="1400" dirty="0"/>
              <a:t> </a:t>
            </a:r>
            <a:r>
              <a:rPr sz="1400" dirty="0" err="1"/>
              <a:t>geïnteresseerd</a:t>
            </a:r>
            <a:r>
              <a:rPr sz="1400" dirty="0"/>
              <a:t> in </a:t>
            </a:r>
            <a:r>
              <a:rPr sz="1400" dirty="0" smtClean="0"/>
              <a:t>teams</a:t>
            </a:r>
            <a:r>
              <a:rPr lang="nl-NL" sz="1400" dirty="0" smtClean="0"/>
              <a:t>, effectieve samenwerking</a:t>
            </a:r>
            <a:r>
              <a:rPr sz="1400" dirty="0" smtClean="0"/>
              <a:t> </a:t>
            </a:r>
            <a:r>
              <a:rPr sz="1400" dirty="0" err="1"/>
              <a:t>en</a:t>
            </a:r>
            <a:r>
              <a:rPr sz="1400" dirty="0"/>
              <a:t> </a:t>
            </a:r>
            <a:r>
              <a:rPr sz="1400" dirty="0" err="1" smtClean="0"/>
              <a:t>synergie</a:t>
            </a:r>
            <a:r>
              <a:rPr sz="1400" dirty="0" smtClean="0"/>
              <a:t>.</a:t>
            </a:r>
            <a:endParaRPr sz="1400" dirty="0"/>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358"/>
          <a:stretch/>
        </p:blipFill>
        <p:spPr bwMode="auto">
          <a:xfrm>
            <a:off x="6737455" y="1234663"/>
            <a:ext cx="1302140" cy="1794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7455" y="3529035"/>
            <a:ext cx="1302140" cy="1546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Afbeelding 13" descr="logo_ordina_oranje_RGB.jpg"/>
          <p:cNvPicPr>
            <a:picLocks noChangeAspect="1"/>
          </p:cNvPicPr>
          <p:nvPr/>
        </p:nvPicPr>
        <p:blipFill>
          <a:blip r:embed="rId5" cstate="print"/>
          <a:stretch>
            <a:fillRect/>
          </a:stretch>
        </p:blipFill>
        <p:spPr>
          <a:xfrm>
            <a:off x="283077" y="6258344"/>
            <a:ext cx="1676567" cy="463496"/>
          </a:xfrm>
          <a:prstGeom prst="rect">
            <a:avLst/>
          </a:prstGeom>
        </p:spPr>
      </p:pic>
      <p:pic>
        <p:nvPicPr>
          <p:cNvPr id="7" name="Picture 6"/>
          <p:cNvPicPr>
            <a:picLocks noChangeAspect="1"/>
          </p:cNvPicPr>
          <p:nvPr/>
        </p:nvPicPr>
        <p:blipFill>
          <a:blip r:embed="rId6"/>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2647616867"/>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2A76BED1-ADE0-4F82-9970-FDD7F4BA8F66}" type="slidenum">
              <a:rPr lang="nl-NL" smtClean="0"/>
              <a:pPr>
                <a:defRPr/>
              </a:pPr>
              <a:t>3</a:t>
            </a:fld>
            <a:endParaRPr lang="nl-NL"/>
          </a:p>
        </p:txBody>
      </p:sp>
      <p:sp>
        <p:nvSpPr>
          <p:cNvPr id="2" name="Tekstvak 1"/>
          <p:cNvSpPr txBox="1"/>
          <p:nvPr/>
        </p:nvSpPr>
        <p:spPr>
          <a:xfrm>
            <a:off x="511390" y="420130"/>
            <a:ext cx="8007178" cy="461665"/>
          </a:xfrm>
          <a:prstGeom prst="rect">
            <a:avLst/>
          </a:prstGeom>
          <a:noFill/>
        </p:spPr>
        <p:txBody>
          <a:bodyPr wrap="square" rtlCol="0">
            <a:spAutoFit/>
          </a:bodyPr>
          <a:lstStyle/>
          <a:p>
            <a:r>
              <a:rPr lang="nl-NL" sz="2400" dirty="0" smtClean="0">
                <a:solidFill>
                  <a:schemeClr val="tx1"/>
                </a:solidFill>
              </a:rPr>
              <a:t>Onderwerpen &amp; Doel</a:t>
            </a:r>
            <a:endParaRPr lang="nl-NL" sz="2400" dirty="0">
              <a:solidFill>
                <a:schemeClr val="tx1"/>
              </a:solidFill>
            </a:endParaRPr>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5900" y="4152900"/>
            <a:ext cx="3228975" cy="1323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4874" r="30252"/>
          <a:stretch/>
        </p:blipFill>
        <p:spPr bwMode="auto">
          <a:xfrm>
            <a:off x="5975393" y="604796"/>
            <a:ext cx="2543175" cy="23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https://encrypted-tbn2.gstatic.com/images?q=tbn:ANd9GcQwyZMcZzvkkqOKpqcoorbahtZiFlxMRXZDBGFn19debAXy4dcyFJUfecdv"/>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390" y="3919536"/>
            <a:ext cx="1866900" cy="17907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11390" y="1610755"/>
            <a:ext cx="6346609" cy="1477328"/>
          </a:xfrm>
          <a:prstGeom prst="rect">
            <a:avLst/>
          </a:prstGeom>
          <a:noFill/>
        </p:spPr>
        <p:txBody>
          <a:bodyPr wrap="none" rtlCol="0">
            <a:spAutoFit/>
          </a:bodyPr>
          <a:lstStyle/>
          <a:p>
            <a:pPr marL="285750" indent="-285750">
              <a:buFont typeface="Arial" charset="0"/>
              <a:buChar char="•"/>
            </a:pPr>
            <a:r>
              <a:rPr lang="en-US" dirty="0" err="1" smtClean="0">
                <a:solidFill>
                  <a:schemeClr val="tx1"/>
                </a:solidFill>
              </a:rPr>
              <a:t>Synergie</a:t>
            </a:r>
            <a:r>
              <a:rPr lang="en-US" dirty="0" smtClean="0">
                <a:solidFill>
                  <a:schemeClr val="tx1"/>
                </a:solidFill>
              </a:rPr>
              <a:t> is </a:t>
            </a:r>
            <a:r>
              <a:rPr lang="en-US" dirty="0" err="1" smtClean="0">
                <a:solidFill>
                  <a:schemeClr val="tx1"/>
                </a:solidFill>
              </a:rPr>
              <a:t>iets</a:t>
            </a:r>
            <a:r>
              <a:rPr lang="en-US" dirty="0" smtClean="0">
                <a:solidFill>
                  <a:schemeClr val="tx1"/>
                </a:solidFill>
              </a:rPr>
              <a:t> </a:t>
            </a:r>
            <a:r>
              <a:rPr lang="en-US" dirty="0" err="1" smtClean="0">
                <a:solidFill>
                  <a:schemeClr val="tx1"/>
                </a:solidFill>
              </a:rPr>
              <a:t>anders</a:t>
            </a:r>
            <a:r>
              <a:rPr lang="en-US" dirty="0" smtClean="0">
                <a:solidFill>
                  <a:schemeClr val="tx1"/>
                </a:solidFill>
              </a:rPr>
              <a:t> </a:t>
            </a:r>
            <a:r>
              <a:rPr lang="en-US" dirty="0" err="1" smtClean="0">
                <a:solidFill>
                  <a:schemeClr val="tx1"/>
                </a:solidFill>
              </a:rPr>
              <a:t>dan</a:t>
            </a:r>
            <a:r>
              <a:rPr lang="en-US" dirty="0" smtClean="0">
                <a:solidFill>
                  <a:schemeClr val="tx1"/>
                </a:solidFill>
              </a:rPr>
              <a:t> </a:t>
            </a:r>
            <a:r>
              <a:rPr lang="en-US" dirty="0" err="1" smtClean="0">
                <a:solidFill>
                  <a:schemeClr val="tx1"/>
                </a:solidFill>
              </a:rPr>
              <a:t>samenwerken</a:t>
            </a:r>
            <a:endParaRPr lang="en-US" dirty="0" smtClean="0">
              <a:solidFill>
                <a:schemeClr val="tx1"/>
              </a:solidFill>
            </a:endParaRPr>
          </a:p>
          <a:p>
            <a:pPr marL="285750" indent="-285750">
              <a:buFont typeface="Arial" charset="0"/>
              <a:buChar char="•"/>
            </a:pPr>
            <a:r>
              <a:rPr lang="en-US" dirty="0" err="1" smtClean="0">
                <a:solidFill>
                  <a:schemeClr val="tx1"/>
                </a:solidFill>
              </a:rPr>
              <a:t>Synergie</a:t>
            </a:r>
            <a:r>
              <a:rPr lang="en-US" dirty="0" smtClean="0">
                <a:solidFill>
                  <a:schemeClr val="tx1"/>
                </a:solidFill>
              </a:rPr>
              <a:t> </a:t>
            </a:r>
            <a:r>
              <a:rPr lang="en-US" dirty="0" err="1" smtClean="0">
                <a:solidFill>
                  <a:schemeClr val="tx1"/>
                </a:solidFill>
              </a:rPr>
              <a:t>komt</a:t>
            </a:r>
            <a:r>
              <a:rPr lang="en-US" dirty="0" smtClean="0">
                <a:solidFill>
                  <a:schemeClr val="tx1"/>
                </a:solidFill>
              </a:rPr>
              <a:t> </a:t>
            </a:r>
            <a:r>
              <a:rPr lang="en-US" dirty="0" err="1" smtClean="0">
                <a:solidFill>
                  <a:schemeClr val="tx1"/>
                </a:solidFill>
              </a:rPr>
              <a:t>niet</a:t>
            </a:r>
            <a:r>
              <a:rPr lang="en-US" dirty="0" smtClean="0">
                <a:solidFill>
                  <a:schemeClr val="tx1"/>
                </a:solidFill>
              </a:rPr>
              <a:t> </a:t>
            </a:r>
            <a:r>
              <a:rPr lang="en-US" dirty="0" err="1" smtClean="0">
                <a:solidFill>
                  <a:schemeClr val="tx1"/>
                </a:solidFill>
              </a:rPr>
              <a:t>vanzelf</a:t>
            </a:r>
            <a:r>
              <a:rPr lang="en-US" dirty="0" smtClean="0">
                <a:solidFill>
                  <a:schemeClr val="tx1"/>
                </a:solidFill>
              </a:rPr>
              <a:t> tot stand</a:t>
            </a:r>
          </a:p>
          <a:p>
            <a:pPr marL="285750" indent="-285750">
              <a:buFont typeface="Arial" charset="0"/>
              <a:buChar char="•"/>
            </a:pPr>
            <a:r>
              <a:rPr lang="en-US" dirty="0" err="1" smtClean="0">
                <a:solidFill>
                  <a:schemeClr val="tx1"/>
                </a:solidFill>
              </a:rPr>
              <a:t>Vaardigheden</a:t>
            </a:r>
            <a:r>
              <a:rPr lang="en-US" dirty="0" smtClean="0">
                <a:solidFill>
                  <a:schemeClr val="tx1"/>
                </a:solidFill>
              </a:rPr>
              <a:t> die testers </a:t>
            </a:r>
            <a:r>
              <a:rPr lang="en-US" dirty="0" err="1" smtClean="0">
                <a:solidFill>
                  <a:schemeClr val="tx1"/>
                </a:solidFill>
              </a:rPr>
              <a:t>hebben</a:t>
            </a:r>
            <a:endParaRPr lang="en-US" dirty="0" smtClean="0">
              <a:solidFill>
                <a:schemeClr val="tx1"/>
              </a:solidFill>
            </a:endParaRPr>
          </a:p>
          <a:p>
            <a:pPr marL="285750" indent="-285750">
              <a:buFont typeface="Arial" charset="0"/>
              <a:buChar char="•"/>
            </a:pPr>
            <a:r>
              <a:rPr lang="en-US" dirty="0" err="1" smtClean="0">
                <a:solidFill>
                  <a:schemeClr val="tx1"/>
                </a:solidFill>
              </a:rPr>
              <a:t>Vaardigheden</a:t>
            </a:r>
            <a:r>
              <a:rPr lang="en-US" dirty="0" smtClean="0">
                <a:solidFill>
                  <a:schemeClr val="tx1"/>
                </a:solidFill>
              </a:rPr>
              <a:t> die </a:t>
            </a:r>
            <a:r>
              <a:rPr lang="en-US" dirty="0" err="1" smtClean="0">
                <a:solidFill>
                  <a:schemeClr val="tx1"/>
                </a:solidFill>
              </a:rPr>
              <a:t>nodig</a:t>
            </a:r>
            <a:r>
              <a:rPr lang="en-US" dirty="0" smtClean="0">
                <a:solidFill>
                  <a:schemeClr val="tx1"/>
                </a:solidFill>
              </a:rPr>
              <a:t> </a:t>
            </a:r>
            <a:r>
              <a:rPr lang="en-US" dirty="0" err="1" smtClean="0">
                <a:solidFill>
                  <a:schemeClr val="tx1"/>
                </a:solidFill>
              </a:rPr>
              <a:t>zijn</a:t>
            </a:r>
            <a:r>
              <a:rPr lang="en-US" dirty="0" smtClean="0">
                <a:solidFill>
                  <a:schemeClr val="tx1"/>
                </a:solidFill>
              </a:rPr>
              <a:t> om</a:t>
            </a:r>
            <a:r>
              <a:rPr lang="en-US" dirty="0">
                <a:solidFill>
                  <a:schemeClr val="tx1"/>
                </a:solidFill>
              </a:rPr>
              <a:t> </a:t>
            </a:r>
            <a:r>
              <a:rPr lang="en-US" dirty="0" err="1" smtClean="0">
                <a:solidFill>
                  <a:schemeClr val="tx1"/>
                </a:solidFill>
              </a:rPr>
              <a:t>synergie</a:t>
            </a:r>
            <a:r>
              <a:rPr lang="en-US" dirty="0" smtClean="0">
                <a:solidFill>
                  <a:schemeClr val="tx1"/>
                </a:solidFill>
              </a:rPr>
              <a:t> te </a:t>
            </a:r>
            <a:r>
              <a:rPr lang="en-US" dirty="0" err="1" smtClean="0">
                <a:solidFill>
                  <a:schemeClr val="tx1"/>
                </a:solidFill>
              </a:rPr>
              <a:t>optimaliseren</a:t>
            </a:r>
            <a:endParaRPr lang="en-US" dirty="0" smtClean="0">
              <a:solidFill>
                <a:schemeClr val="tx1"/>
              </a:solidFill>
            </a:endParaRPr>
          </a:p>
          <a:p>
            <a:pPr marL="285750" indent="-285750">
              <a:buFont typeface="Arial" charset="0"/>
              <a:buChar char="•"/>
            </a:pPr>
            <a:r>
              <a:rPr lang="en-US" dirty="0" err="1" smtClean="0">
                <a:solidFill>
                  <a:schemeClr val="tx1"/>
                </a:solidFill>
              </a:rPr>
              <a:t>Handvatten</a:t>
            </a:r>
            <a:r>
              <a:rPr lang="en-US" dirty="0" smtClean="0">
                <a:solidFill>
                  <a:schemeClr val="tx1"/>
                </a:solidFill>
              </a:rPr>
              <a:t> om die </a:t>
            </a:r>
            <a:r>
              <a:rPr lang="en-US" dirty="0" err="1" smtClean="0">
                <a:solidFill>
                  <a:schemeClr val="tx1"/>
                </a:solidFill>
              </a:rPr>
              <a:t>vaardigheden</a:t>
            </a:r>
            <a:r>
              <a:rPr lang="en-US" dirty="0" smtClean="0">
                <a:solidFill>
                  <a:schemeClr val="tx1"/>
                </a:solidFill>
              </a:rPr>
              <a:t> </a:t>
            </a:r>
            <a:r>
              <a:rPr lang="en-US" dirty="0" err="1" smtClean="0">
                <a:solidFill>
                  <a:schemeClr val="tx1"/>
                </a:solidFill>
              </a:rPr>
              <a:t>concreet</a:t>
            </a:r>
            <a:r>
              <a:rPr lang="en-US" dirty="0" smtClean="0">
                <a:solidFill>
                  <a:schemeClr val="tx1"/>
                </a:solidFill>
              </a:rPr>
              <a:t> toe te </a:t>
            </a:r>
            <a:r>
              <a:rPr lang="en-US" dirty="0" err="1" smtClean="0">
                <a:solidFill>
                  <a:schemeClr val="tx1"/>
                </a:solidFill>
              </a:rPr>
              <a:t>passen</a:t>
            </a:r>
            <a:endParaRPr lang="en-US" dirty="0" smtClean="0">
              <a:solidFill>
                <a:schemeClr val="tx1"/>
              </a:solidFill>
            </a:endParaRPr>
          </a:p>
        </p:txBody>
      </p:sp>
      <p:pic>
        <p:nvPicPr>
          <p:cNvPr id="10" name="Afbeelding 13" descr="logo_ordina_oranje_RGB.jpg"/>
          <p:cNvPicPr>
            <a:picLocks noChangeAspect="1"/>
          </p:cNvPicPr>
          <p:nvPr/>
        </p:nvPicPr>
        <p:blipFill>
          <a:blip r:embed="rId6" cstate="print"/>
          <a:stretch>
            <a:fillRect/>
          </a:stretch>
        </p:blipFill>
        <p:spPr>
          <a:xfrm>
            <a:off x="283077" y="6258344"/>
            <a:ext cx="1676567" cy="463496"/>
          </a:xfrm>
          <a:prstGeom prst="rect">
            <a:avLst/>
          </a:prstGeom>
        </p:spPr>
      </p:pic>
      <p:pic>
        <p:nvPicPr>
          <p:cNvPr id="11" name="Picture 10"/>
          <p:cNvPicPr>
            <a:picLocks noChangeAspect="1"/>
          </p:cNvPicPr>
          <p:nvPr/>
        </p:nvPicPr>
        <p:blipFill>
          <a:blip r:embed="rId7"/>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33969619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2A76BED1-ADE0-4F82-9970-FDD7F4BA8F66}" type="slidenum">
              <a:rPr lang="nl-NL" smtClean="0"/>
              <a:pPr>
                <a:defRPr/>
              </a:pPr>
              <a:t>4</a:t>
            </a:fld>
            <a:endParaRPr lang="nl-NL"/>
          </a:p>
        </p:txBody>
      </p:sp>
      <p:sp>
        <p:nvSpPr>
          <p:cNvPr id="5" name="Tekstvak 4"/>
          <p:cNvSpPr txBox="1"/>
          <p:nvPr/>
        </p:nvSpPr>
        <p:spPr>
          <a:xfrm>
            <a:off x="266700" y="474025"/>
            <a:ext cx="4229100" cy="461665"/>
          </a:xfrm>
          <a:prstGeom prst="rect">
            <a:avLst/>
          </a:prstGeom>
          <a:noFill/>
        </p:spPr>
        <p:txBody>
          <a:bodyPr wrap="square" rtlCol="0">
            <a:spAutoFit/>
          </a:bodyPr>
          <a:lstStyle/>
          <a:p>
            <a:r>
              <a:rPr lang="nl-NL" sz="2400" dirty="0" smtClean="0">
                <a:solidFill>
                  <a:schemeClr val="tx1"/>
                </a:solidFill>
              </a:rPr>
              <a:t>Vaardigheden van een tester</a:t>
            </a:r>
            <a:endParaRPr lang="nl-NL" sz="2400" dirty="0">
              <a:solidFill>
                <a:schemeClr val="tx1"/>
              </a:solidFill>
            </a:endParaRPr>
          </a:p>
        </p:txBody>
      </p:sp>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389" y="1276350"/>
            <a:ext cx="2653858"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8012" y="3571410"/>
            <a:ext cx="1914525"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5275" y="1462087"/>
            <a:ext cx="3084438"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7494" y="3871912"/>
            <a:ext cx="2335082"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5819" y="3912089"/>
            <a:ext cx="1633537" cy="163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Afbeelding 13" descr="logo_ordina_oranje_RGB.jpg"/>
          <p:cNvPicPr>
            <a:picLocks noChangeAspect="1"/>
          </p:cNvPicPr>
          <p:nvPr/>
        </p:nvPicPr>
        <p:blipFill>
          <a:blip r:embed="rId8" cstate="print"/>
          <a:stretch>
            <a:fillRect/>
          </a:stretch>
        </p:blipFill>
        <p:spPr>
          <a:xfrm>
            <a:off x="283077" y="6258344"/>
            <a:ext cx="1676567" cy="463496"/>
          </a:xfrm>
          <a:prstGeom prst="rect">
            <a:avLst/>
          </a:prstGeom>
        </p:spPr>
      </p:pic>
      <p:pic>
        <p:nvPicPr>
          <p:cNvPr id="12" name="Picture 11"/>
          <p:cNvPicPr>
            <a:picLocks noChangeAspect="1"/>
          </p:cNvPicPr>
          <p:nvPr/>
        </p:nvPicPr>
        <p:blipFill>
          <a:blip r:embed="rId9"/>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3168154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12" y="393388"/>
            <a:ext cx="8229600" cy="521009"/>
          </a:xfrm>
        </p:spPr>
        <p:txBody>
          <a:bodyPr>
            <a:normAutofit/>
          </a:bodyPr>
          <a:lstStyle/>
          <a:p>
            <a:pPr algn="l"/>
            <a:r>
              <a:rPr lang="en-US" sz="2400" dirty="0" err="1" smtClean="0"/>
              <a:t>Testen</a:t>
            </a:r>
            <a:r>
              <a:rPr lang="en-US" sz="2400" dirty="0" smtClean="0"/>
              <a:t> &amp; </a:t>
            </a:r>
            <a:r>
              <a:rPr lang="en-US" sz="2400" dirty="0" err="1" smtClean="0"/>
              <a:t>vaardigheden</a:t>
            </a:r>
            <a:r>
              <a:rPr lang="en-US" sz="2400" dirty="0" smtClean="0"/>
              <a:t> </a:t>
            </a:r>
            <a:r>
              <a:rPr lang="nl-NL" sz="2400" dirty="0" smtClean="0"/>
              <a:t>van een tester</a:t>
            </a:r>
            <a:endParaRPr lang="en-US" sz="2400" dirty="0"/>
          </a:p>
        </p:txBody>
      </p:sp>
      <p:sp>
        <p:nvSpPr>
          <p:cNvPr id="4" name="Slide Number Placeholder 3"/>
          <p:cNvSpPr>
            <a:spLocks noGrp="1"/>
          </p:cNvSpPr>
          <p:nvPr>
            <p:ph type="sldNum" sz="quarter" idx="12"/>
          </p:nvPr>
        </p:nvSpPr>
        <p:spPr/>
        <p:txBody>
          <a:bodyPr/>
          <a:lstStyle/>
          <a:p>
            <a:pPr>
              <a:defRPr/>
            </a:pPr>
            <a:fld id="{2A76BED1-ADE0-4F82-9970-FDD7F4BA8F66}" type="slidenum">
              <a:rPr lang="nl-NL" smtClean="0"/>
              <a:pPr>
                <a:defRPr/>
              </a:pPr>
              <a:t>5</a:t>
            </a:fld>
            <a:endParaRPr lang="nl-NL"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512" y="1030323"/>
            <a:ext cx="8864126" cy="5017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Afbeelding 13" descr="logo_ordina_oranje_RGB.jpg"/>
          <p:cNvPicPr>
            <a:picLocks noChangeAspect="1"/>
          </p:cNvPicPr>
          <p:nvPr/>
        </p:nvPicPr>
        <p:blipFill>
          <a:blip r:embed="rId3" cstate="print"/>
          <a:stretch>
            <a:fillRect/>
          </a:stretch>
        </p:blipFill>
        <p:spPr>
          <a:xfrm>
            <a:off x="283077" y="6258344"/>
            <a:ext cx="1676567" cy="463496"/>
          </a:xfrm>
          <a:prstGeom prst="rect">
            <a:avLst/>
          </a:prstGeom>
        </p:spPr>
      </p:pic>
      <p:pic>
        <p:nvPicPr>
          <p:cNvPr id="6" name="Picture 5"/>
          <p:cNvPicPr>
            <a:picLocks noChangeAspect="1"/>
          </p:cNvPicPr>
          <p:nvPr/>
        </p:nvPicPr>
        <p:blipFill>
          <a:blip r:embed="rId4"/>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1008432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2884"/>
          </a:xfrm>
        </p:spPr>
        <p:txBody>
          <a:bodyPr>
            <a:normAutofit/>
          </a:bodyPr>
          <a:lstStyle/>
          <a:p>
            <a:pPr algn="l"/>
            <a:r>
              <a:rPr lang="en-US" sz="2400" dirty="0" err="1" smtClean="0"/>
              <a:t>Uitdagingen</a:t>
            </a:r>
            <a:r>
              <a:rPr lang="en-US" sz="2400" dirty="0" smtClean="0"/>
              <a:t> &amp; </a:t>
            </a:r>
            <a:r>
              <a:rPr lang="en-US" sz="2400" dirty="0" err="1" smtClean="0"/>
              <a:t>Kansen</a:t>
            </a:r>
            <a:endParaRPr lang="en-US" sz="2400" dirty="0"/>
          </a:p>
        </p:txBody>
      </p:sp>
      <p:sp>
        <p:nvSpPr>
          <p:cNvPr id="3" name="Content Placeholder 2"/>
          <p:cNvSpPr>
            <a:spLocks noGrp="1"/>
          </p:cNvSpPr>
          <p:nvPr>
            <p:ph idx="1"/>
          </p:nvPr>
        </p:nvSpPr>
        <p:spPr>
          <a:xfrm>
            <a:off x="457200" y="866900"/>
            <a:ext cx="8229600" cy="5259264"/>
          </a:xfrm>
        </p:spPr>
        <p:txBody>
          <a:bodyPr/>
          <a:lstStyle/>
          <a:p>
            <a:pPr marL="0" indent="0">
              <a:buNone/>
            </a:pPr>
            <a:r>
              <a:rPr lang="en-US" sz="2000" dirty="0" smtClean="0"/>
              <a:t>Na </a:t>
            </a:r>
            <a:r>
              <a:rPr lang="en-US" sz="2000" dirty="0" err="1" smtClean="0"/>
              <a:t>transitie</a:t>
            </a:r>
            <a:r>
              <a:rPr lang="en-US" sz="2000" dirty="0" smtClean="0"/>
              <a:t> </a:t>
            </a:r>
            <a:r>
              <a:rPr lang="en-US" sz="2000" dirty="0" err="1" smtClean="0"/>
              <a:t>naar</a:t>
            </a:r>
            <a:r>
              <a:rPr lang="en-US" sz="2000" dirty="0" smtClean="0"/>
              <a:t> Agile</a:t>
            </a:r>
            <a:r>
              <a:rPr lang="is-IS" sz="2000" dirty="0" smtClean="0"/>
              <a:t>…</a:t>
            </a:r>
          </a:p>
          <a:p>
            <a:endParaRPr lang="is-IS" dirty="0"/>
          </a:p>
          <a:p>
            <a:endParaRPr lang="is-IS" dirty="0" smtClean="0"/>
          </a:p>
          <a:p>
            <a:pPr marL="0" indent="0">
              <a:buNone/>
            </a:pPr>
            <a:r>
              <a:rPr lang="is-IS" dirty="0" smtClean="0"/>
              <a:t/>
            </a:r>
            <a:br>
              <a:rPr lang="is-IS" dirty="0" smtClean="0"/>
            </a:br>
            <a:endParaRPr lang="is-IS" dirty="0" smtClean="0"/>
          </a:p>
          <a:p>
            <a:pPr marL="0" indent="0">
              <a:buNone/>
            </a:pPr>
            <a:endParaRPr lang="is-IS" sz="2000" dirty="0" smtClean="0"/>
          </a:p>
          <a:p>
            <a:pPr marL="0" indent="0">
              <a:buNone/>
            </a:pPr>
            <a:r>
              <a:rPr lang="is-IS" sz="2000" dirty="0" smtClean="0"/>
              <a:t>Nu </a:t>
            </a:r>
            <a:r>
              <a:rPr lang="is-IS" sz="2000" dirty="0" smtClean="0"/>
              <a:t>transitie naar DevOps</a:t>
            </a:r>
            <a:endParaRPr lang="en-US" sz="2000" dirty="0"/>
          </a:p>
        </p:txBody>
      </p:sp>
      <p:sp>
        <p:nvSpPr>
          <p:cNvPr id="4" name="Slide Number Placeholder 3"/>
          <p:cNvSpPr>
            <a:spLocks noGrp="1"/>
          </p:cNvSpPr>
          <p:nvPr>
            <p:ph type="sldNum" sz="quarter" idx="12"/>
          </p:nvPr>
        </p:nvSpPr>
        <p:spPr/>
        <p:txBody>
          <a:bodyPr/>
          <a:lstStyle/>
          <a:p>
            <a:pPr>
              <a:defRPr/>
            </a:pPr>
            <a:fld id="{2A76BED1-ADE0-4F82-9970-FDD7F4BA8F66}" type="slidenum">
              <a:rPr lang="nl-NL" smtClean="0"/>
              <a:pPr>
                <a:defRPr/>
              </a:pPr>
              <a:t>6</a:t>
            </a:fld>
            <a:endParaRPr lang="nl-NL"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6180" y="1467062"/>
            <a:ext cx="4194861" cy="2154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302" y="4805618"/>
            <a:ext cx="2200683" cy="1298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kstvak 4"/>
          <p:cNvSpPr txBox="1"/>
          <p:nvPr/>
        </p:nvSpPr>
        <p:spPr>
          <a:xfrm>
            <a:off x="1304429" y="4327820"/>
            <a:ext cx="655023" cy="369332"/>
          </a:xfrm>
          <a:prstGeom prst="rect">
            <a:avLst/>
          </a:prstGeom>
          <a:noFill/>
        </p:spPr>
        <p:txBody>
          <a:bodyPr wrap="square" rtlCol="0">
            <a:spAutoFit/>
          </a:bodyPr>
          <a:lstStyle/>
          <a:p>
            <a:r>
              <a:rPr lang="nl-NL" dirty="0" smtClean="0">
                <a:solidFill>
                  <a:schemeClr val="tx1"/>
                </a:solidFill>
              </a:rPr>
              <a:t>VAN</a:t>
            </a:r>
            <a:endParaRPr lang="nl-NL" dirty="0">
              <a:solidFill>
                <a:schemeClr val="tx1"/>
              </a:solidFill>
            </a:endParaRPr>
          </a:p>
        </p:txBody>
      </p:sp>
      <p:sp>
        <p:nvSpPr>
          <p:cNvPr id="8" name="Tekstvak 11"/>
          <p:cNvSpPr txBox="1"/>
          <p:nvPr/>
        </p:nvSpPr>
        <p:spPr>
          <a:xfrm>
            <a:off x="3243641" y="4327820"/>
            <a:ext cx="939292" cy="369332"/>
          </a:xfrm>
          <a:prstGeom prst="rect">
            <a:avLst/>
          </a:prstGeom>
          <a:noFill/>
        </p:spPr>
        <p:txBody>
          <a:bodyPr wrap="square" rtlCol="0">
            <a:spAutoFit/>
          </a:bodyPr>
          <a:lstStyle/>
          <a:p>
            <a:r>
              <a:rPr lang="nl-NL" dirty="0" smtClean="0">
                <a:solidFill>
                  <a:schemeClr val="tx1"/>
                </a:solidFill>
              </a:rPr>
              <a:t>NAAR</a:t>
            </a:r>
            <a:endParaRPr lang="nl-NL" dirty="0">
              <a:solidFill>
                <a:schemeClr val="tx1"/>
              </a:solidFill>
            </a:endParaRPr>
          </a:p>
        </p:txBody>
      </p:sp>
      <p:pic>
        <p:nvPicPr>
          <p:cNvPr id="9"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t="14528"/>
          <a:stretch/>
        </p:blipFill>
        <p:spPr bwMode="auto">
          <a:xfrm>
            <a:off x="3243642" y="4885509"/>
            <a:ext cx="1876106" cy="1302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7403" y="4791472"/>
            <a:ext cx="2059370" cy="1271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kstvak 10"/>
          <p:cNvSpPr txBox="1"/>
          <p:nvPr/>
        </p:nvSpPr>
        <p:spPr>
          <a:xfrm>
            <a:off x="5998413" y="4327820"/>
            <a:ext cx="738934" cy="369332"/>
          </a:xfrm>
          <a:prstGeom prst="rect">
            <a:avLst/>
          </a:prstGeom>
          <a:noFill/>
        </p:spPr>
        <p:txBody>
          <a:bodyPr wrap="square" rtlCol="0">
            <a:spAutoFit/>
          </a:bodyPr>
          <a:lstStyle/>
          <a:p>
            <a:r>
              <a:rPr lang="nl-NL" dirty="0" smtClean="0">
                <a:solidFill>
                  <a:schemeClr val="tx1"/>
                </a:solidFill>
              </a:rPr>
              <a:t>VAN</a:t>
            </a:r>
            <a:endParaRPr lang="nl-NL" dirty="0">
              <a:solidFill>
                <a:schemeClr val="tx1"/>
              </a:solidFill>
            </a:endParaRPr>
          </a:p>
        </p:txBody>
      </p:sp>
      <p:sp>
        <p:nvSpPr>
          <p:cNvPr id="12" name="Tekstvak 11"/>
          <p:cNvSpPr txBox="1"/>
          <p:nvPr/>
        </p:nvSpPr>
        <p:spPr>
          <a:xfrm>
            <a:off x="7322006" y="4327820"/>
            <a:ext cx="889699" cy="369332"/>
          </a:xfrm>
          <a:prstGeom prst="rect">
            <a:avLst/>
          </a:prstGeom>
          <a:noFill/>
        </p:spPr>
        <p:txBody>
          <a:bodyPr wrap="square" rtlCol="0">
            <a:spAutoFit/>
          </a:bodyPr>
          <a:lstStyle/>
          <a:p>
            <a:r>
              <a:rPr lang="nl-NL" dirty="0" smtClean="0">
                <a:solidFill>
                  <a:schemeClr val="tx1"/>
                </a:solidFill>
              </a:rPr>
              <a:t>NAAR</a:t>
            </a:r>
            <a:endParaRPr lang="nl-NL" dirty="0">
              <a:solidFill>
                <a:schemeClr val="tx1"/>
              </a:solidFill>
            </a:endParaRPr>
          </a:p>
        </p:txBody>
      </p:sp>
      <p:sp>
        <p:nvSpPr>
          <p:cNvPr id="13" name="Tekstvak 12"/>
          <p:cNvSpPr txBox="1"/>
          <p:nvPr/>
        </p:nvSpPr>
        <p:spPr>
          <a:xfrm>
            <a:off x="5226627" y="5110278"/>
            <a:ext cx="538764" cy="400110"/>
          </a:xfrm>
          <a:prstGeom prst="rect">
            <a:avLst/>
          </a:prstGeom>
          <a:noFill/>
        </p:spPr>
        <p:txBody>
          <a:bodyPr wrap="square" rtlCol="0">
            <a:spAutoFit/>
          </a:bodyPr>
          <a:lstStyle/>
          <a:p>
            <a:r>
              <a:rPr lang="nl-NL" sz="2000" dirty="0" smtClean="0">
                <a:solidFill>
                  <a:schemeClr val="tx1"/>
                </a:solidFill>
              </a:rPr>
              <a:t>en</a:t>
            </a:r>
            <a:endParaRPr lang="nl-NL" sz="2000" dirty="0">
              <a:solidFill>
                <a:schemeClr val="tx1"/>
              </a:solidFill>
            </a:endParaRPr>
          </a:p>
        </p:txBody>
      </p:sp>
      <p:pic>
        <p:nvPicPr>
          <p:cNvPr id="14" name="Afbeelding 13" descr="logo_ordina_oranje_RGB.jpg"/>
          <p:cNvPicPr>
            <a:picLocks noChangeAspect="1"/>
          </p:cNvPicPr>
          <p:nvPr/>
        </p:nvPicPr>
        <p:blipFill>
          <a:blip r:embed="rId6" cstate="print"/>
          <a:stretch>
            <a:fillRect/>
          </a:stretch>
        </p:blipFill>
        <p:spPr>
          <a:xfrm>
            <a:off x="283077" y="6258344"/>
            <a:ext cx="1676567" cy="463496"/>
          </a:xfrm>
          <a:prstGeom prst="rect">
            <a:avLst/>
          </a:prstGeom>
        </p:spPr>
      </p:pic>
      <p:pic>
        <p:nvPicPr>
          <p:cNvPr id="15" name="Picture 14"/>
          <p:cNvPicPr>
            <a:picLocks noChangeAspect="1"/>
          </p:cNvPicPr>
          <p:nvPr/>
        </p:nvPicPr>
        <p:blipFill>
          <a:blip r:embed="rId7"/>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1533877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p:cNvSpPr>
          <p:nvPr>
            <p:ph type="title"/>
          </p:nvPr>
        </p:nvSpPr>
        <p:spPr>
          <a:xfrm>
            <a:off x="457200" y="274638"/>
            <a:ext cx="8229600" cy="651637"/>
          </a:xfrm>
          <a:prstGeom prst="rect">
            <a:avLst/>
          </a:prstGeom>
        </p:spPr>
        <p:txBody>
          <a:bodyPr/>
          <a:lstStyle>
            <a:lvl1pPr defTabSz="490727">
              <a:defRPr sz="6719"/>
            </a:lvl1pPr>
          </a:lstStyle>
          <a:p>
            <a:pPr algn="l"/>
            <a:r>
              <a:rPr lang="nl-NL" sz="2400" dirty="0" smtClean="0"/>
              <a:t>Samenwerken en synergie</a:t>
            </a:r>
            <a:endParaRPr sz="2400" dirty="0"/>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4063" y="1419225"/>
            <a:ext cx="4672897"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fbeelding 13" descr="logo_ordina_oranje_RGB.jpg"/>
          <p:cNvPicPr>
            <a:picLocks noChangeAspect="1"/>
          </p:cNvPicPr>
          <p:nvPr/>
        </p:nvPicPr>
        <p:blipFill>
          <a:blip r:embed="rId4" cstate="print"/>
          <a:stretch>
            <a:fillRect/>
          </a:stretch>
        </p:blipFill>
        <p:spPr>
          <a:xfrm>
            <a:off x="283077" y="6258344"/>
            <a:ext cx="1676567" cy="463496"/>
          </a:xfrm>
          <a:prstGeom prst="rect">
            <a:avLst/>
          </a:prstGeom>
        </p:spPr>
      </p:pic>
      <p:pic>
        <p:nvPicPr>
          <p:cNvPr id="5" name="Picture 4"/>
          <p:cNvPicPr>
            <a:picLocks noChangeAspect="1"/>
          </p:cNvPicPr>
          <p:nvPr/>
        </p:nvPicPr>
        <p:blipFill>
          <a:blip r:embed="rId5"/>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25793176"/>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p:cNvSpPr>
          <p:nvPr>
            <p:ph type="title"/>
          </p:nvPr>
        </p:nvSpPr>
        <p:spPr>
          <a:xfrm>
            <a:off x="457200" y="274638"/>
            <a:ext cx="8229600" cy="651637"/>
          </a:xfrm>
          <a:prstGeom prst="rect">
            <a:avLst/>
          </a:prstGeom>
        </p:spPr>
        <p:txBody>
          <a:bodyPr/>
          <a:lstStyle>
            <a:lvl1pPr defTabSz="490727">
              <a:defRPr sz="6719"/>
            </a:lvl1pPr>
          </a:lstStyle>
          <a:p>
            <a:pPr algn="l"/>
            <a:r>
              <a:rPr sz="2400" dirty="0" err="1"/>
              <a:t>Waarom</a:t>
            </a:r>
            <a:r>
              <a:rPr sz="2400" dirty="0"/>
              <a:t> </a:t>
            </a:r>
            <a:r>
              <a:rPr sz="2400" dirty="0" err="1"/>
              <a:t>vliegen</a:t>
            </a:r>
            <a:r>
              <a:rPr sz="2400" dirty="0"/>
              <a:t> </a:t>
            </a:r>
            <a:r>
              <a:rPr sz="2400" dirty="0" err="1"/>
              <a:t>vogels</a:t>
            </a:r>
            <a:r>
              <a:rPr sz="2400" dirty="0"/>
              <a:t> in </a:t>
            </a:r>
            <a:r>
              <a:rPr sz="2400" dirty="0" err="1"/>
              <a:t>een</a:t>
            </a:r>
            <a:r>
              <a:rPr sz="2400" dirty="0"/>
              <a:t> V-</a:t>
            </a:r>
            <a:r>
              <a:rPr sz="2400" dirty="0" err="1"/>
              <a:t>formatie</a:t>
            </a:r>
            <a:r>
              <a:rPr sz="2400" dirty="0"/>
              <a:t>?</a:t>
            </a:r>
          </a:p>
        </p:txBody>
      </p:sp>
      <p:grpSp>
        <p:nvGrpSpPr>
          <p:cNvPr id="137" name="Group 137"/>
          <p:cNvGrpSpPr/>
          <p:nvPr/>
        </p:nvGrpSpPr>
        <p:grpSpPr>
          <a:xfrm>
            <a:off x="2723555" y="2127376"/>
            <a:ext cx="3696891" cy="3437930"/>
            <a:chOff x="0" y="0"/>
            <a:chExt cx="5257800" cy="4889500"/>
          </a:xfrm>
        </p:grpSpPr>
        <p:pic>
          <p:nvPicPr>
            <p:cNvPr id="136" name="pasted-image.tiff">
              <a:hlinkClick r:id="" action="ppaction://hlinkshowjump?jump=nextslide"/>
            </p:cNvPr>
            <p:cNvPicPr>
              <a:picLocks noChangeAspect="1"/>
            </p:cNvPicPr>
            <p:nvPr/>
          </p:nvPicPr>
          <p:blipFill>
            <a:blip r:embed="rId3">
              <a:extLst/>
            </a:blip>
            <a:stretch>
              <a:fillRect/>
            </a:stretch>
          </p:blipFill>
          <p:spPr>
            <a:xfrm>
              <a:off x="127000" y="88900"/>
              <a:ext cx="5003800" cy="4559300"/>
            </a:xfrm>
            <a:prstGeom prst="rect">
              <a:avLst/>
            </a:prstGeom>
            <a:ln>
              <a:noFill/>
            </a:ln>
            <a:effectLst/>
          </p:spPr>
        </p:pic>
        <p:pic>
          <p:nvPicPr>
            <p:cNvPr id="135" name="Afbeelding 134"/>
            <p:cNvPicPr>
              <a:picLocks/>
            </p:cNvPicPr>
            <p:nvPr/>
          </p:nvPicPr>
          <p:blipFill>
            <a:blip r:embed="rId4">
              <a:extLst/>
            </a:blip>
            <a:stretch>
              <a:fillRect/>
            </a:stretch>
          </p:blipFill>
          <p:spPr>
            <a:xfrm>
              <a:off x="0" y="0"/>
              <a:ext cx="5257800" cy="4889500"/>
            </a:xfrm>
            <a:prstGeom prst="rect">
              <a:avLst/>
            </a:prstGeom>
            <a:effectLst/>
          </p:spPr>
        </p:pic>
      </p:grpSp>
      <p:sp>
        <p:nvSpPr>
          <p:cNvPr id="2" name="TextBox 1"/>
          <p:cNvSpPr txBox="1"/>
          <p:nvPr/>
        </p:nvSpPr>
        <p:spPr>
          <a:xfrm>
            <a:off x="1299411" y="5775158"/>
            <a:ext cx="4219073" cy="369332"/>
          </a:xfrm>
          <a:prstGeom prst="rect">
            <a:avLst/>
          </a:prstGeom>
          <a:noFill/>
        </p:spPr>
        <p:txBody>
          <a:bodyPr wrap="square" rtlCol="0">
            <a:spAutoFit/>
          </a:bodyPr>
          <a:lstStyle/>
          <a:p>
            <a:r>
              <a:rPr lang="is-IS" dirty="0" smtClean="0">
                <a:solidFill>
                  <a:schemeClr val="tx1"/>
                </a:solidFill>
              </a:rPr>
              <a:t>… om optimale synergie te bereiken</a:t>
            </a:r>
            <a:endParaRPr lang="en-US" dirty="0">
              <a:solidFill>
                <a:schemeClr val="tx1"/>
              </a:solidFill>
            </a:endParaRPr>
          </a:p>
        </p:txBody>
      </p:sp>
      <p:pic>
        <p:nvPicPr>
          <p:cNvPr id="7" name="Afbeelding 13" descr="logo_ordina_oranje_RGB.jpg"/>
          <p:cNvPicPr>
            <a:picLocks noChangeAspect="1"/>
          </p:cNvPicPr>
          <p:nvPr/>
        </p:nvPicPr>
        <p:blipFill>
          <a:blip r:embed="rId5" cstate="print"/>
          <a:stretch>
            <a:fillRect/>
          </a:stretch>
        </p:blipFill>
        <p:spPr>
          <a:xfrm>
            <a:off x="283077" y="6258344"/>
            <a:ext cx="1676567" cy="463496"/>
          </a:xfrm>
          <a:prstGeom prst="rect">
            <a:avLst/>
          </a:prstGeom>
        </p:spPr>
      </p:pic>
      <p:pic>
        <p:nvPicPr>
          <p:cNvPr id="8" name="Picture 7"/>
          <p:cNvPicPr>
            <a:picLocks noChangeAspect="1"/>
          </p:cNvPicPr>
          <p:nvPr/>
        </p:nvPicPr>
        <p:blipFill>
          <a:blip r:embed="rId6"/>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3355045031"/>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2A76BED1-ADE0-4F82-9970-FDD7F4BA8F66}" type="slidenum">
              <a:rPr lang="nl-NL" smtClean="0"/>
              <a:pPr>
                <a:defRPr/>
              </a:pPr>
              <a:t>9</a:t>
            </a:fld>
            <a:endParaRPr lang="nl-NL"/>
          </a:p>
        </p:txBody>
      </p:sp>
      <p:sp>
        <p:nvSpPr>
          <p:cNvPr id="2" name="Tekstvak 1"/>
          <p:cNvSpPr txBox="1"/>
          <p:nvPr/>
        </p:nvSpPr>
        <p:spPr>
          <a:xfrm>
            <a:off x="506626" y="420130"/>
            <a:ext cx="8007178" cy="461665"/>
          </a:xfrm>
          <a:prstGeom prst="rect">
            <a:avLst/>
          </a:prstGeom>
          <a:noFill/>
        </p:spPr>
        <p:txBody>
          <a:bodyPr wrap="square" rtlCol="0">
            <a:spAutoFit/>
          </a:bodyPr>
          <a:lstStyle/>
          <a:p>
            <a:r>
              <a:rPr lang="nl-NL" sz="2400" dirty="0" smtClean="0">
                <a:solidFill>
                  <a:schemeClr val="tx1"/>
                </a:solidFill>
              </a:rPr>
              <a:t>Synergie</a:t>
            </a:r>
            <a:r>
              <a:rPr lang="nl-NL" sz="2400" dirty="0">
                <a:solidFill>
                  <a:schemeClr val="tx1"/>
                </a:solidFill>
              </a:rPr>
              <a:t> </a:t>
            </a:r>
            <a:r>
              <a:rPr lang="nl-NL" sz="2400" dirty="0" smtClean="0">
                <a:solidFill>
                  <a:schemeClr val="tx1"/>
                </a:solidFill>
              </a:rPr>
              <a:t>potentieel</a:t>
            </a:r>
            <a:endParaRPr lang="nl-NL" sz="2400" dirty="0">
              <a:solidFill>
                <a:schemeClr val="tx1"/>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1188" y="1449388"/>
            <a:ext cx="5381625" cy="401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06626" y="1747965"/>
            <a:ext cx="2968988" cy="369332"/>
          </a:xfrm>
          <a:prstGeom prst="rect">
            <a:avLst/>
          </a:prstGeom>
          <a:noFill/>
        </p:spPr>
        <p:txBody>
          <a:bodyPr wrap="square" rtlCol="0">
            <a:spAutoFit/>
          </a:bodyPr>
          <a:lstStyle/>
          <a:p>
            <a:r>
              <a:rPr lang="en-US" dirty="0" smtClean="0">
                <a:solidFill>
                  <a:schemeClr val="tx1"/>
                </a:solidFill>
              </a:rPr>
              <a:t>Wat </a:t>
            </a:r>
            <a:r>
              <a:rPr lang="en-US" dirty="0" err="1" smtClean="0">
                <a:solidFill>
                  <a:schemeClr val="tx1"/>
                </a:solidFill>
              </a:rPr>
              <a:t>gedaan</a:t>
            </a:r>
            <a:r>
              <a:rPr lang="en-US" dirty="0" smtClean="0">
                <a:solidFill>
                  <a:schemeClr val="tx1"/>
                </a:solidFill>
              </a:rPr>
              <a:t> </a:t>
            </a:r>
            <a:r>
              <a:rPr lang="en-US" dirty="0" err="1" smtClean="0">
                <a:solidFill>
                  <a:schemeClr val="tx1"/>
                </a:solidFill>
              </a:rPr>
              <a:t>moet</a:t>
            </a:r>
            <a:r>
              <a:rPr lang="en-US" dirty="0" smtClean="0">
                <a:solidFill>
                  <a:schemeClr val="tx1"/>
                </a:solidFill>
              </a:rPr>
              <a:t> </a:t>
            </a:r>
            <a:r>
              <a:rPr lang="en-US" dirty="0" err="1" smtClean="0">
                <a:solidFill>
                  <a:schemeClr val="tx1"/>
                </a:solidFill>
              </a:rPr>
              <a:t>worden</a:t>
            </a:r>
            <a:endParaRPr lang="en-US" dirty="0">
              <a:solidFill>
                <a:schemeClr val="tx1"/>
              </a:solidFill>
            </a:endParaRPr>
          </a:p>
        </p:txBody>
      </p:sp>
      <p:sp>
        <p:nvSpPr>
          <p:cNvPr id="5" name="TextBox 4"/>
          <p:cNvSpPr txBox="1"/>
          <p:nvPr/>
        </p:nvSpPr>
        <p:spPr>
          <a:xfrm>
            <a:off x="506626" y="4605877"/>
            <a:ext cx="2521581" cy="369332"/>
          </a:xfrm>
          <a:prstGeom prst="rect">
            <a:avLst/>
          </a:prstGeom>
          <a:noFill/>
        </p:spPr>
        <p:txBody>
          <a:bodyPr wrap="square" rtlCol="0">
            <a:spAutoFit/>
          </a:bodyPr>
          <a:lstStyle/>
          <a:p>
            <a:r>
              <a:rPr lang="en-US" dirty="0" err="1" smtClean="0">
                <a:solidFill>
                  <a:schemeClr val="tx1"/>
                </a:solidFill>
              </a:rPr>
              <a:t>Wie</a:t>
            </a:r>
            <a:r>
              <a:rPr lang="en-US" dirty="0" smtClean="0">
                <a:solidFill>
                  <a:schemeClr val="tx1"/>
                </a:solidFill>
              </a:rPr>
              <a:t> het </a:t>
            </a:r>
            <a:r>
              <a:rPr lang="en-US" dirty="0" err="1" smtClean="0">
                <a:solidFill>
                  <a:schemeClr val="tx1"/>
                </a:solidFill>
              </a:rPr>
              <a:t>gaat</a:t>
            </a:r>
            <a:r>
              <a:rPr lang="en-US" dirty="0" smtClean="0">
                <a:solidFill>
                  <a:schemeClr val="tx1"/>
                </a:solidFill>
              </a:rPr>
              <a:t> </a:t>
            </a:r>
            <a:r>
              <a:rPr lang="en-US" dirty="0" err="1" smtClean="0">
                <a:solidFill>
                  <a:schemeClr val="tx1"/>
                </a:solidFill>
              </a:rPr>
              <a:t>doen</a:t>
            </a:r>
            <a:endParaRPr lang="en-US" dirty="0">
              <a:solidFill>
                <a:schemeClr val="tx1"/>
              </a:solidFill>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3750" y="2321655"/>
            <a:ext cx="2101498" cy="1229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Afbeelding 13" descr="logo_ordina_oranje_RGB.jpg"/>
          <p:cNvPicPr>
            <a:picLocks noChangeAspect="1"/>
          </p:cNvPicPr>
          <p:nvPr/>
        </p:nvPicPr>
        <p:blipFill>
          <a:blip r:embed="rId5" cstate="print"/>
          <a:stretch>
            <a:fillRect/>
          </a:stretch>
        </p:blipFill>
        <p:spPr>
          <a:xfrm>
            <a:off x="283077" y="6258344"/>
            <a:ext cx="1676567" cy="463496"/>
          </a:xfrm>
          <a:prstGeom prst="rect">
            <a:avLst/>
          </a:prstGeom>
        </p:spPr>
      </p:pic>
      <p:pic>
        <p:nvPicPr>
          <p:cNvPr id="9" name="Picture 8"/>
          <p:cNvPicPr>
            <a:picLocks noChangeAspect="1"/>
          </p:cNvPicPr>
          <p:nvPr/>
        </p:nvPicPr>
        <p:blipFill>
          <a:blip r:embed="rId6"/>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21644523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2A76BED1-ADE0-4F82-9970-FDD7F4BA8F66}" type="slidenum">
              <a:rPr lang="nl-NL" smtClean="0"/>
              <a:pPr>
                <a:defRPr/>
              </a:pPr>
              <a:t>10</a:t>
            </a:fld>
            <a:endParaRPr lang="nl-NL"/>
          </a:p>
        </p:txBody>
      </p:sp>
      <p:sp>
        <p:nvSpPr>
          <p:cNvPr id="2" name="Tekstvak 1"/>
          <p:cNvSpPr txBox="1"/>
          <p:nvPr/>
        </p:nvSpPr>
        <p:spPr>
          <a:xfrm>
            <a:off x="506627" y="418635"/>
            <a:ext cx="8007178" cy="461665"/>
          </a:xfrm>
          <a:prstGeom prst="rect">
            <a:avLst/>
          </a:prstGeom>
          <a:noFill/>
        </p:spPr>
        <p:txBody>
          <a:bodyPr wrap="square" rtlCol="0">
            <a:spAutoFit/>
          </a:bodyPr>
          <a:lstStyle/>
          <a:p>
            <a:r>
              <a:rPr lang="nl-NL" sz="2400" dirty="0" smtClean="0">
                <a:solidFill>
                  <a:schemeClr val="tx1"/>
                </a:solidFill>
              </a:rPr>
              <a:t>Hoe bereik je synergie: Flow</a:t>
            </a:r>
            <a:r>
              <a:rPr lang="nl-NL" sz="2400" baseline="30000" dirty="0" smtClean="0">
                <a:solidFill>
                  <a:schemeClr val="tx1"/>
                </a:solidFill>
              </a:rPr>
              <a:t>2</a:t>
            </a:r>
            <a:endParaRPr lang="nl-NL" sz="2400" baseline="30000" dirty="0">
              <a:solidFill>
                <a:schemeClr val="tx1"/>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623" y="1952015"/>
            <a:ext cx="3944637" cy="2871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8144" y="1952015"/>
            <a:ext cx="3047392" cy="1724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kstvak 8"/>
          <p:cNvSpPr txBox="1"/>
          <p:nvPr/>
        </p:nvSpPr>
        <p:spPr>
          <a:xfrm>
            <a:off x="411623" y="1357059"/>
            <a:ext cx="3257852" cy="369332"/>
          </a:xfrm>
          <a:prstGeom prst="rect">
            <a:avLst/>
          </a:prstGeom>
          <a:noFill/>
        </p:spPr>
        <p:txBody>
          <a:bodyPr wrap="square" rtlCol="0">
            <a:spAutoFit/>
          </a:bodyPr>
          <a:lstStyle/>
          <a:p>
            <a:r>
              <a:rPr lang="nl-NL" dirty="0" smtClean="0">
                <a:solidFill>
                  <a:schemeClr val="tx1"/>
                </a:solidFill>
              </a:rPr>
              <a:t>Persoonlijke flow</a:t>
            </a:r>
            <a:endParaRPr lang="nl-NL" dirty="0">
              <a:solidFill>
                <a:schemeClr val="tx1"/>
              </a:solidFill>
            </a:endParaRPr>
          </a:p>
        </p:txBody>
      </p:sp>
      <p:sp>
        <p:nvSpPr>
          <p:cNvPr id="10" name="Tekstvak 9"/>
          <p:cNvSpPr txBox="1"/>
          <p:nvPr/>
        </p:nvSpPr>
        <p:spPr>
          <a:xfrm>
            <a:off x="5128144" y="1357059"/>
            <a:ext cx="2875812" cy="369332"/>
          </a:xfrm>
          <a:prstGeom prst="rect">
            <a:avLst/>
          </a:prstGeom>
          <a:noFill/>
        </p:spPr>
        <p:txBody>
          <a:bodyPr wrap="square" rtlCol="0">
            <a:spAutoFit/>
          </a:bodyPr>
          <a:lstStyle/>
          <a:p>
            <a:r>
              <a:rPr lang="nl-NL" dirty="0" smtClean="0">
                <a:solidFill>
                  <a:schemeClr val="tx1"/>
                </a:solidFill>
              </a:rPr>
              <a:t>Teamflow</a:t>
            </a:r>
            <a:endParaRPr lang="nl-NL" dirty="0">
              <a:solidFill>
                <a:schemeClr val="tx1"/>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569" y="3724453"/>
            <a:ext cx="3040967" cy="1882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Afbeelding 13" descr="logo_ordina_oranje_RGB.jpg"/>
          <p:cNvPicPr>
            <a:picLocks noChangeAspect="1"/>
          </p:cNvPicPr>
          <p:nvPr/>
        </p:nvPicPr>
        <p:blipFill>
          <a:blip r:embed="rId6" cstate="print"/>
          <a:stretch>
            <a:fillRect/>
          </a:stretch>
        </p:blipFill>
        <p:spPr>
          <a:xfrm>
            <a:off x="283077" y="6258344"/>
            <a:ext cx="1676567" cy="463496"/>
          </a:xfrm>
          <a:prstGeom prst="rect">
            <a:avLst/>
          </a:prstGeom>
        </p:spPr>
      </p:pic>
      <p:pic>
        <p:nvPicPr>
          <p:cNvPr id="12" name="Picture 11"/>
          <p:cNvPicPr>
            <a:picLocks noChangeAspect="1"/>
          </p:cNvPicPr>
          <p:nvPr/>
        </p:nvPicPr>
        <p:blipFill>
          <a:blip r:embed="rId7"/>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792618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2A76BED1-ADE0-4F82-9970-FDD7F4BA8F66}" type="slidenum">
              <a:rPr lang="nl-NL" smtClean="0"/>
              <a:pPr>
                <a:defRPr/>
              </a:pPr>
              <a:t>11</a:t>
            </a:fld>
            <a:endParaRPr lang="nl-NL"/>
          </a:p>
        </p:txBody>
      </p:sp>
      <p:sp>
        <p:nvSpPr>
          <p:cNvPr id="2" name="Tekstvak 1"/>
          <p:cNvSpPr txBox="1"/>
          <p:nvPr/>
        </p:nvSpPr>
        <p:spPr>
          <a:xfrm>
            <a:off x="316627" y="418635"/>
            <a:ext cx="8007178" cy="461665"/>
          </a:xfrm>
          <a:prstGeom prst="rect">
            <a:avLst/>
          </a:prstGeom>
          <a:noFill/>
        </p:spPr>
        <p:txBody>
          <a:bodyPr wrap="square" rtlCol="0">
            <a:spAutoFit/>
          </a:bodyPr>
          <a:lstStyle/>
          <a:p>
            <a:r>
              <a:rPr lang="nl-NL" sz="2400" dirty="0" smtClean="0">
                <a:solidFill>
                  <a:schemeClr val="tx1"/>
                </a:solidFill>
              </a:rPr>
              <a:t>Persoonlijke flow</a:t>
            </a:r>
            <a:endParaRPr lang="nl-NL" sz="2400" baseline="30000" dirty="0">
              <a:solidFill>
                <a:schemeClr val="tx1"/>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627" y="1106570"/>
            <a:ext cx="5041436" cy="2966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3077" y="4298885"/>
            <a:ext cx="5454316" cy="1754326"/>
          </a:xfrm>
          <a:prstGeom prst="rect">
            <a:avLst/>
          </a:prstGeom>
          <a:noFill/>
        </p:spPr>
        <p:txBody>
          <a:bodyPr wrap="square" rtlCol="0">
            <a:spAutoFit/>
          </a:bodyPr>
          <a:lstStyle/>
          <a:p>
            <a:r>
              <a:rPr lang="en-US" dirty="0" smtClean="0">
                <a:solidFill>
                  <a:schemeClr val="tx1"/>
                </a:solidFill>
              </a:rPr>
              <a:t>Flow </a:t>
            </a:r>
            <a:r>
              <a:rPr lang="en-US" dirty="0">
                <a:solidFill>
                  <a:schemeClr val="tx1"/>
                </a:solidFill>
              </a:rPr>
              <a:t>is het </a:t>
            </a:r>
            <a:r>
              <a:rPr lang="en-US" dirty="0" err="1">
                <a:solidFill>
                  <a:schemeClr val="tx1"/>
                </a:solidFill>
              </a:rPr>
              <a:t>ervaren</a:t>
            </a:r>
            <a:r>
              <a:rPr lang="en-US" dirty="0">
                <a:solidFill>
                  <a:schemeClr val="tx1"/>
                </a:solidFill>
              </a:rPr>
              <a:t> van </a:t>
            </a:r>
            <a:r>
              <a:rPr lang="en-US" dirty="0" err="1">
                <a:solidFill>
                  <a:schemeClr val="tx1"/>
                </a:solidFill>
              </a:rPr>
              <a:t>intrinsiek</a:t>
            </a:r>
            <a:r>
              <a:rPr lang="en-US" dirty="0">
                <a:solidFill>
                  <a:schemeClr val="tx1"/>
                </a:solidFill>
              </a:rPr>
              <a:t> </a:t>
            </a:r>
            <a:r>
              <a:rPr lang="en-US" dirty="0" err="1">
                <a:solidFill>
                  <a:schemeClr val="tx1"/>
                </a:solidFill>
              </a:rPr>
              <a:t>geluk</a:t>
            </a:r>
            <a:r>
              <a:rPr lang="en-US" dirty="0">
                <a:solidFill>
                  <a:schemeClr val="tx1"/>
                </a:solidFill>
              </a:rPr>
              <a:t> </a:t>
            </a:r>
            <a:r>
              <a:rPr lang="en-US" dirty="0" err="1">
                <a:solidFill>
                  <a:schemeClr val="tx1"/>
                </a:solidFill>
              </a:rPr>
              <a:t>dat</a:t>
            </a:r>
            <a:r>
              <a:rPr lang="en-US" dirty="0">
                <a:solidFill>
                  <a:schemeClr val="tx1"/>
                </a:solidFill>
              </a:rPr>
              <a:t> in elk van </a:t>
            </a:r>
            <a:r>
              <a:rPr lang="en-US" dirty="0" err="1">
                <a:solidFill>
                  <a:schemeClr val="tx1"/>
                </a:solidFill>
              </a:rPr>
              <a:t>ons</a:t>
            </a:r>
            <a:r>
              <a:rPr lang="en-US" dirty="0">
                <a:solidFill>
                  <a:schemeClr val="tx1"/>
                </a:solidFill>
              </a:rPr>
              <a:t>, van nature </a:t>
            </a:r>
            <a:r>
              <a:rPr lang="en-US" dirty="0" err="1">
                <a:solidFill>
                  <a:schemeClr val="tx1"/>
                </a:solidFill>
              </a:rPr>
              <a:t>aanwezig</a:t>
            </a:r>
            <a:r>
              <a:rPr lang="en-US" dirty="0">
                <a:solidFill>
                  <a:schemeClr val="tx1"/>
                </a:solidFill>
              </a:rPr>
              <a:t> is (</a:t>
            </a:r>
            <a:r>
              <a:rPr lang="en-US" dirty="0" err="1">
                <a:solidFill>
                  <a:schemeClr val="tx1"/>
                </a:solidFill>
              </a:rPr>
              <a:t>Csikszentmihalyi</a:t>
            </a:r>
            <a:r>
              <a:rPr lang="en-US" dirty="0" smtClean="0">
                <a:solidFill>
                  <a:schemeClr val="tx1"/>
                </a:solidFill>
              </a:rPr>
              <a:t>)</a:t>
            </a:r>
          </a:p>
          <a:p>
            <a:endParaRPr lang="en-US" dirty="0">
              <a:solidFill>
                <a:schemeClr val="tx1"/>
              </a:solidFill>
            </a:endParaRPr>
          </a:p>
          <a:p>
            <a:r>
              <a:rPr lang="en-US" dirty="0" smtClean="0">
                <a:solidFill>
                  <a:schemeClr val="tx1"/>
                </a:solidFill>
              </a:rPr>
              <a:t>We </a:t>
            </a:r>
            <a:r>
              <a:rPr lang="en-US" dirty="0" err="1" smtClean="0">
                <a:solidFill>
                  <a:schemeClr val="tx1"/>
                </a:solidFill>
              </a:rPr>
              <a:t>zijn</a:t>
            </a:r>
            <a:r>
              <a:rPr lang="en-US" dirty="0" smtClean="0">
                <a:solidFill>
                  <a:schemeClr val="tx1"/>
                </a:solidFill>
              </a:rPr>
              <a:t> </a:t>
            </a:r>
            <a:r>
              <a:rPr lang="en-US" dirty="0" err="1" smtClean="0">
                <a:solidFill>
                  <a:schemeClr val="tx1"/>
                </a:solidFill>
              </a:rPr>
              <a:t>druk</a:t>
            </a:r>
            <a:r>
              <a:rPr lang="en-US" dirty="0" smtClean="0">
                <a:solidFill>
                  <a:schemeClr val="tx1"/>
                </a:solidFill>
              </a:rPr>
              <a:t> </a:t>
            </a:r>
            <a:r>
              <a:rPr lang="en-US" dirty="0" err="1" smtClean="0">
                <a:solidFill>
                  <a:schemeClr val="tx1"/>
                </a:solidFill>
              </a:rPr>
              <a:t>bezig</a:t>
            </a:r>
            <a:r>
              <a:rPr lang="en-US" dirty="0" smtClean="0">
                <a:solidFill>
                  <a:schemeClr val="tx1"/>
                </a:solidFill>
              </a:rPr>
              <a:t>, maar </a:t>
            </a:r>
            <a:r>
              <a:rPr lang="en-US" dirty="0" err="1" smtClean="0">
                <a:solidFill>
                  <a:schemeClr val="tx1"/>
                </a:solidFill>
              </a:rPr>
              <a:t>ervaren</a:t>
            </a:r>
            <a:r>
              <a:rPr lang="en-US" dirty="0" smtClean="0">
                <a:solidFill>
                  <a:schemeClr val="tx1"/>
                </a:solidFill>
              </a:rPr>
              <a:t> </a:t>
            </a:r>
            <a:r>
              <a:rPr lang="en-US" dirty="0" err="1" smtClean="0">
                <a:solidFill>
                  <a:schemeClr val="tx1"/>
                </a:solidFill>
              </a:rPr>
              <a:t>paradoxaal</a:t>
            </a:r>
            <a:r>
              <a:rPr lang="en-US" dirty="0" smtClean="0">
                <a:solidFill>
                  <a:schemeClr val="tx1"/>
                </a:solidFill>
              </a:rPr>
              <a:t> </a:t>
            </a:r>
            <a:r>
              <a:rPr lang="en-US" dirty="0" err="1" smtClean="0">
                <a:solidFill>
                  <a:schemeClr val="tx1"/>
                </a:solidFill>
              </a:rPr>
              <a:t>genoeg</a:t>
            </a:r>
            <a:r>
              <a:rPr lang="en-US" dirty="0" smtClean="0">
                <a:solidFill>
                  <a:schemeClr val="tx1"/>
                </a:solidFill>
              </a:rPr>
              <a:t> </a:t>
            </a:r>
            <a:r>
              <a:rPr lang="en-US" dirty="0" err="1" smtClean="0">
                <a:solidFill>
                  <a:schemeClr val="tx1"/>
                </a:solidFill>
              </a:rPr>
              <a:t>tegelijkertijd</a:t>
            </a:r>
            <a:r>
              <a:rPr lang="en-US" dirty="0" smtClean="0">
                <a:solidFill>
                  <a:schemeClr val="tx1"/>
                </a:solidFill>
              </a:rPr>
              <a:t> </a:t>
            </a:r>
            <a:r>
              <a:rPr lang="en-US" dirty="0" err="1" smtClean="0">
                <a:solidFill>
                  <a:schemeClr val="tx1"/>
                </a:solidFill>
              </a:rPr>
              <a:t>diep</a:t>
            </a:r>
            <a:r>
              <a:rPr lang="en-US" dirty="0" smtClean="0">
                <a:solidFill>
                  <a:schemeClr val="tx1"/>
                </a:solidFill>
              </a:rPr>
              <a:t> </a:t>
            </a:r>
            <a:r>
              <a:rPr lang="en-US" dirty="0" err="1" smtClean="0">
                <a:solidFill>
                  <a:schemeClr val="tx1"/>
                </a:solidFill>
              </a:rPr>
              <a:t>binnenin</a:t>
            </a:r>
            <a:r>
              <a:rPr lang="en-US" dirty="0" smtClean="0">
                <a:solidFill>
                  <a:schemeClr val="tx1"/>
                </a:solidFill>
              </a:rPr>
              <a:t> </a:t>
            </a:r>
            <a:r>
              <a:rPr lang="en-US" dirty="0" err="1" smtClean="0">
                <a:solidFill>
                  <a:schemeClr val="tx1"/>
                </a:solidFill>
              </a:rPr>
              <a:t>onszelf</a:t>
            </a:r>
            <a:r>
              <a:rPr lang="en-US" dirty="0" smtClean="0">
                <a:solidFill>
                  <a:schemeClr val="tx1"/>
                </a:solidFill>
              </a:rPr>
              <a:t> </a:t>
            </a:r>
            <a:r>
              <a:rPr lang="en-US" dirty="0" err="1" smtClean="0">
                <a:solidFill>
                  <a:schemeClr val="tx1"/>
                </a:solidFill>
              </a:rPr>
              <a:t>een</a:t>
            </a:r>
            <a:r>
              <a:rPr lang="en-US" dirty="0" smtClean="0">
                <a:solidFill>
                  <a:schemeClr val="tx1"/>
                </a:solidFill>
              </a:rPr>
              <a:t> </a:t>
            </a:r>
            <a:r>
              <a:rPr lang="en-US" dirty="0" err="1" smtClean="0">
                <a:solidFill>
                  <a:schemeClr val="tx1"/>
                </a:solidFill>
              </a:rPr>
              <a:t>soort</a:t>
            </a:r>
            <a:r>
              <a:rPr lang="en-US" dirty="0" smtClean="0">
                <a:solidFill>
                  <a:schemeClr val="tx1"/>
                </a:solidFill>
              </a:rPr>
              <a:t> </a:t>
            </a:r>
            <a:r>
              <a:rPr lang="en-US" dirty="0" err="1" smtClean="0">
                <a:solidFill>
                  <a:schemeClr val="tx1"/>
                </a:solidFill>
              </a:rPr>
              <a:t>innerlijke</a:t>
            </a:r>
            <a:r>
              <a:rPr lang="en-US" dirty="0" smtClean="0">
                <a:solidFill>
                  <a:schemeClr val="tx1"/>
                </a:solidFill>
              </a:rPr>
              <a:t> rust </a:t>
            </a:r>
            <a:r>
              <a:rPr lang="en-US" dirty="0" err="1" smtClean="0">
                <a:solidFill>
                  <a:schemeClr val="tx1"/>
                </a:solidFill>
              </a:rPr>
              <a:t>en</a:t>
            </a:r>
            <a:r>
              <a:rPr lang="en-US" dirty="0" smtClean="0">
                <a:solidFill>
                  <a:schemeClr val="tx1"/>
                </a:solidFill>
              </a:rPr>
              <a:t> </a:t>
            </a:r>
            <a:r>
              <a:rPr lang="en-US" dirty="0" err="1" smtClean="0">
                <a:solidFill>
                  <a:schemeClr val="tx1"/>
                </a:solidFill>
              </a:rPr>
              <a:t>verliezen</a:t>
            </a:r>
            <a:r>
              <a:rPr lang="en-US" dirty="0" smtClean="0">
                <a:solidFill>
                  <a:schemeClr val="tx1"/>
                </a:solidFill>
              </a:rPr>
              <a:t> het </a:t>
            </a:r>
            <a:r>
              <a:rPr lang="en-US" dirty="0" err="1" smtClean="0">
                <a:solidFill>
                  <a:schemeClr val="tx1"/>
                </a:solidFill>
              </a:rPr>
              <a:t>gevoel</a:t>
            </a:r>
            <a:r>
              <a:rPr lang="en-US" dirty="0" smtClean="0">
                <a:solidFill>
                  <a:schemeClr val="tx1"/>
                </a:solidFill>
              </a:rPr>
              <a:t> </a:t>
            </a:r>
            <a:r>
              <a:rPr lang="en-US" dirty="0" err="1" smtClean="0">
                <a:solidFill>
                  <a:schemeClr val="tx1"/>
                </a:solidFill>
              </a:rPr>
              <a:t>voor</a:t>
            </a:r>
            <a:r>
              <a:rPr lang="en-US" dirty="0" smtClean="0">
                <a:solidFill>
                  <a:schemeClr val="tx1"/>
                </a:solidFill>
              </a:rPr>
              <a:t> </a:t>
            </a:r>
            <a:r>
              <a:rPr lang="en-US" dirty="0" err="1" smtClean="0">
                <a:solidFill>
                  <a:schemeClr val="tx1"/>
                </a:solidFill>
              </a:rPr>
              <a:t>tijd</a:t>
            </a:r>
            <a:endParaRPr lang="en-US" dirty="0">
              <a:solidFill>
                <a:schemeClr val="tx1"/>
              </a:solidFill>
            </a:endParaRPr>
          </a:p>
        </p:txBody>
      </p:sp>
      <p:sp>
        <p:nvSpPr>
          <p:cNvPr id="5" name="Tekstvak 4"/>
          <p:cNvSpPr txBox="1"/>
          <p:nvPr/>
        </p:nvSpPr>
        <p:spPr>
          <a:xfrm>
            <a:off x="6115802" y="1106570"/>
            <a:ext cx="3028198" cy="3108543"/>
          </a:xfrm>
          <a:prstGeom prst="rect">
            <a:avLst/>
          </a:prstGeom>
          <a:noFill/>
        </p:spPr>
        <p:txBody>
          <a:bodyPr wrap="square" rtlCol="0">
            <a:spAutoFit/>
          </a:bodyPr>
          <a:lstStyle/>
          <a:p>
            <a:pPr marL="285750" indent="-285750">
              <a:buFont typeface="Arial" panose="020B0604020202020204" pitchFamily="34" charset="0"/>
              <a:buChar char="•"/>
            </a:pPr>
            <a:r>
              <a:rPr lang="nl-NL" dirty="0">
                <a:solidFill>
                  <a:schemeClr val="tx1"/>
                </a:solidFill>
              </a:rPr>
              <a:t>Helder </a:t>
            </a:r>
            <a:r>
              <a:rPr lang="nl-NL" dirty="0" smtClean="0">
                <a:solidFill>
                  <a:schemeClr val="tx1"/>
                </a:solidFill>
              </a:rPr>
              <a:t>doel</a:t>
            </a:r>
          </a:p>
          <a:p>
            <a:pPr marL="285750" indent="-285750">
              <a:buFont typeface="Arial" panose="020B0604020202020204" pitchFamily="34" charset="0"/>
              <a:buChar char="•"/>
            </a:pPr>
            <a:r>
              <a:rPr lang="nl-NL" dirty="0" smtClean="0">
                <a:solidFill>
                  <a:schemeClr val="tx1"/>
                </a:solidFill>
              </a:rPr>
              <a:t>Zelfvertrouwen</a:t>
            </a:r>
            <a:br>
              <a:rPr lang="nl-NL" dirty="0" smtClean="0">
                <a:solidFill>
                  <a:schemeClr val="tx1"/>
                </a:solidFill>
              </a:rPr>
            </a:br>
            <a:endParaRPr lang="nl-NL" dirty="0">
              <a:solidFill>
                <a:schemeClr val="tx1"/>
              </a:solidFill>
            </a:endParaRPr>
          </a:p>
          <a:p>
            <a:pPr marL="285750" indent="-285750">
              <a:buFont typeface="Arial" panose="020B0604020202020204" pitchFamily="34" charset="0"/>
              <a:buChar char="•"/>
            </a:pPr>
            <a:r>
              <a:rPr lang="nl-NL" dirty="0" smtClean="0">
                <a:solidFill>
                  <a:schemeClr val="tx1"/>
                </a:solidFill>
              </a:rPr>
              <a:t>Getting Things Done</a:t>
            </a:r>
          </a:p>
          <a:p>
            <a:pPr marL="285750" indent="-285750">
              <a:buFont typeface="Arial" panose="020B0604020202020204" pitchFamily="34" charset="0"/>
              <a:buChar char="•"/>
            </a:pPr>
            <a:r>
              <a:rPr lang="nl-NL" dirty="0" smtClean="0">
                <a:solidFill>
                  <a:schemeClr val="tx1"/>
                </a:solidFill>
              </a:rPr>
              <a:t>Focus</a:t>
            </a:r>
            <a:br>
              <a:rPr lang="nl-NL" dirty="0" smtClean="0">
                <a:solidFill>
                  <a:schemeClr val="tx1"/>
                </a:solidFill>
              </a:rPr>
            </a:br>
            <a:endParaRPr lang="nl-NL" dirty="0" smtClean="0">
              <a:solidFill>
                <a:schemeClr val="tx1"/>
              </a:solidFill>
            </a:endParaRPr>
          </a:p>
          <a:p>
            <a:pPr marL="285750" indent="-285750">
              <a:buFont typeface="Arial" panose="020B0604020202020204" pitchFamily="34" charset="0"/>
              <a:buChar char="•"/>
            </a:pPr>
            <a:r>
              <a:rPr lang="nl-NL" dirty="0" smtClean="0">
                <a:solidFill>
                  <a:schemeClr val="tx1"/>
                </a:solidFill>
              </a:rPr>
              <a:t>Uitdaging </a:t>
            </a:r>
            <a:br>
              <a:rPr lang="nl-NL" dirty="0" smtClean="0">
                <a:solidFill>
                  <a:schemeClr val="tx1"/>
                </a:solidFill>
              </a:rPr>
            </a:br>
            <a:r>
              <a:rPr lang="nl-NL" dirty="0" smtClean="0">
                <a:solidFill>
                  <a:schemeClr val="tx1"/>
                </a:solidFill>
              </a:rPr>
              <a:t>als input voor bijsturen</a:t>
            </a:r>
            <a:br>
              <a:rPr lang="nl-NL" dirty="0" smtClean="0">
                <a:solidFill>
                  <a:schemeClr val="tx1"/>
                </a:solidFill>
              </a:rPr>
            </a:br>
            <a:endParaRPr lang="nl-NL" sz="1600" dirty="0" smtClean="0">
              <a:solidFill>
                <a:schemeClr val="tx1"/>
              </a:solidFill>
            </a:endParaRPr>
          </a:p>
          <a:p>
            <a:pPr marL="285750" indent="-285750">
              <a:buFont typeface="Arial" panose="020B0604020202020204" pitchFamily="34" charset="0"/>
              <a:buChar char="•"/>
            </a:pPr>
            <a:r>
              <a:rPr lang="nl-NL" dirty="0" smtClean="0">
                <a:solidFill>
                  <a:schemeClr val="tx1"/>
                </a:solidFill>
              </a:rPr>
              <a:t>Autonomie</a:t>
            </a:r>
          </a:p>
          <a:p>
            <a:pPr marL="285750" indent="-285750">
              <a:buFont typeface="Arial" panose="020B0604020202020204" pitchFamily="34" charset="0"/>
              <a:buChar char="•"/>
            </a:pPr>
            <a:endParaRPr lang="nl-NL" dirty="0">
              <a:solidFill>
                <a:schemeClr val="tx1"/>
              </a:solidFill>
            </a:endParaRPr>
          </a:p>
        </p:txBody>
      </p:sp>
      <p:pic>
        <p:nvPicPr>
          <p:cNvPr id="7" name="Afbeelding 13" descr="logo_ordina_oranje_RGB.jpg"/>
          <p:cNvPicPr>
            <a:picLocks noChangeAspect="1"/>
          </p:cNvPicPr>
          <p:nvPr/>
        </p:nvPicPr>
        <p:blipFill>
          <a:blip r:embed="rId4" cstate="print"/>
          <a:stretch>
            <a:fillRect/>
          </a:stretch>
        </p:blipFill>
        <p:spPr>
          <a:xfrm>
            <a:off x="283077" y="6258344"/>
            <a:ext cx="1676567" cy="463496"/>
          </a:xfrm>
          <a:prstGeom prst="rect">
            <a:avLst/>
          </a:prstGeom>
        </p:spPr>
      </p:pic>
      <p:pic>
        <p:nvPicPr>
          <p:cNvPr id="8" name="Picture 7"/>
          <p:cNvPicPr>
            <a:picLocks noChangeAspect="1"/>
          </p:cNvPicPr>
          <p:nvPr/>
        </p:nvPicPr>
        <p:blipFill>
          <a:blip r:embed="rId5"/>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13488458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2A76BED1-ADE0-4F82-9970-FDD7F4BA8F66}" type="slidenum">
              <a:rPr lang="nl-NL" smtClean="0"/>
              <a:pPr>
                <a:defRPr/>
              </a:pPr>
              <a:t>12</a:t>
            </a:fld>
            <a:endParaRPr lang="nl-NL"/>
          </a:p>
        </p:txBody>
      </p:sp>
      <p:sp>
        <p:nvSpPr>
          <p:cNvPr id="2" name="Tekstvak 1"/>
          <p:cNvSpPr txBox="1"/>
          <p:nvPr/>
        </p:nvSpPr>
        <p:spPr>
          <a:xfrm>
            <a:off x="376002" y="418635"/>
            <a:ext cx="8007178" cy="461665"/>
          </a:xfrm>
          <a:prstGeom prst="rect">
            <a:avLst/>
          </a:prstGeom>
          <a:noFill/>
        </p:spPr>
        <p:txBody>
          <a:bodyPr wrap="square" rtlCol="0">
            <a:spAutoFit/>
          </a:bodyPr>
          <a:lstStyle/>
          <a:p>
            <a:r>
              <a:rPr lang="nl-NL" sz="2400" dirty="0" smtClean="0">
                <a:solidFill>
                  <a:schemeClr val="tx1"/>
                </a:solidFill>
              </a:rPr>
              <a:t>Teamflow</a:t>
            </a:r>
            <a:endParaRPr lang="nl-NL" sz="2400" baseline="30000" dirty="0">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002" y="1090644"/>
            <a:ext cx="5162184" cy="3861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76002" y="5261811"/>
            <a:ext cx="5433147" cy="1200329"/>
          </a:xfrm>
          <a:prstGeom prst="rect">
            <a:avLst/>
          </a:prstGeom>
          <a:noFill/>
        </p:spPr>
        <p:txBody>
          <a:bodyPr wrap="square" rtlCol="0">
            <a:spAutoFit/>
          </a:bodyPr>
          <a:lstStyle/>
          <a:p>
            <a:r>
              <a:rPr lang="en-US" dirty="0" err="1" smtClean="0">
                <a:solidFill>
                  <a:schemeClr val="tx1"/>
                </a:solidFill>
              </a:rPr>
              <a:t>Teamflow</a:t>
            </a:r>
            <a:r>
              <a:rPr lang="en-US" dirty="0" smtClean="0">
                <a:solidFill>
                  <a:schemeClr val="tx1"/>
                </a:solidFill>
              </a:rPr>
              <a:t> </a:t>
            </a:r>
            <a:r>
              <a:rPr lang="en-US" dirty="0">
                <a:solidFill>
                  <a:schemeClr val="tx1"/>
                </a:solidFill>
              </a:rPr>
              <a:t>is het </a:t>
            </a:r>
            <a:r>
              <a:rPr lang="en-US" dirty="0" err="1">
                <a:solidFill>
                  <a:schemeClr val="tx1"/>
                </a:solidFill>
              </a:rPr>
              <a:t>gedeelde</a:t>
            </a:r>
            <a:r>
              <a:rPr lang="en-US" dirty="0">
                <a:solidFill>
                  <a:schemeClr val="tx1"/>
                </a:solidFill>
              </a:rPr>
              <a:t> </a:t>
            </a:r>
            <a:r>
              <a:rPr lang="en-US" dirty="0" err="1">
                <a:solidFill>
                  <a:schemeClr val="tx1"/>
                </a:solidFill>
              </a:rPr>
              <a:t>gevoel</a:t>
            </a:r>
            <a:r>
              <a:rPr lang="en-US" dirty="0">
                <a:solidFill>
                  <a:schemeClr val="tx1"/>
                </a:solidFill>
              </a:rPr>
              <a:t> van </a:t>
            </a:r>
            <a:r>
              <a:rPr lang="en-US" dirty="0" err="1">
                <a:solidFill>
                  <a:schemeClr val="tx1"/>
                </a:solidFill>
              </a:rPr>
              <a:t>een</a:t>
            </a:r>
            <a:r>
              <a:rPr lang="en-US" dirty="0">
                <a:solidFill>
                  <a:schemeClr val="tx1"/>
                </a:solidFill>
              </a:rPr>
              <a:t> complete </a:t>
            </a:r>
            <a:r>
              <a:rPr lang="en-US" dirty="0" err="1">
                <a:solidFill>
                  <a:schemeClr val="tx1"/>
                </a:solidFill>
              </a:rPr>
              <a:t>en</a:t>
            </a:r>
            <a:r>
              <a:rPr lang="en-US" dirty="0">
                <a:solidFill>
                  <a:schemeClr val="tx1"/>
                </a:solidFill>
              </a:rPr>
              <a:t> </a:t>
            </a:r>
            <a:r>
              <a:rPr lang="en-US" dirty="0" err="1">
                <a:solidFill>
                  <a:schemeClr val="tx1"/>
                </a:solidFill>
              </a:rPr>
              <a:t>energieke</a:t>
            </a:r>
            <a:r>
              <a:rPr lang="en-US" dirty="0">
                <a:solidFill>
                  <a:schemeClr val="tx1"/>
                </a:solidFill>
              </a:rPr>
              <a:t> focus in </a:t>
            </a:r>
            <a:r>
              <a:rPr lang="en-US" dirty="0" err="1">
                <a:solidFill>
                  <a:schemeClr val="tx1"/>
                </a:solidFill>
              </a:rPr>
              <a:t>een</a:t>
            </a:r>
            <a:r>
              <a:rPr lang="en-US" dirty="0">
                <a:solidFill>
                  <a:schemeClr val="tx1"/>
                </a:solidFill>
              </a:rPr>
              <a:t> </a:t>
            </a:r>
            <a:r>
              <a:rPr lang="en-US" dirty="0" err="1">
                <a:solidFill>
                  <a:schemeClr val="tx1"/>
                </a:solidFill>
              </a:rPr>
              <a:t>teamactiviteit</a:t>
            </a:r>
            <a:r>
              <a:rPr lang="en-US" dirty="0">
                <a:solidFill>
                  <a:schemeClr val="tx1"/>
                </a:solidFill>
              </a:rPr>
              <a:t>, met </a:t>
            </a:r>
            <a:r>
              <a:rPr lang="en-US" dirty="0" err="1">
                <a:solidFill>
                  <a:schemeClr val="tx1"/>
                </a:solidFill>
              </a:rPr>
              <a:t>een</a:t>
            </a:r>
            <a:r>
              <a:rPr lang="en-US" dirty="0">
                <a:solidFill>
                  <a:schemeClr val="tx1"/>
                </a:solidFill>
              </a:rPr>
              <a:t> </a:t>
            </a:r>
            <a:r>
              <a:rPr lang="en-US" dirty="0" err="1">
                <a:solidFill>
                  <a:schemeClr val="tx1"/>
                </a:solidFill>
              </a:rPr>
              <a:t>hoog</a:t>
            </a:r>
            <a:r>
              <a:rPr lang="en-US" dirty="0">
                <a:solidFill>
                  <a:schemeClr val="tx1"/>
                </a:solidFill>
              </a:rPr>
              <a:t> </a:t>
            </a:r>
            <a:r>
              <a:rPr lang="en-US" dirty="0" err="1">
                <a:solidFill>
                  <a:schemeClr val="tx1"/>
                </a:solidFill>
              </a:rPr>
              <a:t>energieniveau</a:t>
            </a:r>
            <a:r>
              <a:rPr lang="en-US" dirty="0">
                <a:solidFill>
                  <a:schemeClr val="tx1"/>
                </a:solidFill>
              </a:rPr>
              <a:t> </a:t>
            </a:r>
            <a:r>
              <a:rPr lang="en-US" dirty="0" err="1">
                <a:solidFill>
                  <a:schemeClr val="tx1"/>
                </a:solidFill>
              </a:rPr>
              <a:t>en</a:t>
            </a:r>
            <a:r>
              <a:rPr lang="en-US" dirty="0">
                <a:solidFill>
                  <a:schemeClr val="tx1"/>
                </a:solidFill>
              </a:rPr>
              <a:t> </a:t>
            </a:r>
            <a:r>
              <a:rPr lang="en-US" dirty="0" err="1">
                <a:solidFill>
                  <a:schemeClr val="tx1"/>
                </a:solidFill>
              </a:rPr>
              <a:t>enthousiasme</a:t>
            </a:r>
            <a:r>
              <a:rPr lang="en-US" dirty="0">
                <a:solidFill>
                  <a:schemeClr val="tx1"/>
                </a:solidFill>
              </a:rPr>
              <a:t>.</a:t>
            </a:r>
          </a:p>
          <a:p>
            <a:pPr marL="285750" indent="-285750">
              <a:buFont typeface="Arial" charset="0"/>
              <a:buChar char="•"/>
            </a:pPr>
            <a:endParaRPr lang="en-US" dirty="0"/>
          </a:p>
        </p:txBody>
      </p:sp>
      <p:sp>
        <p:nvSpPr>
          <p:cNvPr id="6" name="Tekstvak 5"/>
          <p:cNvSpPr txBox="1"/>
          <p:nvPr/>
        </p:nvSpPr>
        <p:spPr>
          <a:xfrm>
            <a:off x="5737335" y="1114395"/>
            <a:ext cx="2943533" cy="3970318"/>
          </a:xfrm>
          <a:prstGeom prst="rect">
            <a:avLst/>
          </a:prstGeom>
          <a:noFill/>
        </p:spPr>
        <p:txBody>
          <a:bodyPr wrap="square" rtlCol="0">
            <a:spAutoFit/>
          </a:bodyPr>
          <a:lstStyle/>
          <a:p>
            <a:pPr marL="285750" indent="-285750">
              <a:buFont typeface="Arial" panose="020B0604020202020204" pitchFamily="34" charset="0"/>
              <a:buChar char="•"/>
            </a:pPr>
            <a:r>
              <a:rPr lang="nl-NL" dirty="0" smtClean="0">
                <a:solidFill>
                  <a:schemeClr val="tx1"/>
                </a:solidFill>
              </a:rPr>
              <a:t>Gezamenlijk doel</a:t>
            </a:r>
          </a:p>
          <a:p>
            <a:pPr marL="285750" indent="-285750">
              <a:buFont typeface="Arial" panose="020B0604020202020204" pitchFamily="34" charset="0"/>
              <a:buChar char="•"/>
            </a:pPr>
            <a:r>
              <a:rPr lang="nl-NL" dirty="0" smtClean="0">
                <a:solidFill>
                  <a:schemeClr val="tx1"/>
                </a:solidFill>
              </a:rPr>
              <a:t>Onderling vertrouwen</a:t>
            </a:r>
            <a:br>
              <a:rPr lang="nl-NL" dirty="0" smtClean="0">
                <a:solidFill>
                  <a:schemeClr val="tx1"/>
                </a:solidFill>
              </a:rPr>
            </a:br>
            <a:endParaRPr lang="nl-NL" dirty="0" smtClean="0">
              <a:solidFill>
                <a:schemeClr val="tx1"/>
              </a:solidFill>
            </a:endParaRPr>
          </a:p>
          <a:p>
            <a:pPr marL="285750" indent="-285750">
              <a:buFont typeface="Arial" panose="020B0604020202020204" pitchFamily="34" charset="0"/>
              <a:buChar char="•"/>
            </a:pPr>
            <a:r>
              <a:rPr lang="nl-NL" dirty="0" smtClean="0">
                <a:solidFill>
                  <a:schemeClr val="tx1"/>
                </a:solidFill>
              </a:rPr>
              <a:t>Getting Teams Done</a:t>
            </a:r>
            <a:endParaRPr lang="nl-NL" dirty="0">
              <a:solidFill>
                <a:schemeClr val="tx1"/>
              </a:solidFill>
            </a:endParaRPr>
          </a:p>
          <a:p>
            <a:pPr marL="285750" indent="-285750">
              <a:buFont typeface="Arial" panose="020B0604020202020204" pitchFamily="34" charset="0"/>
              <a:buChar char="•"/>
            </a:pPr>
            <a:r>
              <a:rPr lang="nl-NL" dirty="0" smtClean="0">
                <a:solidFill>
                  <a:schemeClr val="tx1"/>
                </a:solidFill>
              </a:rPr>
              <a:t>Heldere rolverdeling</a:t>
            </a:r>
            <a:br>
              <a:rPr lang="nl-NL" dirty="0" smtClean="0">
                <a:solidFill>
                  <a:schemeClr val="tx1"/>
                </a:solidFill>
              </a:rPr>
            </a:br>
            <a:endParaRPr lang="nl-NL" dirty="0" smtClean="0">
              <a:solidFill>
                <a:schemeClr val="tx1"/>
              </a:solidFill>
            </a:endParaRPr>
          </a:p>
          <a:p>
            <a:pPr marL="285750" indent="-285750">
              <a:buFont typeface="Arial" panose="020B0604020202020204" pitchFamily="34" charset="0"/>
              <a:buChar char="•"/>
            </a:pPr>
            <a:r>
              <a:rPr lang="nl-NL" dirty="0" smtClean="0">
                <a:solidFill>
                  <a:schemeClr val="tx1"/>
                </a:solidFill>
              </a:rPr>
              <a:t>Spanning </a:t>
            </a:r>
            <a:br>
              <a:rPr lang="nl-NL" dirty="0" smtClean="0">
                <a:solidFill>
                  <a:schemeClr val="tx1"/>
                </a:solidFill>
              </a:rPr>
            </a:br>
            <a:r>
              <a:rPr lang="nl-NL" dirty="0" smtClean="0">
                <a:solidFill>
                  <a:schemeClr val="tx1"/>
                </a:solidFill>
              </a:rPr>
              <a:t>als input voor bijsturen</a:t>
            </a:r>
            <a:br>
              <a:rPr lang="nl-NL" dirty="0" smtClean="0">
                <a:solidFill>
                  <a:schemeClr val="tx1"/>
                </a:solidFill>
              </a:rPr>
            </a:br>
            <a:endParaRPr lang="nl-NL" dirty="0" smtClean="0">
              <a:solidFill>
                <a:schemeClr val="tx1"/>
              </a:solidFill>
            </a:endParaRPr>
          </a:p>
          <a:p>
            <a:pPr marL="285750" indent="-285750">
              <a:buFont typeface="Arial" panose="020B0604020202020204" pitchFamily="34" charset="0"/>
              <a:buChar char="•"/>
            </a:pPr>
            <a:r>
              <a:rPr lang="nl-NL" dirty="0" smtClean="0">
                <a:solidFill>
                  <a:schemeClr val="tx1"/>
                </a:solidFill>
              </a:rPr>
              <a:t>Verbinding</a:t>
            </a:r>
          </a:p>
          <a:p>
            <a:pPr marL="285750" indent="-285750">
              <a:buFont typeface="Arial" panose="020B0604020202020204" pitchFamily="34" charset="0"/>
              <a:buChar char="•"/>
            </a:pPr>
            <a:endParaRPr lang="nl-NL" dirty="0" smtClean="0">
              <a:solidFill>
                <a:schemeClr val="tx1"/>
              </a:solidFill>
            </a:endParaRPr>
          </a:p>
          <a:p>
            <a:pPr marL="285750" indent="-285750">
              <a:buFont typeface="Arial" panose="020B0604020202020204" pitchFamily="34" charset="0"/>
              <a:buChar char="•"/>
            </a:pPr>
            <a:endParaRPr lang="nl-NL" dirty="0" smtClean="0">
              <a:solidFill>
                <a:schemeClr val="tx1"/>
              </a:solidFill>
            </a:endParaRPr>
          </a:p>
          <a:p>
            <a:pPr marL="285750" indent="-285750">
              <a:buFont typeface="Arial" panose="020B0604020202020204" pitchFamily="34" charset="0"/>
              <a:buChar char="•"/>
            </a:pPr>
            <a:endParaRPr lang="nl-NL" dirty="0">
              <a:solidFill>
                <a:schemeClr val="tx1"/>
              </a:solidFill>
            </a:endParaRPr>
          </a:p>
          <a:p>
            <a:pPr marL="285750" indent="-285750">
              <a:buFont typeface="Arial" panose="020B0604020202020204" pitchFamily="34" charset="0"/>
              <a:buChar char="•"/>
            </a:pPr>
            <a:endParaRPr lang="nl-NL" dirty="0">
              <a:solidFill>
                <a:schemeClr val="tx1"/>
              </a:solidFill>
            </a:endParaRPr>
          </a:p>
        </p:txBody>
      </p:sp>
      <p:pic>
        <p:nvPicPr>
          <p:cNvPr id="7" name="Afbeelding 13" descr="logo_ordina_oranje_RGB.jpg"/>
          <p:cNvPicPr>
            <a:picLocks noChangeAspect="1"/>
          </p:cNvPicPr>
          <p:nvPr/>
        </p:nvPicPr>
        <p:blipFill>
          <a:blip r:embed="rId4" cstate="print"/>
          <a:stretch>
            <a:fillRect/>
          </a:stretch>
        </p:blipFill>
        <p:spPr>
          <a:xfrm>
            <a:off x="283077" y="6258344"/>
            <a:ext cx="1676567" cy="463496"/>
          </a:xfrm>
          <a:prstGeom prst="rect">
            <a:avLst/>
          </a:prstGeom>
        </p:spPr>
      </p:pic>
      <p:pic>
        <p:nvPicPr>
          <p:cNvPr id="8" name="Picture 7"/>
          <p:cNvPicPr>
            <a:picLocks noChangeAspect="1"/>
          </p:cNvPicPr>
          <p:nvPr/>
        </p:nvPicPr>
        <p:blipFill>
          <a:blip r:embed="rId5"/>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28823520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2A76BED1-ADE0-4F82-9970-FDD7F4BA8F66}" type="slidenum">
              <a:rPr lang="nl-NL" smtClean="0"/>
              <a:pPr>
                <a:defRPr/>
              </a:pPr>
              <a:t>13</a:t>
            </a:fld>
            <a:endParaRPr lang="nl-NL"/>
          </a:p>
        </p:txBody>
      </p:sp>
      <p:sp>
        <p:nvSpPr>
          <p:cNvPr id="5" name="Tekstvak 4"/>
          <p:cNvSpPr txBox="1"/>
          <p:nvPr/>
        </p:nvSpPr>
        <p:spPr>
          <a:xfrm>
            <a:off x="266700" y="533400"/>
            <a:ext cx="4229100" cy="461665"/>
          </a:xfrm>
          <a:prstGeom prst="rect">
            <a:avLst/>
          </a:prstGeom>
          <a:noFill/>
        </p:spPr>
        <p:txBody>
          <a:bodyPr wrap="square" rtlCol="0">
            <a:spAutoFit/>
          </a:bodyPr>
          <a:lstStyle/>
          <a:p>
            <a:r>
              <a:rPr lang="nl-NL" sz="2400" dirty="0" smtClean="0">
                <a:solidFill>
                  <a:schemeClr val="tx1"/>
                </a:solidFill>
              </a:rPr>
              <a:t>Vaardigheden van een tester</a:t>
            </a:r>
            <a:endParaRPr lang="nl-NL" sz="2400" dirty="0">
              <a:solidFill>
                <a:schemeClr val="tx1"/>
              </a:solidFill>
            </a:endParaRPr>
          </a:p>
        </p:txBody>
      </p:sp>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389" y="1276350"/>
            <a:ext cx="2653858"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9881" y="3393280"/>
            <a:ext cx="1914525"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5275" y="1462087"/>
            <a:ext cx="3084438"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7494" y="3871912"/>
            <a:ext cx="2335082"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5819" y="3912089"/>
            <a:ext cx="1633537" cy="163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Afbeelding 13" descr="logo_ordina_oranje_RGB.jpg"/>
          <p:cNvPicPr>
            <a:picLocks noChangeAspect="1"/>
          </p:cNvPicPr>
          <p:nvPr/>
        </p:nvPicPr>
        <p:blipFill>
          <a:blip r:embed="rId8" cstate="print"/>
          <a:stretch>
            <a:fillRect/>
          </a:stretch>
        </p:blipFill>
        <p:spPr>
          <a:xfrm>
            <a:off x="283077" y="6258344"/>
            <a:ext cx="1676567" cy="463496"/>
          </a:xfrm>
          <a:prstGeom prst="rect">
            <a:avLst/>
          </a:prstGeom>
        </p:spPr>
      </p:pic>
      <p:pic>
        <p:nvPicPr>
          <p:cNvPr id="10" name="Picture 9"/>
          <p:cNvPicPr>
            <a:picLocks noChangeAspect="1"/>
          </p:cNvPicPr>
          <p:nvPr/>
        </p:nvPicPr>
        <p:blipFill>
          <a:blip r:embed="rId9"/>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35014090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6011"/>
          </a:xfrm>
        </p:spPr>
        <p:txBody>
          <a:bodyPr>
            <a:normAutofit/>
          </a:bodyPr>
          <a:lstStyle/>
          <a:p>
            <a:pPr algn="l"/>
            <a:r>
              <a:rPr lang="en-US" sz="2400" dirty="0" err="1" smtClean="0"/>
              <a:t>Vaardigheden</a:t>
            </a:r>
            <a:r>
              <a:rPr lang="en-US" sz="2400" dirty="0" smtClean="0"/>
              <a:t> van </a:t>
            </a:r>
            <a:r>
              <a:rPr lang="en-US" sz="2400" dirty="0" err="1" smtClean="0"/>
              <a:t>een</a:t>
            </a:r>
            <a:r>
              <a:rPr lang="en-US" sz="2400" dirty="0" smtClean="0"/>
              <a:t> tester &amp; </a:t>
            </a:r>
            <a:r>
              <a:rPr lang="en-US" sz="2400" dirty="0" err="1" smtClean="0"/>
              <a:t>synergie</a:t>
            </a:r>
            <a:endParaRPr lang="en-US" sz="2400" dirty="0"/>
          </a:p>
        </p:txBody>
      </p:sp>
      <p:sp>
        <p:nvSpPr>
          <p:cNvPr id="4" name="Slide Number Placeholder 3"/>
          <p:cNvSpPr>
            <a:spLocks noGrp="1"/>
          </p:cNvSpPr>
          <p:nvPr>
            <p:ph type="sldNum" sz="quarter" idx="12"/>
          </p:nvPr>
        </p:nvSpPr>
        <p:spPr/>
        <p:txBody>
          <a:bodyPr/>
          <a:lstStyle/>
          <a:p>
            <a:pPr>
              <a:defRPr/>
            </a:pPr>
            <a:fld id="{2A76BED1-ADE0-4F82-9970-FDD7F4BA8F66}" type="slidenum">
              <a:rPr lang="nl-NL" smtClean="0"/>
              <a:pPr>
                <a:defRPr/>
              </a:pPr>
              <a:t>14</a:t>
            </a:fld>
            <a:endParaRPr lang="nl-NL"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6" y="996625"/>
            <a:ext cx="6934076" cy="510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Afbeelding 13" descr="logo_ordina_oranje_RGB.jpg"/>
          <p:cNvPicPr>
            <a:picLocks noChangeAspect="1"/>
          </p:cNvPicPr>
          <p:nvPr/>
        </p:nvPicPr>
        <p:blipFill>
          <a:blip r:embed="rId3" cstate="print"/>
          <a:stretch>
            <a:fillRect/>
          </a:stretch>
        </p:blipFill>
        <p:spPr>
          <a:xfrm>
            <a:off x="283077" y="6258344"/>
            <a:ext cx="1676567" cy="463496"/>
          </a:xfrm>
          <a:prstGeom prst="rect">
            <a:avLst/>
          </a:prstGeom>
        </p:spPr>
      </p:pic>
      <p:pic>
        <p:nvPicPr>
          <p:cNvPr id="6" name="Picture 5"/>
          <p:cNvPicPr>
            <a:picLocks noChangeAspect="1"/>
          </p:cNvPicPr>
          <p:nvPr/>
        </p:nvPicPr>
        <p:blipFill>
          <a:blip r:embed="rId4"/>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677124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2A76BED1-ADE0-4F82-9970-FDD7F4BA8F66}" type="slidenum">
              <a:rPr lang="nl-NL" smtClean="0"/>
              <a:pPr>
                <a:defRPr/>
              </a:pPr>
              <a:t>15</a:t>
            </a:fld>
            <a:endParaRPr lang="nl-NL"/>
          </a:p>
        </p:txBody>
      </p:sp>
      <p:sp>
        <p:nvSpPr>
          <p:cNvPr id="5" name="Tekstvak 4"/>
          <p:cNvSpPr txBox="1"/>
          <p:nvPr/>
        </p:nvSpPr>
        <p:spPr>
          <a:xfrm>
            <a:off x="266700" y="295900"/>
            <a:ext cx="4229100" cy="461665"/>
          </a:xfrm>
          <a:prstGeom prst="rect">
            <a:avLst/>
          </a:prstGeom>
          <a:noFill/>
        </p:spPr>
        <p:txBody>
          <a:bodyPr wrap="square" rtlCol="0">
            <a:spAutoFit/>
          </a:bodyPr>
          <a:lstStyle/>
          <a:p>
            <a:r>
              <a:rPr lang="nl-NL" sz="2400" dirty="0" smtClean="0">
                <a:solidFill>
                  <a:schemeClr val="tx1"/>
                </a:solidFill>
              </a:rPr>
              <a:t>Aan de slag!</a:t>
            </a:r>
            <a:endParaRPr lang="nl-NL" sz="2400" dirty="0">
              <a:solidFill>
                <a:schemeClr val="tx1"/>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27" y="757565"/>
            <a:ext cx="3231254" cy="2436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p:cNvSpPr txBox="1"/>
          <p:nvPr/>
        </p:nvSpPr>
        <p:spPr>
          <a:xfrm>
            <a:off x="2871537" y="778853"/>
            <a:ext cx="5571819" cy="6186309"/>
          </a:xfrm>
          <a:prstGeom prst="rect">
            <a:avLst/>
          </a:prstGeom>
          <a:noFill/>
        </p:spPr>
        <p:txBody>
          <a:bodyPr wrap="square" rtlCol="0">
            <a:spAutoFit/>
          </a:bodyPr>
          <a:lstStyle/>
          <a:p>
            <a:pPr marL="285750" indent="-285750">
              <a:buFont typeface="Arial" panose="020B0604020202020204" pitchFamily="34" charset="0"/>
              <a:buChar char="•"/>
            </a:pPr>
            <a:r>
              <a:rPr lang="nl-NL" dirty="0" smtClean="0">
                <a:solidFill>
                  <a:schemeClr val="tx1"/>
                </a:solidFill>
              </a:rPr>
              <a:t>Kijk naar het samenwerken binnen je team alsof het een “testobject” is en laat je analytische vaardigheden erop los</a:t>
            </a:r>
            <a:br>
              <a:rPr lang="nl-NL" dirty="0" smtClean="0">
                <a:solidFill>
                  <a:schemeClr val="tx1"/>
                </a:solidFill>
              </a:rPr>
            </a:br>
            <a:endParaRPr lang="nl-NL" dirty="0" smtClean="0">
              <a:solidFill>
                <a:schemeClr val="tx1"/>
              </a:solidFill>
            </a:endParaRPr>
          </a:p>
          <a:p>
            <a:pPr marL="285750" indent="-285750">
              <a:buFont typeface="Arial" panose="020B0604020202020204" pitchFamily="34" charset="0"/>
              <a:buChar char="•"/>
            </a:pPr>
            <a:r>
              <a:rPr lang="nl-NL" dirty="0" smtClean="0">
                <a:solidFill>
                  <a:schemeClr val="tx1"/>
                </a:solidFill>
              </a:rPr>
              <a:t>Doe “bevindingen” m.b.t. het samenwerken en bespreek die in een teamoverleg</a:t>
            </a:r>
            <a:br>
              <a:rPr lang="nl-NL" dirty="0" smtClean="0">
                <a:solidFill>
                  <a:schemeClr val="tx1"/>
                </a:solidFill>
              </a:rPr>
            </a:br>
            <a:endParaRPr lang="nl-NL" dirty="0" smtClean="0">
              <a:solidFill>
                <a:schemeClr val="tx1"/>
              </a:solidFill>
            </a:endParaRPr>
          </a:p>
          <a:p>
            <a:pPr marL="285750" indent="-285750">
              <a:buFont typeface="Arial" panose="020B0604020202020204" pitchFamily="34" charset="0"/>
              <a:buChar char="•"/>
            </a:pPr>
            <a:r>
              <a:rPr lang="nl-NL" dirty="0" smtClean="0">
                <a:solidFill>
                  <a:schemeClr val="tx1"/>
                </a:solidFill>
              </a:rPr>
              <a:t>Overweeg om het bespreken van de vorm van het samenwerken los te koppelen van </a:t>
            </a:r>
            <a:br>
              <a:rPr lang="nl-NL" dirty="0" smtClean="0">
                <a:solidFill>
                  <a:schemeClr val="tx1"/>
                </a:solidFill>
              </a:rPr>
            </a:br>
            <a:r>
              <a:rPr lang="nl-NL" dirty="0" smtClean="0">
                <a:solidFill>
                  <a:schemeClr val="tx1"/>
                </a:solidFill>
              </a:rPr>
              <a:t>het bespreken van de voortgang van het werk zelf (zoals bij </a:t>
            </a:r>
            <a:r>
              <a:rPr lang="nl-NL" dirty="0" err="1" smtClean="0">
                <a:solidFill>
                  <a:schemeClr val="tx1"/>
                </a:solidFill>
              </a:rPr>
              <a:t>Holacracy</a:t>
            </a:r>
            <a:r>
              <a:rPr lang="nl-NL" dirty="0" smtClean="0">
                <a:solidFill>
                  <a:schemeClr val="tx1"/>
                </a:solidFill>
              </a:rPr>
              <a:t>)</a:t>
            </a:r>
            <a:br>
              <a:rPr lang="nl-NL" dirty="0" smtClean="0">
                <a:solidFill>
                  <a:schemeClr val="tx1"/>
                </a:solidFill>
              </a:rPr>
            </a:br>
            <a:endParaRPr lang="nl-NL" dirty="0" smtClean="0">
              <a:solidFill>
                <a:schemeClr val="tx1"/>
              </a:solidFill>
            </a:endParaRPr>
          </a:p>
          <a:p>
            <a:pPr marL="285750" indent="-285750">
              <a:buFont typeface="Arial" panose="020B0604020202020204" pitchFamily="34" charset="0"/>
              <a:buChar char="•"/>
            </a:pPr>
            <a:r>
              <a:rPr lang="nl-NL" dirty="0" smtClean="0">
                <a:solidFill>
                  <a:schemeClr val="tx1"/>
                </a:solidFill>
              </a:rPr>
              <a:t>Bedenk hoe de vaardigheden van de teamleden beter tot hun recht zouden kunnen komen als je de bestaande rolverdeling los zou laten</a:t>
            </a:r>
            <a:br>
              <a:rPr lang="nl-NL" dirty="0" smtClean="0">
                <a:solidFill>
                  <a:schemeClr val="tx1"/>
                </a:solidFill>
              </a:rPr>
            </a:br>
            <a:endParaRPr lang="nl-NL" dirty="0" smtClean="0">
              <a:solidFill>
                <a:schemeClr val="tx1"/>
              </a:solidFill>
            </a:endParaRPr>
          </a:p>
          <a:p>
            <a:pPr marL="285750" indent="-285750">
              <a:buFont typeface="Arial" panose="020B0604020202020204" pitchFamily="34" charset="0"/>
              <a:buChar char="•"/>
            </a:pPr>
            <a:r>
              <a:rPr lang="nl-NL" dirty="0" smtClean="0">
                <a:solidFill>
                  <a:schemeClr val="tx1"/>
                </a:solidFill>
              </a:rPr>
              <a:t>Gebruik je doorzettingsvermogen om ondanks tegenslagen door te gaan met </a:t>
            </a:r>
            <a:br>
              <a:rPr lang="nl-NL" dirty="0" smtClean="0">
                <a:solidFill>
                  <a:schemeClr val="tx1"/>
                </a:solidFill>
              </a:rPr>
            </a:br>
            <a:r>
              <a:rPr lang="nl-NL" dirty="0" smtClean="0">
                <a:solidFill>
                  <a:schemeClr val="tx1"/>
                </a:solidFill>
              </a:rPr>
              <a:t>het maken van stappen in de juiste richting</a:t>
            </a:r>
          </a:p>
          <a:p>
            <a:pPr marL="285750" indent="-285750">
              <a:buFont typeface="Arial" panose="020B0604020202020204" pitchFamily="34" charset="0"/>
              <a:buChar char="•"/>
            </a:pPr>
            <a:endParaRPr lang="nl-NL" dirty="0" smtClean="0">
              <a:solidFill>
                <a:schemeClr val="tx1"/>
              </a:solidFill>
            </a:endParaRPr>
          </a:p>
          <a:p>
            <a:pPr marL="285750" indent="-285750">
              <a:buFont typeface="Arial" panose="020B0604020202020204" pitchFamily="34" charset="0"/>
              <a:buChar char="•"/>
            </a:pPr>
            <a:endParaRPr lang="nl-NL" dirty="0" smtClean="0">
              <a:solidFill>
                <a:schemeClr val="tx1"/>
              </a:solidFill>
            </a:endParaRPr>
          </a:p>
          <a:p>
            <a:pPr marL="285750" indent="-285750">
              <a:buFont typeface="Arial" panose="020B0604020202020204" pitchFamily="34" charset="0"/>
              <a:buChar char="•"/>
            </a:pPr>
            <a:endParaRPr lang="nl-NL" dirty="0" smtClean="0">
              <a:solidFill>
                <a:schemeClr val="tx1"/>
              </a:solidFill>
            </a:endParaRPr>
          </a:p>
        </p:txBody>
      </p:sp>
      <p:pic>
        <p:nvPicPr>
          <p:cNvPr id="6" name="Afbeelding 13" descr="logo_ordina_oranje_RGB.jpg"/>
          <p:cNvPicPr>
            <a:picLocks noChangeAspect="1"/>
          </p:cNvPicPr>
          <p:nvPr/>
        </p:nvPicPr>
        <p:blipFill>
          <a:blip r:embed="rId4" cstate="print"/>
          <a:stretch>
            <a:fillRect/>
          </a:stretch>
        </p:blipFill>
        <p:spPr>
          <a:xfrm>
            <a:off x="283077" y="6258344"/>
            <a:ext cx="1676567" cy="463496"/>
          </a:xfrm>
          <a:prstGeom prst="rect">
            <a:avLst/>
          </a:prstGeom>
        </p:spPr>
      </p:pic>
      <p:pic>
        <p:nvPicPr>
          <p:cNvPr id="7" name="Picture 6"/>
          <p:cNvPicPr>
            <a:picLocks noChangeAspect="1"/>
          </p:cNvPicPr>
          <p:nvPr/>
        </p:nvPicPr>
        <p:blipFill>
          <a:blip r:embed="rId5"/>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1839284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2A76BED1-ADE0-4F82-9970-FDD7F4BA8F66}" type="slidenum">
              <a:rPr lang="nl-NL" smtClean="0"/>
              <a:pPr>
                <a:defRPr/>
              </a:pPr>
              <a:t>16</a:t>
            </a:fld>
            <a:endParaRPr lang="nl-NL"/>
          </a:p>
        </p:txBody>
      </p:sp>
      <p:sp>
        <p:nvSpPr>
          <p:cNvPr id="2" name="Tekstvak 1"/>
          <p:cNvSpPr txBox="1"/>
          <p:nvPr/>
        </p:nvSpPr>
        <p:spPr>
          <a:xfrm>
            <a:off x="506627" y="420130"/>
            <a:ext cx="8007178" cy="461665"/>
          </a:xfrm>
          <a:prstGeom prst="rect">
            <a:avLst/>
          </a:prstGeom>
          <a:noFill/>
        </p:spPr>
        <p:txBody>
          <a:bodyPr wrap="square" rtlCol="0">
            <a:spAutoFit/>
          </a:bodyPr>
          <a:lstStyle/>
          <a:p>
            <a:r>
              <a:rPr lang="nl-NL" sz="2400" dirty="0" smtClean="0">
                <a:solidFill>
                  <a:schemeClr val="tx1"/>
                </a:solidFill>
              </a:rPr>
              <a:t>Vragen</a:t>
            </a:r>
            <a:endParaRPr lang="nl-NL" sz="2400" dirty="0">
              <a:solidFill>
                <a:schemeClr val="tx1"/>
              </a:solidFill>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6451" y="1209674"/>
            <a:ext cx="3474823" cy="3474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fbeelding 13" descr="logo_ordina_oranje_RGB.jpg"/>
          <p:cNvPicPr>
            <a:picLocks noChangeAspect="1"/>
          </p:cNvPicPr>
          <p:nvPr/>
        </p:nvPicPr>
        <p:blipFill>
          <a:blip r:embed="rId3" cstate="print"/>
          <a:stretch>
            <a:fillRect/>
          </a:stretch>
        </p:blipFill>
        <p:spPr>
          <a:xfrm>
            <a:off x="283077" y="6258344"/>
            <a:ext cx="1676567" cy="463496"/>
          </a:xfrm>
          <a:prstGeom prst="rect">
            <a:avLst/>
          </a:prstGeom>
        </p:spPr>
      </p:pic>
      <p:pic>
        <p:nvPicPr>
          <p:cNvPr id="6" name="Picture 5"/>
          <p:cNvPicPr>
            <a:picLocks noChangeAspect="1"/>
          </p:cNvPicPr>
          <p:nvPr/>
        </p:nvPicPr>
        <p:blipFill>
          <a:blip r:embed="rId4"/>
          <a:stretch>
            <a:fillRect/>
          </a:stretch>
        </p:blipFill>
        <p:spPr>
          <a:xfrm>
            <a:off x="6856490" y="6106386"/>
            <a:ext cx="1183105" cy="615454"/>
          </a:xfrm>
          <a:prstGeom prst="rect">
            <a:avLst/>
          </a:prstGeom>
        </p:spPr>
      </p:pic>
    </p:spTree>
    <p:extLst>
      <p:ext uri="{BB962C8B-B14F-4D97-AF65-F5344CB8AC3E}">
        <p14:creationId xmlns:p14="http://schemas.microsoft.com/office/powerpoint/2010/main" val="3507008803"/>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1394</TotalTime>
  <Words>915</Words>
  <Application>Microsoft Macintosh PowerPoint</Application>
  <PresentationFormat>On-screen Show (4:3)</PresentationFormat>
  <Paragraphs>130</Paragraphs>
  <Slides>16</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Calibri</vt:lpstr>
      <vt:lpstr>Helvetica Light</vt:lpstr>
      <vt:lpstr>Verdana</vt:lpstr>
      <vt:lpstr>Wingdings</vt:lpstr>
      <vt:lpstr>Arial</vt:lpstr>
      <vt:lpstr>Kantoorthema</vt:lpstr>
      <vt:lpstr>Van samenwerken naar synergie</vt:lpstr>
      <vt:lpstr>Wie zijn wij?</vt:lpstr>
      <vt:lpstr>PowerPoint Presentation</vt:lpstr>
      <vt:lpstr>PowerPoint Presentation</vt:lpstr>
      <vt:lpstr>Testen &amp; vaardigheden van een tester</vt:lpstr>
      <vt:lpstr>Uitdagingen &amp; Kansen</vt:lpstr>
      <vt:lpstr>Samenwerken en synergie</vt:lpstr>
      <vt:lpstr>Waarom vliegen vogels in een V-formatie?</vt:lpstr>
      <vt:lpstr>PowerPoint Presentation</vt:lpstr>
      <vt:lpstr>PowerPoint Presentation</vt:lpstr>
      <vt:lpstr>PowerPoint Presentation</vt:lpstr>
      <vt:lpstr>PowerPoint Presentation</vt:lpstr>
      <vt:lpstr>PowerPoint Presentation</vt:lpstr>
      <vt:lpstr>Vaardigheden van een tester &amp; synergie</vt:lpstr>
      <vt:lpstr>PowerPoint Presentation</vt:lpstr>
      <vt:lpstr>PowerPoint Presentation</vt:lpstr>
    </vt:vector>
  </TitlesOfParts>
  <Company>Ordina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Ordina Kennishuis</dc:title>
  <dc:creator>hph19913</dc:creator>
  <cp:lastModifiedBy>John Kronenberg</cp:lastModifiedBy>
  <cp:revision>105</cp:revision>
  <dcterms:created xsi:type="dcterms:W3CDTF">2013-03-08T11:04:19Z</dcterms:created>
  <dcterms:modified xsi:type="dcterms:W3CDTF">2016-04-10T07:22:56Z</dcterms:modified>
</cp:coreProperties>
</file>