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6" r:id="rId2"/>
    <p:sldId id="257" r:id="rId3"/>
    <p:sldId id="258" r:id="rId4"/>
    <p:sldId id="273" r:id="rId5"/>
    <p:sldId id="259" r:id="rId6"/>
    <p:sldId id="260" r:id="rId7"/>
    <p:sldId id="262" r:id="rId8"/>
    <p:sldId id="261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7" r:id="rId19"/>
    <p:sldId id="272" r:id="rId20"/>
    <p:sldId id="274" r:id="rId21"/>
    <p:sldId id="275" r:id="rId22"/>
    <p:sldId id="276" r:id="rId23"/>
    <p:sldId id="278" r:id="rId24"/>
    <p:sldId id="279" r:id="rId25"/>
    <p:sldId id="280" r:id="rId26"/>
    <p:sldId id="282" r:id="rId27"/>
    <p:sldId id="283" r:id="rId28"/>
    <p:sldId id="281" r:id="rId29"/>
  </p:sldIdLst>
  <p:sldSz cx="9144000" cy="5143500" type="screen16x9"/>
  <p:notesSz cx="6858000" cy="9144000"/>
  <p:custDataLst>
    <p:tags r:id="rId32"/>
  </p:custDataLst>
  <p:defaultTextStyle>
    <a:defPPr>
      <a:defRPr lang="nl-NL"/>
    </a:defPPr>
    <a:lvl1pPr marL="0" algn="l" defTabSz="45699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999" algn="l" defTabSz="45699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999" algn="l" defTabSz="45699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998" algn="l" defTabSz="45699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997" algn="l" defTabSz="45699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997" algn="l" defTabSz="45699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997" algn="l" defTabSz="45699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8995" algn="l" defTabSz="45699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5995" algn="l" defTabSz="45699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02">
          <p15:clr>
            <a:srgbClr val="A4A3A4"/>
          </p15:clr>
        </p15:guide>
        <p15:guide id="2" orient="horz" pos="586">
          <p15:clr>
            <a:srgbClr val="A4A3A4"/>
          </p15:clr>
        </p15:guide>
        <p15:guide id="3" orient="horz" pos="830">
          <p15:clr>
            <a:srgbClr val="A4A3A4"/>
          </p15:clr>
        </p15:guide>
        <p15:guide id="4" pos="2885">
          <p15:clr>
            <a:srgbClr val="A4A3A4"/>
          </p15:clr>
        </p15:guide>
        <p15:guide id="5" pos="294">
          <p15:clr>
            <a:srgbClr val="A4A3A4"/>
          </p15:clr>
        </p15:guide>
        <p15:guide id="6" pos="538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92DB"/>
    <a:srgbClr val="5E2D61"/>
    <a:srgbClr val="949D9E"/>
    <a:srgbClr val="FF4D00"/>
    <a:srgbClr val="FF4900"/>
    <a:srgbClr val="FF8000"/>
    <a:srgbClr val="FF3300"/>
    <a:srgbClr val="FF6600"/>
    <a:srgbClr val="FFFFFF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Stijl, gemiddeld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660B408-B3CF-4A94-85FC-2B1E0A45F4A2}" styleName="Stijl, donker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DCAF9ED-07DC-4A11-8D7F-57B35C25682E}" styleName="Stijl, gemiddeld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E3FDE45-AF77-4B5C-9715-49D594BDF05E}" styleName="Stijl, licht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E9639D4-E3E2-4D34-9284-5A2195B3D0D7}" styleName="Stijl, lich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2833802-FEF1-4C79-8D5D-14CF1EAF98D9}" styleName="Stijl, licht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16DA210-FB5B-4158-B5E0-FEB733F419BA}" styleName="Stijl, lich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Stijl, gemiddeld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8D230F3-CF80-4859-8CE7-A43EE81993B5}" styleName="Stijl, licht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F2DE63D5-997A-4646-A377-4702673A728D}" styleName="Stijl, licht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Stijl, licht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A111915-BE36-4E01-A7E5-04B1672EAD32}" styleName="Stijl, licht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E8B1032C-EA38-4F05-BA0D-38AFFFC7BED3}" styleName="Stijl, licht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84E427A-3D55-4303-BF80-6455036E1DE7}" styleName="Stijl, thema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Stijl, thema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Stijl, thema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D113A9D2-9D6B-4929-AA2D-F23B5EE8CBE7}" styleName="Stijl, thema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Stijl, thema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27102A9-8310-4765-A935-A1911B00CA55}" styleName="Stijl, licht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DA37D80-6434-44D0-A028-1B22A696006F}" styleName="Stijl, licht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FECB4D8-DB02-4DC6-A0A2-4F2EBAE1DC90}" styleName="Stijl, gemiddeld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BDBED569-4797-4DF1-A0F4-6AAB3CD982D8}" styleName="Stijl, licht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93D81CF-94F2-401A-BA57-92F5A7B2D0C5}" styleName="Stijl, gemiddeld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D7B26C5-4107-4FEC-AEDC-1716B250A1EF}" styleName="Stijl, lich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034E78-7F5D-4C2E-B375-FC64B27BC917}" styleName="Stijl, donker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2C8C85-51F0-491E-9774-3900AFEF0FD7}" styleName="Stijl, licht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84977" autoAdjust="0"/>
  </p:normalViewPr>
  <p:slideViewPr>
    <p:cSldViewPr snapToGrid="0" snapToObjects="1">
      <p:cViewPr varScale="1">
        <p:scale>
          <a:sx n="112" d="100"/>
          <a:sy n="112" d="100"/>
        </p:scale>
        <p:origin x="77" y="355"/>
      </p:cViewPr>
      <p:guideLst>
        <p:guide orient="horz" pos="3002"/>
        <p:guide orient="horz" pos="586"/>
        <p:guide orient="horz" pos="830"/>
        <p:guide pos="2885"/>
        <p:guide pos="294"/>
        <p:guide pos="538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 snapToObjects="1">
      <p:cViewPr varScale="1">
        <p:scale>
          <a:sx n="123" d="100"/>
          <a:sy n="123" d="100"/>
        </p:scale>
        <p:origin x="-4344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904838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 b="1">
              <a:latin typeface="Corbel"/>
              <a:cs typeface="Corbel"/>
            </a:endParaRP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5372761" y="0"/>
            <a:ext cx="1483652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FF1D61-6A12-B148-B795-5CBE2F827FD7}" type="datetime3">
              <a:rPr lang="nl-NL">
                <a:latin typeface="Corbel"/>
                <a:cs typeface="Corbel"/>
              </a:rPr>
              <a:t>10/5/16</a:t>
            </a:fld>
            <a:endParaRPr lang="nl-NL">
              <a:latin typeface="Corbel"/>
              <a:cs typeface="Corbel"/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-1" y="8685213"/>
            <a:ext cx="5740415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>
              <a:latin typeface="Corbel"/>
              <a:cs typeface="Corbel"/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6091357" y="8685213"/>
            <a:ext cx="765055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E047AC-04BA-824E-9526-AEF0380CB1CE}" type="slidenum">
              <a:rPr>
                <a:latin typeface="Corbel"/>
                <a:cs typeface="Corbel"/>
              </a:rPr>
              <a:pPr/>
              <a:t>‹#›</a:t>
            </a:fld>
            <a:endParaRPr lang="nl-NL">
              <a:latin typeface="Corbel"/>
              <a:cs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170181909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-1" y="0"/>
            <a:ext cx="5058969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1" i="0">
                <a:latin typeface="Corbel"/>
                <a:cs typeface="Corbel"/>
              </a:defRPr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5358377" y="0"/>
            <a:ext cx="1498036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Corbel"/>
                <a:cs typeface="Corbel"/>
              </a:defRPr>
            </a:lvl1pPr>
          </a:lstStyle>
          <a:p>
            <a:fld id="{301EDAA2-3DF6-7940-91E3-A225DE787136}" type="datetime3">
              <a:t>10 May 2016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Klik om de tekststijl van het model te bewerken</a:t>
            </a:r>
          </a:p>
          <a:p>
            <a:pPr lvl="1"/>
            <a:r>
              <a:rPr lang="en-US"/>
              <a:t>Tweede niveau</a:t>
            </a:r>
          </a:p>
          <a:p>
            <a:pPr lvl="2"/>
            <a:r>
              <a:rPr lang="en-US"/>
              <a:t>Derde niveau</a:t>
            </a:r>
          </a:p>
          <a:p>
            <a:pPr lvl="3"/>
            <a:r>
              <a:rPr lang="en-US"/>
              <a:t>Vierde niveau</a:t>
            </a:r>
          </a:p>
          <a:p>
            <a:pPr lvl="4"/>
            <a:r>
              <a:rPr lang="en-US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57150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orbel"/>
                <a:cs typeface="Corbel"/>
              </a:defRPr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6070763" y="8685213"/>
            <a:ext cx="78565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Corbel"/>
                <a:cs typeface="Corbel"/>
              </a:defRPr>
            </a:lvl1pPr>
          </a:lstStyle>
          <a:p>
            <a:fld id="{1CB5D99F-C216-8C4C-B398-F06F7517D80F}" type="slidenum">
              <a:rPr lang="nl-NL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861884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lnSpc>
        <a:spcPct val="100000"/>
      </a:lnSpc>
      <a:defRPr sz="1200" kern="1200">
        <a:solidFill>
          <a:schemeClr val="tx1"/>
        </a:solidFill>
        <a:latin typeface="Corbel"/>
        <a:ea typeface="+mn-ea"/>
        <a:cs typeface="Corbel"/>
      </a:defRPr>
    </a:lvl1pPr>
    <a:lvl2pPr marL="176213" indent="-176213" algn="l" defTabSz="457200" rtl="0" eaLnBrk="1" latinLnBrk="0" hangingPunct="1">
      <a:lnSpc>
        <a:spcPct val="100000"/>
      </a:lnSpc>
      <a:buFont typeface="Arial"/>
      <a:buChar char="•"/>
      <a:defRPr sz="1200" kern="1200">
        <a:solidFill>
          <a:schemeClr val="tx1"/>
        </a:solidFill>
        <a:latin typeface="Corbel"/>
        <a:ea typeface="+mn-ea"/>
        <a:cs typeface="Corbel"/>
      </a:defRPr>
    </a:lvl2pPr>
    <a:lvl3pPr marL="361950" indent="-185738" algn="l" defTabSz="457200" rtl="0" eaLnBrk="1" latinLnBrk="0" hangingPunct="1">
      <a:lnSpc>
        <a:spcPct val="100000"/>
      </a:lnSpc>
      <a:buFont typeface="Arial"/>
      <a:buChar char="•"/>
      <a:defRPr sz="1100" kern="1200">
        <a:solidFill>
          <a:schemeClr val="tx1"/>
        </a:solidFill>
        <a:latin typeface="Corbel"/>
        <a:ea typeface="+mn-ea"/>
        <a:cs typeface="Corbel"/>
      </a:defRPr>
    </a:lvl3pPr>
    <a:lvl4pPr marL="536575" indent="-174625" algn="l" defTabSz="457200" rtl="0" eaLnBrk="1" latinLnBrk="0" hangingPunct="1">
      <a:lnSpc>
        <a:spcPct val="100000"/>
      </a:lnSpc>
      <a:buFont typeface="Arial"/>
      <a:buChar char="•"/>
      <a:defRPr sz="1000" kern="1200">
        <a:solidFill>
          <a:schemeClr val="tx1"/>
        </a:solidFill>
        <a:latin typeface="Corbel"/>
        <a:ea typeface="+mn-ea"/>
        <a:cs typeface="Corbel"/>
      </a:defRPr>
    </a:lvl4pPr>
    <a:lvl5pPr marL="712788" indent="-176213" algn="l" defTabSz="457200" rtl="0" eaLnBrk="1" latinLnBrk="0" hangingPunct="1">
      <a:lnSpc>
        <a:spcPct val="100000"/>
      </a:lnSpc>
      <a:buFont typeface="Arial"/>
      <a:buChar char="•"/>
      <a:defRPr sz="1000" kern="1200">
        <a:solidFill>
          <a:schemeClr val="tx1"/>
        </a:solidFill>
        <a:latin typeface="Corbel"/>
        <a:ea typeface="+mn-ea"/>
        <a:cs typeface="Corbel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/>
          <p:cNvSpPr/>
          <p:nvPr userDrawn="1"/>
        </p:nvSpPr>
        <p:spPr>
          <a:xfrm>
            <a:off x="7735330" y="115330"/>
            <a:ext cx="1002982" cy="1186248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72000" tIns="90000" rIns="72000" bIns="90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nl-NL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Myriad Pro"/>
            </a:endParaRP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9638" cy="3411061"/>
          </a:xfrm>
          <a:solidFill>
            <a:srgbClr val="EAEAEA"/>
          </a:solidFill>
        </p:spPr>
        <p:txBody>
          <a:bodyPr/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en-US" dirty="0" smtClean="0"/>
              <a:t>Click the icon to add an image.</a:t>
            </a:r>
            <a:r>
              <a:rPr lang="nl-NL" dirty="0" smtClean="0"/>
              <a:t/>
            </a:r>
            <a:br>
              <a:rPr lang="nl-NL" dirty="0" smtClean="0"/>
            </a:br>
            <a:r>
              <a:rPr lang="nl-NL" dirty="0" smtClean="0"/>
              <a:t>(</a:t>
            </a:r>
            <a:r>
              <a:rPr lang="en-US" dirty="0" smtClean="0"/>
              <a:t>The image will be automatically placed inside this grey box)</a:t>
            </a:r>
            <a:endParaRPr lang="en-US" dirty="0"/>
          </a:p>
        </p:txBody>
      </p:sp>
      <p:sp>
        <p:nvSpPr>
          <p:cNvPr id="3" name="Subtitel 2"/>
          <p:cNvSpPr>
            <a:spLocks noGrp="1"/>
          </p:cNvSpPr>
          <p:nvPr>
            <p:ph type="subTitle" idx="1" hasCustomPrompt="1"/>
          </p:nvPr>
        </p:nvSpPr>
        <p:spPr>
          <a:xfrm>
            <a:off x="1920875" y="3428327"/>
            <a:ext cx="4166260" cy="474109"/>
          </a:xfrm>
          <a:prstGeom prst="roundRect">
            <a:avLst>
              <a:gd name="adj" fmla="val 21895"/>
            </a:avLst>
          </a:prstGeom>
          <a:gradFill flip="none" rotWithShape="0">
            <a:gsLst>
              <a:gs pos="0">
                <a:srgbClr val="FF8000"/>
              </a:gs>
              <a:gs pos="94000">
                <a:srgbClr val="FF4D00"/>
              </a:gs>
            </a:gsLst>
            <a:lin ang="1320000" scaled="0"/>
            <a:tileRect/>
          </a:gradFill>
          <a:ln w="190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44000" tIns="36000" rIns="108000" bIns="5400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marL="0" indent="0" algn="l" defTabSz="456999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nl-NL" sz="2000" b="1" i="1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69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9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9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9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9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9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enter subtitle</a:t>
            </a:r>
            <a:endParaRPr lang="nl-NL" dirty="0"/>
          </a:p>
        </p:txBody>
      </p:sp>
      <p:sp>
        <p:nvSpPr>
          <p:cNvPr id="8" name="Tijdelijke aanduiding voor tekst 7"/>
          <p:cNvSpPr>
            <a:spLocks noGrp="1"/>
          </p:cNvSpPr>
          <p:nvPr>
            <p:ph type="body" sz="quarter" idx="11" hasCustomPrompt="1"/>
          </p:nvPr>
        </p:nvSpPr>
        <p:spPr>
          <a:xfrm flipH="1">
            <a:off x="1943997" y="4507589"/>
            <a:ext cx="4068003" cy="349702"/>
          </a:xfrm>
          <a:prstGeom prst="rect">
            <a:avLst/>
          </a:prstGeom>
        </p:spPr>
        <p:txBody>
          <a:bodyPr wrap="square" lIns="144000" tIns="36000" rIns="144000" bIns="36000" anchor="b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Myriad Pro" pitchFamily="34" charset="0"/>
              </a:defRPr>
            </a:lvl1pPr>
          </a:lstStyle>
          <a:p>
            <a:pPr lvl="0"/>
            <a:r>
              <a:rPr lang="en-US" dirty="0" smtClean="0"/>
              <a:t>Name speaker  –  Date</a:t>
            </a:r>
          </a:p>
        </p:txBody>
      </p:sp>
      <p:sp>
        <p:nvSpPr>
          <p:cNvPr id="13" name="Rechthoek 12"/>
          <p:cNvSpPr/>
          <p:nvPr userDrawn="1"/>
        </p:nvSpPr>
        <p:spPr>
          <a:xfrm>
            <a:off x="5892801" y="3302973"/>
            <a:ext cx="194334" cy="409137"/>
          </a:xfrm>
          <a:prstGeom prst="rect">
            <a:avLst/>
          </a:prstGeom>
          <a:solidFill>
            <a:srgbClr val="FF4D00"/>
          </a:solidFill>
          <a:ln w="1905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36000" rIns="91440" bIns="7200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nl-NL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"/>
              <a:ea typeface="+mn-ea"/>
              <a:cs typeface="Myriad Pro"/>
            </a:endParaRPr>
          </a:p>
        </p:txBody>
      </p:sp>
      <p:sp>
        <p:nvSpPr>
          <p:cNvPr id="15" name="Titel 14"/>
          <p:cNvSpPr>
            <a:spLocks noGrp="1"/>
          </p:cNvSpPr>
          <p:nvPr>
            <p:ph type="title" hasCustomPrompt="1"/>
          </p:nvPr>
        </p:nvSpPr>
        <p:spPr>
          <a:xfrm>
            <a:off x="-57149" y="2141521"/>
            <a:ext cx="6151950" cy="1279066"/>
          </a:xfrm>
          <a:prstGeom prst="round1Rect">
            <a:avLst>
              <a:gd name="adj" fmla="val 11967"/>
            </a:avLst>
          </a:prstGeom>
          <a:solidFill>
            <a:schemeClr val="accent1"/>
          </a:solidFill>
          <a:ln w="19050" cmpd="sng">
            <a:solidFill>
              <a:schemeClr val="bg1"/>
            </a:solidFill>
          </a:ln>
        </p:spPr>
        <p:txBody>
          <a:bodyPr wrap="square" lIns="504000" tIns="126000" rIns="108000" bIns="144000" anchor="b">
            <a:spAutoFit/>
          </a:bodyPr>
          <a:lstStyle>
            <a:lvl1pPr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Click to enter title</a:t>
            </a:r>
            <a:endParaRPr lang="nl-NL" dirty="0"/>
          </a:p>
        </p:txBody>
      </p:sp>
      <p:pic>
        <p:nvPicPr>
          <p:cNvPr id="9" name="Afbeelding 9" descr="RB_logo_rgb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41538" y="3835989"/>
            <a:ext cx="896774" cy="1073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6598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enter </a:t>
            </a:r>
            <a:r>
              <a:rPr lang="nl-NL" dirty="0" err="1" smtClean="0"/>
              <a:t>title</a:t>
            </a:r>
            <a:endParaRPr lang="nl-NL" dirty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1C4A5-98F2-7545-875B-39B2F4500447}" type="slidenum">
              <a:rPr/>
              <a:pPr/>
              <a:t>‹#›</a:t>
            </a:fld>
            <a:endParaRPr lang="nl-NL"/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11" hasCustomPrompt="1"/>
          </p:nvPr>
        </p:nvSpPr>
        <p:spPr>
          <a:xfrm>
            <a:off x="475814" y="1336196"/>
            <a:ext cx="7804586" cy="3429000"/>
          </a:xfrm>
        </p:spPr>
        <p:txBody>
          <a:bodyPr/>
          <a:lstStyle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3"/>
          </p:nvPr>
        </p:nvSpPr>
        <p:spPr>
          <a:xfrm>
            <a:off x="475812" y="4862517"/>
            <a:ext cx="7042588" cy="20478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rgbClr val="7F7F7F"/>
                </a:solidFill>
              </a:defRPr>
            </a:lvl1pPr>
          </a:lstStyle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61313352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 slide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enter </a:t>
            </a:r>
            <a:r>
              <a:rPr lang="nl-NL" dirty="0" err="1" smtClean="0"/>
              <a:t>title</a:t>
            </a:r>
            <a:endParaRPr lang="nl-NL" dirty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1C4A5-98F2-7545-875B-39B2F4500447}" type="slidenum">
              <a:rPr/>
              <a:pPr/>
              <a:t>‹#›</a:t>
            </a:fld>
            <a:endParaRPr lang="nl-NL"/>
          </a:p>
        </p:txBody>
      </p:sp>
      <p:sp>
        <p:nvSpPr>
          <p:cNvPr id="6" name="Tijdelijke aanduiding voor tekst 5"/>
          <p:cNvSpPr>
            <a:spLocks noGrp="1"/>
          </p:cNvSpPr>
          <p:nvPr>
            <p:ph type="body" sz="quarter" idx="12" hasCustomPrompt="1"/>
          </p:nvPr>
        </p:nvSpPr>
        <p:spPr>
          <a:xfrm>
            <a:off x="476250" y="1346200"/>
            <a:ext cx="7804151" cy="330200"/>
          </a:xfrm>
        </p:spPr>
        <p:txBody>
          <a:bodyPr/>
          <a:lstStyle>
            <a:lvl1pPr marL="0" indent="0">
              <a:buNone/>
              <a:defRPr b="1" i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 smtClean="0"/>
              <a:t>Click to enter subtitle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6250" y="1677600"/>
            <a:ext cx="7804800" cy="3078000"/>
          </a:xfrm>
        </p:spPr>
        <p:txBody>
          <a:bodyPr/>
          <a:lstStyle/>
          <a:p>
            <a:pPr lvl="0"/>
            <a:r>
              <a:rPr lang="en-US" dirty="0" smtClean="0"/>
              <a:t>Click to add text</a:t>
            </a:r>
            <a:endParaRPr lang="en-US" dirty="0"/>
          </a:p>
          <a:p>
            <a:pPr lvl="1"/>
            <a:r>
              <a:rPr lang="en-US" dirty="0" smtClean="0"/>
              <a:t>Second level</a:t>
            </a:r>
            <a:endParaRPr lang="en-US" dirty="0"/>
          </a:p>
          <a:p>
            <a:pPr lvl="2"/>
            <a:r>
              <a:rPr lang="en-US" dirty="0" smtClean="0"/>
              <a:t>Third level</a:t>
            </a:r>
            <a:endParaRPr lang="en-US" dirty="0"/>
          </a:p>
          <a:p>
            <a:pPr lvl="3"/>
            <a:r>
              <a:rPr lang="en-US" dirty="0" smtClean="0"/>
              <a:t>Fourth level</a:t>
            </a:r>
            <a:endParaRPr lang="en-US" dirty="0"/>
          </a:p>
          <a:p>
            <a:pPr lvl="4"/>
            <a:r>
              <a:rPr lang="en-US" dirty="0" smtClean="0"/>
              <a:t>Fifth level</a:t>
            </a:r>
            <a:endParaRPr lang="nl-NL" dirty="0"/>
          </a:p>
        </p:txBody>
      </p:sp>
      <p:sp>
        <p:nvSpPr>
          <p:cNvPr id="8" name="Tijdelijke aanduiding voor voettekst 3"/>
          <p:cNvSpPr>
            <a:spLocks noGrp="1"/>
          </p:cNvSpPr>
          <p:nvPr>
            <p:ph type="ftr" sz="quarter" idx="3"/>
          </p:nvPr>
        </p:nvSpPr>
        <p:spPr>
          <a:xfrm>
            <a:off x="475812" y="4862517"/>
            <a:ext cx="7042588" cy="20478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rgbClr val="7F7F7F"/>
                </a:solidFill>
              </a:defRPr>
            </a:lvl1pPr>
          </a:lstStyle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51818309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enter </a:t>
            </a:r>
            <a:r>
              <a:rPr lang="nl-NL" dirty="0" err="1" smtClean="0"/>
              <a:t>title</a:t>
            </a:r>
            <a:endParaRPr lang="nl-NL" dirty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1C4A5-98F2-7545-875B-39B2F4500447}" type="slidenum">
              <a:rPr/>
              <a:pPr/>
              <a:t>‹#›</a:t>
            </a:fld>
            <a:endParaRPr lang="nl-NL"/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11" hasCustomPrompt="1"/>
          </p:nvPr>
        </p:nvSpPr>
        <p:spPr>
          <a:xfrm>
            <a:off x="475815" y="1329929"/>
            <a:ext cx="3782918" cy="343614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7" name="Tijdelijke aanduiding voor inhoud 6"/>
          <p:cNvSpPr>
            <a:spLocks noGrp="1"/>
          </p:cNvSpPr>
          <p:nvPr>
            <p:ph sz="quarter" idx="12" hasCustomPrompt="1"/>
          </p:nvPr>
        </p:nvSpPr>
        <p:spPr>
          <a:xfrm>
            <a:off x="4487334" y="1329929"/>
            <a:ext cx="3793067" cy="343614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3"/>
          </p:nvPr>
        </p:nvSpPr>
        <p:spPr>
          <a:xfrm>
            <a:off x="475812" y="4862517"/>
            <a:ext cx="7042588" cy="20478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rgbClr val="7F7F7F"/>
                </a:solidFill>
              </a:defRPr>
            </a:lvl1pPr>
          </a:lstStyle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5227744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with column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enter </a:t>
            </a:r>
            <a:r>
              <a:rPr lang="nl-NL" dirty="0" err="1" smtClean="0"/>
              <a:t>title</a:t>
            </a:r>
            <a:endParaRPr lang="nl-NL" dirty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1C4A5-98F2-7545-875B-39B2F4500447}" type="slidenum">
              <a:rPr/>
              <a:pPr/>
              <a:t>‹#›</a:t>
            </a:fld>
            <a:endParaRPr lang="nl-NL"/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11" hasCustomPrompt="1"/>
          </p:nvPr>
        </p:nvSpPr>
        <p:spPr>
          <a:xfrm>
            <a:off x="475815" y="1663700"/>
            <a:ext cx="3782918" cy="3102372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7" name="Tijdelijke aanduiding voor inhoud 6"/>
          <p:cNvSpPr>
            <a:spLocks noGrp="1"/>
          </p:cNvSpPr>
          <p:nvPr>
            <p:ph sz="quarter" idx="12" hasCustomPrompt="1"/>
          </p:nvPr>
        </p:nvSpPr>
        <p:spPr>
          <a:xfrm>
            <a:off x="4487334" y="1663700"/>
            <a:ext cx="3793067" cy="3102372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6" name="Tijdelijke aanduiding voor tekst 5"/>
          <p:cNvSpPr>
            <a:spLocks noGrp="1"/>
          </p:cNvSpPr>
          <p:nvPr>
            <p:ph type="body" sz="quarter" idx="13" hasCustomPrompt="1"/>
          </p:nvPr>
        </p:nvSpPr>
        <p:spPr>
          <a:xfrm>
            <a:off x="475815" y="1346598"/>
            <a:ext cx="3783448" cy="316706"/>
          </a:xfrm>
        </p:spPr>
        <p:txBody>
          <a:bodyPr>
            <a:noAutofit/>
          </a:bodyPr>
          <a:lstStyle>
            <a:lvl1pPr marL="0" indent="0">
              <a:buNone/>
              <a:defRPr sz="1800" b="1" i="1">
                <a:solidFill>
                  <a:srgbClr val="FF6600"/>
                </a:solidFill>
              </a:defRPr>
            </a:lvl1pPr>
          </a:lstStyle>
          <a:p>
            <a:pPr lvl="0"/>
            <a:r>
              <a:rPr lang="nl-NL" dirty="0"/>
              <a:t>Klik om een </a:t>
            </a:r>
            <a:r>
              <a:rPr lang="nl-NL" dirty="0" err="1"/>
              <a:t>kolomkop</a:t>
            </a:r>
            <a:r>
              <a:rPr lang="nl-NL" dirty="0"/>
              <a:t> te maken</a:t>
            </a:r>
          </a:p>
        </p:txBody>
      </p:sp>
      <p:sp>
        <p:nvSpPr>
          <p:cNvPr id="8" name="Tijdelijke aanduiding voor tekst 5"/>
          <p:cNvSpPr>
            <a:spLocks noGrp="1"/>
          </p:cNvSpPr>
          <p:nvPr>
            <p:ph type="body" sz="quarter" idx="14" hasCustomPrompt="1"/>
          </p:nvPr>
        </p:nvSpPr>
        <p:spPr>
          <a:xfrm>
            <a:off x="4487334" y="1346598"/>
            <a:ext cx="3793067" cy="316706"/>
          </a:xfrm>
        </p:spPr>
        <p:txBody>
          <a:bodyPr>
            <a:noAutofit/>
          </a:bodyPr>
          <a:lstStyle>
            <a:lvl1pPr marL="0" indent="0">
              <a:buNone/>
              <a:defRPr sz="1800" b="1" i="1">
                <a:solidFill>
                  <a:srgbClr val="FF6600"/>
                </a:solidFill>
              </a:defRPr>
            </a:lvl1pPr>
          </a:lstStyle>
          <a:p>
            <a:pPr lvl="0"/>
            <a:r>
              <a:rPr lang="nl-NL"/>
              <a:t>Klik om een kolomkop te maken</a:t>
            </a:r>
          </a:p>
        </p:txBody>
      </p:sp>
      <p:sp>
        <p:nvSpPr>
          <p:cNvPr id="9" name="Tijdelijke aanduiding voor voettekst 3"/>
          <p:cNvSpPr>
            <a:spLocks noGrp="1"/>
          </p:cNvSpPr>
          <p:nvPr>
            <p:ph type="ftr" sz="quarter" idx="3"/>
          </p:nvPr>
        </p:nvSpPr>
        <p:spPr>
          <a:xfrm>
            <a:off x="475812" y="4862517"/>
            <a:ext cx="7042588" cy="20478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rgbClr val="7F7F7F"/>
                </a:solidFill>
              </a:defRPr>
            </a:lvl1pPr>
          </a:lstStyle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02225846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with wide / nar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enter </a:t>
            </a:r>
            <a:r>
              <a:rPr lang="nl-NL" dirty="0" err="1" smtClean="0"/>
              <a:t>title</a:t>
            </a:r>
            <a:endParaRPr lang="nl-NL" dirty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1C4A5-98F2-7545-875B-39B2F4500447}" type="slidenum">
              <a:rPr/>
              <a:pPr/>
              <a:t>‹#›</a:t>
            </a:fld>
            <a:endParaRPr lang="nl-NL"/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11" hasCustomPrompt="1"/>
          </p:nvPr>
        </p:nvSpPr>
        <p:spPr>
          <a:xfrm>
            <a:off x="475815" y="1329929"/>
            <a:ext cx="5019052" cy="343614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7" name="Tijdelijke aanduiding voor inhoud 6"/>
          <p:cNvSpPr>
            <a:spLocks noGrp="1"/>
          </p:cNvSpPr>
          <p:nvPr>
            <p:ph sz="quarter" idx="12" hasCustomPrompt="1"/>
          </p:nvPr>
        </p:nvSpPr>
        <p:spPr>
          <a:xfrm>
            <a:off x="5731934" y="1329929"/>
            <a:ext cx="2548466" cy="343614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3"/>
          </p:nvPr>
        </p:nvSpPr>
        <p:spPr>
          <a:xfrm>
            <a:off x="475812" y="4862517"/>
            <a:ext cx="7042588" cy="20478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rgbClr val="7F7F7F"/>
                </a:solidFill>
              </a:defRPr>
            </a:lvl1pPr>
          </a:lstStyle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8604622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with narrow /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enter </a:t>
            </a:r>
            <a:r>
              <a:rPr lang="nl-NL" dirty="0" err="1" smtClean="0"/>
              <a:t>title</a:t>
            </a:r>
            <a:endParaRPr lang="nl-NL" dirty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1C4A5-98F2-7545-875B-39B2F4500447}" type="slidenum">
              <a:rPr/>
              <a:pPr/>
              <a:t>‹#›</a:t>
            </a:fld>
            <a:endParaRPr lang="nl-NL"/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11" hasCustomPrompt="1"/>
          </p:nvPr>
        </p:nvSpPr>
        <p:spPr>
          <a:xfrm>
            <a:off x="475815" y="1329929"/>
            <a:ext cx="2538318" cy="343614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7" name="Tijdelijke aanduiding voor inhoud 6"/>
          <p:cNvSpPr>
            <a:spLocks noGrp="1"/>
          </p:cNvSpPr>
          <p:nvPr>
            <p:ph sz="quarter" idx="12" hasCustomPrompt="1"/>
          </p:nvPr>
        </p:nvSpPr>
        <p:spPr>
          <a:xfrm>
            <a:off x="3259668" y="1329929"/>
            <a:ext cx="5020733" cy="343614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3"/>
          </p:nvPr>
        </p:nvSpPr>
        <p:spPr>
          <a:xfrm>
            <a:off x="475812" y="4862517"/>
            <a:ext cx="7042588" cy="20478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rgbClr val="7F7F7F"/>
                </a:solidFill>
              </a:defRPr>
            </a:lvl1pPr>
          </a:lstStyle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1271442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enter </a:t>
            </a:r>
            <a:r>
              <a:rPr lang="nl-NL" dirty="0" err="1" smtClean="0"/>
              <a:t>title</a:t>
            </a:r>
            <a:endParaRPr lang="nl-NL" dirty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1C4A5-98F2-7545-875B-39B2F4500447}" type="slidenum">
              <a:rPr/>
              <a:pPr/>
              <a:t>‹#›</a:t>
            </a:fld>
            <a:endParaRPr lang="nl-NL"/>
          </a:p>
        </p:txBody>
      </p:sp>
      <p:sp>
        <p:nvSpPr>
          <p:cNvPr id="7" name="Tijdelijke aanduiding voor inhoud 6"/>
          <p:cNvSpPr>
            <a:spLocks noGrp="1"/>
          </p:cNvSpPr>
          <p:nvPr>
            <p:ph sz="quarter" idx="12" hasCustomPrompt="1"/>
          </p:nvPr>
        </p:nvSpPr>
        <p:spPr>
          <a:xfrm>
            <a:off x="3150466" y="1329929"/>
            <a:ext cx="2448000" cy="343614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6" name="Tijdelijke aanduiding voor inhoud 6"/>
          <p:cNvSpPr>
            <a:spLocks noGrp="1"/>
          </p:cNvSpPr>
          <p:nvPr>
            <p:ph sz="quarter" idx="13" hasCustomPrompt="1"/>
          </p:nvPr>
        </p:nvSpPr>
        <p:spPr>
          <a:xfrm>
            <a:off x="5832400" y="1329929"/>
            <a:ext cx="2448000" cy="343614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8" name="Tijdelijke aanduiding voor inhoud 6"/>
          <p:cNvSpPr>
            <a:spLocks noGrp="1"/>
          </p:cNvSpPr>
          <p:nvPr>
            <p:ph sz="quarter" idx="14" hasCustomPrompt="1"/>
          </p:nvPr>
        </p:nvSpPr>
        <p:spPr>
          <a:xfrm>
            <a:off x="475815" y="1329929"/>
            <a:ext cx="2448000" cy="343614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9" name="Tijdelijke aanduiding voor voettekst 3"/>
          <p:cNvSpPr>
            <a:spLocks noGrp="1"/>
          </p:cNvSpPr>
          <p:nvPr>
            <p:ph type="ftr" sz="quarter" idx="3"/>
          </p:nvPr>
        </p:nvSpPr>
        <p:spPr>
          <a:xfrm>
            <a:off x="475812" y="4862517"/>
            <a:ext cx="7042588" cy="20478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rgbClr val="7F7F7F"/>
                </a:solidFill>
              </a:defRPr>
            </a:lvl1pPr>
          </a:lstStyle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96019303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enter </a:t>
            </a:r>
            <a:r>
              <a:rPr lang="nl-NL" dirty="0" err="1" smtClean="0"/>
              <a:t>title</a:t>
            </a:r>
            <a:endParaRPr lang="nl-NL" dirty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0"/>
          </p:nvPr>
        </p:nvSpPr>
        <p:spPr>
          <a:xfrm>
            <a:off x="7637464" y="4862517"/>
            <a:ext cx="642937" cy="204788"/>
          </a:xfrm>
        </p:spPr>
        <p:txBody>
          <a:bodyPr/>
          <a:lstStyle/>
          <a:p>
            <a:fld id="{4821C4A5-98F2-7545-875B-39B2F4500447}" type="slidenum">
              <a:rPr/>
              <a:pPr/>
              <a:t>‹#›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3"/>
          </p:nvPr>
        </p:nvSpPr>
        <p:spPr>
          <a:xfrm>
            <a:off x="475812" y="4862517"/>
            <a:ext cx="7042588" cy="20478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rgbClr val="7F7F7F"/>
                </a:solidFill>
              </a:defRPr>
            </a:lvl1pPr>
          </a:lstStyle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9234228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/>
          <p:cNvSpPr/>
          <p:nvPr userDrawn="1"/>
        </p:nvSpPr>
        <p:spPr>
          <a:xfrm>
            <a:off x="7703818" y="4158802"/>
            <a:ext cx="1153160" cy="394596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0" tIns="46800" rIns="0" bIns="4680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nl-NL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"/>
              <a:ea typeface="+mn-ea"/>
              <a:cs typeface="Myriad Pro"/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1C4A5-98F2-7545-875B-39B2F4500447}" type="slidenum">
              <a:rPr lang="nl-NL"/>
              <a:pPr/>
              <a:t>‹#›</a:t>
            </a:fld>
            <a:endParaRPr lang="nl-NL"/>
          </a:p>
        </p:txBody>
      </p:sp>
      <p:sp>
        <p:nvSpPr>
          <p:cNvPr id="9" name="Titel 1"/>
          <p:cNvSpPr>
            <a:spLocks noGrp="1"/>
          </p:cNvSpPr>
          <p:nvPr>
            <p:ph type="title" hasCustomPrompt="1"/>
          </p:nvPr>
        </p:nvSpPr>
        <p:spPr>
          <a:xfrm>
            <a:off x="475814" y="1777271"/>
            <a:ext cx="7804586" cy="564257"/>
          </a:xfrm>
          <a:effectLst/>
        </p:spPr>
        <p:txBody>
          <a:bodyPr anchor="b">
            <a:spAutoFit/>
          </a:bodyPr>
          <a:lstStyle>
            <a:lvl1pPr>
              <a:defRPr sz="4000" b="0" i="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enter title</a:t>
            </a:r>
            <a:endParaRPr lang="nl-NL" dirty="0"/>
          </a:p>
        </p:txBody>
      </p:sp>
      <p:sp>
        <p:nvSpPr>
          <p:cNvPr id="6" name="Tijdelijke aanduiding voor tekst 5"/>
          <p:cNvSpPr>
            <a:spLocks noGrp="1"/>
          </p:cNvSpPr>
          <p:nvPr>
            <p:ph type="body" sz="quarter" idx="11" hasCustomPrompt="1"/>
          </p:nvPr>
        </p:nvSpPr>
        <p:spPr>
          <a:xfrm>
            <a:off x="501650" y="2430031"/>
            <a:ext cx="7778749" cy="461665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 i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enter </a:t>
            </a:r>
            <a:r>
              <a:rPr lang="nl-NL" dirty="0" err="1" smtClean="0"/>
              <a:t>subtitle</a:t>
            </a:r>
            <a:endParaRPr lang="nl-NL" dirty="0"/>
          </a:p>
        </p:txBody>
      </p:sp>
      <p:sp>
        <p:nvSpPr>
          <p:cNvPr id="7" name="Tijdelijke aanduiding voor voettekst 3"/>
          <p:cNvSpPr>
            <a:spLocks noGrp="1"/>
          </p:cNvSpPr>
          <p:nvPr>
            <p:ph type="ftr" sz="quarter" idx="3"/>
          </p:nvPr>
        </p:nvSpPr>
        <p:spPr>
          <a:xfrm>
            <a:off x="475812" y="4862517"/>
            <a:ext cx="7042588" cy="20478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rgbClr val="7F7F7F"/>
                </a:solidFill>
              </a:defRPr>
            </a:lvl1pPr>
          </a:lstStyle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275651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 with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9638" cy="5143500"/>
          </a:xfrm>
          <a:noFill/>
        </p:spPr>
        <p:txBody>
          <a:bodyPr/>
          <a:lstStyle>
            <a:lvl1pPr marL="0" indent="0" algn="ctr">
              <a:buFont typeface="Arial"/>
              <a:buNone/>
              <a:defRPr sz="12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en-US" dirty="0" smtClean="0"/>
              <a:t>Click the icon to add an image.</a:t>
            </a:r>
            <a:r>
              <a:rPr lang="nl-NL" dirty="0" smtClean="0"/>
              <a:t/>
            </a:r>
            <a:br>
              <a:rPr lang="nl-NL" dirty="0" smtClean="0"/>
            </a:br>
            <a:r>
              <a:rPr lang="nl-NL" dirty="0" smtClean="0"/>
              <a:t>(</a:t>
            </a:r>
            <a:r>
              <a:rPr lang="en-US" dirty="0" smtClean="0"/>
              <a:t>The image will be automatically placed inside this grey box)</a:t>
            </a:r>
            <a:endParaRPr lang="nl-NL" dirty="0" smtClean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75814" y="1436845"/>
            <a:ext cx="7804586" cy="564257"/>
          </a:xfrm>
          <a:effectLst>
            <a:outerShdw blurRad="63500" dist="25400" dir="5400000" algn="tl" rotWithShape="0">
              <a:schemeClr val="tx1">
                <a:lumMod val="50000"/>
                <a:lumOff val="50000"/>
                <a:alpha val="60000"/>
              </a:schemeClr>
            </a:outerShdw>
          </a:effectLst>
        </p:spPr>
        <p:txBody>
          <a:bodyPr anchor="b">
            <a:sp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enter title</a:t>
            </a:r>
            <a:endParaRPr lang="nl-NL" dirty="0"/>
          </a:p>
        </p:txBody>
      </p:sp>
      <p:sp>
        <p:nvSpPr>
          <p:cNvPr id="5" name="Tijdelijke aanduiding voor tekst 5"/>
          <p:cNvSpPr>
            <a:spLocks noGrp="1"/>
          </p:cNvSpPr>
          <p:nvPr>
            <p:ph type="body" sz="quarter" idx="11" hasCustomPrompt="1"/>
          </p:nvPr>
        </p:nvSpPr>
        <p:spPr>
          <a:xfrm>
            <a:off x="501651" y="2095645"/>
            <a:ext cx="7778749" cy="461665"/>
          </a:xfrm>
          <a:effectLst>
            <a:outerShdw blurRad="63500" dist="25400" dir="5400000" algn="tl" rotWithShape="0">
              <a:schemeClr val="tx1">
                <a:lumMod val="50000"/>
                <a:lumOff val="50000"/>
                <a:alpha val="60000"/>
              </a:schemeClr>
            </a:outerShdw>
          </a:effectLst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 i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enter </a:t>
            </a:r>
            <a:r>
              <a:rPr lang="nl-NL" dirty="0" err="1" smtClean="0"/>
              <a:t>subtitle</a:t>
            </a:r>
            <a:endParaRPr lang="nl-NL" dirty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4821C4A5-98F2-7545-875B-39B2F4500447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3"/>
          </p:nvPr>
        </p:nvSpPr>
        <p:spPr>
          <a:xfrm>
            <a:off x="475812" y="4862517"/>
            <a:ext cx="7042588" cy="20478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rgbClr val="7F7F7F"/>
                </a:solidFill>
              </a:defRPr>
            </a:lvl1pPr>
          </a:lstStyle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976496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/>
          <p:cNvSpPr/>
          <p:nvPr userDrawn="1"/>
        </p:nvSpPr>
        <p:spPr>
          <a:xfrm>
            <a:off x="7735330" y="115330"/>
            <a:ext cx="1002982" cy="1186248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72000" tIns="90000" rIns="72000" bIns="90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nl-NL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Myriad Pro"/>
            </a:endParaRPr>
          </a:p>
        </p:txBody>
      </p:sp>
      <p:sp>
        <p:nvSpPr>
          <p:cNvPr id="23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3582557"/>
          </a:xfrm>
          <a:solidFill>
            <a:srgbClr val="EAEAEA"/>
          </a:solidFill>
        </p:spPr>
        <p:txBody>
          <a:bodyPr/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en-US" dirty="0" smtClean="0"/>
              <a:t>Click the icon to add an image.</a:t>
            </a:r>
            <a:r>
              <a:rPr lang="nl-NL" dirty="0" smtClean="0"/>
              <a:t/>
            </a:r>
            <a:br>
              <a:rPr lang="nl-NL" dirty="0" smtClean="0"/>
            </a:br>
            <a:r>
              <a:rPr lang="nl-NL" dirty="0" smtClean="0"/>
              <a:t>(</a:t>
            </a:r>
            <a:r>
              <a:rPr lang="en-US" dirty="0" smtClean="0"/>
              <a:t>The image will be automatically placed inside this grey box)</a:t>
            </a:r>
            <a:endParaRPr lang="en-US" dirty="0"/>
          </a:p>
        </p:txBody>
      </p:sp>
      <p:sp>
        <p:nvSpPr>
          <p:cNvPr id="21" name="Titel 14"/>
          <p:cNvSpPr>
            <a:spLocks noGrp="1"/>
          </p:cNvSpPr>
          <p:nvPr>
            <p:ph type="title" hasCustomPrompt="1"/>
          </p:nvPr>
        </p:nvSpPr>
        <p:spPr>
          <a:xfrm>
            <a:off x="1" y="2042914"/>
            <a:ext cx="6096069" cy="1279066"/>
          </a:xfrm>
          <a:custGeom>
            <a:avLst/>
            <a:gdLst>
              <a:gd name="connsiteX0" fmla="*/ 0 w 6151950"/>
              <a:gd name="connsiteY0" fmla="*/ 0 h 1269833"/>
              <a:gd name="connsiteX1" fmla="*/ 5999989 w 6151950"/>
              <a:gd name="connsiteY1" fmla="*/ 0 h 1269833"/>
              <a:gd name="connsiteX2" fmla="*/ 6151950 w 6151950"/>
              <a:gd name="connsiteY2" fmla="*/ 151961 h 1269833"/>
              <a:gd name="connsiteX3" fmla="*/ 6151950 w 6151950"/>
              <a:gd name="connsiteY3" fmla="*/ 1269833 h 1269833"/>
              <a:gd name="connsiteX4" fmla="*/ 0 w 6151950"/>
              <a:gd name="connsiteY4" fmla="*/ 1269833 h 1269833"/>
              <a:gd name="connsiteX5" fmla="*/ 0 w 6151950"/>
              <a:gd name="connsiteY5" fmla="*/ 0 h 1269833"/>
              <a:gd name="connsiteX0" fmla="*/ 0 w 6151950"/>
              <a:gd name="connsiteY0" fmla="*/ 0 h 1278300"/>
              <a:gd name="connsiteX1" fmla="*/ 5999989 w 6151950"/>
              <a:gd name="connsiteY1" fmla="*/ 0 h 1278300"/>
              <a:gd name="connsiteX2" fmla="*/ 6151950 w 6151950"/>
              <a:gd name="connsiteY2" fmla="*/ 151961 h 1278300"/>
              <a:gd name="connsiteX3" fmla="*/ 5999550 w 6151950"/>
              <a:gd name="connsiteY3" fmla="*/ 1278300 h 1278300"/>
              <a:gd name="connsiteX4" fmla="*/ 0 w 6151950"/>
              <a:gd name="connsiteY4" fmla="*/ 1269833 h 1278300"/>
              <a:gd name="connsiteX5" fmla="*/ 0 w 6151950"/>
              <a:gd name="connsiteY5" fmla="*/ 0 h 1278300"/>
              <a:gd name="connsiteX0" fmla="*/ 0 w 6151950"/>
              <a:gd name="connsiteY0" fmla="*/ 0 h 1278300"/>
              <a:gd name="connsiteX1" fmla="*/ 5999989 w 6151950"/>
              <a:gd name="connsiteY1" fmla="*/ 0 h 1278300"/>
              <a:gd name="connsiteX2" fmla="*/ 6151950 w 6151950"/>
              <a:gd name="connsiteY2" fmla="*/ 151961 h 1278300"/>
              <a:gd name="connsiteX3" fmla="*/ 6026149 w 6151950"/>
              <a:gd name="connsiteY3" fmla="*/ 1052450 h 1278300"/>
              <a:gd name="connsiteX4" fmla="*/ 5999550 w 6151950"/>
              <a:gd name="connsiteY4" fmla="*/ 1278300 h 1278300"/>
              <a:gd name="connsiteX5" fmla="*/ 0 w 6151950"/>
              <a:gd name="connsiteY5" fmla="*/ 1269833 h 1278300"/>
              <a:gd name="connsiteX6" fmla="*/ 0 w 6151950"/>
              <a:gd name="connsiteY6" fmla="*/ 0 h 1278300"/>
              <a:gd name="connsiteX0" fmla="*/ 0 w 6153149"/>
              <a:gd name="connsiteY0" fmla="*/ 0 h 1278300"/>
              <a:gd name="connsiteX1" fmla="*/ 5999989 w 6153149"/>
              <a:gd name="connsiteY1" fmla="*/ 0 h 1278300"/>
              <a:gd name="connsiteX2" fmla="*/ 6151950 w 6153149"/>
              <a:gd name="connsiteY2" fmla="*/ 151961 h 1278300"/>
              <a:gd name="connsiteX3" fmla="*/ 6153149 w 6153149"/>
              <a:gd name="connsiteY3" fmla="*/ 1103250 h 1278300"/>
              <a:gd name="connsiteX4" fmla="*/ 5999550 w 6153149"/>
              <a:gd name="connsiteY4" fmla="*/ 1278300 h 1278300"/>
              <a:gd name="connsiteX5" fmla="*/ 0 w 6153149"/>
              <a:gd name="connsiteY5" fmla="*/ 1269833 h 1278300"/>
              <a:gd name="connsiteX6" fmla="*/ 0 w 6153149"/>
              <a:gd name="connsiteY6" fmla="*/ 0 h 1278300"/>
              <a:gd name="connsiteX0" fmla="*/ 0 w 6153149"/>
              <a:gd name="connsiteY0" fmla="*/ 0 h 1278300"/>
              <a:gd name="connsiteX1" fmla="*/ 5999989 w 6153149"/>
              <a:gd name="connsiteY1" fmla="*/ 0 h 1278300"/>
              <a:gd name="connsiteX2" fmla="*/ 6151950 w 6153149"/>
              <a:gd name="connsiteY2" fmla="*/ 151961 h 1278300"/>
              <a:gd name="connsiteX3" fmla="*/ 6153149 w 6153149"/>
              <a:gd name="connsiteY3" fmla="*/ 1103250 h 1278300"/>
              <a:gd name="connsiteX4" fmla="*/ 5999550 w 6153149"/>
              <a:gd name="connsiteY4" fmla="*/ 1278300 h 1278300"/>
              <a:gd name="connsiteX5" fmla="*/ 0 w 6153149"/>
              <a:gd name="connsiteY5" fmla="*/ 1269833 h 1278300"/>
              <a:gd name="connsiteX6" fmla="*/ 0 w 6153149"/>
              <a:gd name="connsiteY6" fmla="*/ 0 h 1278300"/>
              <a:gd name="connsiteX0" fmla="*/ 0 w 6153149"/>
              <a:gd name="connsiteY0" fmla="*/ 0 h 1278300"/>
              <a:gd name="connsiteX1" fmla="*/ 5999989 w 6153149"/>
              <a:gd name="connsiteY1" fmla="*/ 0 h 1278300"/>
              <a:gd name="connsiteX2" fmla="*/ 6151950 w 6153149"/>
              <a:gd name="connsiteY2" fmla="*/ 151961 h 1278300"/>
              <a:gd name="connsiteX3" fmla="*/ 6153149 w 6153149"/>
              <a:gd name="connsiteY3" fmla="*/ 1103250 h 1278300"/>
              <a:gd name="connsiteX4" fmla="*/ 5999550 w 6153149"/>
              <a:gd name="connsiteY4" fmla="*/ 1278300 h 1278300"/>
              <a:gd name="connsiteX5" fmla="*/ 0 w 6153149"/>
              <a:gd name="connsiteY5" fmla="*/ 1269833 h 1278300"/>
              <a:gd name="connsiteX6" fmla="*/ 0 w 6153149"/>
              <a:gd name="connsiteY6" fmla="*/ 0 h 1278300"/>
              <a:gd name="connsiteX0" fmla="*/ 0 w 6153229"/>
              <a:gd name="connsiteY0" fmla="*/ 0 h 1278300"/>
              <a:gd name="connsiteX1" fmla="*/ 5999989 w 6153229"/>
              <a:gd name="connsiteY1" fmla="*/ 0 h 1278300"/>
              <a:gd name="connsiteX2" fmla="*/ 6151950 w 6153229"/>
              <a:gd name="connsiteY2" fmla="*/ 151961 h 1278300"/>
              <a:gd name="connsiteX3" fmla="*/ 6153149 w 6153229"/>
              <a:gd name="connsiteY3" fmla="*/ 1103250 h 1278300"/>
              <a:gd name="connsiteX4" fmla="*/ 5999550 w 6153229"/>
              <a:gd name="connsiteY4" fmla="*/ 1278300 h 1278300"/>
              <a:gd name="connsiteX5" fmla="*/ 0 w 6153229"/>
              <a:gd name="connsiteY5" fmla="*/ 1269833 h 1278300"/>
              <a:gd name="connsiteX6" fmla="*/ 0 w 6153229"/>
              <a:gd name="connsiteY6" fmla="*/ 0 h 1278300"/>
              <a:gd name="connsiteX0" fmla="*/ 0 w 6153219"/>
              <a:gd name="connsiteY0" fmla="*/ 0 h 1278300"/>
              <a:gd name="connsiteX1" fmla="*/ 5999989 w 6153219"/>
              <a:gd name="connsiteY1" fmla="*/ 0 h 1278300"/>
              <a:gd name="connsiteX2" fmla="*/ 6151950 w 6153219"/>
              <a:gd name="connsiteY2" fmla="*/ 151961 h 1278300"/>
              <a:gd name="connsiteX3" fmla="*/ 6153149 w 6153219"/>
              <a:gd name="connsiteY3" fmla="*/ 1103250 h 1278300"/>
              <a:gd name="connsiteX4" fmla="*/ 5999550 w 6153219"/>
              <a:gd name="connsiteY4" fmla="*/ 1278300 h 1278300"/>
              <a:gd name="connsiteX5" fmla="*/ 0 w 6153219"/>
              <a:gd name="connsiteY5" fmla="*/ 1269833 h 1278300"/>
              <a:gd name="connsiteX6" fmla="*/ 0 w 6153219"/>
              <a:gd name="connsiteY6" fmla="*/ 0 h 1278300"/>
              <a:gd name="connsiteX0" fmla="*/ 4233 w 6157452"/>
              <a:gd name="connsiteY0" fmla="*/ 0 h 1282533"/>
              <a:gd name="connsiteX1" fmla="*/ 6004222 w 6157452"/>
              <a:gd name="connsiteY1" fmla="*/ 0 h 1282533"/>
              <a:gd name="connsiteX2" fmla="*/ 6156183 w 6157452"/>
              <a:gd name="connsiteY2" fmla="*/ 151961 h 1282533"/>
              <a:gd name="connsiteX3" fmla="*/ 6157382 w 6157452"/>
              <a:gd name="connsiteY3" fmla="*/ 1103250 h 1282533"/>
              <a:gd name="connsiteX4" fmla="*/ 6003783 w 6157452"/>
              <a:gd name="connsiteY4" fmla="*/ 1278300 h 1282533"/>
              <a:gd name="connsiteX5" fmla="*/ 0 w 6157452"/>
              <a:gd name="connsiteY5" fmla="*/ 1282533 h 1282533"/>
              <a:gd name="connsiteX6" fmla="*/ 4233 w 6157452"/>
              <a:gd name="connsiteY6" fmla="*/ 0 h 1282533"/>
              <a:gd name="connsiteX0" fmla="*/ 0 w 6153219"/>
              <a:gd name="connsiteY0" fmla="*/ 0 h 1291000"/>
              <a:gd name="connsiteX1" fmla="*/ 5999989 w 6153219"/>
              <a:gd name="connsiteY1" fmla="*/ 0 h 1291000"/>
              <a:gd name="connsiteX2" fmla="*/ 6151950 w 6153219"/>
              <a:gd name="connsiteY2" fmla="*/ 151961 h 1291000"/>
              <a:gd name="connsiteX3" fmla="*/ 6153149 w 6153219"/>
              <a:gd name="connsiteY3" fmla="*/ 1103250 h 1291000"/>
              <a:gd name="connsiteX4" fmla="*/ 5999550 w 6153219"/>
              <a:gd name="connsiteY4" fmla="*/ 1278300 h 1291000"/>
              <a:gd name="connsiteX5" fmla="*/ 8467 w 6153219"/>
              <a:gd name="connsiteY5" fmla="*/ 1291000 h 1291000"/>
              <a:gd name="connsiteX6" fmla="*/ 0 w 6153219"/>
              <a:gd name="connsiteY6" fmla="*/ 0 h 1291000"/>
              <a:gd name="connsiteX0" fmla="*/ 0 w 6156424"/>
              <a:gd name="connsiteY0" fmla="*/ 0 h 1291000"/>
              <a:gd name="connsiteX1" fmla="*/ 6003194 w 6156424"/>
              <a:gd name="connsiteY1" fmla="*/ 0 h 1291000"/>
              <a:gd name="connsiteX2" fmla="*/ 6155155 w 6156424"/>
              <a:gd name="connsiteY2" fmla="*/ 151961 h 1291000"/>
              <a:gd name="connsiteX3" fmla="*/ 6156354 w 6156424"/>
              <a:gd name="connsiteY3" fmla="*/ 1103250 h 1291000"/>
              <a:gd name="connsiteX4" fmla="*/ 6002755 w 6156424"/>
              <a:gd name="connsiteY4" fmla="*/ 1278300 h 1291000"/>
              <a:gd name="connsiteX5" fmla="*/ 11672 w 6156424"/>
              <a:gd name="connsiteY5" fmla="*/ 1291000 h 1291000"/>
              <a:gd name="connsiteX6" fmla="*/ 0 w 6156424"/>
              <a:gd name="connsiteY6" fmla="*/ 0 h 1291000"/>
              <a:gd name="connsiteX0" fmla="*/ 0 w 6156424"/>
              <a:gd name="connsiteY0" fmla="*/ 0 h 1291000"/>
              <a:gd name="connsiteX1" fmla="*/ 6003194 w 6156424"/>
              <a:gd name="connsiteY1" fmla="*/ 0 h 1291000"/>
              <a:gd name="connsiteX2" fmla="*/ 6155155 w 6156424"/>
              <a:gd name="connsiteY2" fmla="*/ 151961 h 1291000"/>
              <a:gd name="connsiteX3" fmla="*/ 6156354 w 6156424"/>
              <a:gd name="connsiteY3" fmla="*/ 1103250 h 1291000"/>
              <a:gd name="connsiteX4" fmla="*/ 6002755 w 6156424"/>
              <a:gd name="connsiteY4" fmla="*/ 1278300 h 1291000"/>
              <a:gd name="connsiteX5" fmla="*/ 2058 w 6156424"/>
              <a:gd name="connsiteY5" fmla="*/ 1291000 h 1291000"/>
              <a:gd name="connsiteX6" fmla="*/ 0 w 6156424"/>
              <a:gd name="connsiteY6" fmla="*/ 0 h 129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56424" h="1291000">
                <a:moveTo>
                  <a:pt x="0" y="0"/>
                </a:moveTo>
                <a:lnTo>
                  <a:pt x="6003194" y="0"/>
                </a:lnTo>
                <a:cubicBezTo>
                  <a:pt x="6087120" y="0"/>
                  <a:pt x="6155155" y="68035"/>
                  <a:pt x="6155155" y="151961"/>
                </a:cubicBezTo>
                <a:cubicBezTo>
                  <a:pt x="6155555" y="469057"/>
                  <a:pt x="6152521" y="930600"/>
                  <a:pt x="6156354" y="1103250"/>
                </a:cubicBezTo>
                <a:cubicBezTo>
                  <a:pt x="6160187" y="1275900"/>
                  <a:pt x="6007388" y="1270750"/>
                  <a:pt x="6002755" y="1278300"/>
                </a:cubicBezTo>
                <a:lnTo>
                  <a:pt x="2058" y="1291000"/>
                </a:lnTo>
                <a:cubicBezTo>
                  <a:pt x="-764" y="860667"/>
                  <a:pt x="2822" y="430333"/>
                  <a:pt x="0" y="0"/>
                </a:cubicBezTo>
                <a:close/>
              </a:path>
            </a:pathLst>
          </a:custGeom>
          <a:solidFill>
            <a:schemeClr val="bg1">
              <a:alpha val="87000"/>
            </a:schemeClr>
          </a:solidFill>
          <a:ln w="19050" cmpd="sng">
            <a:noFill/>
          </a:ln>
        </p:spPr>
        <p:txBody>
          <a:bodyPr wrap="square" lIns="504000" tIns="126000" rIns="108000" bIns="144000" anchor="b">
            <a:spAutoFit/>
          </a:bodyPr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Click to enter title</a:t>
            </a:r>
            <a:endParaRPr lang="nl-NL" dirty="0"/>
          </a:p>
        </p:txBody>
      </p:sp>
      <p:sp>
        <p:nvSpPr>
          <p:cNvPr id="26" name="Tijdelijke aanduiding voor dianummer 4"/>
          <p:cNvSpPr txBox="1">
            <a:spLocks/>
          </p:cNvSpPr>
          <p:nvPr userDrawn="1"/>
        </p:nvSpPr>
        <p:spPr>
          <a:xfrm>
            <a:off x="7637464" y="4862517"/>
            <a:ext cx="642937" cy="204788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defPPr>
              <a:defRPr lang="nl-NL"/>
            </a:defPPr>
            <a:lvl1pPr marL="0" algn="r" defTabSz="456999" rtl="0" eaLnBrk="1" latinLnBrk="0" hangingPunct="1">
              <a:defRPr sz="12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6999" algn="l" defTabSz="45699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3999" algn="l" defTabSz="45699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98" algn="l" defTabSz="45699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7997" algn="l" defTabSz="45699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4997" algn="l" defTabSz="45699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1997" algn="l" defTabSz="45699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8995" algn="l" defTabSz="45699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5995" algn="l" defTabSz="45699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821C4A5-98F2-7545-875B-39B2F4500447}" type="slidenum">
              <a:rPr lang="nl-NL">
                <a:solidFill>
                  <a:schemeClr val="bg1"/>
                </a:solidFill>
              </a:rPr>
              <a:pPr/>
              <a:t>‹#›</a:t>
            </a:fld>
            <a:endParaRPr lang="nl-NL">
              <a:solidFill>
                <a:schemeClr val="bg1"/>
              </a:solidFill>
            </a:endParaRPr>
          </a:p>
        </p:txBody>
      </p:sp>
      <p:pic>
        <p:nvPicPr>
          <p:cNvPr id="7" name="Afbeelding 9" descr="RB_logo_rgb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41538" y="3835989"/>
            <a:ext cx="896774" cy="1073211"/>
          </a:xfrm>
          <a:prstGeom prst="rect">
            <a:avLst/>
          </a:prstGeom>
        </p:spPr>
      </p:pic>
      <p:sp>
        <p:nvSpPr>
          <p:cNvPr id="9" name="Tijdelijke aanduiding voor dianummer 4"/>
          <p:cNvSpPr>
            <a:spLocks noGrp="1"/>
          </p:cNvSpPr>
          <p:nvPr>
            <p:ph type="sldNum" sz="quarter" idx="10"/>
          </p:nvPr>
        </p:nvSpPr>
        <p:spPr>
          <a:xfrm>
            <a:off x="6910633" y="4731985"/>
            <a:ext cx="642937" cy="2047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21C4A5-98F2-7545-875B-39B2F4500447}" type="slidenum">
              <a:rPr lang="nl-NL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876721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75814" y="191292"/>
            <a:ext cx="7042586" cy="87550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enter </a:t>
            </a:r>
            <a:r>
              <a:rPr lang="nl-NL" dirty="0" err="1" smtClean="0"/>
              <a:t>title</a:t>
            </a:r>
            <a:endParaRPr lang="nl-NL" dirty="0"/>
          </a:p>
        </p:txBody>
      </p:sp>
      <p:sp>
        <p:nvSpPr>
          <p:cNvPr id="5" name="Kader 4" hidden="1"/>
          <p:cNvSpPr/>
          <p:nvPr/>
        </p:nvSpPr>
        <p:spPr>
          <a:xfrm>
            <a:off x="-540568" y="-408592"/>
            <a:ext cx="10225136" cy="5960686"/>
          </a:xfrm>
          <a:prstGeom prst="frame">
            <a:avLst>
              <a:gd name="adj1" fmla="val 6674"/>
            </a:avLst>
          </a:prstGeom>
          <a:noFill/>
          <a:ln w="6350" cap="flat" cmpd="sng" algn="ctr">
            <a:solidFill>
              <a:schemeClr val="accent2"/>
            </a:solidFill>
            <a:prstDash val="solid"/>
          </a:ln>
          <a:effectLst/>
        </p:spPr>
        <p:txBody>
          <a:bodyPr rot="0" spcFirstLastPara="0" vertOverflow="overflow" horzOverflow="overflow" vert="horz" wrap="square" lIns="91440" tIns="36000" rIns="9144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nl-NL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"/>
              <a:ea typeface="+mn-ea"/>
              <a:cs typeface="Myriad Pro"/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4"/>
          </p:nvPr>
        </p:nvSpPr>
        <p:spPr>
          <a:xfrm>
            <a:off x="7637464" y="4862517"/>
            <a:ext cx="642937" cy="204788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>
                <a:solidFill>
                  <a:srgbClr val="7F7F7F"/>
                </a:solidFill>
              </a:defRPr>
            </a:lvl1pPr>
          </a:lstStyle>
          <a:p>
            <a:fld id="{4821C4A5-98F2-7545-875B-39B2F4500447}" type="slidenum">
              <a:rPr lang="nl-NL"/>
              <a:pPr/>
              <a:t>‹#›</a:t>
            </a:fld>
            <a:endParaRPr lang="nl-NL"/>
          </a:p>
        </p:txBody>
      </p:sp>
      <p:sp>
        <p:nvSpPr>
          <p:cNvPr id="8" name="Tijdelijke aanduiding voor tekst 7"/>
          <p:cNvSpPr>
            <a:spLocks noGrp="1"/>
          </p:cNvSpPr>
          <p:nvPr>
            <p:ph type="body" idx="1"/>
          </p:nvPr>
        </p:nvSpPr>
        <p:spPr>
          <a:xfrm>
            <a:off x="475812" y="1337072"/>
            <a:ext cx="7804588" cy="342900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en-US" dirty="0" smtClean="0"/>
              <a:t>Click to add text</a:t>
            </a:r>
            <a:endParaRPr lang="en-US" dirty="0"/>
          </a:p>
          <a:p>
            <a:pPr lvl="1"/>
            <a:r>
              <a:rPr lang="en-US" dirty="0" smtClean="0"/>
              <a:t>Second level</a:t>
            </a:r>
            <a:endParaRPr lang="en-US" dirty="0"/>
          </a:p>
          <a:p>
            <a:pPr lvl="2"/>
            <a:r>
              <a:rPr lang="en-US" dirty="0" smtClean="0"/>
              <a:t>Third level</a:t>
            </a:r>
            <a:endParaRPr lang="en-US" dirty="0"/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  <a:endParaRPr lang="en-US" dirty="0"/>
          </a:p>
        </p:txBody>
      </p:sp>
      <p:pic>
        <p:nvPicPr>
          <p:cNvPr id="3" name="Afbeelding 2" descr="RB_logo_rgb.png"/>
          <p:cNvPicPr>
            <a:picLocks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39840" y="273600"/>
            <a:ext cx="612000" cy="755999"/>
          </a:xfrm>
          <a:prstGeom prst="rect">
            <a:avLst/>
          </a:prstGeom>
        </p:spPr>
      </p:pic>
      <p:sp>
        <p:nvSpPr>
          <p:cNvPr id="4" name="Tijdelijke aanduiding voor voettekst 3"/>
          <p:cNvSpPr>
            <a:spLocks noGrp="1"/>
          </p:cNvSpPr>
          <p:nvPr>
            <p:ph type="ftr" sz="quarter" idx="3"/>
          </p:nvPr>
        </p:nvSpPr>
        <p:spPr>
          <a:xfrm>
            <a:off x="475812" y="4862517"/>
            <a:ext cx="7042588" cy="20478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72061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9" r:id="rId3"/>
    <p:sldLayoutId id="2147483651" r:id="rId4"/>
    <p:sldLayoutId id="2147483662" r:id="rId5"/>
    <p:sldLayoutId id="2147483663" r:id="rId6"/>
    <p:sldLayoutId id="2147483664" r:id="rId7"/>
    <p:sldLayoutId id="2147483670" r:id="rId8"/>
    <p:sldLayoutId id="2147483659" r:id="rId9"/>
    <p:sldLayoutId id="2147483654" r:id="rId10"/>
    <p:sldLayoutId id="2147483671" r:id="rId11"/>
    <p:sldLayoutId id="2147483672" r:id="rId12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6999" rtl="0" eaLnBrk="1" latinLnBrk="0" hangingPunct="1">
        <a:lnSpc>
          <a:spcPct val="90000"/>
        </a:lnSpc>
        <a:spcBef>
          <a:spcPct val="0"/>
        </a:spcBef>
        <a:buNone/>
        <a:defRPr sz="3600" b="0" i="0" kern="1200">
          <a:solidFill>
            <a:schemeClr val="tx2"/>
          </a:solidFill>
          <a:latin typeface="+mj-lt"/>
          <a:ea typeface="+mj-ea"/>
          <a:cs typeface="Myriad Pro Light"/>
        </a:defRPr>
      </a:lvl1pPr>
    </p:titleStyle>
    <p:bodyStyle>
      <a:lvl1pPr marL="220663" marR="0" indent="-220663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chemeClr val="accent2"/>
        </a:buClr>
        <a:buSzPct val="90000"/>
        <a:buFont typeface="Lucida Grande"/>
        <a:buChar char="•"/>
        <a:tabLst/>
        <a:defRPr kumimoji="0" lang="nl-NL" sz="2000" b="0" i="0" u="none" strike="noStrike" kern="1200" cap="none" spc="0" normalizeH="0" baseline="0" noProof="0">
          <a:ln>
            <a:noFill/>
          </a:ln>
          <a:solidFill>
            <a:schemeClr val="tx1"/>
          </a:solidFill>
          <a:effectLst/>
          <a:uLnTx/>
          <a:uFillTx/>
          <a:latin typeface="+mn-lt"/>
          <a:ea typeface="+mn-ea"/>
          <a:cs typeface="Myriad Pro Light" pitchFamily="34" charset="0"/>
        </a:defRPr>
      </a:lvl1pPr>
      <a:lvl2pPr marL="449263" marR="0" indent="-246063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chemeClr val="tx2"/>
        </a:buClr>
        <a:buSzPct val="90000"/>
        <a:buFont typeface="Lucida Grande"/>
        <a:buChar char="•"/>
        <a:tabLst/>
        <a:defRPr kumimoji="0" lang="nl-NL" sz="1800" b="0" i="0" u="none" strike="noStrike" kern="1200" cap="none" spc="0" normalizeH="0" baseline="0" noProof="0">
          <a:ln>
            <a:noFill/>
          </a:ln>
          <a:solidFill>
            <a:srgbClr val="000000"/>
          </a:solidFill>
          <a:effectLst/>
          <a:uLnTx/>
          <a:uFillTx/>
          <a:latin typeface="+mn-lt"/>
          <a:ea typeface="+mn-ea"/>
          <a:cs typeface="Myriad Pro Light" pitchFamily="34" charset="0"/>
        </a:defRPr>
      </a:lvl2pPr>
      <a:lvl3pPr marL="627063" marR="0" indent="-17780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chemeClr val="accent2"/>
        </a:buClr>
        <a:buSzPct val="90000"/>
        <a:buFont typeface="Lucida Grande"/>
        <a:buChar char="•"/>
        <a:tabLst/>
        <a:defRPr kumimoji="0" lang="nl-NL" sz="1600" b="0" i="0" u="none" strike="noStrike" kern="1200" cap="none" spc="0" normalizeH="0" baseline="0" noProof="0">
          <a:ln>
            <a:noFill/>
          </a:ln>
          <a:solidFill>
            <a:prstClr val="black"/>
          </a:solidFill>
          <a:effectLst/>
          <a:uLnTx/>
          <a:uFillTx/>
          <a:latin typeface="+mn-lt"/>
          <a:ea typeface="+mn-ea"/>
          <a:cs typeface="Mongolian Baiti" pitchFamily="66" charset="0"/>
        </a:defRPr>
      </a:lvl3pPr>
      <a:lvl4pPr marL="0" marR="0" indent="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rgbClr val="FF6600"/>
        </a:buClr>
        <a:buSzTx/>
        <a:buFont typeface="Arial" pitchFamily="34" charset="0"/>
        <a:buNone/>
        <a:tabLst/>
        <a:defRPr kumimoji="0" lang="nl-NL" sz="2000" b="1" i="1" u="none" strike="noStrike" kern="1200" cap="none" spc="0" normalizeH="0" baseline="0" noProof="0">
          <a:ln>
            <a:noFill/>
          </a:ln>
          <a:solidFill>
            <a:schemeClr val="accent2"/>
          </a:solidFill>
          <a:effectLst/>
          <a:uLnTx/>
          <a:uFillTx/>
          <a:latin typeface="+mn-lt"/>
          <a:ea typeface="+mn-ea"/>
          <a:cs typeface="Mongolian Baiti" pitchFamily="66" charset="0"/>
        </a:defRPr>
      </a:lvl4pPr>
      <a:lvl5pPr marL="1588" marR="0" indent="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Tx/>
        <a:buFont typeface="Arial"/>
        <a:buNone/>
        <a:tabLst/>
        <a:defRPr kumimoji="0" lang="nl-NL" sz="1800" b="1" i="1" u="none" strike="noStrike" kern="1200" cap="none" spc="0" normalizeH="0" baseline="0" noProof="0">
          <a:ln>
            <a:noFill/>
          </a:ln>
          <a:solidFill>
            <a:schemeClr val="tx2"/>
          </a:solidFill>
          <a:effectLst/>
          <a:uLnTx/>
          <a:uFillTx/>
          <a:latin typeface="+mn-lt"/>
          <a:ea typeface="+mn-ea"/>
          <a:cs typeface="Mongolian Baiti" pitchFamily="66" charset="0"/>
        </a:defRPr>
      </a:lvl5pPr>
      <a:lvl6pPr marL="177800" indent="-177800" algn="l" defTabSz="456999" rtl="0" eaLnBrk="1" latinLnBrk="0" hangingPunct="1">
        <a:lnSpc>
          <a:spcPct val="90000"/>
        </a:lnSpc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77800" indent="-177800" algn="l" defTabSz="456999" rtl="0" eaLnBrk="1" latinLnBrk="0" hangingPunct="1">
        <a:lnSpc>
          <a:spcPct val="90000"/>
        </a:lnSpc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495" indent="-228500" algn="l" defTabSz="45699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495" indent="-228500" algn="l" defTabSz="45699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69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99" algn="l" defTabSz="4569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999" algn="l" defTabSz="4569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998" algn="l" defTabSz="4569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997" algn="l" defTabSz="4569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997" algn="l" defTabSz="4569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997" algn="l" defTabSz="4569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995" algn="l" defTabSz="4569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995" algn="l" defTabSz="4569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13" Type="http://schemas.openxmlformats.org/officeDocument/2006/relationships/image" Target="../media/image14.jpg"/><Relationship Id="rId3" Type="http://schemas.openxmlformats.org/officeDocument/2006/relationships/image" Target="../media/image4.jpg"/><Relationship Id="rId7" Type="http://schemas.openxmlformats.org/officeDocument/2006/relationships/image" Target="../media/image8.jpg"/><Relationship Id="rId12" Type="http://schemas.openxmlformats.org/officeDocument/2006/relationships/image" Target="../media/image13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11" Type="http://schemas.openxmlformats.org/officeDocument/2006/relationships/image" Target="../media/image12.jpg"/><Relationship Id="rId5" Type="http://schemas.openxmlformats.org/officeDocument/2006/relationships/image" Target="../media/image6.jpg"/><Relationship Id="rId10" Type="http://schemas.openxmlformats.org/officeDocument/2006/relationships/image" Target="../media/image11.jpg"/><Relationship Id="rId4" Type="http://schemas.openxmlformats.org/officeDocument/2006/relationships/image" Target="../media/image5.jpg"/><Relationship Id="rId9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nl/url?sa=i&amp;rct=j&amp;q=&amp;esrc=s&amp;source=imgres&amp;cd=&amp;cad=rja&amp;uact=8&amp;ved=0ahUKEwiO9dnKsM3MAhWG1xQKHTGCASEQjRwIBw&amp;url=http://www.nairaland.com/2353357/made-china-vs-made-germany&amp;psig=AFQjCNF8jv0j2X3goxOOwe6Ln0BTAC45Uw&amp;ust=1462896581890936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g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goodquestionconsulting.files.wordpress.com/2010/10/cartoons-from-the-issue-of-october-18-2010-the-new-yorker1.jpg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17189"/>
          </a:xfrm>
          <a:prstGeom prst="rect">
            <a:avLst/>
          </a:prstGeom>
        </p:spPr>
      </p:pic>
      <p:sp>
        <p:nvSpPr>
          <p:cNvPr id="7" name="Ondertitel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 smtClean="0"/>
              <a:t>The </a:t>
            </a:r>
            <a:r>
              <a:rPr lang="nl-NL" dirty="0" err="1" smtClean="0"/>
              <a:t>Philosophy</a:t>
            </a:r>
            <a:r>
              <a:rPr lang="nl-NL" dirty="0" smtClean="0"/>
              <a:t> of Sales in </a:t>
            </a:r>
            <a:r>
              <a:rPr lang="nl-NL" dirty="0" err="1" smtClean="0"/>
              <a:t>Testing</a:t>
            </a:r>
            <a:endParaRPr lang="nl-NL" dirty="0"/>
          </a:p>
        </p:txBody>
      </p:sp>
      <p:sp>
        <p:nvSpPr>
          <p:cNvPr id="8" name="Tijdelijke aanduiding voor tekst 7"/>
          <p:cNvSpPr>
            <a:spLocks noGrp="1"/>
          </p:cNvSpPr>
          <p:nvPr>
            <p:ph type="body" sz="quarter" idx="11"/>
          </p:nvPr>
        </p:nvSpPr>
        <p:spPr>
          <a:xfrm flipH="1">
            <a:off x="1943997" y="3922928"/>
            <a:ext cx="4068003" cy="626701"/>
          </a:xfrm>
        </p:spPr>
        <p:txBody>
          <a:bodyPr/>
          <a:lstStyle/>
          <a:p>
            <a:r>
              <a:rPr lang="nl-NL" dirty="0" smtClean="0"/>
              <a:t>Rick Tracy  </a:t>
            </a:r>
          </a:p>
          <a:p>
            <a:r>
              <a:rPr lang="nl-NL" dirty="0" err="1" smtClean="0"/>
              <a:t>TestNet</a:t>
            </a:r>
            <a:r>
              <a:rPr lang="nl-NL" dirty="0" smtClean="0"/>
              <a:t> Spring Event</a:t>
            </a:r>
            <a:endParaRPr lang="nl-NL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-57149" y="2649352"/>
            <a:ext cx="6151950" cy="771235"/>
          </a:xfrm>
        </p:spPr>
        <p:txBody>
          <a:bodyPr/>
          <a:lstStyle/>
          <a:p>
            <a:r>
              <a:rPr lang="nl-NL" dirty="0" smtClean="0"/>
              <a:t>Setting Up The </a:t>
            </a:r>
            <a:r>
              <a:rPr lang="nl-NL" dirty="0" err="1" smtClean="0"/>
              <a:t>Testing</a:t>
            </a:r>
            <a:r>
              <a:rPr lang="nl-NL" dirty="0" smtClean="0"/>
              <a:t> Shop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7903553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171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814" y="460687"/>
            <a:ext cx="7042586" cy="875509"/>
          </a:xfrm>
        </p:spPr>
        <p:txBody>
          <a:bodyPr/>
          <a:lstStyle/>
          <a:p>
            <a:r>
              <a:rPr lang="en-GB" dirty="0" smtClean="0"/>
              <a:t>Preview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1C4A5-98F2-7545-875B-39B2F4500447}" type="slidenum">
              <a:rPr lang="en-GB" smtClean="0"/>
              <a:pPr/>
              <a:t>2</a:t>
            </a:fld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dirty="0" smtClean="0"/>
              <a:t>Bit of Background</a:t>
            </a:r>
          </a:p>
          <a:p>
            <a:r>
              <a:rPr lang="en-GB" dirty="0" smtClean="0"/>
              <a:t>Why Sales?</a:t>
            </a:r>
          </a:p>
          <a:p>
            <a:r>
              <a:rPr lang="en-GB" dirty="0" smtClean="0"/>
              <a:t>7 Rules</a:t>
            </a:r>
          </a:p>
          <a:p>
            <a:r>
              <a:rPr lang="en-GB" dirty="0" smtClean="0"/>
              <a:t>7 Tips</a:t>
            </a:r>
          </a:p>
          <a:p>
            <a:r>
              <a:rPr lang="en-GB" dirty="0" smtClean="0"/>
              <a:t>Questions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91789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171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814" y="313920"/>
            <a:ext cx="7042586" cy="875509"/>
          </a:xfrm>
        </p:spPr>
        <p:txBody>
          <a:bodyPr/>
          <a:lstStyle/>
          <a:p>
            <a:r>
              <a:rPr lang="en-GB" dirty="0" smtClean="0"/>
              <a:t>Background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1C4A5-98F2-7545-875B-39B2F4500447}" type="slidenum">
              <a:rPr lang="en-GB" smtClean="0"/>
              <a:pPr/>
              <a:t>3</a:t>
            </a:fld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207" y="1066801"/>
            <a:ext cx="2108436" cy="315905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047" y="1066801"/>
            <a:ext cx="2120630" cy="141375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047" y="2800553"/>
            <a:ext cx="2527966" cy="142530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8321" y="1479143"/>
            <a:ext cx="2260157" cy="200282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7" y="1479143"/>
            <a:ext cx="3487690" cy="217980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973" y="504082"/>
            <a:ext cx="2733833" cy="153778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1389" y="2151370"/>
            <a:ext cx="1769624" cy="266119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3085" y="2151370"/>
            <a:ext cx="2468757" cy="242143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71" y="1149091"/>
            <a:ext cx="3332439" cy="253900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5794" y="305253"/>
            <a:ext cx="4010025" cy="271462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9493" y="3050557"/>
            <a:ext cx="3536326" cy="1971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83932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4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8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1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85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20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171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814" y="460687"/>
            <a:ext cx="7042586" cy="875509"/>
          </a:xfrm>
        </p:spPr>
        <p:txBody>
          <a:bodyPr/>
          <a:lstStyle/>
          <a:p>
            <a:r>
              <a:rPr lang="en-GB" dirty="0" smtClean="0"/>
              <a:t>Background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1C4A5-98F2-7545-875B-39B2F4500447}" type="slidenum">
              <a:rPr lang="en-GB" smtClean="0"/>
              <a:pPr/>
              <a:t>4</a:t>
            </a:fld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dirty="0" smtClean="0"/>
              <a:t>Testing Requires a Broad Skillset</a:t>
            </a:r>
          </a:p>
          <a:p>
            <a:r>
              <a:rPr lang="en-GB" dirty="0" smtClean="0"/>
              <a:t>Testing is Evolving</a:t>
            </a:r>
          </a:p>
          <a:p>
            <a:endParaRPr lang="en-GB" dirty="0" smtClean="0"/>
          </a:p>
          <a:p>
            <a:r>
              <a:rPr lang="en-GB" dirty="0" smtClean="0"/>
              <a:t>Good relationships with users is essential to your success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226877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171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814" y="460687"/>
            <a:ext cx="7042586" cy="875509"/>
          </a:xfrm>
        </p:spPr>
        <p:txBody>
          <a:bodyPr/>
          <a:lstStyle/>
          <a:p>
            <a:r>
              <a:rPr lang="en-GB" dirty="0" smtClean="0"/>
              <a:t>Why Sales?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1C4A5-98F2-7545-875B-39B2F4500447}" type="slidenum">
              <a:rPr lang="en-GB" smtClean="0"/>
              <a:pPr/>
              <a:t>5</a:t>
            </a:fld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dirty="0" smtClean="0"/>
              <a:t>What does it have to do with Testing?</a:t>
            </a:r>
          </a:p>
          <a:p>
            <a:pPr lvl="1"/>
            <a:r>
              <a:rPr lang="en-GB" dirty="0" smtClean="0"/>
              <a:t>Setting up the proper shop</a:t>
            </a:r>
          </a:p>
          <a:p>
            <a:pPr lvl="1"/>
            <a:r>
              <a:rPr lang="en-GB" dirty="0" smtClean="0"/>
              <a:t>Testing </a:t>
            </a:r>
            <a:r>
              <a:rPr lang="en-GB" dirty="0" smtClean="0"/>
              <a:t>minus communication:</a:t>
            </a:r>
          </a:p>
          <a:p>
            <a:pPr lvl="1"/>
            <a:endParaRPr lang="en-GB" dirty="0"/>
          </a:p>
          <a:p>
            <a:pPr lvl="1"/>
            <a:endParaRPr lang="en-GB" dirty="0" smtClean="0"/>
          </a:p>
          <a:p>
            <a:pPr lvl="1"/>
            <a:endParaRPr lang="en-GB" dirty="0"/>
          </a:p>
          <a:p>
            <a:pPr lvl="1"/>
            <a:endParaRPr lang="en-GB" dirty="0" smtClean="0"/>
          </a:p>
          <a:p>
            <a:pPr lvl="1"/>
            <a:endParaRPr lang="en-GB" dirty="0" smtClean="0"/>
          </a:p>
          <a:p>
            <a:pPr lvl="1"/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9848" y="2470242"/>
            <a:ext cx="3996445" cy="1625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15790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171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814" y="500924"/>
            <a:ext cx="7042586" cy="875509"/>
          </a:xfrm>
        </p:spPr>
        <p:txBody>
          <a:bodyPr/>
          <a:lstStyle/>
          <a:p>
            <a:r>
              <a:rPr lang="en-GB" dirty="0" smtClean="0"/>
              <a:t>Why Sales?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1C4A5-98F2-7545-875B-39B2F4500447}" type="slidenum">
              <a:rPr lang="en-GB" smtClean="0"/>
              <a:pPr/>
              <a:t>6</a:t>
            </a:fld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220663" lvl="1" indent="-220663">
              <a:buClr>
                <a:schemeClr val="accent2"/>
              </a:buClr>
            </a:pPr>
            <a:r>
              <a:rPr lang="en-GB" dirty="0" smtClean="0"/>
              <a:t>Customers</a:t>
            </a:r>
          </a:p>
          <a:p>
            <a:pPr marL="220663" lvl="1" indent="-220663">
              <a:buClr>
                <a:schemeClr val="accent2"/>
              </a:buClr>
            </a:pPr>
            <a:r>
              <a:rPr lang="en-GB" dirty="0" smtClean="0"/>
              <a:t>Testing </a:t>
            </a:r>
            <a:r>
              <a:rPr lang="en-GB" dirty="0"/>
              <a:t>Results minus Interested Users:</a:t>
            </a:r>
          </a:p>
          <a:p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5105" y="1704775"/>
            <a:ext cx="1826876" cy="2745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00011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171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814" y="461479"/>
            <a:ext cx="7042586" cy="875509"/>
          </a:xfrm>
        </p:spPr>
        <p:txBody>
          <a:bodyPr/>
          <a:lstStyle/>
          <a:p>
            <a:r>
              <a:rPr lang="en-GB" dirty="0" smtClean="0"/>
              <a:t>Why Sales?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1C4A5-98F2-7545-875B-39B2F4500447}" type="slidenum">
              <a:rPr lang="en-GB" smtClean="0"/>
              <a:pPr/>
              <a:t>7</a:t>
            </a:fld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dirty="0" smtClean="0"/>
              <a:t>Quality of products</a:t>
            </a:r>
          </a:p>
          <a:p>
            <a:r>
              <a:rPr lang="en-GB" dirty="0" smtClean="0"/>
              <a:t>Companies </a:t>
            </a:r>
            <a:r>
              <a:rPr lang="en-GB" dirty="0" smtClean="0"/>
              <a:t>without Testers:</a:t>
            </a:r>
            <a:endParaRPr lang="en-GB" dirty="0"/>
          </a:p>
        </p:txBody>
      </p:sp>
      <p:pic>
        <p:nvPicPr>
          <p:cNvPr id="4098" name="Picture 2" descr="http://www.nairaland.com/attachments/2472812_703825c5a5c6483bb814af9af7741834medium_jpeg_jpeg82fb249ca8af7d16437313dfab05f9a7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4366" y="2102751"/>
            <a:ext cx="3789126" cy="2565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157609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171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154" y="363366"/>
            <a:ext cx="7042586" cy="875509"/>
          </a:xfrm>
        </p:spPr>
        <p:txBody>
          <a:bodyPr/>
          <a:lstStyle/>
          <a:p>
            <a:r>
              <a:rPr lang="en-GB" dirty="0" smtClean="0"/>
              <a:t>Why Sales?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1C4A5-98F2-7545-875B-39B2F4500447}" type="slidenum">
              <a:rPr lang="en-GB" smtClean="0"/>
              <a:pPr/>
              <a:t>8</a:t>
            </a:fld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75814" y="1023776"/>
            <a:ext cx="7804586" cy="3429000"/>
          </a:xfrm>
        </p:spPr>
        <p:txBody>
          <a:bodyPr/>
          <a:lstStyle/>
          <a:p>
            <a:r>
              <a:rPr lang="en-GB" dirty="0" smtClean="0"/>
              <a:t>Sales profile</a:t>
            </a:r>
          </a:p>
          <a:p>
            <a:r>
              <a:rPr lang="en-GB" dirty="0" smtClean="0"/>
              <a:t>Tester </a:t>
            </a:r>
            <a:r>
              <a:rPr lang="en-GB" dirty="0" smtClean="0"/>
              <a:t>without ability to sell testing: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216" y="1795467"/>
            <a:ext cx="4762500" cy="306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40971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171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814" y="371778"/>
            <a:ext cx="7042586" cy="875509"/>
          </a:xfrm>
        </p:spPr>
        <p:txBody>
          <a:bodyPr/>
          <a:lstStyle/>
          <a:p>
            <a:r>
              <a:rPr lang="en-GB" dirty="0" smtClean="0"/>
              <a:t>Why Sales?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1C4A5-98F2-7545-875B-39B2F4500447}" type="slidenum">
              <a:rPr lang="en-GB" smtClean="0"/>
              <a:pPr/>
              <a:t>9</a:t>
            </a:fld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dirty="0" smtClean="0"/>
              <a:t>We tend to see IT as a completely separate industry from all others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It isn’t</a:t>
            </a:r>
          </a:p>
          <a:p>
            <a:pPr lvl="2"/>
            <a:r>
              <a:rPr lang="en-GB" dirty="0" smtClean="0"/>
              <a:t>Needs a purpose</a:t>
            </a:r>
          </a:p>
          <a:p>
            <a:pPr lvl="2"/>
            <a:r>
              <a:rPr lang="en-GB" dirty="0" smtClean="0"/>
              <a:t>Needs clients who value purpose</a:t>
            </a:r>
          </a:p>
          <a:p>
            <a:pPr lvl="2"/>
            <a:r>
              <a:rPr lang="en-GB" dirty="0" smtClean="0"/>
              <a:t>Needs marketing to reach users</a:t>
            </a:r>
          </a:p>
          <a:p>
            <a:pPr lvl="2"/>
            <a:r>
              <a:rPr lang="en-GB" dirty="0" smtClean="0"/>
              <a:t>Needs internal investments to continue</a:t>
            </a:r>
          </a:p>
          <a:p>
            <a:pPr lvl="2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606603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171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814" y="460687"/>
            <a:ext cx="7042586" cy="875509"/>
          </a:xfrm>
        </p:spPr>
        <p:txBody>
          <a:bodyPr/>
          <a:lstStyle/>
          <a:p>
            <a:r>
              <a:rPr lang="en-GB" dirty="0" smtClean="0"/>
              <a:t>Why Sales?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1C4A5-98F2-7545-875B-39B2F4500447}" type="slidenum">
              <a:rPr lang="en-GB" smtClean="0"/>
              <a:pPr/>
              <a:t>10</a:t>
            </a:fld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dirty="0" smtClean="0"/>
              <a:t>Sales has important skillsets</a:t>
            </a:r>
          </a:p>
          <a:p>
            <a:pPr lvl="1"/>
            <a:r>
              <a:rPr lang="en-GB" dirty="0" smtClean="0"/>
              <a:t>Often ignored in Testing in favour of pure technical skills</a:t>
            </a:r>
          </a:p>
          <a:p>
            <a:pPr lvl="2"/>
            <a:r>
              <a:rPr lang="en-GB" dirty="0" smtClean="0"/>
              <a:t>Communication</a:t>
            </a:r>
          </a:p>
          <a:p>
            <a:pPr lvl="2"/>
            <a:r>
              <a:rPr lang="en-GB" dirty="0" smtClean="0"/>
              <a:t>Organization</a:t>
            </a:r>
          </a:p>
          <a:p>
            <a:pPr lvl="2"/>
            <a:r>
              <a:rPr lang="en-GB" dirty="0" smtClean="0"/>
              <a:t>Presentation</a:t>
            </a:r>
          </a:p>
          <a:p>
            <a:pPr lvl="2"/>
            <a:r>
              <a:rPr lang="en-GB" dirty="0" smtClean="0"/>
              <a:t>Application</a:t>
            </a:r>
          </a:p>
          <a:p>
            <a:pPr lvl="2"/>
            <a:r>
              <a:rPr lang="en-GB" dirty="0" smtClean="0"/>
              <a:t>Etc.</a:t>
            </a:r>
          </a:p>
          <a:p>
            <a:pPr lvl="3"/>
            <a:r>
              <a:rPr lang="en-GB" dirty="0"/>
              <a:t>	</a:t>
            </a:r>
            <a:endParaRPr lang="en-GB" dirty="0" smtClean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37870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171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814" y="415932"/>
            <a:ext cx="7042586" cy="875509"/>
          </a:xfrm>
        </p:spPr>
        <p:txBody>
          <a:bodyPr/>
          <a:lstStyle/>
          <a:p>
            <a:r>
              <a:rPr lang="en-GB" dirty="0" smtClean="0"/>
              <a:t>1</a:t>
            </a:r>
            <a:r>
              <a:rPr lang="en-GB" baseline="30000" dirty="0" smtClean="0"/>
              <a:t>st</a:t>
            </a:r>
            <a:r>
              <a:rPr lang="en-GB" dirty="0" smtClean="0"/>
              <a:t> Rule of Sales: </a:t>
            </a:r>
            <a:r>
              <a:rPr lang="en-GB" dirty="0" err="1" smtClean="0"/>
              <a:t>Fulfill</a:t>
            </a:r>
            <a:r>
              <a:rPr lang="en-GB" dirty="0" smtClean="0"/>
              <a:t> a need 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1C4A5-98F2-7545-875B-39B2F4500447}" type="slidenum">
              <a:rPr lang="en-GB" smtClean="0"/>
              <a:pPr/>
              <a:t>11</a:t>
            </a:fld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9280" y="1780091"/>
            <a:ext cx="3314700" cy="25937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" y="1479160"/>
            <a:ext cx="4871615" cy="2738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95549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171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814" y="453068"/>
            <a:ext cx="7042586" cy="875509"/>
          </a:xfrm>
        </p:spPr>
        <p:txBody>
          <a:bodyPr/>
          <a:lstStyle/>
          <a:p>
            <a:r>
              <a:rPr lang="en-GB" dirty="0" smtClean="0"/>
              <a:t>2</a:t>
            </a:r>
            <a:r>
              <a:rPr lang="en-GB" baseline="30000" dirty="0" smtClean="0"/>
              <a:t>nd</a:t>
            </a:r>
            <a:r>
              <a:rPr lang="en-GB" dirty="0" smtClean="0"/>
              <a:t> Rule: Excite the buyer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1C4A5-98F2-7545-875B-39B2F4500447}" type="slidenum">
              <a:rPr lang="en-GB" smtClean="0"/>
              <a:pPr/>
              <a:t>12</a:t>
            </a:fld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142" y="1463556"/>
            <a:ext cx="3618548" cy="271041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814" y="1637030"/>
            <a:ext cx="3545205" cy="236347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261" y="1713636"/>
            <a:ext cx="4112124" cy="202016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2133" y="1713637"/>
            <a:ext cx="2457450" cy="2073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08907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" decel="10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171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814" y="378607"/>
            <a:ext cx="7700446" cy="875509"/>
          </a:xfrm>
        </p:spPr>
        <p:txBody>
          <a:bodyPr/>
          <a:lstStyle/>
          <a:p>
            <a:r>
              <a:rPr lang="en-GB" dirty="0" smtClean="0"/>
              <a:t>3</a:t>
            </a:r>
            <a:r>
              <a:rPr lang="en-GB" baseline="30000" dirty="0" smtClean="0"/>
              <a:t>rd</a:t>
            </a:r>
            <a:r>
              <a:rPr lang="en-GB" dirty="0" smtClean="0"/>
              <a:t> Rule: Create multiple venues/access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1C4A5-98F2-7545-875B-39B2F4500447}" type="slidenum">
              <a:rPr lang="en-GB" smtClean="0"/>
              <a:pPr/>
              <a:t>13</a:t>
            </a:fld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654" y="1366023"/>
            <a:ext cx="3847317" cy="293165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8211" y="1564142"/>
            <a:ext cx="4513548" cy="1712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84509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171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814" y="371778"/>
            <a:ext cx="7042586" cy="875509"/>
          </a:xfrm>
        </p:spPr>
        <p:txBody>
          <a:bodyPr/>
          <a:lstStyle/>
          <a:p>
            <a:r>
              <a:rPr lang="en-GB" dirty="0" smtClean="0"/>
              <a:t>4</a:t>
            </a:r>
            <a:r>
              <a:rPr lang="en-GB" baseline="30000" dirty="0" smtClean="0"/>
              <a:t>th</a:t>
            </a:r>
            <a:r>
              <a:rPr lang="en-GB" dirty="0" smtClean="0"/>
              <a:t> Rule: Don’t Close, Commit!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1C4A5-98F2-7545-875B-39B2F4500447}" type="slidenum">
              <a:rPr lang="en-GB" smtClean="0"/>
              <a:pPr/>
              <a:t>14</a:t>
            </a:fld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454" y="1338727"/>
            <a:ext cx="4179361" cy="271511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460" y="1338727"/>
            <a:ext cx="4138612" cy="2853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72624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171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814" y="352562"/>
            <a:ext cx="7042586" cy="875509"/>
          </a:xfrm>
        </p:spPr>
        <p:txBody>
          <a:bodyPr/>
          <a:lstStyle/>
          <a:p>
            <a:r>
              <a:rPr lang="en-GB" dirty="0" smtClean="0"/>
              <a:t>5</a:t>
            </a:r>
            <a:r>
              <a:rPr lang="en-GB" baseline="30000" dirty="0" smtClean="0"/>
              <a:t>th</a:t>
            </a:r>
            <a:r>
              <a:rPr lang="en-GB" dirty="0" smtClean="0"/>
              <a:t> Rule: No One Cares Until They Do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1C4A5-98F2-7545-875B-39B2F4500447}" type="slidenum">
              <a:rPr lang="en-GB" smtClean="0"/>
              <a:pPr/>
              <a:t>15</a:t>
            </a:fld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015" y="1325880"/>
            <a:ext cx="4289943" cy="30784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8557" y="1228071"/>
            <a:ext cx="2561844" cy="3370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81282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171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814" y="363366"/>
            <a:ext cx="7654726" cy="875509"/>
          </a:xfrm>
        </p:spPr>
        <p:txBody>
          <a:bodyPr/>
          <a:lstStyle/>
          <a:p>
            <a:r>
              <a:rPr lang="en-GB" dirty="0" smtClean="0"/>
              <a:t>6</a:t>
            </a:r>
            <a:r>
              <a:rPr lang="en-GB" baseline="30000" dirty="0" smtClean="0"/>
              <a:t>th</a:t>
            </a:r>
            <a:r>
              <a:rPr lang="en-GB" dirty="0" smtClean="0"/>
              <a:t> Rule: Everyone loves their own ideas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1C4A5-98F2-7545-875B-39B2F4500447}" type="slidenum">
              <a:rPr lang="en-GB" smtClean="0"/>
              <a:pPr/>
              <a:t>16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443" y="1060286"/>
            <a:ext cx="3008186" cy="39046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1071" y="1238875"/>
            <a:ext cx="2874814" cy="2872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91683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171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814" y="371778"/>
            <a:ext cx="7042586" cy="875509"/>
          </a:xfrm>
        </p:spPr>
        <p:txBody>
          <a:bodyPr/>
          <a:lstStyle/>
          <a:p>
            <a:r>
              <a:rPr lang="en-GB" dirty="0" smtClean="0"/>
              <a:t>7</a:t>
            </a:r>
            <a:r>
              <a:rPr lang="en-GB" baseline="30000" dirty="0" smtClean="0"/>
              <a:t>th</a:t>
            </a:r>
            <a:r>
              <a:rPr lang="en-GB" dirty="0" smtClean="0"/>
              <a:t> Rule: Love what you do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1C4A5-98F2-7545-875B-39B2F4500447}" type="slidenum">
              <a:rPr lang="en-GB" smtClean="0"/>
              <a:pPr/>
              <a:t>17</a:t>
            </a:fld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" y="1250362"/>
            <a:ext cx="7637464" cy="239961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542" y="1247286"/>
            <a:ext cx="4357884" cy="2897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4007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171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994" y="1037615"/>
            <a:ext cx="7042586" cy="875509"/>
          </a:xfrm>
        </p:spPr>
        <p:txBody>
          <a:bodyPr/>
          <a:lstStyle/>
          <a:p>
            <a:r>
              <a:rPr lang="en-GB" sz="9600" dirty="0" smtClean="0"/>
              <a:t>WARNING!</a:t>
            </a:r>
            <a:endParaRPr lang="en-GB" sz="9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1C4A5-98F2-7545-875B-39B2F4500447}" type="slidenum">
              <a:rPr lang="en-GB" smtClean="0"/>
              <a:pPr/>
              <a:t>18</a:t>
            </a:fld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2167454" y="1913124"/>
            <a:ext cx="7804586" cy="3429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Audience Participation Ahead!</a:t>
            </a:r>
            <a:endParaRPr lang="en-GB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544" y="2401983"/>
            <a:ext cx="2628900" cy="19716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6965" y="2401983"/>
            <a:ext cx="2512696" cy="19716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7253" y="2401983"/>
            <a:ext cx="2262188" cy="19716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1909" y="2401982"/>
            <a:ext cx="2316570" cy="1971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6939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171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814" y="638478"/>
            <a:ext cx="7042586" cy="875509"/>
          </a:xfrm>
        </p:spPr>
        <p:txBody>
          <a:bodyPr/>
          <a:lstStyle/>
          <a:p>
            <a:r>
              <a:rPr lang="en-GB" dirty="0" smtClean="0"/>
              <a:t>7 Tips</a:t>
            </a:r>
            <a:br>
              <a:rPr lang="en-GB" dirty="0" smtClean="0"/>
            </a:br>
            <a:r>
              <a:rPr lang="en-GB" dirty="0" smtClean="0"/>
              <a:t>Tip 1: Find out what your user wants 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1C4A5-98F2-7545-875B-39B2F4500447}" type="slidenum">
              <a:rPr lang="en-GB" smtClean="0"/>
              <a:pPr/>
              <a:t>19</a:t>
            </a:fld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75814" y="1601088"/>
            <a:ext cx="7804586" cy="2010792"/>
          </a:xfrm>
        </p:spPr>
        <p:txBody>
          <a:bodyPr/>
          <a:lstStyle/>
          <a:p>
            <a:r>
              <a:rPr lang="en-GB" dirty="0" smtClean="0"/>
              <a:t>Specifically, what do they want from you as a tester?</a:t>
            </a:r>
          </a:p>
          <a:p>
            <a:endParaRPr lang="en-GB" dirty="0" smtClean="0"/>
          </a:p>
          <a:p>
            <a:r>
              <a:rPr lang="en-GB" dirty="0" smtClean="0"/>
              <a:t>If their answer isn’t enough for you, ask them why they want it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544032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171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814" y="379398"/>
            <a:ext cx="8576746" cy="875509"/>
          </a:xfrm>
        </p:spPr>
        <p:txBody>
          <a:bodyPr/>
          <a:lstStyle/>
          <a:p>
            <a:r>
              <a:rPr lang="en-GB" sz="3400" dirty="0" smtClean="0"/>
              <a:t>Tip 2: Get a clear idea on how users want things</a:t>
            </a:r>
            <a:endParaRPr lang="en-GB" sz="3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1C4A5-98F2-7545-875B-39B2F4500447}" type="slidenum">
              <a:rPr lang="en-GB" smtClean="0"/>
              <a:pPr/>
              <a:t>20</a:t>
            </a:fld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dirty="0" smtClean="0"/>
              <a:t>What do your users react best to?</a:t>
            </a:r>
          </a:p>
          <a:p>
            <a:endParaRPr lang="en-GB" dirty="0"/>
          </a:p>
          <a:p>
            <a:r>
              <a:rPr lang="en-GB" dirty="0" smtClean="0"/>
              <a:t>Experiment!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22394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171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814" y="460687"/>
            <a:ext cx="9079666" cy="875509"/>
          </a:xfrm>
        </p:spPr>
        <p:txBody>
          <a:bodyPr/>
          <a:lstStyle/>
          <a:p>
            <a:r>
              <a:rPr lang="en-GB" dirty="0" smtClean="0"/>
              <a:t>Tip 3: Find the best method to present results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1C4A5-98F2-7545-875B-39B2F4500447}" type="slidenum">
              <a:rPr lang="en-GB" smtClean="0"/>
              <a:pPr/>
              <a:t>21</a:t>
            </a:fld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dirty="0" smtClean="0"/>
              <a:t>Which communication style works best in your experience?</a:t>
            </a:r>
          </a:p>
          <a:p>
            <a:pPr marL="0" indent="0">
              <a:buNone/>
            </a:pPr>
            <a:endParaRPr lang="en-GB" dirty="0" smtClean="0"/>
          </a:p>
          <a:p>
            <a:pPr lvl="1"/>
            <a:r>
              <a:rPr lang="en-GB" dirty="0" smtClean="0"/>
              <a:t>Fastest?</a:t>
            </a:r>
          </a:p>
          <a:p>
            <a:pPr lvl="1"/>
            <a:r>
              <a:rPr lang="en-GB" dirty="0" smtClean="0"/>
              <a:t>Most Complete?</a:t>
            </a:r>
          </a:p>
          <a:p>
            <a:pPr lvl="1"/>
            <a:r>
              <a:rPr lang="en-GB" dirty="0" smtClean="0"/>
              <a:t>Correct?</a:t>
            </a:r>
          </a:p>
          <a:p>
            <a:pPr lvl="1"/>
            <a:r>
              <a:rPr lang="en-GB" dirty="0" smtClean="0"/>
              <a:t>Repeatable?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5143168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171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814" y="394638"/>
            <a:ext cx="7042586" cy="875509"/>
          </a:xfrm>
        </p:spPr>
        <p:txBody>
          <a:bodyPr/>
          <a:lstStyle/>
          <a:p>
            <a:r>
              <a:rPr lang="en-GB" dirty="0" smtClean="0"/>
              <a:t>Tip 4: Involve your Stakeholders 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1C4A5-98F2-7545-875B-39B2F4500447}" type="slidenum">
              <a:rPr lang="en-GB" smtClean="0"/>
              <a:pPr/>
              <a:t>22</a:t>
            </a:fld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dirty="0" smtClean="0"/>
              <a:t>What makes your users get interested/involved?</a:t>
            </a:r>
          </a:p>
          <a:p>
            <a:endParaRPr lang="en-GB" dirty="0"/>
          </a:p>
          <a:p>
            <a:r>
              <a:rPr lang="en-GB" dirty="0" smtClean="0"/>
              <a:t>What is in it for them?</a:t>
            </a:r>
          </a:p>
          <a:p>
            <a:r>
              <a:rPr lang="en-GB" dirty="0" smtClean="0"/>
              <a:t>Think long term!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121897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171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814" y="460687"/>
            <a:ext cx="7042586" cy="875509"/>
          </a:xfrm>
        </p:spPr>
        <p:txBody>
          <a:bodyPr/>
          <a:lstStyle/>
          <a:p>
            <a:r>
              <a:rPr lang="en-GB" dirty="0" smtClean="0"/>
              <a:t>Tip 5: Change Apathy to Empathy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1C4A5-98F2-7545-875B-39B2F4500447}" type="slidenum">
              <a:rPr lang="en-GB" smtClean="0"/>
              <a:pPr/>
              <a:t>23</a:t>
            </a:fld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dirty="0" smtClean="0"/>
              <a:t>What is important to your users?</a:t>
            </a:r>
          </a:p>
          <a:p>
            <a:pPr lvl="1"/>
            <a:r>
              <a:rPr lang="en-GB" dirty="0" smtClean="0"/>
              <a:t>What have they expressed?</a:t>
            </a:r>
          </a:p>
          <a:p>
            <a:endParaRPr lang="en-GB" dirty="0"/>
          </a:p>
          <a:p>
            <a:r>
              <a:rPr lang="en-GB" dirty="0" smtClean="0"/>
              <a:t>Again, experiment.</a:t>
            </a:r>
          </a:p>
          <a:p>
            <a:pPr lvl="1"/>
            <a:r>
              <a:rPr lang="en-GB" dirty="0" smtClean="0"/>
              <a:t>Don’t give in to first impressions</a:t>
            </a:r>
          </a:p>
          <a:p>
            <a:pPr lvl="2"/>
            <a:r>
              <a:rPr lang="en-GB" dirty="0" smtClean="0"/>
              <a:t>Or Second ones</a:t>
            </a:r>
          </a:p>
          <a:p>
            <a:pPr lvl="2"/>
            <a:r>
              <a:rPr lang="en-GB" sz="1300" dirty="0" smtClean="0"/>
              <a:t>Or Third ones</a:t>
            </a:r>
          </a:p>
          <a:p>
            <a:pPr lvl="2"/>
            <a:r>
              <a:rPr lang="en-GB" sz="1000" dirty="0" smtClean="0"/>
              <a:t>Or Fourth ones</a:t>
            </a:r>
          </a:p>
          <a:p>
            <a:pPr lvl="2"/>
            <a:r>
              <a:rPr lang="en-GB" sz="600" dirty="0" smtClean="0"/>
              <a:t>Or Fifth ones</a:t>
            </a:r>
          </a:p>
          <a:p>
            <a:pPr lvl="2"/>
            <a:r>
              <a:rPr lang="en-GB" sz="200" dirty="0" smtClean="0"/>
              <a:t>……………………………………………………</a:t>
            </a:r>
          </a:p>
          <a:p>
            <a:pPr lvl="3"/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1148322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171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814" y="453068"/>
            <a:ext cx="7042586" cy="875509"/>
          </a:xfrm>
        </p:spPr>
        <p:txBody>
          <a:bodyPr/>
          <a:lstStyle/>
          <a:p>
            <a:r>
              <a:rPr lang="en-GB" dirty="0" smtClean="0"/>
              <a:t>Tip 6: Listen to the underlying wants 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1C4A5-98F2-7545-875B-39B2F4500447}" type="slidenum">
              <a:rPr lang="en-GB" smtClean="0"/>
              <a:pPr/>
              <a:t>24</a:t>
            </a:fld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dirty="0" smtClean="0"/>
              <a:t>When have you been surprised by what a user wanted/liked?</a:t>
            </a:r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If the request doesn’t make sense, ask.</a:t>
            </a:r>
          </a:p>
          <a:p>
            <a:r>
              <a:rPr lang="en-GB" dirty="0" smtClean="0"/>
              <a:t>If you value your idea, promote it.</a:t>
            </a:r>
          </a:p>
        </p:txBody>
      </p:sp>
    </p:spTree>
    <p:extLst>
      <p:ext uri="{BB962C8B-B14F-4D97-AF65-F5344CB8AC3E}">
        <p14:creationId xmlns:p14="http://schemas.microsoft.com/office/powerpoint/2010/main" val="241049499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171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944" y="460687"/>
            <a:ext cx="1745007" cy="875509"/>
          </a:xfrm>
        </p:spPr>
        <p:txBody>
          <a:bodyPr/>
          <a:lstStyle/>
          <a:p>
            <a:r>
              <a:rPr lang="en-GB" dirty="0" smtClean="0"/>
              <a:t>change!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1C4A5-98F2-7545-875B-39B2F4500447}" type="slidenum">
              <a:rPr lang="en-GB" smtClean="0"/>
              <a:pPr/>
              <a:t>25</a:t>
            </a:fld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dirty="0" smtClean="0"/>
              <a:t>What else stokes your passion at work?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Testers have a phenomenal scope of potential</a:t>
            </a:r>
          </a:p>
          <a:p>
            <a:pPr lvl="1"/>
            <a:r>
              <a:rPr lang="en-GB" dirty="0" smtClean="0"/>
              <a:t>Coding</a:t>
            </a:r>
          </a:p>
          <a:p>
            <a:pPr lvl="1"/>
            <a:r>
              <a:rPr lang="en-GB" dirty="0" smtClean="0"/>
              <a:t>Analysis</a:t>
            </a:r>
          </a:p>
          <a:p>
            <a:pPr lvl="1"/>
            <a:r>
              <a:rPr lang="en-GB" dirty="0" smtClean="0"/>
              <a:t>Stakeholder</a:t>
            </a:r>
          </a:p>
          <a:p>
            <a:pPr lvl="1"/>
            <a:r>
              <a:rPr lang="en-GB" dirty="0" smtClean="0"/>
              <a:t>Product Owner</a:t>
            </a:r>
          </a:p>
          <a:p>
            <a:pPr lvl="1"/>
            <a:r>
              <a:rPr lang="en-GB" dirty="0" smtClean="0"/>
              <a:t>Project management</a:t>
            </a:r>
          </a:p>
          <a:p>
            <a:pPr lvl="1"/>
            <a:r>
              <a:rPr lang="en-GB" dirty="0" smtClean="0"/>
              <a:t>Supporting</a:t>
            </a:r>
          </a:p>
          <a:p>
            <a:pPr marL="203200" lvl="1" indent="0">
              <a:buNone/>
            </a:pPr>
            <a:endParaRPr lang="en-GB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38654" y="460687"/>
            <a:ext cx="7042586" cy="87550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45699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i="0" kern="1200">
                <a:solidFill>
                  <a:schemeClr val="tx2"/>
                </a:solidFill>
                <a:latin typeface="+mj-lt"/>
                <a:ea typeface="+mj-ea"/>
                <a:cs typeface="Myriad Pro Light"/>
              </a:defRPr>
            </a:lvl1pPr>
          </a:lstStyle>
          <a:p>
            <a:r>
              <a:rPr lang="en-GB" dirty="0"/>
              <a:t>Tip 7: If you don’t love </a:t>
            </a:r>
            <a:r>
              <a:rPr lang="en-GB" dirty="0" smtClean="0"/>
              <a:t>it,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743412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171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814" y="460687"/>
            <a:ext cx="7042586" cy="875509"/>
          </a:xfrm>
        </p:spPr>
        <p:txBody>
          <a:bodyPr/>
          <a:lstStyle/>
          <a:p>
            <a:r>
              <a:rPr lang="en-GB" dirty="0" smtClean="0"/>
              <a:t>Summary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1C4A5-98F2-7545-875B-39B2F4500447}" type="slidenum">
              <a:rPr lang="en-GB" smtClean="0"/>
              <a:pPr/>
              <a:t>26</a:t>
            </a:fld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dirty="0" smtClean="0"/>
              <a:t>Find what makes your stakeholders tick</a:t>
            </a:r>
          </a:p>
          <a:p>
            <a:r>
              <a:rPr lang="en-GB" dirty="0" smtClean="0"/>
              <a:t>Sell them on the process</a:t>
            </a:r>
          </a:p>
          <a:p>
            <a:r>
              <a:rPr lang="en-GB" dirty="0" smtClean="0"/>
              <a:t>Involve and listen to them</a:t>
            </a:r>
          </a:p>
          <a:p>
            <a:endParaRPr lang="en-GB" dirty="0"/>
          </a:p>
          <a:p>
            <a:r>
              <a:rPr lang="en-GB" dirty="0" smtClean="0"/>
              <a:t>Experiment</a:t>
            </a:r>
          </a:p>
          <a:p>
            <a:pPr lvl="1"/>
            <a:r>
              <a:rPr lang="en-GB" dirty="0" smtClean="0"/>
              <a:t>Results</a:t>
            </a:r>
          </a:p>
          <a:p>
            <a:pPr lvl="1"/>
            <a:r>
              <a:rPr lang="en-GB" dirty="0" smtClean="0"/>
              <a:t>Communication</a:t>
            </a:r>
          </a:p>
          <a:p>
            <a:pPr lvl="1"/>
            <a:r>
              <a:rPr lang="en-GB" dirty="0" smtClean="0"/>
              <a:t>Your skillsets</a:t>
            </a:r>
          </a:p>
        </p:txBody>
      </p:sp>
    </p:spTree>
    <p:extLst>
      <p:ext uri="{BB962C8B-B14F-4D97-AF65-F5344CB8AC3E}">
        <p14:creationId xmlns:p14="http://schemas.microsoft.com/office/powerpoint/2010/main" val="327207246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171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814" y="467734"/>
            <a:ext cx="7042586" cy="875509"/>
          </a:xfrm>
        </p:spPr>
        <p:txBody>
          <a:bodyPr/>
          <a:lstStyle/>
          <a:p>
            <a:r>
              <a:rPr lang="en-GB" dirty="0" smtClean="0"/>
              <a:t>Final Bonus Tip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1C4A5-98F2-7545-875B-39B2F4500447}" type="slidenum">
              <a:rPr lang="en-GB" smtClean="0"/>
              <a:pPr/>
              <a:t>27</a:t>
            </a:fld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dirty="0" smtClean="0"/>
              <a:t>Testing isn’t just a profession</a:t>
            </a:r>
          </a:p>
          <a:p>
            <a:pPr lvl="1"/>
            <a:r>
              <a:rPr lang="en-GB" dirty="0" smtClean="0"/>
              <a:t>It’s a way of thinking, living, reacting, communicating, and being</a:t>
            </a:r>
          </a:p>
          <a:p>
            <a:endParaRPr lang="en-GB" dirty="0"/>
          </a:p>
          <a:p>
            <a:r>
              <a:rPr lang="en-GB" dirty="0" smtClean="0"/>
              <a:t>Don’t let current definitions of testing limit you</a:t>
            </a:r>
          </a:p>
          <a:p>
            <a:pPr marL="203200" lvl="1" indent="0">
              <a:buNone/>
            </a:pPr>
            <a:endParaRPr lang="en-GB" dirty="0" smtClean="0"/>
          </a:p>
          <a:p>
            <a:pPr marL="203200" lvl="1" indent="0">
              <a:buNone/>
            </a:pPr>
            <a:r>
              <a:rPr lang="en-GB" dirty="0"/>
              <a:t>	</a:t>
            </a:r>
            <a:r>
              <a:rPr lang="en-GB" dirty="0" smtClean="0"/>
              <a:t>Find your way to set up the testing shop!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55387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1C4A5-98F2-7545-875B-39B2F4500447}" type="slidenum">
              <a:rPr lang="en-GB" smtClean="0"/>
              <a:pPr/>
              <a:t>28</a:t>
            </a:fld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17189"/>
          </a:xfrm>
          <a:prstGeom prst="rect">
            <a:avLst/>
          </a:prstGeom>
        </p:spPr>
      </p:pic>
      <p:pic>
        <p:nvPicPr>
          <p:cNvPr id="6146" name="Picture 2" descr="https://goodquestionconsulting.files.wordpress.com/2010/10/cartoons-from-the-issue-of-october-18-2010-the-new-yorker1.jpg?w=500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1740" y="0"/>
            <a:ext cx="6039804" cy="4796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07163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9084321721765c1e78434b475a698ad93964e1a"/>
  <p:tag name="ISPRING_RESOURCE_PATHS_HASH_2" val="c3f317ba7b5e1a6a7f1f4f2869da9f284492f95"/>
</p:tagLst>
</file>

<file path=ppt/theme/theme1.xml><?xml version="1.0" encoding="utf-8"?>
<a:theme xmlns:a="http://schemas.openxmlformats.org/drawingml/2006/main" name="Rabo PPT template 2_09 16x9">
  <a:themeElements>
    <a:clrScheme name="Aangepast 7">
      <a:dk1>
        <a:sysClr val="windowText" lastClr="000000"/>
      </a:dk1>
      <a:lt1>
        <a:sysClr val="window" lastClr="FFFFFF"/>
      </a:lt1>
      <a:dk2>
        <a:srgbClr val="000099"/>
      </a:dk2>
      <a:lt2>
        <a:srgbClr val="EAEAEA"/>
      </a:lt2>
      <a:accent1>
        <a:srgbClr val="000099"/>
      </a:accent1>
      <a:accent2>
        <a:srgbClr val="FF6600"/>
      </a:accent2>
      <a:accent3>
        <a:srgbClr val="739ABC"/>
      </a:accent3>
      <a:accent4>
        <a:srgbClr val="BF2296"/>
      </a:accent4>
      <a:accent5>
        <a:srgbClr val="83B93B"/>
      </a:accent5>
      <a:accent6>
        <a:srgbClr val="C0C0C0"/>
      </a:accent6>
      <a:hlink>
        <a:srgbClr val="000099"/>
      </a:hlink>
      <a:folHlink>
        <a:srgbClr val="4B92DB"/>
      </a:folHlink>
    </a:clrScheme>
    <a:fontScheme name="Rabobank Corbel">
      <a:majorFont>
        <a:latin typeface="Corbel"/>
        <a:ea typeface=""/>
        <a:cs typeface=""/>
      </a:majorFont>
      <a:minorFont>
        <a:latin typeface="Corbe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 w="6350" cap="flat" cmpd="sng" algn="ctr">
          <a:noFill/>
          <a:prstDash val="solid"/>
        </a:ln>
        <a:effectLst/>
      </a:spPr>
      <a:bodyPr rot="0" spcFirstLastPara="0" vertOverflow="overflow" horzOverflow="overflow" vert="horz" wrap="square" lIns="72000" tIns="90000" rIns="72000" bIns="90000" numCol="1" spcCol="0" rtlCol="0" fromWordArt="0" anchor="ctr" anchorCtr="0" forceAA="0" compatLnSpc="1">
        <a:prstTxWarp prst="textNoShape">
          <a:avLst/>
        </a:prstTxWarp>
        <a:noAutofit/>
      </a:bodyPr>
      <a:lstStyle>
        <a:defPPr marL="0" marR="0" indent="0" algn="ctr" defTabSz="914400" eaLnBrk="1" fontAlgn="auto" latinLnBrk="0" hangingPunct="1">
          <a:lnSpc>
            <a:spcPct val="11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kern="0" cap="none" spc="0" normalizeH="0" baseline="0" noProof="0" dirty="0">
            <a:ln>
              <a:noFill/>
            </a:ln>
            <a:solidFill>
              <a:srgbClr val="000000"/>
            </a:solidFill>
            <a:effectLst/>
            <a:uLnTx/>
            <a:uFillTx/>
            <a:ea typeface="+mn-ea"/>
            <a:cs typeface="Myriad Pro"/>
          </a:defRPr>
        </a:defPPr>
      </a:lstStyle>
    </a:spDef>
    <a:lnDef>
      <a:spPr>
        <a:ln>
          <a:tailEnd type="arrow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rIns="0" rtlCol="0" anchor="t" anchorCtr="0">
        <a:spAutoFit/>
      </a:bodyPr>
      <a:lstStyle>
        <a:defPPr algn="ctr">
          <a:defRPr sz="160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7" id="{674E9450-5C16-41C7-A070-E2852AC2B1E4}" vid="{75900C59-A115-4518-938E-2FB9D618AFF0}"/>
    </a:ext>
  </a:extLst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Rabo_PPT_template_2_1_16x9-Engl V17jun2014</Template>
  <TotalTime>1510</TotalTime>
  <Words>511</Words>
  <Application>Microsoft Office PowerPoint</Application>
  <PresentationFormat>On-screen Show (16:9)</PresentationFormat>
  <Paragraphs>150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5" baseType="lpstr">
      <vt:lpstr>Arial</vt:lpstr>
      <vt:lpstr>Corbel</vt:lpstr>
      <vt:lpstr>Lucida Grande</vt:lpstr>
      <vt:lpstr>Mongolian Baiti</vt:lpstr>
      <vt:lpstr>Myriad Pro</vt:lpstr>
      <vt:lpstr>Myriad Pro Light</vt:lpstr>
      <vt:lpstr>Rabo PPT template 2_09 16x9</vt:lpstr>
      <vt:lpstr>Setting Up The Testing Shop</vt:lpstr>
      <vt:lpstr>Preview</vt:lpstr>
      <vt:lpstr>Background</vt:lpstr>
      <vt:lpstr>Background</vt:lpstr>
      <vt:lpstr>Why Sales?</vt:lpstr>
      <vt:lpstr>Why Sales?</vt:lpstr>
      <vt:lpstr>Why Sales?</vt:lpstr>
      <vt:lpstr>Why Sales?</vt:lpstr>
      <vt:lpstr>Why Sales?</vt:lpstr>
      <vt:lpstr>Why Sales?</vt:lpstr>
      <vt:lpstr>1st Rule of Sales: Fulfill a need </vt:lpstr>
      <vt:lpstr>2nd Rule: Excite the buyer</vt:lpstr>
      <vt:lpstr>3rd Rule: Create multiple venues/access</vt:lpstr>
      <vt:lpstr>4th Rule: Don’t Close, Commit!</vt:lpstr>
      <vt:lpstr>5th Rule: No One Cares Until They Do</vt:lpstr>
      <vt:lpstr>6th Rule: Everyone loves their own ideas</vt:lpstr>
      <vt:lpstr>7th Rule: Love what you do</vt:lpstr>
      <vt:lpstr>WARNING!</vt:lpstr>
      <vt:lpstr>7 Tips Tip 1: Find out what your user wants </vt:lpstr>
      <vt:lpstr>Tip 2: Get a clear idea on how users want things</vt:lpstr>
      <vt:lpstr>Tip 3: Find the best method to present results</vt:lpstr>
      <vt:lpstr>Tip 4: Involve your Stakeholders </vt:lpstr>
      <vt:lpstr>Tip 5: Change Apathy to Empathy</vt:lpstr>
      <vt:lpstr>Tip 6: Listen to the underlying wants </vt:lpstr>
      <vt:lpstr>change!</vt:lpstr>
      <vt:lpstr>Summary</vt:lpstr>
      <vt:lpstr>Final Bonus Tip</vt:lpstr>
      <vt:lpstr>PowerPoint Presentation</vt:lpstr>
    </vt:vector>
  </TitlesOfParts>
  <Manager/>
  <Company>Rabobank International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Setting Up The Testing Shop</dc:title>
  <dc:subject/>
  <dc:creator>Tracy, DD (Rick)</dc:creator>
  <cp:lastModifiedBy>Tracy, DD (Rick)</cp:lastModifiedBy>
  <cp:revision>22</cp:revision>
  <cp:lastPrinted>2013-10-14T08:39:00Z</cp:lastPrinted>
  <dcterms:created xsi:type="dcterms:W3CDTF">2016-05-09T15:19:30Z</dcterms:created>
  <dcterms:modified xsi:type="dcterms:W3CDTF">2016-05-11T12:54:50Z</dcterms:modified>
  <cp:category>Powerpoint</cp:category>
  <cp:version>2.1</cp:ver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mbMenu2">
    <vt:lpwstr>Eerste hoofdstuk</vt:lpwstr>
  </property>
  <property fmtid="{D5CDD505-2E9C-101B-9397-08002B2CF9AE}" pid="3" name="cmbMenu3">
    <vt:lpwstr>Tweede hoofdstuk</vt:lpwstr>
  </property>
  <property fmtid="{D5CDD505-2E9C-101B-9397-08002B2CF9AE}" pid="4" name="cmbMenu4">
    <vt:lpwstr>Derde hoofdstuk</vt:lpwstr>
  </property>
  <property fmtid="{D5CDD505-2E9C-101B-9397-08002B2CF9AE}" pid="5" name="cmbMenu5">
    <vt:lpwstr>Vierde hoofdstuk</vt:lpwstr>
  </property>
  <property fmtid="{D5CDD505-2E9C-101B-9397-08002B2CF9AE}" pid="6" name="cmbMenu6">
    <vt:lpwstr>Vijfde hoofdstuk</vt:lpwstr>
  </property>
  <property fmtid="{D5CDD505-2E9C-101B-9397-08002B2CF9AE}" pid="7" name="cmbMenu7">
    <vt:lpwstr>Samenvatting</vt:lpwstr>
  </property>
  <property fmtid="{D5CDD505-2E9C-101B-9397-08002B2CF9AE}" pid="8" name="txtPag1">
    <vt:lpwstr>12</vt:lpwstr>
  </property>
  <property fmtid="{D5CDD505-2E9C-101B-9397-08002B2CF9AE}" pid="9" name="txtPag2">
    <vt:lpwstr>13</vt:lpwstr>
  </property>
  <property fmtid="{D5CDD505-2E9C-101B-9397-08002B2CF9AE}" pid="10" name="txtPag3">
    <vt:lpwstr>14</vt:lpwstr>
  </property>
  <property fmtid="{D5CDD505-2E9C-101B-9397-08002B2CF9AE}" pid="11" name="txtPag4">
    <vt:lpwstr>15</vt:lpwstr>
  </property>
  <property fmtid="{D5CDD505-2E9C-101B-9397-08002B2CF9AE}" pid="12" name="txtPag6">
    <vt:lpwstr>17</vt:lpwstr>
  </property>
  <property fmtid="{D5CDD505-2E9C-101B-9397-08002B2CF9AE}" pid="13" name="txtPag7">
    <vt:lpwstr>18</vt:lpwstr>
  </property>
  <property fmtid="{D5CDD505-2E9C-101B-9397-08002B2CF9AE}" pid="14" name="txtPag8">
    <vt:lpwstr>19</vt:lpwstr>
  </property>
  <property fmtid="{D5CDD505-2E9C-101B-9397-08002B2CF9AE}" pid="15" name="imgIcoon2">
    <vt:lpwstr>P:\PPTdesign\0pdrachtgevers\Rabobank Nederland\De PPT Templates\Iconen\Icon1.bmp</vt:lpwstr>
  </property>
  <property fmtid="{D5CDD505-2E9C-101B-9397-08002B2CF9AE}" pid="16" name="imgIcoon3">
    <vt:lpwstr>P:\PPTdesign\0pdrachtgevers\Rabobank Nederland\De PPT Templates\Iconen\Icon2.bmp</vt:lpwstr>
  </property>
  <property fmtid="{D5CDD505-2E9C-101B-9397-08002B2CF9AE}" pid="17" name="imgIcoon4">
    <vt:lpwstr>P:\PPTdesign\0pdrachtgevers\Rabobank Nederland\De PPT Templates\Iconen\Icon3.bmp</vt:lpwstr>
  </property>
  <property fmtid="{D5CDD505-2E9C-101B-9397-08002B2CF9AE}" pid="18" name="imgIcoon5">
    <vt:lpwstr>P:\PPTdesign\0pdrachtgevers\Rabobank Nederland\De PPT Templates\Iconen\Icon4.bmp</vt:lpwstr>
  </property>
  <property fmtid="{D5CDD505-2E9C-101B-9397-08002B2CF9AE}" pid="19" name="imgIcoon6">
    <vt:lpwstr>P:\PPTdesign\0pdrachtgevers\Rabobank Nederland\De PPT Templates\Iconen\Icon5.bmp</vt:lpwstr>
  </property>
  <property fmtid="{D5CDD505-2E9C-101B-9397-08002B2CF9AE}" pid="20" name="imgIcoon7">
    <vt:lpwstr>P:\PPTdesign\0pdrachtgevers\Rabobank Nederland\De PPT Templates\Iconen\Icon29.bmp</vt:lpwstr>
  </property>
  <property fmtid="{D5CDD505-2E9C-101B-9397-08002B2CF9AE}" pid="21" name="imgIcoon8">
    <vt:lpwstr>P:\PPTdesign\0pdrachtgevers\Rabobank Nederland\De PPT Templates\Iconen\Icon15.bmp</vt:lpwstr>
  </property>
  <property fmtid="{D5CDD505-2E9C-101B-9397-08002B2CF9AE}" pid="22" name="txtPag5">
    <vt:lpwstr>16</vt:lpwstr>
  </property>
  <property fmtid="{D5CDD505-2E9C-101B-9397-08002B2CF9AE}" pid="23" name="imgIcoon9">
    <vt:lpwstr>P:\PPTdesign\0pdrachtgevers\Rabobank Nederland\De PPT Templates\Iconen\Icon12.bmp</vt:lpwstr>
  </property>
  <property fmtid="{D5CDD505-2E9C-101B-9397-08002B2CF9AE}" pid="24" name="txtPag9">
    <vt:lpwstr>20</vt:lpwstr>
  </property>
  <property fmtid="{D5CDD505-2E9C-101B-9397-08002B2CF9AE}" pid="25" name="cmbMenu8">
    <vt:lpwstr>Afsluiting</vt:lpwstr>
  </property>
  <property fmtid="{D5CDD505-2E9C-101B-9397-08002B2CF9AE}" pid="26" name="cmbMenu1">
    <vt:lpwstr>Inleiding</vt:lpwstr>
  </property>
  <property fmtid="{D5CDD505-2E9C-101B-9397-08002B2CF9AE}" pid="27" name="imgIcoon1">
    <vt:lpwstr>P:\PPTdesign\0pdrachtgevers\Rabobank Nederland\De PPT Templates\Iconen\Icon30.bmp</vt:lpwstr>
  </property>
  <property fmtid="{D5CDD505-2E9C-101B-9397-08002B2CF9AE}" pid="28" name="cmbMenu9">
    <vt:lpwstr>Test</vt:lpwstr>
  </property>
  <property fmtid="{D5CDD505-2E9C-101B-9397-08002B2CF9AE}" pid="29" name="nieuw">
    <vt:lpwstr>nee</vt:lpwstr>
  </property>
</Properties>
</file>