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51" r:id="rId5"/>
  </p:sldMasterIdLst>
  <p:notesMasterIdLst>
    <p:notesMasterId r:id="rId28"/>
  </p:notesMasterIdLst>
  <p:handoutMasterIdLst>
    <p:handoutMasterId r:id="rId29"/>
  </p:handoutMasterIdLst>
  <p:sldIdLst>
    <p:sldId id="262" r:id="rId6"/>
    <p:sldId id="263" r:id="rId7"/>
    <p:sldId id="264" r:id="rId8"/>
    <p:sldId id="270" r:id="rId9"/>
    <p:sldId id="265" r:id="rId10"/>
    <p:sldId id="269" r:id="rId11"/>
    <p:sldId id="272" r:id="rId12"/>
    <p:sldId id="279" r:id="rId13"/>
    <p:sldId id="282" r:id="rId14"/>
    <p:sldId id="285" r:id="rId15"/>
    <p:sldId id="286" r:id="rId16"/>
    <p:sldId id="266" r:id="rId17"/>
    <p:sldId id="273" r:id="rId18"/>
    <p:sldId id="274" r:id="rId19"/>
    <p:sldId id="275" r:id="rId20"/>
    <p:sldId id="267" r:id="rId21"/>
    <p:sldId id="277" r:id="rId22"/>
    <p:sldId id="281" r:id="rId23"/>
    <p:sldId id="280" r:id="rId24"/>
    <p:sldId id="278" r:id="rId25"/>
    <p:sldId id="284" r:id="rId26"/>
    <p:sldId id="276" r:id="rId27"/>
  </p:sldIdLst>
  <p:sldSz cx="9144000" cy="6858000" type="screen4x3"/>
  <p:notesSz cx="6858000" cy="9144000"/>
  <p:defaultTex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3276B"/>
    <a:srgbClr val="8064A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34615" autoAdjust="0"/>
    <p:restoredTop sz="94958" autoAdjust="0"/>
  </p:normalViewPr>
  <p:slideViewPr>
    <p:cSldViewPr snapToObjects="1">
      <p:cViewPr varScale="1">
        <p:scale>
          <a:sx n="70" d="100"/>
          <a:sy n="70" d="100"/>
        </p:scale>
        <p:origin x="-1152"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Objects="1">
      <p:cViewPr varScale="1">
        <p:scale>
          <a:sx n="67" d="100"/>
          <a:sy n="67" d="100"/>
        </p:scale>
        <p:origin x="-2796"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nl-NL"/>
          </a:p>
        </p:txBody>
      </p:sp>
      <p:sp>
        <p:nvSpPr>
          <p:cNvPr id="3" name="Tijdelijke aanduiding voor datum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cs typeface="+mn-cs"/>
              </a:defRPr>
            </a:lvl1pPr>
          </a:lstStyle>
          <a:p>
            <a:pPr>
              <a:defRPr/>
            </a:pPr>
            <a:fld id="{275927C3-1628-4336-8A77-BEBA4454C093}" type="datetime4">
              <a:rPr lang="nl-NL" smtClean="0"/>
              <a:t>8 april 2015</a:t>
            </a:fld>
            <a:endParaRPr lang="nl-NL" dirty="0"/>
          </a:p>
        </p:txBody>
      </p:sp>
      <p:sp>
        <p:nvSpPr>
          <p:cNvPr id="4" name="Tijdelijke aanduiding voor voettekst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nl-NL"/>
          </a:p>
        </p:txBody>
      </p:sp>
      <p:sp>
        <p:nvSpPr>
          <p:cNvPr id="5" name="Tijdelijke aanduiding voor dianumm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cs typeface="+mn-cs"/>
              </a:defRPr>
            </a:lvl1pPr>
          </a:lstStyle>
          <a:p>
            <a:pPr>
              <a:defRPr/>
            </a:pPr>
            <a:fld id="{09019626-23BD-46FB-B204-21A5285D52D2}" type="slidenum">
              <a:rPr lang="nl-NL"/>
              <a:pPr>
                <a:defRPr/>
              </a:pPr>
              <a:t>‹#›</a:t>
            </a:fld>
            <a:endParaRPr lang="nl-NL"/>
          </a:p>
        </p:txBody>
      </p:sp>
    </p:spTree>
    <p:extLst>
      <p:ext uri="{BB962C8B-B14F-4D97-AF65-F5344CB8AC3E}">
        <p14:creationId xmlns:p14="http://schemas.microsoft.com/office/powerpoint/2010/main" val="3838798071"/>
      </p:ext>
    </p:extLst>
  </p:cSld>
  <p:clrMap bg1="lt1" tx1="dk1" bg2="lt2" tx2="dk2" accent1="accent1" accent2="accent2" accent3="accent3" accent4="accent4" accent5="accent5" accent6="accent6" hlink="hlink" folHlink="folHlink"/>
  <p:hf/>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nl-NL"/>
          </a:p>
        </p:txBody>
      </p:sp>
      <p:sp>
        <p:nvSpPr>
          <p:cNvPr id="3" name="Tijdelijke aanduiding voor datum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cs typeface="+mn-cs"/>
              </a:defRPr>
            </a:lvl1pPr>
          </a:lstStyle>
          <a:p>
            <a:pPr>
              <a:defRPr/>
            </a:pPr>
            <a:fld id="{AFAEC565-343E-4A1F-B799-220D83A46209}" type="datetime4">
              <a:rPr lang="nl-NL" smtClean="0"/>
              <a:t>8 april 2015</a:t>
            </a:fld>
            <a:endParaRPr lang="nl-NL"/>
          </a:p>
        </p:txBody>
      </p:sp>
      <p:sp>
        <p:nvSpPr>
          <p:cNvPr id="4" name="Tijdelijke aanduiding voor dia-afbeelding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nl-NL" noProof="0"/>
          </a:p>
        </p:txBody>
      </p:sp>
      <p:sp>
        <p:nvSpPr>
          <p:cNvPr id="5" name="Tijdelijke aanduiding voor notiti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nl-NL" noProof="0" smtClean="0"/>
              <a:t>Klik om de modelstijlen te bewerken</a:t>
            </a:r>
          </a:p>
          <a:p>
            <a:pPr lvl="1"/>
            <a:r>
              <a:rPr lang="nl-NL" noProof="0" smtClean="0"/>
              <a:t>Tweede niveau</a:t>
            </a:r>
          </a:p>
          <a:p>
            <a:pPr lvl="2"/>
            <a:r>
              <a:rPr lang="nl-NL" noProof="0" smtClean="0"/>
              <a:t>Derde niveau</a:t>
            </a:r>
          </a:p>
          <a:p>
            <a:pPr lvl="3"/>
            <a:r>
              <a:rPr lang="nl-NL" noProof="0" smtClean="0"/>
              <a:t>Vierde niveau</a:t>
            </a:r>
          </a:p>
          <a:p>
            <a:pPr lvl="4"/>
            <a:r>
              <a:rPr lang="nl-NL" noProof="0" smtClean="0"/>
              <a:t>Vijfde niveau</a:t>
            </a:r>
            <a:endParaRPr lang="nl-NL" noProof="0"/>
          </a:p>
        </p:txBody>
      </p:sp>
      <p:sp>
        <p:nvSpPr>
          <p:cNvPr id="6" name="Tijdelijke aanduiding voor voettekst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nl-NL"/>
          </a:p>
        </p:txBody>
      </p:sp>
      <p:sp>
        <p:nvSpPr>
          <p:cNvPr id="7" name="Tijdelijke aanduiding voor dia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cs typeface="+mn-cs"/>
              </a:defRPr>
            </a:lvl1pPr>
          </a:lstStyle>
          <a:p>
            <a:pPr>
              <a:defRPr/>
            </a:pPr>
            <a:fld id="{2181B439-9016-4441-9D68-D03C58DFAF67}" type="slidenum">
              <a:rPr lang="nl-NL"/>
              <a:pPr>
                <a:defRPr/>
              </a:pPr>
              <a:t>‹#›</a:t>
            </a:fld>
            <a:endParaRPr lang="nl-NL"/>
          </a:p>
        </p:txBody>
      </p:sp>
    </p:spTree>
    <p:extLst>
      <p:ext uri="{BB962C8B-B14F-4D97-AF65-F5344CB8AC3E}">
        <p14:creationId xmlns:p14="http://schemas.microsoft.com/office/powerpoint/2010/main" val="1853734289"/>
      </p:ext>
    </p:extLst>
  </p:cSld>
  <p:clrMap bg1="lt1" tx1="dk1" bg2="lt2" tx2="dk2" accent1="accent1" accent2="accent2" accent3="accent3" accent4="accent4" accent5="accent5" accent6="accent6" hlink="hlink" folHlink="folHlink"/>
  <p:hf/>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a:p>
        </p:txBody>
      </p:sp>
      <p:sp>
        <p:nvSpPr>
          <p:cNvPr id="4" name="Header Placeholder 3"/>
          <p:cNvSpPr>
            <a:spLocks noGrp="1"/>
          </p:cNvSpPr>
          <p:nvPr>
            <p:ph type="hdr" sz="quarter" idx="10"/>
          </p:nvPr>
        </p:nvSpPr>
        <p:spPr/>
        <p:txBody>
          <a:bodyPr/>
          <a:lstStyle/>
          <a:p>
            <a:pPr>
              <a:defRPr/>
            </a:pPr>
            <a:endParaRPr lang="nl-NL"/>
          </a:p>
        </p:txBody>
      </p:sp>
      <p:sp>
        <p:nvSpPr>
          <p:cNvPr id="5" name="Date Placeholder 4"/>
          <p:cNvSpPr>
            <a:spLocks noGrp="1"/>
          </p:cNvSpPr>
          <p:nvPr>
            <p:ph type="dt" idx="11"/>
          </p:nvPr>
        </p:nvSpPr>
        <p:spPr/>
        <p:txBody>
          <a:bodyPr/>
          <a:lstStyle/>
          <a:p>
            <a:pPr>
              <a:defRPr/>
            </a:pPr>
            <a:fld id="{AFAEC565-343E-4A1F-B799-220D83A46209}" type="datetime4">
              <a:rPr lang="nl-NL" smtClean="0"/>
              <a:t>8 april 2015</a:t>
            </a:fld>
            <a:endParaRPr lang="nl-NL"/>
          </a:p>
        </p:txBody>
      </p:sp>
      <p:sp>
        <p:nvSpPr>
          <p:cNvPr id="6" name="Footer Placeholder 5"/>
          <p:cNvSpPr>
            <a:spLocks noGrp="1"/>
          </p:cNvSpPr>
          <p:nvPr>
            <p:ph type="ftr" sz="quarter" idx="12"/>
          </p:nvPr>
        </p:nvSpPr>
        <p:spPr/>
        <p:txBody>
          <a:bodyPr/>
          <a:lstStyle/>
          <a:p>
            <a:pPr>
              <a:defRPr/>
            </a:pPr>
            <a:endParaRPr lang="nl-NL"/>
          </a:p>
        </p:txBody>
      </p:sp>
      <p:sp>
        <p:nvSpPr>
          <p:cNvPr id="7" name="Slide Number Placeholder 6"/>
          <p:cNvSpPr>
            <a:spLocks noGrp="1"/>
          </p:cNvSpPr>
          <p:nvPr>
            <p:ph type="sldNum" sz="quarter" idx="13"/>
          </p:nvPr>
        </p:nvSpPr>
        <p:spPr/>
        <p:txBody>
          <a:bodyPr/>
          <a:lstStyle/>
          <a:p>
            <a:pPr>
              <a:defRPr/>
            </a:pPr>
            <a:fld id="{2181B439-9016-4441-9D68-D03C58DFAF67}" type="slidenum">
              <a:rPr lang="nl-NL" smtClean="0"/>
              <a:pPr>
                <a:defRPr/>
              </a:pPr>
              <a:t>1</a:t>
            </a:fld>
            <a:endParaRPr lang="nl-NL"/>
          </a:p>
        </p:txBody>
      </p:sp>
    </p:spTree>
    <p:extLst>
      <p:ext uri="{BB962C8B-B14F-4D97-AF65-F5344CB8AC3E}">
        <p14:creationId xmlns:p14="http://schemas.microsoft.com/office/powerpoint/2010/main" val="12659551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
        <p:nvSpPr>
          <p:cNvPr id="4" name="Header Placeholder 3"/>
          <p:cNvSpPr>
            <a:spLocks noGrp="1"/>
          </p:cNvSpPr>
          <p:nvPr>
            <p:ph type="hdr" sz="quarter" idx="10"/>
          </p:nvPr>
        </p:nvSpPr>
        <p:spPr/>
        <p:txBody>
          <a:bodyPr/>
          <a:lstStyle/>
          <a:p>
            <a:pPr>
              <a:defRPr/>
            </a:pPr>
            <a:endParaRPr lang="nl-NL"/>
          </a:p>
        </p:txBody>
      </p:sp>
      <p:sp>
        <p:nvSpPr>
          <p:cNvPr id="5" name="Date Placeholder 4"/>
          <p:cNvSpPr>
            <a:spLocks noGrp="1"/>
          </p:cNvSpPr>
          <p:nvPr>
            <p:ph type="dt" idx="11"/>
          </p:nvPr>
        </p:nvSpPr>
        <p:spPr/>
        <p:txBody>
          <a:bodyPr/>
          <a:lstStyle/>
          <a:p>
            <a:pPr>
              <a:defRPr/>
            </a:pPr>
            <a:fld id="{AFAEC565-343E-4A1F-B799-220D83A46209}" type="datetime4">
              <a:rPr lang="nl-NL" smtClean="0"/>
              <a:t>12 april 2015</a:t>
            </a:fld>
            <a:endParaRPr lang="nl-NL"/>
          </a:p>
        </p:txBody>
      </p:sp>
      <p:sp>
        <p:nvSpPr>
          <p:cNvPr id="6" name="Footer Placeholder 5"/>
          <p:cNvSpPr>
            <a:spLocks noGrp="1"/>
          </p:cNvSpPr>
          <p:nvPr>
            <p:ph type="ftr" sz="quarter" idx="12"/>
          </p:nvPr>
        </p:nvSpPr>
        <p:spPr/>
        <p:txBody>
          <a:bodyPr/>
          <a:lstStyle/>
          <a:p>
            <a:pPr>
              <a:defRPr/>
            </a:pPr>
            <a:endParaRPr lang="nl-NL"/>
          </a:p>
        </p:txBody>
      </p:sp>
      <p:sp>
        <p:nvSpPr>
          <p:cNvPr id="7" name="Slide Number Placeholder 6"/>
          <p:cNvSpPr>
            <a:spLocks noGrp="1"/>
          </p:cNvSpPr>
          <p:nvPr>
            <p:ph type="sldNum" sz="quarter" idx="13"/>
          </p:nvPr>
        </p:nvSpPr>
        <p:spPr/>
        <p:txBody>
          <a:bodyPr/>
          <a:lstStyle/>
          <a:p>
            <a:pPr>
              <a:defRPr/>
            </a:pPr>
            <a:fld id="{2181B439-9016-4441-9D68-D03C58DFAF67}" type="slidenum">
              <a:rPr lang="nl-NL" smtClean="0"/>
              <a:pPr>
                <a:defRPr/>
              </a:pPr>
              <a:t>4</a:t>
            </a:fld>
            <a:endParaRPr lang="nl-NL"/>
          </a:p>
        </p:txBody>
      </p:sp>
    </p:spTree>
    <p:extLst>
      <p:ext uri="{BB962C8B-B14F-4D97-AF65-F5344CB8AC3E}">
        <p14:creationId xmlns:p14="http://schemas.microsoft.com/office/powerpoint/2010/main" val="3958339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a:prstGeom prst="rect">
            <a:avLst/>
          </a:prstGeom>
          <a:noFill/>
          <a:ln>
            <a:noFill/>
          </a:ln>
        </p:spPr>
        <p:txBody>
          <a:bodyPr/>
          <a:lstStyle>
            <a:lvl1pPr algn="ctr">
              <a:defRPr sz="4800">
                <a:solidFill>
                  <a:schemeClr val="tx1"/>
                </a:solidFill>
                <a:latin typeface="+mn-lt"/>
              </a:defRPr>
            </a:lvl1pPr>
          </a:lstStyle>
          <a:p>
            <a:r>
              <a:rPr lang="nl-NL" dirty="0" smtClean="0"/>
              <a:t>Klik om de stijl te bewerken</a:t>
            </a:r>
            <a:endParaRPr lang="nl-NL" dirty="0"/>
          </a:p>
        </p:txBody>
      </p:sp>
      <p:sp>
        <p:nvSpPr>
          <p:cNvPr id="3" name="Ondertitel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solidFill>
                <a:latin typeface="+mn-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dirty="0" smtClean="0"/>
              <a:t>Klik om de ondertitelstijl van het model te bewerken</a:t>
            </a:r>
            <a:endParaRPr lang="nl-NL" dirty="0"/>
          </a:p>
        </p:txBody>
      </p:sp>
      <p:sp>
        <p:nvSpPr>
          <p:cNvPr id="5" name="Tijdelijke aanduiding voor voettekst 4"/>
          <p:cNvSpPr>
            <a:spLocks noGrp="1"/>
          </p:cNvSpPr>
          <p:nvPr>
            <p:ph type="ftr" sz="quarter" idx="11"/>
          </p:nvPr>
        </p:nvSpPr>
        <p:spPr>
          <a:xfrm>
            <a:off x="899592" y="6500812"/>
            <a:ext cx="7416824" cy="357187"/>
          </a:xfrm>
        </p:spPr>
        <p:txBody>
          <a:bodyPr/>
          <a:lstStyle>
            <a:lvl1pPr algn="ctr">
              <a:defRPr/>
            </a:lvl1pPr>
          </a:lstStyle>
          <a:p>
            <a:pPr>
              <a:defRPr/>
            </a:pPr>
            <a:endParaRPr lang="nl-NL" dirty="0"/>
          </a:p>
        </p:txBody>
      </p:sp>
      <p:pic>
        <p:nvPicPr>
          <p:cNvPr id="8" name="Afbeelding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1659194"/>
          </a:xfrm>
          <a:prstGeom prst="rect">
            <a:avLst/>
          </a:prstGeom>
        </p:spPr>
      </p:pic>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eldia">
    <p:spTree>
      <p:nvGrpSpPr>
        <p:cNvPr id="1" name=""/>
        <p:cNvGrpSpPr/>
        <p:nvPr/>
      </p:nvGrpSpPr>
      <p:grpSpPr>
        <a:xfrm>
          <a:off x="0" y="0"/>
          <a:ext cx="0" cy="0"/>
          <a:chOff x="0" y="0"/>
          <a:chExt cx="0" cy="0"/>
        </a:xfrm>
      </p:grpSpPr>
      <p:sp>
        <p:nvSpPr>
          <p:cNvPr id="3" name="Ondertitel 2"/>
          <p:cNvSpPr>
            <a:spLocks noGrp="1"/>
          </p:cNvSpPr>
          <p:nvPr>
            <p:ph type="subTitle" idx="1"/>
          </p:nvPr>
        </p:nvSpPr>
        <p:spPr>
          <a:xfrm>
            <a:off x="395536" y="2348880"/>
            <a:ext cx="8352928" cy="3816424"/>
          </a:xfrm>
          <a:prstGeom prst="rect">
            <a:avLst/>
          </a:prstGeom>
        </p:spPr>
        <p:txBody>
          <a:bodyPr/>
          <a:lstStyle>
            <a:lvl1pPr marL="0" indent="0" algn="l">
              <a:buNone/>
              <a:defRPr>
                <a:solidFill>
                  <a:schemeClr val="tx1"/>
                </a:solidFill>
                <a:latin typeface="+mn-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dirty="0" smtClean="0"/>
              <a:t>Klik om de ondertitelstijl van het model te bewerken</a:t>
            </a:r>
            <a:endParaRPr lang="nl-NL" dirty="0"/>
          </a:p>
        </p:txBody>
      </p:sp>
      <p:sp>
        <p:nvSpPr>
          <p:cNvPr id="5" name="Tijdelijke aanduiding voor voettekst 4"/>
          <p:cNvSpPr>
            <a:spLocks noGrp="1"/>
          </p:cNvSpPr>
          <p:nvPr>
            <p:ph type="ftr" sz="quarter" idx="11"/>
          </p:nvPr>
        </p:nvSpPr>
        <p:spPr>
          <a:xfrm>
            <a:off x="899592" y="6500812"/>
            <a:ext cx="7416824" cy="357187"/>
          </a:xfrm>
        </p:spPr>
        <p:txBody>
          <a:bodyPr/>
          <a:lstStyle>
            <a:lvl1pPr algn="ctr">
              <a:defRPr/>
            </a:lvl1pPr>
          </a:lstStyle>
          <a:p>
            <a:pPr>
              <a:defRPr/>
            </a:pPr>
            <a:endParaRPr lang="nl-NL" dirty="0"/>
          </a:p>
        </p:txBody>
      </p:sp>
      <p:pic>
        <p:nvPicPr>
          <p:cNvPr id="8" name="Afbeelding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1659194"/>
          </a:xfrm>
          <a:prstGeom prst="rect">
            <a:avLst/>
          </a:prstGeom>
        </p:spPr>
      </p:pic>
      <p:sp>
        <p:nvSpPr>
          <p:cNvPr id="14" name="Tijdelijke aanduiding voor tekst 13"/>
          <p:cNvSpPr>
            <a:spLocks noGrp="1"/>
          </p:cNvSpPr>
          <p:nvPr>
            <p:ph type="body" sz="quarter" idx="12" hasCustomPrompt="1"/>
          </p:nvPr>
        </p:nvSpPr>
        <p:spPr>
          <a:xfrm>
            <a:off x="467296" y="1772856"/>
            <a:ext cx="2592536" cy="360000"/>
          </a:xfrm>
          <a:solidFill>
            <a:srgbClr val="8064A2"/>
          </a:solidFill>
          <a:ln w="165100" cap="rnd">
            <a:solidFill>
              <a:srgbClr val="8064A2"/>
            </a:solidFill>
          </a:ln>
        </p:spPr>
        <p:txBody>
          <a:bodyPr lIns="72000" tIns="0" anchor="ctr">
            <a:noAutofit/>
          </a:bodyPr>
          <a:lstStyle>
            <a:lvl1pPr marL="0" indent="0">
              <a:spcBef>
                <a:spcPts val="600"/>
              </a:spcBef>
              <a:buNone/>
              <a:defRPr sz="4000">
                <a:solidFill>
                  <a:schemeClr val="bg1"/>
                </a:solidFill>
                <a:latin typeface="+mn-lt"/>
              </a:defRPr>
            </a:lvl1pPr>
          </a:lstStyle>
          <a:p>
            <a:pPr lvl="0"/>
            <a:r>
              <a:rPr lang="en-US" dirty="0" err="1" smtClean="0"/>
              <a:t>Titel</a:t>
            </a:r>
            <a:endParaRPr lang="nl-NL" dirty="0"/>
          </a:p>
        </p:txBody>
      </p:sp>
    </p:spTree>
    <p:extLst>
      <p:ext uri="{BB962C8B-B14F-4D97-AF65-F5344CB8AC3E}">
        <p14:creationId xmlns:p14="http://schemas.microsoft.com/office/powerpoint/2010/main" val="3837090328"/>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AAFB4F7-89DC-4802-A5C0-0D1C1ADDD093}" type="datetimeFigureOut">
              <a:rPr lang="en-US" smtClean="0">
                <a:solidFill>
                  <a:prstClr val="black">
                    <a:tint val="75000"/>
                  </a:prstClr>
                </a:solidFill>
              </a:rPr>
              <a:pPr/>
              <a:t>4/12/2015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5AA04FA-E591-4C89-8BD2-5F2174F83A7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570273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AAFB4F7-89DC-4802-A5C0-0D1C1ADDD093}" type="datetimeFigureOut">
              <a:rPr lang="en-US" smtClean="0">
                <a:solidFill>
                  <a:prstClr val="black">
                    <a:tint val="75000"/>
                  </a:prstClr>
                </a:solidFill>
              </a:rPr>
              <a:pPr/>
              <a:t>4/12/2015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5AA04FA-E591-4C89-8BD2-5F2174F83A7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364287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AAFB4F7-89DC-4802-A5C0-0D1C1ADDD093}" type="datetimeFigureOut">
              <a:rPr lang="en-US" smtClean="0">
                <a:solidFill>
                  <a:prstClr val="black">
                    <a:tint val="75000"/>
                  </a:prstClr>
                </a:solidFill>
              </a:rPr>
              <a:pPr/>
              <a:t>4/12/2015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5AA04FA-E591-4C89-8BD2-5F2174F83A7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080814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AAFB4F7-89DC-4802-A5C0-0D1C1ADDD093}" type="datetimeFigureOut">
              <a:rPr lang="en-US" smtClean="0">
                <a:solidFill>
                  <a:prstClr val="black">
                    <a:tint val="75000"/>
                  </a:prstClr>
                </a:solidFill>
              </a:rPr>
              <a:pPr/>
              <a:t>4/12/2015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25AA04FA-E591-4C89-8BD2-5F2174F83A7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77213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AAFB4F7-89DC-4802-A5C0-0D1C1ADDD093}" type="datetimeFigureOut">
              <a:rPr lang="en-US" smtClean="0">
                <a:solidFill>
                  <a:prstClr val="black">
                    <a:tint val="75000"/>
                  </a:prstClr>
                </a:solidFill>
              </a:rPr>
              <a:pPr/>
              <a:t>4/12/2015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25AA04FA-E591-4C89-8BD2-5F2174F83A7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306553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AAFB4F7-89DC-4802-A5C0-0D1C1ADDD093}" type="datetimeFigureOut">
              <a:rPr lang="en-US" smtClean="0">
                <a:solidFill>
                  <a:prstClr val="black">
                    <a:tint val="75000"/>
                  </a:prstClr>
                </a:solidFill>
              </a:rPr>
              <a:pPr/>
              <a:t>4/12/2015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25AA04FA-E591-4C89-8BD2-5F2174F83A7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732999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AAFB4F7-89DC-4802-A5C0-0D1C1ADDD093}" type="datetimeFigureOut">
              <a:rPr lang="en-US" smtClean="0">
                <a:solidFill>
                  <a:prstClr val="black">
                    <a:tint val="75000"/>
                  </a:prstClr>
                </a:solidFill>
              </a:rPr>
              <a:pPr/>
              <a:t>4/12/2015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25AA04FA-E591-4C89-8BD2-5F2174F83A7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05181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AAFB4F7-89DC-4802-A5C0-0D1C1ADDD093}" type="datetimeFigureOut">
              <a:rPr lang="en-US" smtClean="0">
                <a:solidFill>
                  <a:prstClr val="black">
                    <a:tint val="75000"/>
                  </a:prstClr>
                </a:solidFill>
              </a:rPr>
              <a:pPr/>
              <a:t>4/12/2015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25AA04FA-E591-4C89-8BD2-5F2174F83A7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380465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AAFB4F7-89DC-4802-A5C0-0D1C1ADDD093}" type="datetimeFigureOut">
              <a:rPr lang="en-US" smtClean="0">
                <a:solidFill>
                  <a:prstClr val="black">
                    <a:tint val="75000"/>
                  </a:prstClr>
                </a:solidFill>
              </a:rPr>
              <a:pPr/>
              <a:t>4/12/2015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25AA04FA-E591-4C89-8BD2-5F2174F83A7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42216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AAFB4F7-89DC-4802-A5C0-0D1C1ADDD093}" type="datetimeFigureOut">
              <a:rPr lang="en-US" smtClean="0">
                <a:solidFill>
                  <a:prstClr val="black">
                    <a:tint val="75000"/>
                  </a:prstClr>
                </a:solidFill>
              </a:rPr>
              <a:pPr/>
              <a:t>4/12/2015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5AA04FA-E591-4C89-8BD2-5F2174F83A7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455003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AAFB4F7-89DC-4802-A5C0-0D1C1ADDD093}" type="datetimeFigureOut">
              <a:rPr lang="en-US" smtClean="0">
                <a:solidFill>
                  <a:prstClr val="black">
                    <a:tint val="75000"/>
                  </a:prstClr>
                </a:solidFill>
              </a:rPr>
              <a:pPr/>
              <a:t>4/12/2015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5AA04FA-E591-4C89-8BD2-5F2174F83A7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3051334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3.jpg"/><Relationship Id="rId5" Type="http://schemas.openxmlformats.org/officeDocument/2006/relationships/image" Target="../media/image2.jpeg"/><Relationship Id="rId4" Type="http://schemas.openxmlformats.org/officeDocument/2006/relationships/image" Target="../media/image1.jp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0.xml"/><Relationship Id="rId3" Type="http://schemas.openxmlformats.org/officeDocument/2006/relationships/slideLayout" Target="../slideLayouts/slideLayout5.xml"/><Relationship Id="rId7" Type="http://schemas.openxmlformats.org/officeDocument/2006/relationships/slideLayout" Target="../slideLayouts/slideLayout9.xml"/><Relationship Id="rId12" Type="http://schemas.openxmlformats.org/officeDocument/2006/relationships/theme" Target="../theme/theme2.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5" Type="http://schemas.openxmlformats.org/officeDocument/2006/relationships/slideLayout" Target="../slideLayouts/slideLayout7.xml"/><Relationship Id="rId10" Type="http://schemas.openxmlformats.org/officeDocument/2006/relationships/slideLayout" Target="../slideLayouts/slideLayout12.xml"/><Relationship Id="rId4" Type="http://schemas.openxmlformats.org/officeDocument/2006/relationships/slideLayout" Target="../slideLayouts/slideLayout6.xml"/><Relationship Id="rId9" Type="http://schemas.openxmlformats.org/officeDocument/2006/relationships/slideLayout" Target="../slideLayouts/slideLayout1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123825"/>
          </a:xfrm>
          <a:prstGeom prst="rect">
            <a:avLst/>
          </a:prstGeom>
        </p:spPr>
      </p:pic>
      <p:pic>
        <p:nvPicPr>
          <p:cNvPr id="9" name="Afbeelding 5" descr="footer.jpg"/>
          <p:cNvPicPr>
            <a:picLocks noChangeAspect="1"/>
          </p:cNvPicPr>
          <p:nvPr/>
        </p:nvPicPr>
        <p:blipFill>
          <a:blip r:embed="rId5"/>
          <a:stretch>
            <a:fillRect/>
          </a:stretch>
        </p:blipFill>
        <p:spPr>
          <a:xfrm>
            <a:off x="0" y="6500813"/>
            <a:ext cx="9144000" cy="357187"/>
          </a:xfrm>
          <a:prstGeom prst="rect">
            <a:avLst/>
          </a:prstGeom>
          <a:ln>
            <a:solidFill>
              <a:schemeClr val="accent4">
                <a:lumMod val="50000"/>
              </a:schemeClr>
            </a:solidFill>
          </a:ln>
        </p:spPr>
      </p:pic>
      <p:sp>
        <p:nvSpPr>
          <p:cNvPr id="5" name="Tijdelijke aanduiding voor voettekst 4"/>
          <p:cNvSpPr>
            <a:spLocks noGrp="1"/>
          </p:cNvSpPr>
          <p:nvPr>
            <p:ph type="ftr" sz="quarter" idx="3"/>
          </p:nvPr>
        </p:nvSpPr>
        <p:spPr>
          <a:xfrm>
            <a:off x="971600" y="6500812"/>
            <a:ext cx="7344816" cy="357187"/>
          </a:xfrm>
          <a:prstGeom prst="rect">
            <a:avLst/>
          </a:prstGeom>
        </p:spPr>
        <p:txBody>
          <a:bodyPr vert="horz" lIns="91440" tIns="45720" rIns="91440" bIns="45720" rtlCol="0" anchor="ctr"/>
          <a:lstStyle>
            <a:lvl1pPr algn="ctr" fontAlgn="auto">
              <a:spcBef>
                <a:spcPts val="0"/>
              </a:spcBef>
              <a:spcAft>
                <a:spcPts val="0"/>
              </a:spcAft>
              <a:defRPr sz="1200" smtClean="0">
                <a:solidFill>
                  <a:srgbClr val="43276B"/>
                </a:solidFill>
                <a:latin typeface="+mn-lt"/>
                <a:cs typeface="+mn-cs"/>
              </a:defRPr>
            </a:lvl1pPr>
          </a:lstStyle>
          <a:p>
            <a:pPr>
              <a:defRPr/>
            </a:pPr>
            <a:endParaRPr lang="nl-NL" dirty="0"/>
          </a:p>
        </p:txBody>
      </p:sp>
      <p:pic>
        <p:nvPicPr>
          <p:cNvPr id="2" name="Afbeelding 1"/>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0" y="0"/>
            <a:ext cx="9144000" cy="1659194"/>
          </a:xfrm>
          <a:prstGeom prst="rect">
            <a:avLst/>
          </a:prstGeom>
        </p:spPr>
      </p:pic>
      <p:sp>
        <p:nvSpPr>
          <p:cNvPr id="4" name="Tijdelijke aanduiding voor tekst 3"/>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nl-NL" dirty="0" smtClean="0"/>
              <a:t>Klik om de modelstijlen te bewerken</a:t>
            </a:r>
          </a:p>
          <a:p>
            <a:pPr lvl="1"/>
            <a:r>
              <a:rPr lang="nl-NL" dirty="0" smtClean="0"/>
              <a:t>Tweede niveau</a:t>
            </a:r>
          </a:p>
          <a:p>
            <a:pPr lvl="2"/>
            <a:r>
              <a:rPr lang="nl-NL" dirty="0" smtClean="0"/>
              <a:t>Derde niveau</a:t>
            </a:r>
          </a:p>
          <a:p>
            <a:pPr lvl="3"/>
            <a:r>
              <a:rPr lang="nl-NL" dirty="0" smtClean="0"/>
              <a:t>Vierde niveau</a:t>
            </a:r>
          </a:p>
          <a:p>
            <a:pPr lvl="4"/>
            <a:r>
              <a:rPr lang="nl-NL" dirty="0" smtClean="0"/>
              <a:t>Vijfde niveau</a:t>
            </a:r>
            <a:endParaRPr lang="nl-NL"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timing>
    <p:tnLst>
      <p:par>
        <p:cTn id="1" dur="indefinite" restart="never" nodeType="tmRoot"/>
      </p:par>
    </p:tnLst>
  </p:timing>
  <p:hf sldNum="0" hdr="0" dt="0"/>
  <p:txStyles>
    <p:titleStyle>
      <a:lvl1pPr algn="l" rtl="0" eaLnBrk="1" fontAlgn="base" hangingPunct="1">
        <a:spcBef>
          <a:spcPct val="0"/>
        </a:spcBef>
        <a:spcAft>
          <a:spcPct val="0"/>
        </a:spcAft>
        <a:defRPr sz="2800" kern="1200">
          <a:solidFill>
            <a:schemeClr val="bg1"/>
          </a:solidFill>
          <a:latin typeface="Arial" pitchFamily="34" charset="0"/>
          <a:ea typeface="+mj-ea"/>
          <a:cs typeface="Arial" pitchFamily="34" charset="0"/>
        </a:defRPr>
      </a:lvl1pPr>
      <a:lvl2pPr algn="ctr" rtl="0" eaLnBrk="1" fontAlgn="base" hangingPunct="1">
        <a:spcBef>
          <a:spcPct val="0"/>
        </a:spcBef>
        <a:spcAft>
          <a:spcPct val="0"/>
        </a:spcAft>
        <a:defRPr sz="4400">
          <a:solidFill>
            <a:schemeClr val="tx1"/>
          </a:solidFill>
          <a:latin typeface="Calibri" pitchFamily="34" charset="0"/>
        </a:defRPr>
      </a:lvl2pPr>
      <a:lvl3pPr algn="ctr" rtl="0" eaLnBrk="1" fontAlgn="base" hangingPunct="1">
        <a:spcBef>
          <a:spcPct val="0"/>
        </a:spcBef>
        <a:spcAft>
          <a:spcPct val="0"/>
        </a:spcAft>
        <a:defRPr sz="4400">
          <a:solidFill>
            <a:schemeClr val="tx1"/>
          </a:solidFill>
          <a:latin typeface="Calibri" pitchFamily="34" charset="0"/>
        </a:defRPr>
      </a:lvl3pPr>
      <a:lvl4pPr algn="ctr" rtl="0" eaLnBrk="1" fontAlgn="base" hangingPunct="1">
        <a:spcBef>
          <a:spcPct val="0"/>
        </a:spcBef>
        <a:spcAft>
          <a:spcPct val="0"/>
        </a:spcAft>
        <a:defRPr sz="4400">
          <a:solidFill>
            <a:schemeClr val="tx1"/>
          </a:solidFill>
          <a:latin typeface="Calibri" pitchFamily="34" charset="0"/>
        </a:defRPr>
      </a:lvl4pPr>
      <a:lvl5pPr algn="ctr" rtl="0" eaLnBrk="1" fontAlgn="base" hangingPunct="1">
        <a:spcBef>
          <a:spcPct val="0"/>
        </a:spcBef>
        <a:spcAft>
          <a:spcPct val="0"/>
        </a:spcAft>
        <a:defRPr sz="4400">
          <a:solidFill>
            <a:schemeClr val="tx1"/>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20000"/>
        </a:spcBef>
        <a:spcAft>
          <a:spcPct val="0"/>
        </a:spcAft>
        <a:buClr>
          <a:srgbClr val="43276B"/>
        </a:buClr>
        <a:buFont typeface="Arial" charset="0"/>
        <a:buChar char="•"/>
        <a:defRPr sz="2400" kern="1200">
          <a:solidFill>
            <a:schemeClr val="tx1"/>
          </a:solidFill>
          <a:latin typeface="Arial" pitchFamily="34" charset="0"/>
          <a:ea typeface="+mn-ea"/>
          <a:cs typeface="Arial" pitchFamily="34" charset="0"/>
        </a:defRPr>
      </a:lvl1pPr>
      <a:lvl2pPr marL="742950" indent="-285750" algn="l" rtl="0" eaLnBrk="1" fontAlgn="base" hangingPunct="1">
        <a:spcBef>
          <a:spcPct val="20000"/>
        </a:spcBef>
        <a:spcAft>
          <a:spcPct val="0"/>
        </a:spcAft>
        <a:buClr>
          <a:srgbClr val="43276B"/>
        </a:buClr>
        <a:buFont typeface="Arial" charset="0"/>
        <a:buChar char="–"/>
        <a:defRPr sz="2200" kern="1200">
          <a:solidFill>
            <a:schemeClr val="tx1"/>
          </a:solidFill>
          <a:latin typeface="Arial" pitchFamily="34" charset="0"/>
          <a:ea typeface="+mn-ea"/>
          <a:cs typeface="Arial" pitchFamily="34" charset="0"/>
        </a:defRPr>
      </a:lvl2pPr>
      <a:lvl3pPr marL="1143000" indent="-228600" algn="l" rtl="0" eaLnBrk="1" fontAlgn="base" hangingPunct="1">
        <a:spcBef>
          <a:spcPct val="20000"/>
        </a:spcBef>
        <a:spcAft>
          <a:spcPct val="0"/>
        </a:spcAft>
        <a:buClr>
          <a:srgbClr val="43276B"/>
        </a:buClr>
        <a:buFont typeface="Wingdings" pitchFamily="2" charset="2"/>
        <a:buChar char="§"/>
        <a:defRPr sz="2000" kern="1200">
          <a:solidFill>
            <a:schemeClr val="tx1"/>
          </a:solidFill>
          <a:latin typeface="Arial" pitchFamily="34" charset="0"/>
          <a:ea typeface="+mn-ea"/>
          <a:cs typeface="Arial" pitchFamily="34" charset="0"/>
        </a:defRPr>
      </a:lvl3pPr>
      <a:lvl4pPr marL="1600200" indent="-228600" algn="l" rtl="0" eaLnBrk="1" fontAlgn="base" hangingPunct="1">
        <a:spcBef>
          <a:spcPct val="20000"/>
        </a:spcBef>
        <a:spcAft>
          <a:spcPct val="0"/>
        </a:spcAft>
        <a:buClr>
          <a:srgbClr val="43276B"/>
        </a:buClr>
        <a:buFont typeface="Courier New" pitchFamily="49" charset="0"/>
        <a:buChar char="o"/>
        <a:defRPr sz="1800" kern="1200">
          <a:solidFill>
            <a:schemeClr val="tx1"/>
          </a:solidFill>
          <a:latin typeface="Arial" pitchFamily="34" charset="0"/>
          <a:ea typeface="+mn-ea"/>
          <a:cs typeface="Arial" pitchFamily="34" charset="0"/>
        </a:defRPr>
      </a:lvl4pPr>
      <a:lvl5pPr marL="2057400" indent="-228600" algn="l" rtl="0" eaLnBrk="1" fontAlgn="base" hangingPunct="1">
        <a:spcBef>
          <a:spcPct val="20000"/>
        </a:spcBef>
        <a:spcAft>
          <a:spcPct val="0"/>
        </a:spcAft>
        <a:buClr>
          <a:srgbClr val="43276B"/>
        </a:buClr>
        <a:buFont typeface="Arial" charset="0"/>
        <a:buChar char="»"/>
        <a:defRPr sz="16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auto">
              <a:spcBef>
                <a:spcPts val="0"/>
              </a:spcBef>
              <a:spcAft>
                <a:spcPts val="0"/>
              </a:spcAft>
            </a:pPr>
            <a:fld id="{0AAFB4F7-89DC-4802-A5C0-0D1C1ADDD093}" type="datetimeFigureOut">
              <a:rPr lang="en-US" smtClean="0">
                <a:solidFill>
                  <a:prstClr val="black">
                    <a:tint val="75000"/>
                  </a:prstClr>
                </a:solidFill>
                <a:latin typeface="Calibri"/>
                <a:cs typeface="+mn-cs"/>
              </a:rPr>
              <a:pPr fontAlgn="auto">
                <a:spcBef>
                  <a:spcPts val="0"/>
                </a:spcBef>
                <a:spcAft>
                  <a:spcPts val="0"/>
                </a:spcAft>
              </a:pPr>
              <a:t>4/12/2015</a:t>
            </a:fld>
            <a:endParaRPr lang="en-US">
              <a:solidFill>
                <a:prstClr val="black">
                  <a:tint val="75000"/>
                </a:prstClr>
              </a:solidFill>
              <a:latin typeface="Calibri"/>
              <a:cs typeface="+mn-cs"/>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auto">
              <a:spcBef>
                <a:spcPts val="0"/>
              </a:spcBef>
              <a:spcAft>
                <a:spcPts val="0"/>
              </a:spcAft>
            </a:pPr>
            <a:endParaRPr lang="en-US">
              <a:solidFill>
                <a:prstClr val="black">
                  <a:tint val="75000"/>
                </a:prstClr>
              </a:solidFill>
              <a:latin typeface="Calibri"/>
              <a:cs typeface="+mn-cs"/>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auto">
              <a:spcBef>
                <a:spcPts val="0"/>
              </a:spcBef>
              <a:spcAft>
                <a:spcPts val="0"/>
              </a:spcAft>
            </a:pPr>
            <a:fld id="{25AA04FA-E591-4C89-8BD2-5F2174F83A7A}" type="slidenum">
              <a:rPr lang="en-US" smtClean="0">
                <a:solidFill>
                  <a:prstClr val="black">
                    <a:tint val="75000"/>
                  </a:prstClr>
                </a:solidFill>
                <a:latin typeface="Calibri"/>
                <a:cs typeface="+mn-cs"/>
              </a:rPr>
              <a:pPr fontAlgn="auto">
                <a:spcBef>
                  <a:spcPts val="0"/>
                </a:spcBef>
                <a:spcAft>
                  <a:spcPts val="0"/>
                </a:spcAft>
              </a:pPr>
              <a:t>‹#›</a:t>
            </a:fld>
            <a:endParaRPr lang="en-US">
              <a:solidFill>
                <a:prstClr val="black">
                  <a:tint val="75000"/>
                </a:prstClr>
              </a:solidFill>
              <a:latin typeface="Calibri"/>
              <a:cs typeface="+mn-cs"/>
            </a:endParaRPr>
          </a:p>
        </p:txBody>
      </p:sp>
    </p:spTree>
    <p:extLst>
      <p:ext uri="{BB962C8B-B14F-4D97-AF65-F5344CB8AC3E}">
        <p14:creationId xmlns:p14="http://schemas.microsoft.com/office/powerpoint/2010/main" val="115166688"/>
      </p:ext>
    </p:extLst>
  </p:cSld>
  <p:clrMap bg1="lt1" tx1="dk1" bg2="lt2" tx2="dk2" accent1="accent1" accent2="accent2" accent3="accent3" accent4="accent4" accent5="accent5" accent6="accent6" hlink="hlink" folHlink="folHlink"/>
  <p:sldLayoutIdLst>
    <p:sldLayoutId id="2147483652" r:id="rId1"/>
    <p:sldLayoutId id="2147483653" r:id="rId2"/>
    <p:sldLayoutId id="2147483654" r:id="rId3"/>
    <p:sldLayoutId id="2147483655" r:id="rId4"/>
    <p:sldLayoutId id="2147483656" r:id="rId5"/>
    <p:sldLayoutId id="2147483657" r:id="rId6"/>
    <p:sldLayoutId id="2147483658" r:id="rId7"/>
    <p:sldLayoutId id="2147483659" r:id="rId8"/>
    <p:sldLayoutId id="2147483660" r:id="rId9"/>
    <p:sldLayoutId id="2147483661" r:id="rId10"/>
    <p:sldLayoutId id="2147483662"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nl-NL" dirty="0" smtClean="0"/>
              <a:t>Agile in een niet Agile context</a:t>
            </a:r>
            <a:endParaRPr lang="nl-NL" dirty="0"/>
          </a:p>
        </p:txBody>
      </p:sp>
      <p:sp>
        <p:nvSpPr>
          <p:cNvPr id="3" name="Subtitle 2"/>
          <p:cNvSpPr>
            <a:spLocks noGrp="1"/>
          </p:cNvSpPr>
          <p:nvPr>
            <p:ph type="subTitle" idx="1"/>
          </p:nvPr>
        </p:nvSpPr>
        <p:spPr>
          <a:xfrm>
            <a:off x="1355803" y="3600450"/>
            <a:ext cx="6400800" cy="1752600"/>
          </a:xfrm>
        </p:spPr>
        <p:txBody>
          <a:bodyPr>
            <a:normAutofit/>
          </a:bodyPr>
          <a:lstStyle/>
          <a:p>
            <a:r>
              <a:rPr lang="nl-NL" sz="2000" i="1" dirty="0" smtClean="0"/>
              <a:t> Hoe haal je het maximale uit een Agile werkmethode in een complexe werkomgeving</a:t>
            </a:r>
            <a:endParaRPr lang="nl-NL" sz="2000" i="1" dirty="0"/>
          </a:p>
        </p:txBody>
      </p:sp>
      <p:sp>
        <p:nvSpPr>
          <p:cNvPr id="8" name="Tijdelijke aanduiding voor voettekst 7"/>
          <p:cNvSpPr>
            <a:spLocks noGrp="1"/>
          </p:cNvSpPr>
          <p:nvPr>
            <p:ph type="ftr" sz="quarter" idx="11"/>
          </p:nvPr>
        </p:nvSpPr>
        <p:spPr/>
        <p:txBody>
          <a:bodyPr/>
          <a:lstStyle/>
          <a:p>
            <a:pPr>
              <a:defRPr/>
            </a:pPr>
            <a:endParaRPr lang="nl-NL" dirty="0"/>
          </a:p>
        </p:txBody>
      </p:sp>
      <p:sp>
        <p:nvSpPr>
          <p:cNvPr id="4" name="Rechthoek 3"/>
          <p:cNvSpPr/>
          <p:nvPr/>
        </p:nvSpPr>
        <p:spPr>
          <a:xfrm>
            <a:off x="1521904" y="4891385"/>
            <a:ext cx="6172200" cy="923330"/>
          </a:xfrm>
          <a:prstGeom prst="rect">
            <a:avLst/>
          </a:prstGeom>
        </p:spPr>
        <p:txBody>
          <a:bodyPr wrap="square">
            <a:spAutoFit/>
          </a:bodyPr>
          <a:lstStyle/>
          <a:p>
            <a:pPr algn="ctr">
              <a:defRPr/>
            </a:pPr>
            <a:r>
              <a:rPr lang="nl-NL" dirty="0">
                <a:solidFill>
                  <a:srgbClr val="43276B"/>
                </a:solidFill>
              </a:rPr>
              <a:t> Robert Boeve</a:t>
            </a:r>
          </a:p>
          <a:p>
            <a:pPr algn="ctr">
              <a:defRPr/>
            </a:pPr>
            <a:endParaRPr lang="en-GB" dirty="0">
              <a:solidFill>
                <a:srgbClr val="43276B"/>
              </a:solidFill>
            </a:endParaRPr>
          </a:p>
          <a:p>
            <a:pPr algn="ctr">
              <a:defRPr/>
            </a:pPr>
            <a:r>
              <a:rPr lang="en-GB" dirty="0" smtClean="0">
                <a:solidFill>
                  <a:srgbClr val="43276B"/>
                </a:solidFill>
              </a:rPr>
              <a:t>16 April 2015 </a:t>
            </a:r>
            <a:r>
              <a:rPr lang="en-GB" dirty="0" err="1" smtClean="0">
                <a:solidFill>
                  <a:srgbClr val="43276B"/>
                </a:solidFill>
              </a:rPr>
              <a:t>TestNet</a:t>
            </a:r>
            <a:r>
              <a:rPr lang="en-GB" dirty="0" smtClean="0">
                <a:solidFill>
                  <a:srgbClr val="43276B"/>
                </a:solidFill>
              </a:rPr>
              <a:t> </a:t>
            </a:r>
            <a:r>
              <a:rPr lang="en-GB" dirty="0" err="1">
                <a:solidFill>
                  <a:srgbClr val="43276B"/>
                </a:solidFill>
              </a:rPr>
              <a:t>Thema</a:t>
            </a:r>
            <a:r>
              <a:rPr lang="en-GB" dirty="0">
                <a:solidFill>
                  <a:srgbClr val="43276B"/>
                </a:solidFill>
              </a:rPr>
              <a:t> </a:t>
            </a:r>
            <a:r>
              <a:rPr lang="en-GB" dirty="0" err="1" smtClean="0">
                <a:solidFill>
                  <a:srgbClr val="43276B"/>
                </a:solidFill>
              </a:rPr>
              <a:t>Avond</a:t>
            </a:r>
            <a:r>
              <a:rPr lang="en-GB" dirty="0" smtClean="0">
                <a:solidFill>
                  <a:srgbClr val="43276B"/>
                </a:solidFill>
              </a:rPr>
              <a:t>: Agile in de </a:t>
            </a:r>
            <a:r>
              <a:rPr lang="en-GB" dirty="0" err="1" smtClean="0">
                <a:solidFill>
                  <a:srgbClr val="43276B"/>
                </a:solidFill>
              </a:rPr>
              <a:t>praktijk</a:t>
            </a:r>
            <a:endParaRPr lang="nl-NL" dirty="0">
              <a:solidFill>
                <a:srgbClr val="43276B"/>
              </a:solidFill>
            </a:endParaRPr>
          </a:p>
        </p:txBody>
      </p:sp>
    </p:spTree>
    <p:extLst>
      <p:ext uri="{BB962C8B-B14F-4D97-AF65-F5344CB8AC3E}">
        <p14:creationId xmlns:p14="http://schemas.microsoft.com/office/powerpoint/2010/main" val="23413172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voettekst 2"/>
          <p:cNvSpPr>
            <a:spLocks noGrp="1"/>
          </p:cNvSpPr>
          <p:nvPr>
            <p:ph type="ftr" sz="quarter" idx="11"/>
          </p:nvPr>
        </p:nvSpPr>
        <p:spPr/>
        <p:txBody>
          <a:bodyPr/>
          <a:lstStyle/>
          <a:p>
            <a:pPr>
              <a:defRPr/>
            </a:pPr>
            <a:endParaRPr lang="nl-NL" dirty="0"/>
          </a:p>
        </p:txBody>
      </p:sp>
      <p:sp>
        <p:nvSpPr>
          <p:cNvPr id="6" name="Text Box 10"/>
          <p:cNvSpPr txBox="1">
            <a:spLocks noChangeArrowheads="1"/>
          </p:cNvSpPr>
          <p:nvPr/>
        </p:nvSpPr>
        <p:spPr bwMode="auto">
          <a:xfrm>
            <a:off x="467544" y="1556792"/>
            <a:ext cx="4249738" cy="51167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defPPr>
              <a:defRPr lang="en-US"/>
            </a:defPPr>
            <a:lvl1pPr algn="l" rtl="0" fontAlgn="base">
              <a:spcBef>
                <a:spcPct val="0"/>
              </a:spcBef>
              <a:spcAft>
                <a:spcPct val="0"/>
              </a:spcAft>
              <a:defRPr sz="2000" kern="1200">
                <a:solidFill>
                  <a:schemeClr val="tx1"/>
                </a:solidFill>
                <a:latin typeface="Lucida Grande"/>
                <a:ea typeface="ヒラギノ角ゴ Pro W3"/>
                <a:cs typeface="ヒラギノ角ゴ Pro W3"/>
              </a:defRPr>
            </a:lvl1pPr>
            <a:lvl2pPr marL="457200" algn="l" rtl="0" fontAlgn="base">
              <a:spcBef>
                <a:spcPct val="0"/>
              </a:spcBef>
              <a:spcAft>
                <a:spcPct val="0"/>
              </a:spcAft>
              <a:defRPr sz="2000" kern="1200">
                <a:solidFill>
                  <a:schemeClr val="tx1"/>
                </a:solidFill>
                <a:latin typeface="Lucida Grande"/>
                <a:ea typeface="ヒラギノ角ゴ Pro W3"/>
                <a:cs typeface="ヒラギノ角ゴ Pro W3"/>
              </a:defRPr>
            </a:lvl2pPr>
            <a:lvl3pPr marL="914400" algn="l" rtl="0" fontAlgn="base">
              <a:spcBef>
                <a:spcPct val="0"/>
              </a:spcBef>
              <a:spcAft>
                <a:spcPct val="0"/>
              </a:spcAft>
              <a:defRPr sz="2000" kern="1200">
                <a:solidFill>
                  <a:schemeClr val="tx1"/>
                </a:solidFill>
                <a:latin typeface="Lucida Grande"/>
                <a:ea typeface="ヒラギノ角ゴ Pro W3"/>
                <a:cs typeface="ヒラギノ角ゴ Pro W3"/>
              </a:defRPr>
            </a:lvl3pPr>
            <a:lvl4pPr marL="1371600" algn="l" rtl="0" fontAlgn="base">
              <a:spcBef>
                <a:spcPct val="0"/>
              </a:spcBef>
              <a:spcAft>
                <a:spcPct val="0"/>
              </a:spcAft>
              <a:defRPr sz="2000" kern="1200">
                <a:solidFill>
                  <a:schemeClr val="tx1"/>
                </a:solidFill>
                <a:latin typeface="Lucida Grande"/>
                <a:ea typeface="ヒラギノ角ゴ Pro W3"/>
                <a:cs typeface="ヒラギノ角ゴ Pro W3"/>
              </a:defRPr>
            </a:lvl4pPr>
            <a:lvl5pPr marL="1828800" algn="l" rtl="0" fontAlgn="base">
              <a:spcBef>
                <a:spcPct val="0"/>
              </a:spcBef>
              <a:spcAft>
                <a:spcPct val="0"/>
              </a:spcAft>
              <a:defRPr sz="2000" kern="1200">
                <a:solidFill>
                  <a:schemeClr val="tx1"/>
                </a:solidFill>
                <a:latin typeface="Lucida Grande"/>
                <a:ea typeface="ヒラギノ角ゴ Pro W3"/>
                <a:cs typeface="ヒラギノ角ゴ Pro W3"/>
              </a:defRPr>
            </a:lvl5pPr>
            <a:lvl6pPr marL="2286000" algn="l" defTabSz="914400" rtl="0" eaLnBrk="1" latinLnBrk="0" hangingPunct="1">
              <a:defRPr sz="2000" kern="1200">
                <a:solidFill>
                  <a:schemeClr val="tx1"/>
                </a:solidFill>
                <a:latin typeface="Lucida Grande"/>
                <a:ea typeface="ヒラギノ角ゴ Pro W3"/>
                <a:cs typeface="ヒラギノ角ゴ Pro W3"/>
              </a:defRPr>
            </a:lvl6pPr>
            <a:lvl7pPr marL="2743200" algn="l" defTabSz="914400" rtl="0" eaLnBrk="1" latinLnBrk="0" hangingPunct="1">
              <a:defRPr sz="2000" kern="1200">
                <a:solidFill>
                  <a:schemeClr val="tx1"/>
                </a:solidFill>
                <a:latin typeface="Lucida Grande"/>
                <a:ea typeface="ヒラギノ角ゴ Pro W3"/>
                <a:cs typeface="ヒラギノ角ゴ Pro W3"/>
              </a:defRPr>
            </a:lvl7pPr>
            <a:lvl8pPr marL="3200400" algn="l" defTabSz="914400" rtl="0" eaLnBrk="1" latinLnBrk="0" hangingPunct="1">
              <a:defRPr sz="2000" kern="1200">
                <a:solidFill>
                  <a:schemeClr val="tx1"/>
                </a:solidFill>
                <a:latin typeface="Lucida Grande"/>
                <a:ea typeface="ヒラギノ角ゴ Pro W3"/>
                <a:cs typeface="ヒラギノ角ゴ Pro W3"/>
              </a:defRPr>
            </a:lvl8pPr>
            <a:lvl9pPr marL="3657600" algn="l" defTabSz="914400" rtl="0" eaLnBrk="1" latinLnBrk="0" hangingPunct="1">
              <a:defRPr sz="2000" kern="1200">
                <a:solidFill>
                  <a:schemeClr val="tx1"/>
                </a:solidFill>
                <a:latin typeface="Lucida Grande"/>
                <a:ea typeface="ヒラギノ角ゴ Pro W3"/>
                <a:cs typeface="ヒラギノ角ゴ Pro W3"/>
              </a:defRPr>
            </a:lvl9pPr>
          </a:lstStyle>
          <a:p>
            <a:pPr eaLnBrk="1" hangingPunct="1">
              <a:spcBef>
                <a:spcPct val="50000"/>
              </a:spcBef>
              <a:buFontTx/>
              <a:buChar char="•"/>
            </a:pPr>
            <a:r>
              <a:rPr lang="en-GB" altLang="nl-NL" sz="2200" b="1" dirty="0" smtClean="0">
                <a:solidFill>
                  <a:srgbClr val="366D9D"/>
                </a:solidFill>
              </a:rPr>
              <a:t>Project &amp; </a:t>
            </a:r>
            <a:r>
              <a:rPr lang="en-GB" altLang="nl-NL" sz="2200" b="1" dirty="0" err="1" smtClean="0">
                <a:solidFill>
                  <a:srgbClr val="366D9D"/>
                </a:solidFill>
              </a:rPr>
              <a:t>Omgeving</a:t>
            </a:r>
            <a:endParaRPr lang="en-GB" altLang="nl-NL" sz="2200" b="1" dirty="0">
              <a:solidFill>
                <a:srgbClr val="366D9D"/>
              </a:solidFill>
            </a:endParaRPr>
          </a:p>
          <a:p>
            <a:pPr lvl="1" eaLnBrk="1" hangingPunct="1">
              <a:spcBef>
                <a:spcPct val="50000"/>
              </a:spcBef>
              <a:buFontTx/>
              <a:buChar char="•"/>
            </a:pPr>
            <a:r>
              <a:rPr lang="en-GB" altLang="nl-NL" sz="1700" b="1" dirty="0" err="1" smtClean="0"/>
              <a:t>Projectbeschrijving</a:t>
            </a:r>
            <a:endParaRPr lang="en-GB" altLang="nl-NL" sz="1700" b="1" dirty="0"/>
          </a:p>
          <a:p>
            <a:pPr lvl="1" eaLnBrk="1" hangingPunct="1">
              <a:spcBef>
                <a:spcPct val="50000"/>
              </a:spcBef>
              <a:buFontTx/>
              <a:buChar char="•"/>
            </a:pPr>
            <a:r>
              <a:rPr lang="en-GB" altLang="nl-NL" sz="1700" b="1" dirty="0" err="1" smtClean="0"/>
              <a:t>Teamsamenstelling</a:t>
            </a:r>
            <a:endParaRPr lang="en-GB" altLang="nl-NL" sz="1700" b="1" dirty="0" smtClean="0">
              <a:solidFill>
                <a:srgbClr val="366D9D"/>
              </a:solidFill>
            </a:endParaRPr>
          </a:p>
          <a:p>
            <a:pPr eaLnBrk="1" hangingPunct="1">
              <a:spcBef>
                <a:spcPct val="50000"/>
              </a:spcBef>
              <a:buFontTx/>
              <a:buChar char="•"/>
            </a:pPr>
            <a:r>
              <a:rPr lang="en-GB" altLang="nl-NL" sz="2200" b="1" dirty="0" err="1" smtClean="0">
                <a:solidFill>
                  <a:srgbClr val="366D9D"/>
                </a:solidFill>
              </a:rPr>
              <a:t>Inrichting</a:t>
            </a:r>
            <a:r>
              <a:rPr lang="en-GB" altLang="nl-NL" sz="2200" b="1" dirty="0" smtClean="0">
                <a:solidFill>
                  <a:srgbClr val="366D9D"/>
                </a:solidFill>
              </a:rPr>
              <a:t> Agile </a:t>
            </a:r>
            <a:r>
              <a:rPr lang="en-GB" altLang="nl-NL" sz="2200" b="1" dirty="0" err="1" smtClean="0">
                <a:solidFill>
                  <a:srgbClr val="366D9D"/>
                </a:solidFill>
              </a:rPr>
              <a:t>werkmethode</a:t>
            </a:r>
            <a:endParaRPr lang="en-GB" altLang="nl-NL" sz="2200" b="1" dirty="0">
              <a:solidFill>
                <a:srgbClr val="366D9D"/>
              </a:solidFill>
            </a:endParaRPr>
          </a:p>
          <a:p>
            <a:pPr lvl="1" eaLnBrk="1" hangingPunct="1">
              <a:spcBef>
                <a:spcPct val="50000"/>
              </a:spcBef>
              <a:buFontTx/>
              <a:buChar char="•"/>
            </a:pPr>
            <a:r>
              <a:rPr lang="en-GB" altLang="nl-NL" sz="1700" b="1" dirty="0" err="1" smtClean="0"/>
              <a:t>Aanpak</a:t>
            </a:r>
            <a:r>
              <a:rPr lang="en-GB" altLang="nl-NL" sz="1700" b="1" dirty="0" smtClean="0"/>
              <a:t> </a:t>
            </a:r>
          </a:p>
          <a:p>
            <a:pPr lvl="1" eaLnBrk="1" hangingPunct="1">
              <a:spcBef>
                <a:spcPct val="50000"/>
              </a:spcBef>
              <a:buFontTx/>
              <a:buChar char="•"/>
            </a:pPr>
            <a:r>
              <a:rPr lang="en-GB" altLang="nl-NL" sz="1700" b="1" dirty="0" err="1" smtClean="0"/>
              <a:t>Positie</a:t>
            </a:r>
            <a:r>
              <a:rPr lang="en-GB" altLang="nl-NL" sz="1700" b="1" dirty="0" smtClean="0"/>
              <a:t> van </a:t>
            </a:r>
            <a:r>
              <a:rPr lang="en-GB" altLang="nl-NL" sz="1700" b="1" dirty="0" err="1" smtClean="0"/>
              <a:t>testen</a:t>
            </a:r>
            <a:endParaRPr lang="en-GB" altLang="nl-NL" sz="1700" b="1" dirty="0"/>
          </a:p>
          <a:p>
            <a:pPr eaLnBrk="1" hangingPunct="1">
              <a:spcBef>
                <a:spcPct val="50000"/>
              </a:spcBef>
              <a:buFontTx/>
              <a:buChar char="•"/>
            </a:pPr>
            <a:r>
              <a:rPr lang="en-GB" altLang="nl-NL" sz="2200" b="1" dirty="0" err="1" smtClean="0">
                <a:solidFill>
                  <a:srgbClr val="366D9D"/>
                </a:solidFill>
              </a:rPr>
              <a:t>Uitdagingen</a:t>
            </a:r>
            <a:endParaRPr lang="en-GB" altLang="nl-NL" sz="2200" b="1" dirty="0">
              <a:solidFill>
                <a:srgbClr val="366D9D"/>
              </a:solidFill>
            </a:endParaRPr>
          </a:p>
          <a:p>
            <a:pPr lvl="1" eaLnBrk="1" hangingPunct="1">
              <a:spcBef>
                <a:spcPct val="50000"/>
              </a:spcBef>
              <a:buFontTx/>
              <a:buChar char="•"/>
            </a:pPr>
            <a:r>
              <a:rPr lang="en-GB" altLang="nl-NL" sz="1700" b="1" dirty="0" err="1" smtClean="0"/>
              <a:t>Veranderen</a:t>
            </a:r>
            <a:r>
              <a:rPr lang="en-GB" altLang="nl-NL" sz="1700" b="1" dirty="0" smtClean="0"/>
              <a:t> van de mind set</a:t>
            </a:r>
            <a:endParaRPr lang="en-GB" altLang="nl-NL" sz="1700" b="1" dirty="0"/>
          </a:p>
          <a:p>
            <a:pPr lvl="1" eaLnBrk="1" hangingPunct="1">
              <a:spcBef>
                <a:spcPct val="50000"/>
              </a:spcBef>
              <a:buFontTx/>
              <a:buChar char="•"/>
            </a:pPr>
            <a:r>
              <a:rPr lang="en-GB" altLang="nl-NL" sz="1700" b="1" dirty="0" err="1" smtClean="0"/>
              <a:t>Cultuurverschillen</a:t>
            </a:r>
            <a:endParaRPr lang="en-GB" altLang="nl-NL" sz="1700" b="1" dirty="0" smtClean="0"/>
          </a:p>
          <a:p>
            <a:pPr lvl="1" eaLnBrk="1" hangingPunct="1">
              <a:spcBef>
                <a:spcPct val="50000"/>
              </a:spcBef>
              <a:buFontTx/>
              <a:buChar char="•"/>
            </a:pPr>
            <a:r>
              <a:rPr lang="en-GB" altLang="nl-NL" sz="1700" b="1" dirty="0" smtClean="0"/>
              <a:t>De </a:t>
            </a:r>
            <a:r>
              <a:rPr lang="en-GB" altLang="nl-NL" sz="1700" b="1" dirty="0" err="1" smtClean="0"/>
              <a:t>juiste</a:t>
            </a:r>
            <a:r>
              <a:rPr lang="en-GB" altLang="nl-NL" sz="1700" b="1" dirty="0" smtClean="0"/>
              <a:t> tools</a:t>
            </a:r>
            <a:endParaRPr lang="en-GB" altLang="nl-NL" sz="1700" b="1" dirty="0"/>
          </a:p>
          <a:p>
            <a:pPr eaLnBrk="1" hangingPunct="1">
              <a:spcBef>
                <a:spcPct val="50000"/>
              </a:spcBef>
              <a:buFontTx/>
              <a:buChar char="•"/>
            </a:pPr>
            <a:r>
              <a:rPr lang="en-GB" altLang="nl-NL" sz="2200" b="1" dirty="0" smtClean="0">
                <a:solidFill>
                  <a:srgbClr val="366D9D"/>
                </a:solidFill>
              </a:rPr>
              <a:t>Highlights </a:t>
            </a:r>
            <a:r>
              <a:rPr lang="en-GB" altLang="nl-NL" sz="2200" b="1" dirty="0" err="1" smtClean="0">
                <a:solidFill>
                  <a:srgbClr val="366D9D"/>
                </a:solidFill>
              </a:rPr>
              <a:t>aanpak</a:t>
            </a:r>
            <a:endParaRPr lang="en-GB" altLang="nl-NL" sz="2200" b="1" dirty="0">
              <a:solidFill>
                <a:srgbClr val="366D9D"/>
              </a:solidFill>
            </a:endParaRPr>
          </a:p>
          <a:p>
            <a:pPr lvl="1" eaLnBrk="1" hangingPunct="1">
              <a:spcBef>
                <a:spcPct val="50000"/>
              </a:spcBef>
              <a:buFontTx/>
              <a:buChar char="•"/>
            </a:pPr>
            <a:endParaRPr lang="en-GB" altLang="nl-NL" sz="1800" b="1" dirty="0"/>
          </a:p>
        </p:txBody>
      </p:sp>
      <p:pic>
        <p:nvPicPr>
          <p:cNvPr id="1026" name="Picture 2" descr="http://www.animaatjes.nl/plaatjes/a/agenda/animaatjes-agenda-80798.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167374" y="1988840"/>
            <a:ext cx="2842966" cy="35288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322245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voettekst 2"/>
          <p:cNvSpPr>
            <a:spLocks noGrp="1"/>
          </p:cNvSpPr>
          <p:nvPr>
            <p:ph type="ftr" sz="quarter" idx="11"/>
          </p:nvPr>
        </p:nvSpPr>
        <p:spPr/>
        <p:txBody>
          <a:bodyPr/>
          <a:lstStyle/>
          <a:p>
            <a:pPr>
              <a:defRPr/>
            </a:pPr>
            <a:endParaRPr lang="nl-NL" dirty="0"/>
          </a:p>
        </p:txBody>
      </p:sp>
      <p:sp>
        <p:nvSpPr>
          <p:cNvPr id="4" name="Tijdelijke aanduiding voor tekst 3"/>
          <p:cNvSpPr>
            <a:spLocks noGrp="1"/>
          </p:cNvSpPr>
          <p:nvPr>
            <p:ph type="body" sz="quarter" idx="12"/>
          </p:nvPr>
        </p:nvSpPr>
        <p:spPr>
          <a:xfrm>
            <a:off x="467296" y="1772856"/>
            <a:ext cx="4320728" cy="360000"/>
          </a:xfrm>
        </p:spPr>
        <p:txBody>
          <a:bodyPr/>
          <a:lstStyle/>
          <a:p>
            <a:r>
              <a:rPr lang="nl-NL" dirty="0" smtClean="0"/>
              <a:t>Project &amp; Omgeving</a:t>
            </a:r>
            <a:endParaRPr lang="nl-NL" dirty="0"/>
          </a:p>
        </p:txBody>
      </p:sp>
      <p:sp>
        <p:nvSpPr>
          <p:cNvPr id="5" name="Ondertitel 1"/>
          <p:cNvSpPr>
            <a:spLocks noGrp="1"/>
          </p:cNvSpPr>
          <p:nvPr>
            <p:ph type="subTitle" idx="1"/>
          </p:nvPr>
        </p:nvSpPr>
        <p:spPr>
          <a:xfrm>
            <a:off x="395536" y="2348880"/>
            <a:ext cx="8352928" cy="3816424"/>
          </a:xfrm>
        </p:spPr>
        <p:txBody>
          <a:bodyPr/>
          <a:lstStyle/>
          <a:p>
            <a:pPr marL="342900" indent="-342900">
              <a:buFont typeface="Arial" panose="020B0604020202020204" pitchFamily="34" charset="0"/>
              <a:buChar char="•"/>
            </a:pPr>
            <a:r>
              <a:rPr lang="nl-NL" dirty="0" smtClean="0"/>
              <a:t>Implementatie van EMIR:</a:t>
            </a:r>
          </a:p>
          <a:p>
            <a:r>
              <a:rPr lang="nl-NL" sz="1800" i="1" dirty="0"/>
              <a:t>European Markets </a:t>
            </a:r>
            <a:r>
              <a:rPr lang="nl-NL" sz="1800" i="1" dirty="0" err="1"/>
              <a:t>Infrastructure</a:t>
            </a:r>
            <a:r>
              <a:rPr lang="nl-NL" sz="1800" i="1" dirty="0"/>
              <a:t> </a:t>
            </a:r>
            <a:r>
              <a:rPr lang="nl-NL" sz="1800" i="1" dirty="0" err="1"/>
              <a:t>Regulation</a:t>
            </a:r>
            <a:r>
              <a:rPr lang="nl-NL" sz="1800" i="1" dirty="0"/>
              <a:t> (EMIR) is Europese regelgeving die ervoor zorgt dat handelen in Over The Counter (OTC) derivaten transparanter en veiliger wordt. De regelgeving heeft betrekking op alle derivatencontracten en op alle contractspartijen in een derivatencontract. EMIR is sinds 16 augustus 2012 van kracht</a:t>
            </a:r>
            <a:r>
              <a:rPr lang="nl-NL" sz="1800" i="1" dirty="0" smtClean="0"/>
              <a:t>.</a:t>
            </a:r>
          </a:p>
          <a:p>
            <a:pPr marL="285750" indent="-285750">
              <a:buFont typeface="Arial" panose="020B0604020202020204" pitchFamily="34" charset="0"/>
              <a:buChar char="•"/>
            </a:pPr>
            <a:r>
              <a:rPr lang="nl-NL" sz="1800" dirty="0" smtClean="0"/>
              <a:t>Requirements komen vanuit de regelgever (ESMA)</a:t>
            </a:r>
          </a:p>
          <a:p>
            <a:pPr marL="285750" indent="-285750">
              <a:buFont typeface="Arial" panose="020B0604020202020204" pitchFamily="34" charset="0"/>
              <a:buChar char="•"/>
            </a:pPr>
            <a:r>
              <a:rPr lang="nl-NL" sz="1800" dirty="0" smtClean="0"/>
              <a:t>Continue wijzigingen in de requirements</a:t>
            </a:r>
          </a:p>
          <a:p>
            <a:pPr marL="285750" indent="-285750">
              <a:buFont typeface="Arial" panose="020B0604020202020204" pitchFamily="34" charset="0"/>
              <a:buChar char="•"/>
            </a:pPr>
            <a:r>
              <a:rPr lang="nl-NL" sz="1800" dirty="0" smtClean="0"/>
              <a:t>Heeft grote impact op de organisatie in Europa, Engeland, Amerika</a:t>
            </a:r>
            <a:r>
              <a:rPr lang="nl-NL" sz="1800" dirty="0"/>
              <a:t> </a:t>
            </a:r>
            <a:r>
              <a:rPr lang="nl-NL" sz="1800" dirty="0" smtClean="0"/>
              <a:t>en Azië </a:t>
            </a:r>
          </a:p>
          <a:p>
            <a:pPr marL="742950" lvl="1" indent="-285750" algn="l">
              <a:buFont typeface="Arial" panose="020B0604020202020204" pitchFamily="34" charset="0"/>
              <a:buChar char="•"/>
            </a:pPr>
            <a:r>
              <a:rPr lang="nl-NL" sz="1600" dirty="0" smtClean="0">
                <a:solidFill>
                  <a:schemeClr val="tx1"/>
                </a:solidFill>
              </a:rPr>
              <a:t>IT</a:t>
            </a:r>
          </a:p>
          <a:p>
            <a:pPr marL="742950" lvl="1" indent="-285750" algn="l">
              <a:buFont typeface="Arial" panose="020B0604020202020204" pitchFamily="34" charset="0"/>
              <a:buChar char="•"/>
            </a:pPr>
            <a:r>
              <a:rPr lang="nl-NL" sz="1600" dirty="0" smtClean="0">
                <a:solidFill>
                  <a:schemeClr val="tx1"/>
                </a:solidFill>
              </a:rPr>
              <a:t>Operations</a:t>
            </a:r>
          </a:p>
          <a:p>
            <a:pPr marL="742950" lvl="1" indent="-285750" algn="l">
              <a:buFont typeface="Arial" panose="020B0604020202020204" pitchFamily="34" charset="0"/>
              <a:buChar char="•"/>
            </a:pPr>
            <a:r>
              <a:rPr lang="nl-NL" sz="1600" dirty="0" smtClean="0">
                <a:solidFill>
                  <a:schemeClr val="tx1"/>
                </a:solidFill>
              </a:rPr>
              <a:t>Legal</a:t>
            </a:r>
          </a:p>
          <a:p>
            <a:pPr marL="285750" indent="-285750">
              <a:buFont typeface="Arial" panose="020B0604020202020204" pitchFamily="34" charset="0"/>
              <a:buChar char="•"/>
            </a:pPr>
            <a:endParaRPr lang="nl-NL" sz="1800" dirty="0"/>
          </a:p>
        </p:txBody>
      </p:sp>
    </p:spTree>
    <p:extLst>
      <p:ext uri="{BB962C8B-B14F-4D97-AF65-F5344CB8AC3E}">
        <p14:creationId xmlns:p14="http://schemas.microsoft.com/office/powerpoint/2010/main" val="37570849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ndertitel 1"/>
          <p:cNvSpPr>
            <a:spLocks noGrp="1"/>
          </p:cNvSpPr>
          <p:nvPr>
            <p:ph type="subTitle" idx="1"/>
          </p:nvPr>
        </p:nvSpPr>
        <p:spPr/>
        <p:txBody>
          <a:bodyPr/>
          <a:lstStyle/>
          <a:p>
            <a:pPr marL="342900" indent="-342900">
              <a:buFont typeface="Arial" panose="020B0604020202020204" pitchFamily="34" charset="0"/>
              <a:buChar char="•"/>
            </a:pPr>
            <a:r>
              <a:rPr lang="nl-NL" dirty="0" smtClean="0"/>
              <a:t>Ontwikkeling: </a:t>
            </a:r>
            <a:r>
              <a:rPr lang="nl-NL" dirty="0" smtClean="0"/>
              <a:t>Nederland, Frankfurt, Singapore en India</a:t>
            </a:r>
            <a:endParaRPr lang="nl-NL" dirty="0" smtClean="0"/>
          </a:p>
          <a:p>
            <a:pPr marL="342900" indent="-342900">
              <a:buFont typeface="Arial" panose="020B0604020202020204" pitchFamily="34" charset="0"/>
              <a:buChar char="•"/>
            </a:pPr>
            <a:r>
              <a:rPr lang="nl-NL" dirty="0"/>
              <a:t>Testen: Nederland, Frankfurt, Singapore, </a:t>
            </a:r>
            <a:r>
              <a:rPr lang="nl-NL" dirty="0" smtClean="0"/>
              <a:t>Londen</a:t>
            </a:r>
          </a:p>
          <a:p>
            <a:pPr marL="342900" indent="-342900">
              <a:buFont typeface="Arial" panose="020B0604020202020204" pitchFamily="34" charset="0"/>
              <a:buChar char="•"/>
            </a:pPr>
            <a:r>
              <a:rPr lang="nl-NL" dirty="0" smtClean="0"/>
              <a:t>Bronsystemen: Nederland, Frankfurt, Singapore, Londen</a:t>
            </a:r>
          </a:p>
          <a:p>
            <a:pPr marL="342900" indent="-342900">
              <a:buFont typeface="Arial" panose="020B0604020202020204" pitchFamily="34" charset="0"/>
              <a:buChar char="•"/>
            </a:pPr>
            <a:r>
              <a:rPr lang="nl-NL" dirty="0" smtClean="0"/>
              <a:t>Beheer Infra: Londen</a:t>
            </a:r>
          </a:p>
          <a:p>
            <a:pPr marL="342900" indent="-342900">
              <a:buFont typeface="Arial" panose="020B0604020202020204" pitchFamily="34" charset="0"/>
              <a:buChar char="•"/>
            </a:pPr>
            <a:r>
              <a:rPr lang="nl-NL" dirty="0" smtClean="0"/>
              <a:t>Klanten: </a:t>
            </a:r>
            <a:r>
              <a:rPr lang="nl-NL" dirty="0"/>
              <a:t>Nederland, Frankfurt, Singapore, </a:t>
            </a:r>
            <a:r>
              <a:rPr lang="nl-NL" dirty="0" smtClean="0"/>
              <a:t>Londen</a:t>
            </a:r>
          </a:p>
          <a:p>
            <a:pPr marL="342900" indent="-342900">
              <a:buFont typeface="Arial" panose="020B0604020202020204" pitchFamily="34" charset="0"/>
              <a:buChar char="•"/>
            </a:pPr>
            <a:r>
              <a:rPr lang="nl-NL" dirty="0" smtClean="0"/>
              <a:t>Rapportage verwerking: Madrid</a:t>
            </a:r>
            <a:endParaRPr lang="nl-NL" dirty="0"/>
          </a:p>
          <a:p>
            <a:pPr marL="342900" indent="-342900">
              <a:buFont typeface="Arial" panose="020B0604020202020204" pitchFamily="34" charset="0"/>
              <a:buChar char="•"/>
            </a:pPr>
            <a:endParaRPr lang="nl-NL" dirty="0" smtClean="0"/>
          </a:p>
          <a:p>
            <a:pPr marL="342900" indent="-342900">
              <a:buFont typeface="Arial" panose="020B0604020202020204" pitchFamily="34" charset="0"/>
              <a:buChar char="•"/>
            </a:pPr>
            <a:endParaRPr lang="nl-NL" dirty="0"/>
          </a:p>
        </p:txBody>
      </p:sp>
      <p:sp>
        <p:nvSpPr>
          <p:cNvPr id="3" name="Tijdelijke aanduiding voor voettekst 2"/>
          <p:cNvSpPr>
            <a:spLocks noGrp="1"/>
          </p:cNvSpPr>
          <p:nvPr>
            <p:ph type="ftr" sz="quarter" idx="11"/>
          </p:nvPr>
        </p:nvSpPr>
        <p:spPr/>
        <p:txBody>
          <a:bodyPr/>
          <a:lstStyle/>
          <a:p>
            <a:pPr>
              <a:defRPr/>
            </a:pPr>
            <a:endParaRPr lang="nl-NL" dirty="0"/>
          </a:p>
        </p:txBody>
      </p:sp>
      <p:sp>
        <p:nvSpPr>
          <p:cNvPr id="4" name="Tijdelijke aanduiding voor tekst 3"/>
          <p:cNvSpPr>
            <a:spLocks noGrp="1"/>
          </p:cNvSpPr>
          <p:nvPr>
            <p:ph type="body" sz="quarter" idx="12"/>
          </p:nvPr>
        </p:nvSpPr>
        <p:spPr>
          <a:xfrm>
            <a:off x="467296" y="1772856"/>
            <a:ext cx="4536752" cy="360000"/>
          </a:xfrm>
        </p:spPr>
        <p:txBody>
          <a:bodyPr/>
          <a:lstStyle/>
          <a:p>
            <a:r>
              <a:rPr lang="nl-NL" dirty="0" smtClean="0"/>
              <a:t>Teamsamenstelling</a:t>
            </a:r>
            <a:endParaRPr lang="nl-NL" dirty="0"/>
          </a:p>
        </p:txBody>
      </p:sp>
    </p:spTree>
    <p:extLst>
      <p:ext uri="{BB962C8B-B14F-4D97-AF65-F5344CB8AC3E}">
        <p14:creationId xmlns:p14="http://schemas.microsoft.com/office/powerpoint/2010/main" val="34493276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voettekst 2"/>
          <p:cNvSpPr>
            <a:spLocks noGrp="1"/>
          </p:cNvSpPr>
          <p:nvPr>
            <p:ph type="ftr" sz="quarter" idx="11"/>
          </p:nvPr>
        </p:nvSpPr>
        <p:spPr/>
        <p:txBody>
          <a:bodyPr/>
          <a:lstStyle/>
          <a:p>
            <a:pPr>
              <a:defRPr/>
            </a:pPr>
            <a:endParaRPr lang="nl-NL" dirty="0"/>
          </a:p>
        </p:txBody>
      </p:sp>
      <p:sp>
        <p:nvSpPr>
          <p:cNvPr id="4" name="Tijdelijke aanduiding voor tekst 3"/>
          <p:cNvSpPr>
            <a:spLocks noGrp="1"/>
          </p:cNvSpPr>
          <p:nvPr>
            <p:ph type="body" sz="quarter" idx="12"/>
          </p:nvPr>
        </p:nvSpPr>
        <p:spPr>
          <a:xfrm>
            <a:off x="467296" y="1772856"/>
            <a:ext cx="6552976" cy="360000"/>
          </a:xfrm>
        </p:spPr>
        <p:txBody>
          <a:bodyPr/>
          <a:lstStyle/>
          <a:p>
            <a:r>
              <a:rPr lang="nl-NL" dirty="0" smtClean="0"/>
              <a:t>Inrichting Agile werkmethode</a:t>
            </a:r>
            <a:endParaRPr lang="nl-NL" dirty="0"/>
          </a:p>
        </p:txBody>
      </p:sp>
      <p:sp>
        <p:nvSpPr>
          <p:cNvPr id="5" name="Ondertitel 1"/>
          <p:cNvSpPr>
            <a:spLocks noGrp="1"/>
          </p:cNvSpPr>
          <p:nvPr>
            <p:ph type="subTitle" idx="1"/>
          </p:nvPr>
        </p:nvSpPr>
        <p:spPr>
          <a:xfrm>
            <a:off x="356722" y="2492896"/>
            <a:ext cx="5223390" cy="3094550"/>
          </a:xfrm>
        </p:spPr>
        <p:txBody>
          <a:bodyPr/>
          <a:lstStyle/>
          <a:p>
            <a:pPr marL="457200" indent="-457200">
              <a:buFont typeface="Arial" panose="020B0604020202020204" pitchFamily="34" charset="0"/>
              <a:buChar char="•"/>
            </a:pPr>
            <a:r>
              <a:rPr lang="nl-NL" dirty="0" err="1" smtClean="0"/>
              <a:t>Kickoff</a:t>
            </a:r>
            <a:r>
              <a:rPr lang="nl-NL" dirty="0" smtClean="0"/>
              <a:t> met alle stakeholders</a:t>
            </a:r>
          </a:p>
          <a:p>
            <a:pPr marL="457200" indent="-457200">
              <a:buFont typeface="Arial" panose="020B0604020202020204" pitchFamily="34" charset="0"/>
              <a:buChar char="•"/>
            </a:pPr>
            <a:r>
              <a:rPr lang="nl-NL" dirty="0" smtClean="0"/>
              <a:t>Definiëren van de rollen</a:t>
            </a:r>
          </a:p>
          <a:p>
            <a:pPr marL="457200" indent="-457200">
              <a:buFont typeface="Arial" panose="020B0604020202020204" pitchFamily="34" charset="0"/>
              <a:buChar char="•"/>
            </a:pPr>
            <a:r>
              <a:rPr lang="nl-NL" dirty="0" smtClean="0"/>
              <a:t>Inplannen van de meetings </a:t>
            </a:r>
          </a:p>
          <a:p>
            <a:pPr marL="457200" indent="-457200">
              <a:buFont typeface="Arial" panose="020B0604020202020204" pitchFamily="34" charset="0"/>
              <a:buChar char="•"/>
            </a:pPr>
            <a:r>
              <a:rPr lang="nl-NL" dirty="0" smtClean="0"/>
              <a:t>Inrichten van de </a:t>
            </a:r>
            <a:r>
              <a:rPr lang="nl-NL" dirty="0" err="1" smtClean="0"/>
              <a:t>tooling</a:t>
            </a:r>
            <a:r>
              <a:rPr lang="nl-NL" dirty="0" smtClean="0"/>
              <a:t> </a:t>
            </a:r>
          </a:p>
          <a:p>
            <a:pPr marL="457200" indent="-457200">
              <a:buFont typeface="Arial" panose="020B0604020202020204" pitchFamily="34" charset="0"/>
              <a:buChar char="•"/>
            </a:pPr>
            <a:r>
              <a:rPr lang="nl-NL" dirty="0" smtClean="0"/>
              <a:t>Trainen van alle stakeholders</a:t>
            </a:r>
          </a:p>
          <a:p>
            <a:endParaRPr lang="nl-NL" dirty="0" smtClean="0"/>
          </a:p>
          <a:p>
            <a:pPr marL="457200" indent="-457200">
              <a:buFont typeface="Arial" panose="020B0604020202020204" pitchFamily="34" charset="0"/>
              <a:buChar char="•"/>
            </a:pPr>
            <a:endParaRPr lang="nl-NL" dirty="0" smtClean="0"/>
          </a:p>
          <a:p>
            <a:pPr marL="457200" indent="-457200">
              <a:buFont typeface="Arial" panose="020B0604020202020204" pitchFamily="34" charset="0"/>
              <a:buChar char="•"/>
            </a:pPr>
            <a:endParaRPr lang="nl-NL" dirty="0"/>
          </a:p>
        </p:txBody>
      </p:sp>
      <p:pic>
        <p:nvPicPr>
          <p:cNvPr id="7" name="Picture 2" descr="http://www.bartosz.nl/bartosz/images/common/bartosz-kracht-van-scrum.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11795"/>
          <a:stretch/>
        </p:blipFill>
        <p:spPr bwMode="auto">
          <a:xfrm>
            <a:off x="5375460" y="2708920"/>
            <a:ext cx="3289624" cy="251972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969093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par>
                                <p:cTn id="10" presetID="10"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ndertitel 1"/>
          <p:cNvSpPr>
            <a:spLocks noGrp="1"/>
          </p:cNvSpPr>
          <p:nvPr>
            <p:ph type="subTitle" idx="1"/>
          </p:nvPr>
        </p:nvSpPr>
        <p:spPr/>
        <p:txBody>
          <a:bodyPr/>
          <a:lstStyle/>
          <a:p>
            <a:pPr marL="342900" indent="-342900">
              <a:buFont typeface="Arial" panose="020B0604020202020204" pitchFamily="34" charset="0"/>
              <a:buChar char="•"/>
            </a:pPr>
            <a:r>
              <a:rPr lang="nl-NL" dirty="0" smtClean="0"/>
              <a:t>Testen is niet meer toegekend binnen 1 rol </a:t>
            </a:r>
          </a:p>
          <a:p>
            <a:pPr marL="342900" indent="-342900">
              <a:buFont typeface="Arial" panose="020B0604020202020204" pitchFamily="34" charset="0"/>
              <a:buChar char="•"/>
            </a:pPr>
            <a:r>
              <a:rPr lang="nl-NL" dirty="0" smtClean="0"/>
              <a:t>Testen wordt uitgevoerd door ontwikkelaars (Unit + technische check in SIT) </a:t>
            </a:r>
            <a:r>
              <a:rPr lang="nl-NL" dirty="0"/>
              <a:t>door </a:t>
            </a:r>
            <a:r>
              <a:rPr lang="nl-NL" dirty="0" smtClean="0"/>
              <a:t>de business analist (SIT), een functioneel tester (SIT) en door de eindgebruiker (UAT)</a:t>
            </a:r>
            <a:r>
              <a:rPr lang="nl-NL" dirty="0"/>
              <a:t> (samenwerking</a:t>
            </a:r>
            <a:r>
              <a:rPr lang="nl-NL" dirty="0" smtClean="0"/>
              <a:t>!)</a:t>
            </a:r>
          </a:p>
          <a:p>
            <a:pPr marL="342900" indent="-342900">
              <a:buFont typeface="Arial" panose="020B0604020202020204" pitchFamily="34" charset="0"/>
              <a:buChar char="•"/>
            </a:pPr>
            <a:r>
              <a:rPr lang="nl-NL" dirty="0" smtClean="0"/>
              <a:t>Overall wordt het testproces nog wel aangestuurd door een testmanager</a:t>
            </a:r>
          </a:p>
          <a:p>
            <a:pPr marL="342900" indent="-342900">
              <a:buFont typeface="Arial" panose="020B0604020202020204" pitchFamily="34" charset="0"/>
              <a:buChar char="•"/>
            </a:pPr>
            <a:endParaRPr lang="nl-NL" dirty="0"/>
          </a:p>
        </p:txBody>
      </p:sp>
      <p:sp>
        <p:nvSpPr>
          <p:cNvPr id="3" name="Tijdelijke aanduiding voor voettekst 2"/>
          <p:cNvSpPr>
            <a:spLocks noGrp="1"/>
          </p:cNvSpPr>
          <p:nvPr>
            <p:ph type="ftr" sz="quarter" idx="11"/>
          </p:nvPr>
        </p:nvSpPr>
        <p:spPr/>
        <p:txBody>
          <a:bodyPr/>
          <a:lstStyle/>
          <a:p>
            <a:pPr>
              <a:defRPr/>
            </a:pPr>
            <a:endParaRPr lang="nl-NL" dirty="0"/>
          </a:p>
        </p:txBody>
      </p:sp>
      <p:sp>
        <p:nvSpPr>
          <p:cNvPr id="4" name="Tijdelijke aanduiding voor tekst 3"/>
          <p:cNvSpPr>
            <a:spLocks noGrp="1"/>
          </p:cNvSpPr>
          <p:nvPr>
            <p:ph type="body" sz="quarter" idx="12"/>
          </p:nvPr>
        </p:nvSpPr>
        <p:spPr>
          <a:xfrm>
            <a:off x="467296" y="1772856"/>
            <a:ext cx="4680768" cy="360000"/>
          </a:xfrm>
        </p:spPr>
        <p:txBody>
          <a:bodyPr/>
          <a:lstStyle/>
          <a:p>
            <a:r>
              <a:rPr lang="nl-NL" dirty="0" smtClean="0"/>
              <a:t>Inrichting van Testen</a:t>
            </a:r>
            <a:endParaRPr lang="nl-NL" dirty="0"/>
          </a:p>
        </p:txBody>
      </p:sp>
    </p:spTree>
    <p:extLst>
      <p:ext uri="{BB962C8B-B14F-4D97-AF65-F5344CB8AC3E}">
        <p14:creationId xmlns:p14="http://schemas.microsoft.com/office/powerpoint/2010/main" val="31758499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voettekst 2"/>
          <p:cNvSpPr>
            <a:spLocks noGrp="1"/>
          </p:cNvSpPr>
          <p:nvPr>
            <p:ph type="ftr" sz="quarter" idx="11"/>
          </p:nvPr>
        </p:nvSpPr>
        <p:spPr/>
        <p:txBody>
          <a:bodyPr/>
          <a:lstStyle/>
          <a:p>
            <a:pPr>
              <a:defRPr/>
            </a:pPr>
            <a:endParaRPr lang="nl-NL" dirty="0"/>
          </a:p>
        </p:txBody>
      </p:sp>
      <p:pic>
        <p:nvPicPr>
          <p:cNvPr id="5" name="Afbeelding 4"/>
          <p:cNvPicPr>
            <a:picLocks noChangeAspect="1"/>
          </p:cNvPicPr>
          <p:nvPr/>
        </p:nvPicPr>
        <p:blipFill rotWithShape="1">
          <a:blip r:embed="rId2"/>
          <a:srcRect l="1366" t="4861" r="6767" b="6164"/>
          <a:stretch/>
        </p:blipFill>
        <p:spPr>
          <a:xfrm>
            <a:off x="899592" y="2996952"/>
            <a:ext cx="7159649" cy="2494807"/>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8" name="Tijdelijke aanduiding voor tekst 3"/>
          <p:cNvSpPr>
            <a:spLocks noGrp="1"/>
          </p:cNvSpPr>
          <p:nvPr>
            <p:ph type="body" sz="quarter" idx="12"/>
          </p:nvPr>
        </p:nvSpPr>
        <p:spPr>
          <a:xfrm>
            <a:off x="467296" y="1772856"/>
            <a:ext cx="5112816" cy="360000"/>
          </a:xfrm>
        </p:spPr>
        <p:txBody>
          <a:bodyPr/>
          <a:lstStyle/>
          <a:p>
            <a:r>
              <a:rPr lang="nl-NL" dirty="0" smtClean="0"/>
              <a:t>Inrichting van </a:t>
            </a:r>
            <a:r>
              <a:rPr lang="nl-NL" dirty="0" smtClean="0"/>
              <a:t>testen (2)</a:t>
            </a:r>
            <a:endParaRPr lang="nl-NL" dirty="0"/>
          </a:p>
        </p:txBody>
      </p:sp>
    </p:spTree>
    <p:extLst>
      <p:ext uri="{BB962C8B-B14F-4D97-AF65-F5344CB8AC3E}">
        <p14:creationId xmlns:p14="http://schemas.microsoft.com/office/powerpoint/2010/main" val="40711144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voettekst 2"/>
          <p:cNvSpPr>
            <a:spLocks noGrp="1"/>
          </p:cNvSpPr>
          <p:nvPr>
            <p:ph type="ftr" sz="quarter" idx="11"/>
          </p:nvPr>
        </p:nvSpPr>
        <p:spPr/>
        <p:txBody>
          <a:bodyPr/>
          <a:lstStyle/>
          <a:p>
            <a:pPr>
              <a:defRPr/>
            </a:pPr>
            <a:endParaRPr lang="nl-NL" dirty="0"/>
          </a:p>
        </p:txBody>
      </p:sp>
      <p:grpSp>
        <p:nvGrpSpPr>
          <p:cNvPr id="29" name="Groep 28"/>
          <p:cNvGrpSpPr/>
          <p:nvPr/>
        </p:nvGrpSpPr>
        <p:grpSpPr>
          <a:xfrm>
            <a:off x="1259632" y="1248462"/>
            <a:ext cx="6488551" cy="5184576"/>
            <a:chOff x="1093422" y="476672"/>
            <a:chExt cx="6957156" cy="5904656"/>
          </a:xfrm>
        </p:grpSpPr>
        <p:sp>
          <p:nvSpPr>
            <p:cNvPr id="17" name="Rechthoek 16"/>
            <p:cNvSpPr/>
            <p:nvPr/>
          </p:nvSpPr>
          <p:spPr>
            <a:xfrm>
              <a:off x="2137538" y="3470070"/>
              <a:ext cx="2448272" cy="2448272"/>
            </a:xfrm>
            <a:prstGeom prst="rect">
              <a:avLst/>
            </a:prstGeom>
            <a:solidFill>
              <a:schemeClr val="accent6">
                <a:lumMod val="20000"/>
                <a:lumOff val="80000"/>
              </a:schemeClr>
            </a:solidFill>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defPPr>
                <a:defRPr lang="nl-NL"/>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r>
                <a:rPr lang="nl-NL" b="1" dirty="0">
                  <a:solidFill>
                    <a:schemeClr val="tx1"/>
                  </a:solidFill>
                </a:rPr>
                <a:t>Q1</a:t>
              </a:r>
            </a:p>
            <a:p>
              <a:pPr algn="ctr"/>
              <a:r>
                <a:rPr lang="nl-NL" dirty="0">
                  <a:solidFill>
                    <a:schemeClr val="tx1"/>
                  </a:solidFill>
                </a:rPr>
                <a:t>Unit </a:t>
              </a:r>
              <a:r>
                <a:rPr lang="nl-NL" dirty="0" smtClean="0">
                  <a:solidFill>
                    <a:schemeClr val="tx1"/>
                  </a:solidFill>
                </a:rPr>
                <a:t>test</a:t>
              </a:r>
              <a:endParaRPr lang="nl-NL" dirty="0">
                <a:solidFill>
                  <a:schemeClr val="tx1"/>
                </a:solidFill>
              </a:endParaRPr>
            </a:p>
            <a:p>
              <a:pPr algn="ctr"/>
              <a:r>
                <a:rPr lang="nl-NL" dirty="0">
                  <a:solidFill>
                    <a:schemeClr val="tx1"/>
                  </a:solidFill>
                </a:rPr>
                <a:t>Unit integratie </a:t>
              </a:r>
              <a:r>
                <a:rPr lang="nl-NL" dirty="0" smtClean="0">
                  <a:solidFill>
                    <a:schemeClr val="tx1"/>
                  </a:solidFill>
                </a:rPr>
                <a:t>test</a:t>
              </a:r>
              <a:endParaRPr lang="nl-NL" dirty="0">
                <a:solidFill>
                  <a:schemeClr val="tx1"/>
                </a:solidFill>
              </a:endParaRPr>
            </a:p>
          </p:txBody>
        </p:sp>
        <p:sp>
          <p:nvSpPr>
            <p:cNvPr id="18" name="Rechthoek 17"/>
            <p:cNvSpPr/>
            <p:nvPr/>
          </p:nvSpPr>
          <p:spPr>
            <a:xfrm>
              <a:off x="4585810" y="3478449"/>
              <a:ext cx="2448272" cy="2439893"/>
            </a:xfrm>
            <a:prstGeom prst="rect">
              <a:avLst/>
            </a:prstGeom>
            <a:solidFill>
              <a:schemeClr val="accent3">
                <a:lumMod val="20000"/>
                <a:lumOff val="80000"/>
              </a:schemeClr>
            </a:solidFill>
            <a:ln>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defPPr>
                <a:defRPr lang="nl-NL"/>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r>
                <a:rPr lang="nl-NL" b="1" dirty="0">
                  <a:solidFill>
                    <a:schemeClr val="tx1"/>
                  </a:solidFill>
                </a:rPr>
                <a:t>Q4</a:t>
              </a:r>
            </a:p>
            <a:p>
              <a:pPr algn="ctr"/>
              <a:r>
                <a:rPr lang="nl-NL" dirty="0">
                  <a:solidFill>
                    <a:schemeClr val="tx1"/>
                  </a:solidFill>
                </a:rPr>
                <a:t>Load &amp; Performance</a:t>
              </a:r>
            </a:p>
            <a:p>
              <a:pPr algn="ctr"/>
              <a:r>
                <a:rPr lang="nl-NL" dirty="0" smtClean="0">
                  <a:solidFill>
                    <a:schemeClr val="tx1"/>
                  </a:solidFill>
                </a:rPr>
                <a:t>Non-</a:t>
              </a:r>
              <a:r>
                <a:rPr lang="nl-NL" dirty="0" err="1" smtClean="0">
                  <a:solidFill>
                    <a:schemeClr val="tx1"/>
                  </a:solidFill>
                </a:rPr>
                <a:t>functionals</a:t>
              </a:r>
              <a:endParaRPr lang="nl-NL" dirty="0">
                <a:solidFill>
                  <a:schemeClr val="tx1"/>
                </a:solidFill>
              </a:endParaRPr>
            </a:p>
          </p:txBody>
        </p:sp>
        <p:sp>
          <p:nvSpPr>
            <p:cNvPr id="19" name="Rechthoek 18"/>
            <p:cNvSpPr/>
            <p:nvPr/>
          </p:nvSpPr>
          <p:spPr>
            <a:xfrm>
              <a:off x="4585810" y="1030177"/>
              <a:ext cx="2448272" cy="2448272"/>
            </a:xfrm>
            <a:prstGeom prst="rect">
              <a:avLst/>
            </a:prstGeom>
            <a:solidFill>
              <a:schemeClr val="accent4">
                <a:lumMod val="20000"/>
                <a:lumOff val="80000"/>
              </a:schemeClr>
            </a:solidFill>
            <a:ln>
              <a:solidFill>
                <a:schemeClr val="tx1"/>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defPPr>
                <a:defRPr lang="nl-NL"/>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r>
                <a:rPr lang="nl-NL" b="1" dirty="0" smtClean="0">
                  <a:solidFill>
                    <a:schemeClr val="tx1"/>
                  </a:solidFill>
                </a:rPr>
                <a:t>Q3</a:t>
              </a:r>
            </a:p>
            <a:p>
              <a:pPr algn="ctr"/>
              <a:r>
                <a:rPr lang="nl-NL" dirty="0" smtClean="0">
                  <a:solidFill>
                    <a:schemeClr val="tx1"/>
                  </a:solidFill>
                </a:rPr>
                <a:t>Schaduwdraaien</a:t>
              </a:r>
            </a:p>
            <a:p>
              <a:pPr algn="ctr"/>
              <a:r>
                <a:rPr lang="nl-NL" dirty="0" smtClean="0">
                  <a:solidFill>
                    <a:schemeClr val="tx1"/>
                  </a:solidFill>
                </a:rPr>
                <a:t>Bèta test</a:t>
              </a:r>
            </a:p>
            <a:p>
              <a:pPr algn="ctr"/>
              <a:r>
                <a:rPr lang="nl-NL" dirty="0" smtClean="0">
                  <a:solidFill>
                    <a:schemeClr val="tx1"/>
                  </a:solidFill>
                </a:rPr>
                <a:t>Keten test</a:t>
              </a:r>
            </a:p>
            <a:p>
              <a:pPr algn="ctr"/>
              <a:r>
                <a:rPr lang="nl-NL" dirty="0" smtClean="0">
                  <a:solidFill>
                    <a:schemeClr val="tx1"/>
                  </a:solidFill>
                </a:rPr>
                <a:t>Acceptatie test</a:t>
              </a:r>
            </a:p>
          </p:txBody>
        </p:sp>
        <p:sp>
          <p:nvSpPr>
            <p:cNvPr id="20" name="Rechthoek 19"/>
            <p:cNvSpPr/>
            <p:nvPr/>
          </p:nvSpPr>
          <p:spPr>
            <a:xfrm>
              <a:off x="2137538" y="1030177"/>
              <a:ext cx="2448272" cy="2448272"/>
            </a:xfrm>
            <a:prstGeom prst="rect">
              <a:avLst/>
            </a:prstGeom>
            <a:solidFill>
              <a:schemeClr val="accent5">
                <a:lumMod val="20000"/>
                <a:lumOff val="80000"/>
              </a:schemeClr>
            </a:solidFill>
            <a:ln>
              <a:solidFill>
                <a:schemeClr val="tx1"/>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defPPr>
                <a:defRPr lang="nl-NL"/>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r>
                <a:rPr lang="nl-NL" b="1" dirty="0" smtClean="0">
                  <a:solidFill>
                    <a:schemeClr val="tx1"/>
                  </a:solidFill>
                </a:rPr>
                <a:t>Q2</a:t>
              </a:r>
            </a:p>
            <a:p>
              <a:pPr algn="ctr"/>
              <a:r>
                <a:rPr lang="nl-NL" dirty="0" smtClean="0">
                  <a:solidFill>
                    <a:schemeClr val="tx1"/>
                  </a:solidFill>
                </a:rPr>
                <a:t>Systeem test</a:t>
              </a:r>
            </a:p>
            <a:p>
              <a:pPr algn="ctr"/>
              <a:r>
                <a:rPr lang="nl-NL" dirty="0" smtClean="0">
                  <a:solidFill>
                    <a:schemeClr val="tx1"/>
                  </a:solidFill>
                </a:rPr>
                <a:t>Interface test</a:t>
              </a:r>
            </a:p>
            <a:p>
              <a:pPr algn="ctr"/>
              <a:r>
                <a:rPr lang="nl-NL" dirty="0" smtClean="0">
                  <a:solidFill>
                    <a:schemeClr val="tx1"/>
                  </a:solidFill>
                </a:rPr>
                <a:t>Functionele test</a:t>
              </a:r>
            </a:p>
          </p:txBody>
        </p:sp>
        <p:sp>
          <p:nvSpPr>
            <p:cNvPr id="21" name="Wolk 20"/>
            <p:cNvSpPr/>
            <p:nvPr/>
          </p:nvSpPr>
          <p:spPr>
            <a:xfrm>
              <a:off x="1273442" y="5517232"/>
              <a:ext cx="2088232" cy="864096"/>
            </a:xfrm>
            <a:prstGeom prst="cloud">
              <a:avLst/>
            </a:prstGeom>
          </p:spPr>
          <p:style>
            <a:lnRef idx="2">
              <a:schemeClr val="dk1"/>
            </a:lnRef>
            <a:fillRef idx="1">
              <a:schemeClr val="lt1"/>
            </a:fillRef>
            <a:effectRef idx="0">
              <a:schemeClr val="dk1"/>
            </a:effectRef>
            <a:fontRef idx="minor">
              <a:schemeClr val="dk1"/>
            </a:fontRef>
          </p:style>
          <p:txBody>
            <a:bodyPr rtlCol="0" anchor="ctr"/>
            <a:lstStyle>
              <a:defPPr>
                <a:defRPr lang="nl-NL"/>
              </a:defPPr>
              <a:lvl1pPr algn="l" rtl="0" fontAlgn="base">
                <a:spcBef>
                  <a:spcPct val="0"/>
                </a:spcBef>
                <a:spcAft>
                  <a:spcPct val="0"/>
                </a:spcAft>
                <a:defRPr kern="1200">
                  <a:solidFill>
                    <a:schemeClr val="dk1"/>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algn="ctr"/>
              <a:r>
                <a:rPr lang="nl-NL" sz="1200" dirty="0">
                  <a:solidFill>
                    <a:prstClr val="black"/>
                  </a:solidFill>
                </a:rPr>
                <a:t>Geautomatiseerd</a:t>
              </a:r>
            </a:p>
          </p:txBody>
        </p:sp>
        <p:sp>
          <p:nvSpPr>
            <p:cNvPr id="22" name="Wolk 21"/>
            <p:cNvSpPr/>
            <p:nvPr/>
          </p:nvSpPr>
          <p:spPr>
            <a:xfrm>
              <a:off x="1093422" y="476672"/>
              <a:ext cx="2088232" cy="864096"/>
            </a:xfrm>
            <a:prstGeom prst="cloud">
              <a:avLst/>
            </a:prstGeom>
          </p:spPr>
          <p:style>
            <a:lnRef idx="2">
              <a:schemeClr val="dk1"/>
            </a:lnRef>
            <a:fillRef idx="1">
              <a:schemeClr val="lt1"/>
            </a:fillRef>
            <a:effectRef idx="0">
              <a:schemeClr val="dk1"/>
            </a:effectRef>
            <a:fontRef idx="minor">
              <a:schemeClr val="dk1"/>
            </a:fontRef>
          </p:style>
          <p:txBody>
            <a:bodyPr rtlCol="0" anchor="ctr"/>
            <a:lstStyle>
              <a:defPPr>
                <a:defRPr lang="nl-NL"/>
              </a:defPPr>
              <a:lvl1pPr algn="l" rtl="0" fontAlgn="base">
                <a:spcBef>
                  <a:spcPct val="0"/>
                </a:spcBef>
                <a:spcAft>
                  <a:spcPct val="0"/>
                </a:spcAft>
                <a:defRPr kern="1200">
                  <a:solidFill>
                    <a:schemeClr val="dk1"/>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algn="ctr"/>
              <a:r>
                <a:rPr lang="nl-NL" sz="1200" dirty="0">
                  <a:solidFill>
                    <a:prstClr val="black"/>
                  </a:solidFill>
                </a:rPr>
                <a:t>Geautomatiseerd &amp; handmatig</a:t>
              </a:r>
            </a:p>
          </p:txBody>
        </p:sp>
        <p:sp>
          <p:nvSpPr>
            <p:cNvPr id="23" name="Wolk 22"/>
            <p:cNvSpPr/>
            <p:nvPr/>
          </p:nvSpPr>
          <p:spPr>
            <a:xfrm>
              <a:off x="5809946" y="476672"/>
              <a:ext cx="2088232" cy="864096"/>
            </a:xfrm>
            <a:prstGeom prst="cloud">
              <a:avLst/>
            </a:prstGeom>
            <a:effectLst/>
          </p:spPr>
          <p:style>
            <a:lnRef idx="2">
              <a:schemeClr val="dk1"/>
            </a:lnRef>
            <a:fillRef idx="1">
              <a:schemeClr val="lt1"/>
            </a:fillRef>
            <a:effectRef idx="0">
              <a:schemeClr val="dk1"/>
            </a:effectRef>
            <a:fontRef idx="minor">
              <a:schemeClr val="dk1"/>
            </a:fontRef>
          </p:style>
          <p:txBody>
            <a:bodyPr rtlCol="0" anchor="ctr"/>
            <a:lstStyle>
              <a:defPPr>
                <a:defRPr lang="nl-NL"/>
              </a:defPPr>
              <a:lvl1pPr algn="l" rtl="0" fontAlgn="base">
                <a:spcBef>
                  <a:spcPct val="0"/>
                </a:spcBef>
                <a:spcAft>
                  <a:spcPct val="0"/>
                </a:spcAft>
                <a:defRPr kern="1200">
                  <a:solidFill>
                    <a:schemeClr val="dk1"/>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algn="ctr"/>
              <a:r>
                <a:rPr lang="nl-NL" sz="1200" dirty="0">
                  <a:solidFill>
                    <a:prstClr val="black"/>
                  </a:solidFill>
                </a:rPr>
                <a:t>Handmatig</a:t>
              </a:r>
            </a:p>
          </p:txBody>
        </p:sp>
        <p:sp>
          <p:nvSpPr>
            <p:cNvPr id="24" name="Wolk 23"/>
            <p:cNvSpPr/>
            <p:nvPr/>
          </p:nvSpPr>
          <p:spPr>
            <a:xfrm>
              <a:off x="5962346" y="5517232"/>
              <a:ext cx="2088232" cy="864096"/>
            </a:xfrm>
            <a:prstGeom prst="cloud">
              <a:avLst/>
            </a:prstGeom>
          </p:spPr>
          <p:style>
            <a:lnRef idx="2">
              <a:schemeClr val="dk1"/>
            </a:lnRef>
            <a:fillRef idx="1">
              <a:schemeClr val="lt1"/>
            </a:fillRef>
            <a:effectRef idx="0">
              <a:schemeClr val="dk1"/>
            </a:effectRef>
            <a:fontRef idx="minor">
              <a:schemeClr val="dk1"/>
            </a:fontRef>
          </p:style>
          <p:txBody>
            <a:bodyPr rtlCol="0" anchor="ctr"/>
            <a:lstStyle>
              <a:defPPr>
                <a:defRPr lang="nl-NL"/>
              </a:defPPr>
              <a:lvl1pPr algn="l" rtl="0" fontAlgn="base">
                <a:spcBef>
                  <a:spcPct val="0"/>
                </a:spcBef>
                <a:spcAft>
                  <a:spcPct val="0"/>
                </a:spcAft>
                <a:defRPr kern="1200">
                  <a:solidFill>
                    <a:schemeClr val="dk1"/>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algn="ctr"/>
              <a:r>
                <a:rPr lang="nl-NL" sz="1200" dirty="0">
                  <a:solidFill>
                    <a:prstClr val="black"/>
                  </a:solidFill>
                </a:rPr>
                <a:t>Tools</a:t>
              </a:r>
            </a:p>
          </p:txBody>
        </p:sp>
        <p:sp>
          <p:nvSpPr>
            <p:cNvPr id="25" name="Tekstvak 13"/>
            <p:cNvSpPr txBox="1"/>
            <p:nvPr/>
          </p:nvSpPr>
          <p:spPr>
            <a:xfrm>
              <a:off x="3361674" y="476672"/>
              <a:ext cx="2232248" cy="369332"/>
            </a:xfrm>
            <a:prstGeom prst="rect">
              <a:avLst/>
            </a:prstGeom>
            <a:noFill/>
          </p:spPr>
          <p:txBody>
            <a:bodyPr wrap="square" rtlCol="0">
              <a:sp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nl-NL" dirty="0">
                  <a:solidFill>
                    <a:prstClr val="black"/>
                  </a:solidFill>
                </a:rPr>
                <a:t>Business gericht</a:t>
              </a:r>
            </a:p>
          </p:txBody>
        </p:sp>
        <p:sp>
          <p:nvSpPr>
            <p:cNvPr id="26" name="Tekstvak 14"/>
            <p:cNvSpPr txBox="1"/>
            <p:nvPr/>
          </p:nvSpPr>
          <p:spPr>
            <a:xfrm>
              <a:off x="3469686" y="6011996"/>
              <a:ext cx="2232248" cy="369332"/>
            </a:xfrm>
            <a:prstGeom prst="rect">
              <a:avLst/>
            </a:prstGeom>
            <a:noFill/>
          </p:spPr>
          <p:txBody>
            <a:bodyPr wrap="square" rtlCol="0">
              <a:sp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nl-NL" dirty="0">
                  <a:solidFill>
                    <a:prstClr val="black"/>
                  </a:solidFill>
                </a:rPr>
                <a:t>Techniek gericht</a:t>
              </a:r>
            </a:p>
          </p:txBody>
        </p:sp>
        <p:sp>
          <p:nvSpPr>
            <p:cNvPr id="27" name="Tekstvak 15"/>
            <p:cNvSpPr txBox="1"/>
            <p:nvPr/>
          </p:nvSpPr>
          <p:spPr>
            <a:xfrm rot="16200000">
              <a:off x="-143906" y="3460357"/>
              <a:ext cx="3456385" cy="369332"/>
            </a:xfrm>
            <a:prstGeom prst="rect">
              <a:avLst/>
            </a:prstGeom>
            <a:noFill/>
          </p:spPr>
          <p:txBody>
            <a:bodyPr wrap="square" rtlCol="0">
              <a:sp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nl-NL" dirty="0">
                  <a:solidFill>
                    <a:prstClr val="black"/>
                  </a:solidFill>
                </a:rPr>
                <a:t>Ondersteunend aan het team</a:t>
              </a:r>
            </a:p>
          </p:txBody>
        </p:sp>
        <p:sp>
          <p:nvSpPr>
            <p:cNvPr id="28" name="Tekstvak 16"/>
            <p:cNvSpPr txBox="1"/>
            <p:nvPr/>
          </p:nvSpPr>
          <p:spPr>
            <a:xfrm rot="5400000">
              <a:off x="6043206" y="3424356"/>
              <a:ext cx="2952327" cy="369332"/>
            </a:xfrm>
            <a:prstGeom prst="rect">
              <a:avLst/>
            </a:prstGeom>
            <a:noFill/>
          </p:spPr>
          <p:txBody>
            <a:bodyPr wrap="square" rtlCol="0">
              <a:sp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nl-NL" dirty="0" smtClean="0">
                  <a:solidFill>
                    <a:prstClr val="black"/>
                  </a:solidFill>
                </a:rPr>
                <a:t>Kritiek op het product</a:t>
              </a:r>
              <a:endParaRPr lang="nl-NL" dirty="0">
                <a:solidFill>
                  <a:prstClr val="black"/>
                </a:solidFill>
              </a:endParaRPr>
            </a:p>
          </p:txBody>
        </p:sp>
      </p:grpSp>
    </p:spTree>
    <p:extLst>
      <p:ext uri="{BB962C8B-B14F-4D97-AF65-F5344CB8AC3E}">
        <p14:creationId xmlns:p14="http://schemas.microsoft.com/office/powerpoint/2010/main" val="18816358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voettekst 2"/>
          <p:cNvSpPr>
            <a:spLocks noGrp="1"/>
          </p:cNvSpPr>
          <p:nvPr>
            <p:ph type="ftr" sz="quarter" idx="11"/>
          </p:nvPr>
        </p:nvSpPr>
        <p:spPr/>
        <p:txBody>
          <a:bodyPr/>
          <a:lstStyle/>
          <a:p>
            <a:pPr>
              <a:defRPr/>
            </a:pPr>
            <a:endParaRPr lang="nl-NL" dirty="0"/>
          </a:p>
        </p:txBody>
      </p:sp>
      <p:sp>
        <p:nvSpPr>
          <p:cNvPr id="6" name="Tijdelijke aanduiding voor tekst 3"/>
          <p:cNvSpPr>
            <a:spLocks noGrp="1"/>
          </p:cNvSpPr>
          <p:nvPr>
            <p:ph type="body" sz="quarter" idx="12"/>
          </p:nvPr>
        </p:nvSpPr>
        <p:spPr>
          <a:xfrm>
            <a:off x="251520" y="1700848"/>
            <a:ext cx="5112816" cy="360000"/>
          </a:xfrm>
        </p:spPr>
        <p:txBody>
          <a:bodyPr/>
          <a:lstStyle/>
          <a:p>
            <a:r>
              <a:rPr lang="nl-NL" dirty="0" smtClean="0"/>
              <a:t>Inrichting van </a:t>
            </a:r>
            <a:r>
              <a:rPr lang="nl-NL" dirty="0" smtClean="0"/>
              <a:t>testen (4)</a:t>
            </a:r>
            <a:endParaRPr lang="nl-NL" dirty="0"/>
          </a:p>
        </p:txBody>
      </p:sp>
      <p:pic>
        <p:nvPicPr>
          <p:cNvPr id="7" name="Picture 6" descr="http://2.bp.blogspot.com/-X__Rsznxdg4/TzPVWfte5ZI/AAAAAAAAAD0/Y1dWLNEW4zI/s1600/img1.jpg"/>
          <p:cNvPicPr/>
          <p:nvPr/>
        </p:nvPicPr>
        <p:blipFill>
          <a:blip r:embed="rId2">
            <a:extLst>
              <a:ext uri="{28A0092B-C50C-407E-A947-70E740481C1C}">
                <a14:useLocalDpi xmlns:a14="http://schemas.microsoft.com/office/drawing/2010/main" val="0"/>
              </a:ext>
            </a:extLst>
          </a:blip>
          <a:srcRect/>
          <a:stretch>
            <a:fillRect/>
          </a:stretch>
        </p:blipFill>
        <p:spPr bwMode="auto">
          <a:xfrm>
            <a:off x="-7729" y="2276872"/>
            <a:ext cx="4425652" cy="361851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8" name="Picture 7" descr="http://www.just-about.net/wp-content/uploads/2013/04/TestIce-Cream-Cone-270x300.png"/>
          <p:cNvPicPr/>
          <p:nvPr/>
        </p:nvPicPr>
        <p:blipFill>
          <a:blip r:embed="rId3">
            <a:extLst>
              <a:ext uri="{28A0092B-C50C-407E-A947-70E740481C1C}">
                <a14:useLocalDpi xmlns:a14="http://schemas.microsoft.com/office/drawing/2010/main" val="0"/>
              </a:ext>
            </a:extLst>
          </a:blip>
          <a:srcRect/>
          <a:stretch>
            <a:fillRect/>
          </a:stretch>
        </p:blipFill>
        <p:spPr bwMode="auto">
          <a:xfrm>
            <a:off x="5508104" y="1791951"/>
            <a:ext cx="3439254" cy="406142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 name="TextBox 1"/>
          <p:cNvSpPr txBox="1"/>
          <p:nvPr/>
        </p:nvSpPr>
        <p:spPr>
          <a:xfrm>
            <a:off x="4139952" y="3870909"/>
            <a:ext cx="1283749" cy="523220"/>
          </a:xfrm>
          <a:prstGeom prst="rect">
            <a:avLst/>
          </a:prstGeom>
          <a:noFill/>
        </p:spPr>
        <p:txBody>
          <a:bodyPr wrap="none" rtlCol="0">
            <a:spAutoFit/>
          </a:bodyPr>
          <a:lstStyle/>
          <a:p>
            <a:r>
              <a:rPr lang="nl-NL" sz="2800" dirty="0" smtClean="0"/>
              <a:t>Versus</a:t>
            </a:r>
            <a:endParaRPr lang="nl-NL" dirty="0"/>
          </a:p>
        </p:txBody>
      </p:sp>
    </p:spTree>
    <p:extLst>
      <p:ext uri="{BB962C8B-B14F-4D97-AF65-F5344CB8AC3E}">
        <p14:creationId xmlns:p14="http://schemas.microsoft.com/office/powerpoint/2010/main" val="3198083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1000"/>
                                        <p:tgtEl>
                                          <p:spTgt spid="8"/>
                                        </p:tgtEl>
                                      </p:cBhvr>
                                    </p:animEffect>
                                    <p:anim calcmode="lin" valueType="num">
                                      <p:cBhvr>
                                        <p:cTn id="20" dur="1000" fill="hold"/>
                                        <p:tgtEl>
                                          <p:spTgt spid="8"/>
                                        </p:tgtEl>
                                        <p:attrNameLst>
                                          <p:attrName>ppt_x</p:attrName>
                                        </p:attrNameLst>
                                      </p:cBhvr>
                                      <p:tavLst>
                                        <p:tav tm="0">
                                          <p:val>
                                            <p:strVal val="#ppt_x"/>
                                          </p:val>
                                        </p:tav>
                                        <p:tav tm="100000">
                                          <p:val>
                                            <p:strVal val="#ppt_x"/>
                                          </p:val>
                                        </p:tav>
                                      </p:tavLst>
                                    </p:anim>
                                    <p:anim calcmode="lin" valueType="num">
                                      <p:cBhvr>
                                        <p:cTn id="21"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endParaRPr lang="nl-NL" dirty="0"/>
          </a:p>
        </p:txBody>
      </p:sp>
      <p:pic>
        <p:nvPicPr>
          <p:cNvPr id="5" name="Picture 4"/>
          <p:cNvPicPr/>
          <p:nvPr/>
        </p:nvPicPr>
        <p:blipFill>
          <a:blip r:embed="rId2"/>
          <a:stretch>
            <a:fillRect/>
          </a:stretch>
        </p:blipFill>
        <p:spPr>
          <a:xfrm>
            <a:off x="1187624" y="2420888"/>
            <a:ext cx="6912768" cy="3816424"/>
          </a:xfrm>
          <a:prstGeom prst="rect">
            <a:avLst/>
          </a:prstGeom>
        </p:spPr>
      </p:pic>
      <p:sp>
        <p:nvSpPr>
          <p:cNvPr id="6" name="Tijdelijke aanduiding voor tekst 3"/>
          <p:cNvSpPr>
            <a:spLocks noGrp="1"/>
          </p:cNvSpPr>
          <p:nvPr>
            <p:ph type="body" sz="quarter" idx="12"/>
          </p:nvPr>
        </p:nvSpPr>
        <p:spPr>
          <a:xfrm>
            <a:off x="251520" y="1700848"/>
            <a:ext cx="5112816" cy="360000"/>
          </a:xfrm>
        </p:spPr>
        <p:txBody>
          <a:bodyPr/>
          <a:lstStyle/>
          <a:p>
            <a:r>
              <a:rPr lang="nl-NL" dirty="0" smtClean="0"/>
              <a:t>Inrichting van </a:t>
            </a:r>
            <a:r>
              <a:rPr lang="nl-NL" dirty="0" smtClean="0"/>
              <a:t>testen (5)</a:t>
            </a:r>
            <a:endParaRPr lang="nl-NL" dirty="0"/>
          </a:p>
        </p:txBody>
      </p:sp>
    </p:spTree>
    <p:extLst>
      <p:ext uri="{BB962C8B-B14F-4D97-AF65-F5344CB8AC3E}">
        <p14:creationId xmlns:p14="http://schemas.microsoft.com/office/powerpoint/2010/main" val="82144686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endParaRPr lang="nl-NL" dirty="0"/>
          </a:p>
        </p:txBody>
      </p:sp>
      <p:grpSp>
        <p:nvGrpSpPr>
          <p:cNvPr id="5" name="Group 4"/>
          <p:cNvGrpSpPr/>
          <p:nvPr/>
        </p:nvGrpSpPr>
        <p:grpSpPr>
          <a:xfrm>
            <a:off x="1036821" y="2365453"/>
            <a:ext cx="7258016" cy="3880445"/>
            <a:chOff x="0" y="0"/>
            <a:chExt cx="4876800" cy="200025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24075" y="57150"/>
              <a:ext cx="2752725" cy="1914525"/>
            </a:xfrm>
            <a:prstGeom prst="rect">
              <a:avLst/>
            </a:prstGeom>
          </p:spPr>
        </p:pic>
        <p:pic>
          <p:nvPicPr>
            <p:cNvPr id="7" name="Picture 6"/>
            <p:cNvPicPr>
              <a:picLocks noChangeAspect="1"/>
            </p:cNvPicPr>
            <p:nvPr/>
          </p:nvPicPr>
          <p:blipFill rotWithShape="1">
            <a:blip r:embed="rId3">
              <a:extLst>
                <a:ext uri="{28A0092B-C50C-407E-A947-70E740481C1C}">
                  <a14:useLocalDpi xmlns:a14="http://schemas.microsoft.com/office/drawing/2010/main" val="0"/>
                </a:ext>
              </a:extLst>
            </a:blip>
            <a:srcRect t="3905"/>
            <a:stretch/>
          </p:blipFill>
          <p:spPr bwMode="auto">
            <a:xfrm>
              <a:off x="0" y="0"/>
              <a:ext cx="1476375" cy="2000250"/>
            </a:xfrm>
            <a:prstGeom prst="rect">
              <a:avLst/>
            </a:prstGeom>
            <a:ln>
              <a:noFill/>
            </a:ln>
            <a:extLst>
              <a:ext uri="{53640926-AAD7-44D8-BBD7-CCE9431645EC}">
                <a14:shadowObscured xmlns:a14="http://schemas.microsoft.com/office/drawing/2010/main"/>
              </a:ext>
            </a:extLst>
          </p:spPr>
        </p:pic>
      </p:grpSp>
      <p:sp>
        <p:nvSpPr>
          <p:cNvPr id="8" name="Tijdelijke aanduiding voor tekst 3"/>
          <p:cNvSpPr>
            <a:spLocks noGrp="1"/>
          </p:cNvSpPr>
          <p:nvPr>
            <p:ph type="body" sz="quarter" idx="12"/>
          </p:nvPr>
        </p:nvSpPr>
        <p:spPr>
          <a:xfrm>
            <a:off x="251520" y="1700848"/>
            <a:ext cx="5112816" cy="360000"/>
          </a:xfrm>
        </p:spPr>
        <p:txBody>
          <a:bodyPr/>
          <a:lstStyle/>
          <a:p>
            <a:r>
              <a:rPr lang="nl-NL" dirty="0" smtClean="0"/>
              <a:t>Inrichting van </a:t>
            </a:r>
            <a:r>
              <a:rPr lang="nl-NL" dirty="0" smtClean="0"/>
              <a:t>testen (6)</a:t>
            </a:r>
            <a:endParaRPr lang="nl-NL" dirty="0"/>
          </a:p>
        </p:txBody>
      </p:sp>
    </p:spTree>
    <p:extLst>
      <p:ext uri="{BB962C8B-B14F-4D97-AF65-F5344CB8AC3E}">
        <p14:creationId xmlns:p14="http://schemas.microsoft.com/office/powerpoint/2010/main" val="184981405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ndertitel 1"/>
          <p:cNvSpPr>
            <a:spLocks noGrp="1"/>
          </p:cNvSpPr>
          <p:nvPr>
            <p:ph type="subTitle" idx="1"/>
          </p:nvPr>
        </p:nvSpPr>
        <p:spPr>
          <a:xfrm>
            <a:off x="395536" y="2696468"/>
            <a:ext cx="8352928" cy="3816424"/>
          </a:xfrm>
        </p:spPr>
        <p:txBody>
          <a:bodyPr/>
          <a:lstStyle/>
          <a:p>
            <a:pPr marL="342900" indent="-342900">
              <a:buFont typeface="Arial" panose="020B0604020202020204" pitchFamily="34" charset="0"/>
              <a:buChar char="•"/>
            </a:pPr>
            <a:r>
              <a:rPr lang="nl-NL" dirty="0" smtClean="0"/>
              <a:t>Cultuur verschillen</a:t>
            </a:r>
          </a:p>
          <a:p>
            <a:pPr marL="342900" indent="-342900">
              <a:buFont typeface="Arial" panose="020B0604020202020204" pitchFamily="34" charset="0"/>
              <a:buChar char="•"/>
            </a:pPr>
            <a:r>
              <a:rPr lang="nl-NL" dirty="0" smtClean="0"/>
              <a:t>Geografische verspreiding</a:t>
            </a:r>
          </a:p>
          <a:p>
            <a:pPr marL="342900" indent="-342900">
              <a:buFont typeface="Arial" panose="020B0604020202020204" pitchFamily="34" charset="0"/>
              <a:buChar char="•"/>
            </a:pPr>
            <a:r>
              <a:rPr lang="nl-NL" dirty="0" smtClean="0"/>
              <a:t>Veranderen van mind set in de organisatie</a:t>
            </a:r>
          </a:p>
          <a:p>
            <a:pPr marL="342900" indent="-342900">
              <a:buFont typeface="Arial" panose="020B0604020202020204" pitchFamily="34" charset="0"/>
              <a:buChar char="•"/>
            </a:pPr>
            <a:r>
              <a:rPr lang="nl-NL" dirty="0" smtClean="0"/>
              <a:t>Kiezen van de juiste </a:t>
            </a:r>
            <a:r>
              <a:rPr lang="nl-NL" dirty="0" err="1" smtClean="0"/>
              <a:t>tooling</a:t>
            </a:r>
            <a:endParaRPr lang="nl-NL" dirty="0" smtClean="0"/>
          </a:p>
          <a:p>
            <a:pPr marL="342900" indent="-342900">
              <a:buFont typeface="Arial" panose="020B0604020202020204" pitchFamily="34" charset="0"/>
              <a:buChar char="•"/>
            </a:pPr>
            <a:endParaRPr lang="nl-NL" dirty="0" smtClean="0"/>
          </a:p>
          <a:p>
            <a:pPr marL="342900" indent="-342900">
              <a:buFont typeface="Arial" panose="020B0604020202020204" pitchFamily="34" charset="0"/>
              <a:buChar char="•"/>
            </a:pPr>
            <a:endParaRPr lang="nl-NL" dirty="0"/>
          </a:p>
        </p:txBody>
      </p:sp>
      <p:sp>
        <p:nvSpPr>
          <p:cNvPr id="3" name="Tijdelijke aanduiding voor voettekst 2"/>
          <p:cNvSpPr>
            <a:spLocks noGrp="1"/>
          </p:cNvSpPr>
          <p:nvPr>
            <p:ph type="ftr" sz="quarter" idx="11"/>
          </p:nvPr>
        </p:nvSpPr>
        <p:spPr/>
        <p:txBody>
          <a:bodyPr/>
          <a:lstStyle/>
          <a:p>
            <a:pPr>
              <a:defRPr/>
            </a:pPr>
            <a:endParaRPr lang="nl-NL" dirty="0"/>
          </a:p>
        </p:txBody>
      </p:sp>
      <p:sp>
        <p:nvSpPr>
          <p:cNvPr id="4" name="Tijdelijke aanduiding voor tekst 3"/>
          <p:cNvSpPr>
            <a:spLocks noGrp="1"/>
          </p:cNvSpPr>
          <p:nvPr>
            <p:ph type="body" sz="quarter" idx="12"/>
          </p:nvPr>
        </p:nvSpPr>
        <p:spPr>
          <a:xfrm>
            <a:off x="467296" y="1772856"/>
            <a:ext cx="2880568" cy="360000"/>
          </a:xfrm>
        </p:spPr>
        <p:txBody>
          <a:bodyPr/>
          <a:lstStyle/>
          <a:p>
            <a:r>
              <a:rPr lang="nl-NL" dirty="0" smtClean="0"/>
              <a:t>Uitdagingen</a:t>
            </a:r>
            <a:endParaRPr lang="nl-NL" dirty="0"/>
          </a:p>
        </p:txBody>
      </p:sp>
    </p:spTree>
    <p:extLst>
      <p:ext uri="{BB962C8B-B14F-4D97-AF65-F5344CB8AC3E}">
        <p14:creationId xmlns:p14="http://schemas.microsoft.com/office/powerpoint/2010/main" val="27559892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Effect transition="in" filter="fade">
                                      <p:cBhvr>
                                        <p:cTn id="11" dur="500"/>
                                        <p:tgtEl>
                                          <p:spTgt spid="2">
                                            <p:txEl>
                                              <p:pRg st="1" end="1"/>
                                            </p:tx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Effect transition="in" filter="fade">
                                      <p:cBhvr>
                                        <p:cTn id="15" dur="500"/>
                                        <p:tgtEl>
                                          <p:spTgt spid="2">
                                            <p:txEl>
                                              <p:pRg st="2" end="2"/>
                                            </p:txEl>
                                          </p:spTgt>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Effect transition="in" filter="fade">
                                      <p:cBhvr>
                                        <p:cTn id="19"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voettekst 2"/>
          <p:cNvSpPr>
            <a:spLocks noGrp="1"/>
          </p:cNvSpPr>
          <p:nvPr>
            <p:ph type="ftr" sz="quarter" idx="11"/>
          </p:nvPr>
        </p:nvSpPr>
        <p:spPr/>
        <p:txBody>
          <a:bodyPr/>
          <a:lstStyle/>
          <a:p>
            <a:pPr>
              <a:defRPr/>
            </a:pPr>
            <a:endParaRPr lang="nl-NL" dirty="0"/>
          </a:p>
        </p:txBody>
      </p:sp>
      <p:sp>
        <p:nvSpPr>
          <p:cNvPr id="4" name="Tijdelijke aanduiding voor tekst 3"/>
          <p:cNvSpPr>
            <a:spLocks noGrp="1"/>
          </p:cNvSpPr>
          <p:nvPr>
            <p:ph type="body" sz="quarter" idx="12"/>
          </p:nvPr>
        </p:nvSpPr>
        <p:spPr>
          <a:xfrm>
            <a:off x="467296" y="1772856"/>
            <a:ext cx="6192936" cy="360000"/>
          </a:xfrm>
        </p:spPr>
        <p:txBody>
          <a:bodyPr/>
          <a:lstStyle/>
          <a:p>
            <a:r>
              <a:rPr lang="nl-NL" dirty="0"/>
              <a:t>Cultuur verschillen</a:t>
            </a:r>
          </a:p>
        </p:txBody>
      </p:sp>
      <p:sp>
        <p:nvSpPr>
          <p:cNvPr id="7" name="Ondertitel 1"/>
          <p:cNvSpPr>
            <a:spLocks noGrp="1"/>
          </p:cNvSpPr>
          <p:nvPr>
            <p:ph type="subTitle" idx="1"/>
          </p:nvPr>
        </p:nvSpPr>
        <p:spPr>
          <a:xfrm>
            <a:off x="395536" y="2348880"/>
            <a:ext cx="8352928" cy="3816424"/>
          </a:xfrm>
        </p:spPr>
        <p:txBody>
          <a:bodyPr/>
          <a:lstStyle/>
          <a:p>
            <a:endParaRPr lang="nl-NL" dirty="0" smtClean="0"/>
          </a:p>
          <a:p>
            <a:pPr marL="342900" indent="-342900">
              <a:buFont typeface="Arial" panose="020B0604020202020204" pitchFamily="34" charset="0"/>
              <a:buChar char="•"/>
            </a:pPr>
            <a:r>
              <a:rPr lang="nl-NL" dirty="0" smtClean="0"/>
              <a:t>‘Cultuursessies’: elkaar beter leren begrijpen</a:t>
            </a:r>
          </a:p>
          <a:p>
            <a:pPr marL="342900" indent="-342900">
              <a:buFont typeface="Arial" panose="020B0604020202020204" pitchFamily="34" charset="0"/>
              <a:buChar char="•"/>
            </a:pPr>
            <a:r>
              <a:rPr lang="nl-NL" dirty="0" smtClean="0"/>
              <a:t>Sturing en coaching</a:t>
            </a:r>
          </a:p>
          <a:p>
            <a:pPr marL="342900" indent="-342900">
              <a:buFont typeface="Arial" panose="020B0604020202020204" pitchFamily="34" charset="0"/>
              <a:buChar char="•"/>
            </a:pPr>
            <a:r>
              <a:rPr lang="nl-NL" dirty="0" smtClean="0"/>
              <a:t>Fun activiteiten</a:t>
            </a:r>
          </a:p>
          <a:p>
            <a:pPr marL="342900" indent="-342900">
              <a:buFont typeface="Arial" panose="020B0604020202020204" pitchFamily="34" charset="0"/>
              <a:buChar char="•"/>
            </a:pPr>
            <a:r>
              <a:rPr lang="nl-NL" dirty="0" smtClean="0"/>
              <a:t>Vier je successen</a:t>
            </a:r>
          </a:p>
          <a:p>
            <a:endParaRPr lang="nl-NL" dirty="0" smtClean="0"/>
          </a:p>
          <a:p>
            <a:pPr marL="342900" indent="-342900">
              <a:buFont typeface="Arial" panose="020B0604020202020204" pitchFamily="34" charset="0"/>
              <a:buChar char="•"/>
            </a:pPr>
            <a:endParaRPr lang="nl-NL" dirty="0"/>
          </a:p>
        </p:txBody>
      </p:sp>
    </p:spTree>
    <p:extLst>
      <p:ext uri="{BB962C8B-B14F-4D97-AF65-F5344CB8AC3E}">
        <p14:creationId xmlns:p14="http://schemas.microsoft.com/office/powerpoint/2010/main" val="42041546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animEffect transition="in" filter="fade">
                                      <p:cBhvr>
                                        <p:cTn id="7" dur="500"/>
                                        <p:tgtEl>
                                          <p:spTgt spid="7">
                                            <p:txEl>
                                              <p:pRg st="1" end="1"/>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animEffect transition="in" filter="fade">
                                      <p:cBhvr>
                                        <p:cTn id="11" dur="500"/>
                                        <p:tgtEl>
                                          <p:spTgt spid="7">
                                            <p:txEl>
                                              <p:pRg st="2" end="2"/>
                                            </p:tx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7">
                                            <p:txEl>
                                              <p:pRg st="3" end="3"/>
                                            </p:txEl>
                                          </p:spTgt>
                                        </p:tgtEl>
                                        <p:attrNameLst>
                                          <p:attrName>style.visibility</p:attrName>
                                        </p:attrNameLst>
                                      </p:cBhvr>
                                      <p:to>
                                        <p:strVal val="visible"/>
                                      </p:to>
                                    </p:set>
                                    <p:animEffect transition="in" filter="fade">
                                      <p:cBhvr>
                                        <p:cTn id="15" dur="500"/>
                                        <p:tgtEl>
                                          <p:spTgt spid="7">
                                            <p:txEl>
                                              <p:pRg st="3" end="3"/>
                                            </p:txEl>
                                          </p:spTgt>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7">
                                            <p:txEl>
                                              <p:pRg st="4" end="4"/>
                                            </p:txEl>
                                          </p:spTgt>
                                        </p:tgtEl>
                                        <p:attrNameLst>
                                          <p:attrName>style.visibility</p:attrName>
                                        </p:attrNameLst>
                                      </p:cBhvr>
                                      <p:to>
                                        <p:strVal val="visible"/>
                                      </p:to>
                                    </p:set>
                                    <p:animEffect transition="in" filter="fade">
                                      <p:cBhvr>
                                        <p:cTn id="19" dur="500"/>
                                        <p:tgtEl>
                                          <p:spTgt spid="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ndertitel 1"/>
          <p:cNvSpPr>
            <a:spLocks noGrp="1"/>
          </p:cNvSpPr>
          <p:nvPr>
            <p:ph type="subTitle" idx="1"/>
          </p:nvPr>
        </p:nvSpPr>
        <p:spPr/>
        <p:txBody>
          <a:bodyPr/>
          <a:lstStyle/>
          <a:p>
            <a:pPr marL="342900" indent="-342900">
              <a:buFont typeface="Arial" panose="020B0604020202020204" pitchFamily="34" charset="0"/>
              <a:buChar char="•"/>
            </a:pPr>
            <a:endParaRPr lang="nl-NL" dirty="0" smtClean="0"/>
          </a:p>
          <a:p>
            <a:pPr marL="342900" indent="-342900">
              <a:buFont typeface="Arial" panose="020B0604020202020204" pitchFamily="34" charset="0"/>
              <a:buChar char="•"/>
            </a:pPr>
            <a:r>
              <a:rPr lang="nl-NL" dirty="0" smtClean="0"/>
              <a:t>Wereldwijd 1 tool (</a:t>
            </a:r>
            <a:r>
              <a:rPr lang="nl-NL" dirty="0" err="1" smtClean="0"/>
              <a:t>Jira</a:t>
            </a:r>
            <a:r>
              <a:rPr lang="nl-NL" dirty="0" smtClean="0"/>
              <a:t>) met uniforme afspraken</a:t>
            </a:r>
          </a:p>
          <a:p>
            <a:pPr marL="342900" indent="-342900">
              <a:buFont typeface="Arial" panose="020B0604020202020204" pitchFamily="34" charset="0"/>
              <a:buChar char="•"/>
            </a:pPr>
            <a:r>
              <a:rPr lang="nl-NL" dirty="0" smtClean="0"/>
              <a:t>Video </a:t>
            </a:r>
            <a:r>
              <a:rPr lang="nl-NL" dirty="0" err="1" smtClean="0"/>
              <a:t>conferencing</a:t>
            </a:r>
            <a:r>
              <a:rPr lang="nl-NL" dirty="0" smtClean="0"/>
              <a:t> (</a:t>
            </a:r>
            <a:r>
              <a:rPr lang="nl-NL" dirty="0" err="1" smtClean="0"/>
              <a:t>WebEx</a:t>
            </a:r>
            <a:r>
              <a:rPr lang="nl-NL" dirty="0" smtClean="0"/>
              <a:t>, Skype)</a:t>
            </a:r>
          </a:p>
          <a:p>
            <a:pPr marL="342900" indent="-342900">
              <a:buFont typeface="Arial" panose="020B0604020202020204" pitchFamily="34" charset="0"/>
              <a:buChar char="•"/>
            </a:pPr>
            <a:r>
              <a:rPr lang="nl-NL" dirty="0" smtClean="0"/>
              <a:t>Face 2 Face communicatie</a:t>
            </a:r>
          </a:p>
          <a:p>
            <a:endParaRPr lang="nl-NL" dirty="0"/>
          </a:p>
          <a:p>
            <a:pPr marL="342900" indent="-342900">
              <a:buFont typeface="Arial" panose="020B0604020202020204" pitchFamily="34" charset="0"/>
              <a:buChar char="•"/>
            </a:pPr>
            <a:endParaRPr lang="nl-NL" dirty="0"/>
          </a:p>
        </p:txBody>
      </p:sp>
      <p:sp>
        <p:nvSpPr>
          <p:cNvPr id="3" name="Tijdelijke aanduiding voor voettekst 2"/>
          <p:cNvSpPr>
            <a:spLocks noGrp="1"/>
          </p:cNvSpPr>
          <p:nvPr>
            <p:ph type="ftr" sz="quarter" idx="11"/>
          </p:nvPr>
        </p:nvSpPr>
        <p:spPr/>
        <p:txBody>
          <a:bodyPr/>
          <a:lstStyle/>
          <a:p>
            <a:pPr>
              <a:defRPr/>
            </a:pPr>
            <a:endParaRPr lang="nl-NL" dirty="0"/>
          </a:p>
        </p:txBody>
      </p:sp>
      <p:sp>
        <p:nvSpPr>
          <p:cNvPr id="5" name="Tijdelijke aanduiding voor tekst 3"/>
          <p:cNvSpPr>
            <a:spLocks noGrp="1"/>
          </p:cNvSpPr>
          <p:nvPr>
            <p:ph type="body" sz="quarter" idx="12"/>
          </p:nvPr>
        </p:nvSpPr>
        <p:spPr>
          <a:xfrm>
            <a:off x="467296" y="1772856"/>
            <a:ext cx="6192936" cy="360000"/>
          </a:xfrm>
        </p:spPr>
        <p:txBody>
          <a:bodyPr/>
          <a:lstStyle/>
          <a:p>
            <a:r>
              <a:rPr lang="nl-NL" dirty="0"/>
              <a:t>Geografische verspreiding</a:t>
            </a:r>
          </a:p>
        </p:txBody>
      </p:sp>
    </p:spTree>
    <p:extLst>
      <p:ext uri="{BB962C8B-B14F-4D97-AF65-F5344CB8AC3E}">
        <p14:creationId xmlns:p14="http://schemas.microsoft.com/office/powerpoint/2010/main" val="36347758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500"/>
                                        <p:tgtEl>
                                          <p:spTgt spid="2">
                                            <p:txEl>
                                              <p:pRg st="1" end="1"/>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animEffect transition="in" filter="fade">
                                      <p:cBhvr>
                                        <p:cTn id="11" dur="500"/>
                                        <p:tgtEl>
                                          <p:spTgt spid="2">
                                            <p:txEl>
                                              <p:pRg st="2" end="2"/>
                                            </p:tx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animEffect transition="in" filter="fade">
                                      <p:cBhvr>
                                        <p:cTn id="15"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ndertitel 1"/>
          <p:cNvSpPr>
            <a:spLocks noGrp="1"/>
          </p:cNvSpPr>
          <p:nvPr>
            <p:ph type="subTitle" idx="1"/>
          </p:nvPr>
        </p:nvSpPr>
        <p:spPr/>
        <p:txBody>
          <a:bodyPr/>
          <a:lstStyle/>
          <a:p>
            <a:endParaRPr lang="nl-NL" dirty="0"/>
          </a:p>
          <a:p>
            <a:endParaRPr lang="nl-NL" dirty="0"/>
          </a:p>
        </p:txBody>
      </p:sp>
      <p:sp>
        <p:nvSpPr>
          <p:cNvPr id="3" name="Tijdelijke aanduiding voor voettekst 2"/>
          <p:cNvSpPr>
            <a:spLocks noGrp="1"/>
          </p:cNvSpPr>
          <p:nvPr>
            <p:ph type="ftr" sz="quarter" idx="11"/>
          </p:nvPr>
        </p:nvSpPr>
        <p:spPr/>
        <p:txBody>
          <a:bodyPr/>
          <a:lstStyle/>
          <a:p>
            <a:pPr>
              <a:defRPr/>
            </a:pPr>
            <a:endParaRPr lang="nl-NL" dirty="0"/>
          </a:p>
        </p:txBody>
      </p:sp>
      <p:sp>
        <p:nvSpPr>
          <p:cNvPr id="5" name="Tijdelijke aanduiding voor tekst 3"/>
          <p:cNvSpPr>
            <a:spLocks noGrp="1"/>
          </p:cNvSpPr>
          <p:nvPr>
            <p:ph type="body" sz="quarter" idx="12"/>
          </p:nvPr>
        </p:nvSpPr>
        <p:spPr>
          <a:xfrm>
            <a:off x="467296" y="1772856"/>
            <a:ext cx="5544864" cy="360000"/>
          </a:xfrm>
        </p:spPr>
        <p:txBody>
          <a:bodyPr/>
          <a:lstStyle/>
          <a:p>
            <a:r>
              <a:rPr lang="nl-NL" dirty="0"/>
              <a:t>Veranderen van </a:t>
            </a:r>
            <a:r>
              <a:rPr lang="nl-NL" dirty="0" smtClean="0"/>
              <a:t>mind set </a:t>
            </a:r>
            <a:endParaRPr lang="nl-NL" dirty="0"/>
          </a:p>
        </p:txBody>
      </p:sp>
      <p:sp>
        <p:nvSpPr>
          <p:cNvPr id="6" name="Ondertitel 1"/>
          <p:cNvSpPr txBox="1">
            <a:spLocks/>
          </p:cNvSpPr>
          <p:nvPr/>
        </p:nvSpPr>
        <p:spPr>
          <a:xfrm>
            <a:off x="547936" y="2501280"/>
            <a:ext cx="8352928" cy="3816424"/>
          </a:xfrm>
          <a:prstGeom prst="rect">
            <a:avLst/>
          </a:prstGeom>
        </p:spPr>
        <p:txBody>
          <a:bodyPr vert="horz" lIns="91440" tIns="45720" rIns="91440" bIns="45720" rtlCol="0">
            <a:normAutofit/>
          </a:bodyPr>
          <a:lstStyle>
            <a:lvl1pPr marL="0" indent="0" algn="l" rtl="0" eaLnBrk="1" fontAlgn="base" hangingPunct="1">
              <a:spcBef>
                <a:spcPct val="20000"/>
              </a:spcBef>
              <a:spcAft>
                <a:spcPct val="0"/>
              </a:spcAft>
              <a:buClr>
                <a:srgbClr val="43276B"/>
              </a:buClr>
              <a:buFont typeface="Arial" charset="0"/>
              <a:buNone/>
              <a:defRPr sz="2400" kern="1200">
                <a:solidFill>
                  <a:schemeClr val="tx1"/>
                </a:solidFill>
                <a:latin typeface="+mn-lt"/>
                <a:ea typeface="+mn-ea"/>
                <a:cs typeface="Arial" pitchFamily="34" charset="0"/>
              </a:defRPr>
            </a:lvl1pPr>
            <a:lvl2pPr marL="457200" indent="0" algn="ctr" rtl="0" eaLnBrk="1" fontAlgn="base" hangingPunct="1">
              <a:spcBef>
                <a:spcPct val="20000"/>
              </a:spcBef>
              <a:spcAft>
                <a:spcPct val="0"/>
              </a:spcAft>
              <a:buClr>
                <a:srgbClr val="43276B"/>
              </a:buClr>
              <a:buFont typeface="Arial" charset="0"/>
              <a:buNone/>
              <a:defRPr sz="2200" kern="1200">
                <a:solidFill>
                  <a:schemeClr val="tx1">
                    <a:tint val="75000"/>
                  </a:schemeClr>
                </a:solidFill>
                <a:latin typeface="Arial" pitchFamily="34" charset="0"/>
                <a:ea typeface="+mn-ea"/>
                <a:cs typeface="Arial" pitchFamily="34" charset="0"/>
              </a:defRPr>
            </a:lvl2pPr>
            <a:lvl3pPr marL="914400" indent="0" algn="ctr" rtl="0" eaLnBrk="1" fontAlgn="base" hangingPunct="1">
              <a:spcBef>
                <a:spcPct val="20000"/>
              </a:spcBef>
              <a:spcAft>
                <a:spcPct val="0"/>
              </a:spcAft>
              <a:buClr>
                <a:srgbClr val="43276B"/>
              </a:buClr>
              <a:buFont typeface="Wingdings" pitchFamily="2" charset="2"/>
              <a:buNone/>
              <a:defRPr sz="2000" kern="1200">
                <a:solidFill>
                  <a:schemeClr val="tx1">
                    <a:tint val="75000"/>
                  </a:schemeClr>
                </a:solidFill>
                <a:latin typeface="Arial" pitchFamily="34" charset="0"/>
                <a:ea typeface="+mn-ea"/>
                <a:cs typeface="Arial" pitchFamily="34" charset="0"/>
              </a:defRPr>
            </a:lvl3pPr>
            <a:lvl4pPr marL="1371600" indent="0" algn="ctr" rtl="0" eaLnBrk="1" fontAlgn="base" hangingPunct="1">
              <a:spcBef>
                <a:spcPct val="20000"/>
              </a:spcBef>
              <a:spcAft>
                <a:spcPct val="0"/>
              </a:spcAft>
              <a:buClr>
                <a:srgbClr val="43276B"/>
              </a:buClr>
              <a:buFont typeface="Courier New" pitchFamily="49" charset="0"/>
              <a:buNone/>
              <a:defRPr sz="1800" kern="1200">
                <a:solidFill>
                  <a:schemeClr val="tx1">
                    <a:tint val="75000"/>
                  </a:schemeClr>
                </a:solidFill>
                <a:latin typeface="Arial" pitchFamily="34" charset="0"/>
                <a:ea typeface="+mn-ea"/>
                <a:cs typeface="Arial" pitchFamily="34" charset="0"/>
              </a:defRPr>
            </a:lvl4pPr>
            <a:lvl5pPr marL="1828800" indent="0" algn="ctr" rtl="0" eaLnBrk="1" fontAlgn="base" hangingPunct="1">
              <a:spcBef>
                <a:spcPct val="20000"/>
              </a:spcBef>
              <a:spcAft>
                <a:spcPct val="0"/>
              </a:spcAft>
              <a:buClr>
                <a:srgbClr val="43276B"/>
              </a:buClr>
              <a:buFont typeface="Arial" charset="0"/>
              <a:buNone/>
              <a:defRPr sz="1600" kern="1200">
                <a:solidFill>
                  <a:schemeClr val="tx1">
                    <a:tint val="75000"/>
                  </a:schemeClr>
                </a:solidFill>
                <a:latin typeface="Arial" pitchFamily="34" charset="0"/>
                <a:ea typeface="+mn-ea"/>
                <a:cs typeface="Arial" pitchFamily="34"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342900" indent="-342900">
              <a:buFont typeface="Arial" panose="020B0604020202020204" pitchFamily="34" charset="0"/>
              <a:buChar char="•"/>
            </a:pPr>
            <a:r>
              <a:rPr lang="nl-NL" dirty="0" smtClean="0"/>
              <a:t>De meeste stakeholder blijven hangen in de ‘oude’ manier van denken</a:t>
            </a:r>
          </a:p>
          <a:p>
            <a:pPr marL="342900" indent="-342900">
              <a:buFont typeface="Arial" panose="020B0604020202020204" pitchFamily="34" charset="0"/>
              <a:buChar char="•"/>
            </a:pPr>
            <a:r>
              <a:rPr lang="nl-NL" dirty="0" smtClean="0"/>
              <a:t>Management verwacht vaak nog steeds </a:t>
            </a:r>
            <a:r>
              <a:rPr lang="nl-NL" dirty="0" smtClean="0"/>
              <a:t>dezelfde </a:t>
            </a:r>
            <a:r>
              <a:rPr lang="nl-NL" dirty="0" smtClean="0"/>
              <a:t>planning en mijlpaal overzicht </a:t>
            </a:r>
          </a:p>
          <a:p>
            <a:pPr marL="342900" indent="-342900">
              <a:buFont typeface="Arial" panose="020B0604020202020204" pitchFamily="34" charset="0"/>
              <a:buChar char="•"/>
            </a:pPr>
            <a:r>
              <a:rPr lang="nl-NL" dirty="0" smtClean="0"/>
              <a:t>Men denkt dat alles hetzelfde is gebleven, alleen de gebruikte termen zijn gewijzigd: </a:t>
            </a:r>
          </a:p>
          <a:p>
            <a:pPr marL="800100" lvl="1" indent="-342900" algn="l">
              <a:buFont typeface="Arial" panose="020B0604020202020204" pitchFamily="34" charset="0"/>
              <a:buChar char="•"/>
            </a:pPr>
            <a:r>
              <a:rPr lang="nl-NL" sz="2000" dirty="0" smtClean="0">
                <a:solidFill>
                  <a:schemeClr val="tx1"/>
                </a:solidFill>
              </a:rPr>
              <a:t>Lijst van opleveringen is nu ‘</a:t>
            </a:r>
            <a:r>
              <a:rPr lang="nl-NL" sz="2000" dirty="0" err="1" smtClean="0">
                <a:solidFill>
                  <a:schemeClr val="tx1"/>
                </a:solidFill>
              </a:rPr>
              <a:t>backlog</a:t>
            </a:r>
            <a:r>
              <a:rPr lang="nl-NL" sz="2000" dirty="0" smtClean="0">
                <a:solidFill>
                  <a:schemeClr val="tx1"/>
                </a:solidFill>
              </a:rPr>
              <a:t>’</a:t>
            </a:r>
          </a:p>
          <a:p>
            <a:pPr marL="800100" lvl="1" indent="-342900" algn="l">
              <a:buFont typeface="Arial" panose="020B0604020202020204" pitchFamily="34" charset="0"/>
              <a:buChar char="•"/>
            </a:pPr>
            <a:r>
              <a:rPr lang="nl-NL" sz="2000" dirty="0" smtClean="0">
                <a:solidFill>
                  <a:schemeClr val="tx1"/>
                </a:solidFill>
              </a:rPr>
              <a:t>In plaats van MS Project gebruiken we nu </a:t>
            </a:r>
            <a:r>
              <a:rPr lang="nl-NL" sz="2000" dirty="0" err="1" smtClean="0">
                <a:solidFill>
                  <a:schemeClr val="tx1"/>
                </a:solidFill>
              </a:rPr>
              <a:t>Jira</a:t>
            </a:r>
            <a:endParaRPr lang="nl-NL" sz="2000" dirty="0" smtClean="0">
              <a:solidFill>
                <a:schemeClr val="tx1"/>
              </a:solidFill>
            </a:endParaRPr>
          </a:p>
          <a:p>
            <a:pPr marL="800100" lvl="1" indent="-342900" algn="l">
              <a:buFont typeface="Arial" panose="020B0604020202020204" pitchFamily="34" charset="0"/>
              <a:buChar char="•"/>
            </a:pPr>
            <a:r>
              <a:rPr lang="nl-NL" sz="2000" dirty="0" smtClean="0">
                <a:solidFill>
                  <a:schemeClr val="tx1"/>
                </a:solidFill>
              </a:rPr>
              <a:t>Team Lead is nu Scrum Master</a:t>
            </a:r>
          </a:p>
        </p:txBody>
      </p:sp>
    </p:spTree>
    <p:extLst>
      <p:ext uri="{BB962C8B-B14F-4D97-AF65-F5344CB8AC3E}">
        <p14:creationId xmlns:p14="http://schemas.microsoft.com/office/powerpoint/2010/main" val="2997929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ndertitel 1"/>
          <p:cNvSpPr>
            <a:spLocks noGrp="1"/>
          </p:cNvSpPr>
          <p:nvPr>
            <p:ph type="subTitle" idx="1"/>
          </p:nvPr>
        </p:nvSpPr>
        <p:spPr/>
        <p:txBody>
          <a:bodyPr/>
          <a:lstStyle/>
          <a:p>
            <a:pPr marL="342900" indent="-342900">
              <a:buFont typeface="Arial" panose="020B0604020202020204" pitchFamily="34" charset="0"/>
              <a:buChar char="•"/>
            </a:pPr>
            <a:r>
              <a:rPr lang="nl-NL" dirty="0" smtClean="0"/>
              <a:t>Het gehele proces is gewijzigd, niet de namen maar verantwoordelijkheden van deze nieuwe rollen</a:t>
            </a:r>
          </a:p>
          <a:p>
            <a:pPr marL="342900" indent="-342900">
              <a:buFont typeface="Arial" panose="020B0604020202020204" pitchFamily="34" charset="0"/>
              <a:buChar char="•"/>
            </a:pPr>
            <a:r>
              <a:rPr lang="nl-NL" dirty="0" smtClean="0"/>
              <a:t>In plaats van de frequentie van een meeting, </a:t>
            </a:r>
            <a:r>
              <a:rPr lang="nl-NL" dirty="0" smtClean="0"/>
              <a:t>dient men te</a:t>
            </a:r>
            <a:r>
              <a:rPr lang="nl-NL" dirty="0" smtClean="0"/>
              <a:t> </a:t>
            </a:r>
            <a:r>
              <a:rPr lang="nl-NL" dirty="0" smtClean="0"/>
              <a:t>kijken naar de inhoud en doel ervan</a:t>
            </a:r>
          </a:p>
          <a:p>
            <a:pPr marL="342900" indent="-342900">
              <a:buFont typeface="Arial" panose="020B0604020202020204" pitchFamily="34" charset="0"/>
              <a:buChar char="•"/>
            </a:pPr>
            <a:r>
              <a:rPr lang="nl-NL" dirty="0" smtClean="0"/>
              <a:t>Vervullen van brugfunctie communicatie laag MT </a:t>
            </a:r>
            <a:r>
              <a:rPr lang="nl-NL" dirty="0" err="1" smtClean="0"/>
              <a:t>vs</a:t>
            </a:r>
            <a:r>
              <a:rPr lang="nl-NL" dirty="0" smtClean="0"/>
              <a:t> werkvloer is cruciaal</a:t>
            </a:r>
            <a:endParaRPr lang="nl-NL" dirty="0" smtClean="0"/>
          </a:p>
          <a:p>
            <a:pPr marL="342900" indent="-342900">
              <a:buFont typeface="Arial" panose="020B0604020202020204" pitchFamily="34" charset="0"/>
              <a:buChar char="•"/>
            </a:pPr>
            <a:endParaRPr lang="nl-NL" dirty="0" smtClean="0"/>
          </a:p>
          <a:p>
            <a:pPr marL="342900" indent="-342900">
              <a:buFont typeface="Arial" panose="020B0604020202020204" pitchFamily="34" charset="0"/>
              <a:buChar char="•"/>
            </a:pPr>
            <a:endParaRPr lang="nl-NL" dirty="0"/>
          </a:p>
        </p:txBody>
      </p:sp>
      <p:sp>
        <p:nvSpPr>
          <p:cNvPr id="3" name="Tijdelijke aanduiding voor voettekst 2"/>
          <p:cNvSpPr>
            <a:spLocks noGrp="1"/>
          </p:cNvSpPr>
          <p:nvPr>
            <p:ph type="ftr" sz="quarter" idx="11"/>
          </p:nvPr>
        </p:nvSpPr>
        <p:spPr/>
        <p:txBody>
          <a:bodyPr/>
          <a:lstStyle/>
          <a:p>
            <a:pPr>
              <a:defRPr/>
            </a:pPr>
            <a:endParaRPr lang="nl-NL" dirty="0"/>
          </a:p>
        </p:txBody>
      </p:sp>
      <p:sp>
        <p:nvSpPr>
          <p:cNvPr id="9" name="Tijdelijke aanduiding voor tekst 3"/>
          <p:cNvSpPr>
            <a:spLocks noGrp="1"/>
          </p:cNvSpPr>
          <p:nvPr>
            <p:ph type="body" sz="quarter" idx="12"/>
          </p:nvPr>
        </p:nvSpPr>
        <p:spPr>
          <a:xfrm>
            <a:off x="467296" y="1772856"/>
            <a:ext cx="6192936" cy="360000"/>
          </a:xfrm>
        </p:spPr>
        <p:txBody>
          <a:bodyPr/>
          <a:lstStyle/>
          <a:p>
            <a:r>
              <a:rPr lang="nl-NL" dirty="0"/>
              <a:t>Veranderen van </a:t>
            </a:r>
            <a:r>
              <a:rPr lang="nl-NL" dirty="0" smtClean="0"/>
              <a:t>mind </a:t>
            </a:r>
            <a:r>
              <a:rPr lang="nl-NL" dirty="0" smtClean="0"/>
              <a:t>set (2) </a:t>
            </a:r>
            <a:endParaRPr lang="nl-NL" dirty="0"/>
          </a:p>
        </p:txBody>
      </p:sp>
    </p:spTree>
    <p:extLst>
      <p:ext uri="{BB962C8B-B14F-4D97-AF65-F5344CB8AC3E}">
        <p14:creationId xmlns:p14="http://schemas.microsoft.com/office/powerpoint/2010/main" val="17890750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voettekst 2"/>
          <p:cNvSpPr>
            <a:spLocks noGrp="1"/>
          </p:cNvSpPr>
          <p:nvPr>
            <p:ph type="ftr" sz="quarter" idx="11"/>
          </p:nvPr>
        </p:nvSpPr>
        <p:spPr/>
        <p:txBody>
          <a:bodyPr/>
          <a:lstStyle/>
          <a:p>
            <a:pPr>
              <a:defRPr/>
            </a:pPr>
            <a:endParaRPr lang="nl-NL" dirty="0"/>
          </a:p>
        </p:txBody>
      </p:sp>
      <p:sp>
        <p:nvSpPr>
          <p:cNvPr id="4" name="Tijdelijke aanduiding voor tekst 3"/>
          <p:cNvSpPr>
            <a:spLocks noGrp="1"/>
          </p:cNvSpPr>
          <p:nvPr>
            <p:ph type="body" sz="quarter" idx="12"/>
          </p:nvPr>
        </p:nvSpPr>
        <p:spPr>
          <a:xfrm>
            <a:off x="467296" y="1772856"/>
            <a:ext cx="3888680" cy="360000"/>
          </a:xfrm>
        </p:spPr>
        <p:txBody>
          <a:bodyPr/>
          <a:lstStyle/>
          <a:p>
            <a:r>
              <a:rPr lang="nl-NL" dirty="0" smtClean="0"/>
              <a:t>De </a:t>
            </a:r>
            <a:r>
              <a:rPr lang="nl-NL" dirty="0"/>
              <a:t>juiste </a:t>
            </a:r>
            <a:r>
              <a:rPr lang="nl-NL" dirty="0" err="1"/>
              <a:t>tooling</a:t>
            </a:r>
            <a:endParaRPr lang="nl-NL" dirty="0"/>
          </a:p>
        </p:txBody>
      </p:sp>
      <p:sp>
        <p:nvSpPr>
          <p:cNvPr id="6" name="Ondertitel 5"/>
          <p:cNvSpPr>
            <a:spLocks noGrp="1"/>
          </p:cNvSpPr>
          <p:nvPr>
            <p:ph type="subTitle" idx="1"/>
          </p:nvPr>
        </p:nvSpPr>
        <p:spPr>
          <a:xfrm>
            <a:off x="387604" y="2780928"/>
            <a:ext cx="8352928" cy="2736304"/>
          </a:xfrm>
        </p:spPr>
        <p:txBody>
          <a:bodyPr/>
          <a:lstStyle/>
          <a:p>
            <a:pPr algn="ctr"/>
            <a:r>
              <a:rPr lang="nl-NL" dirty="0"/>
              <a:t>Agile Manifesto: </a:t>
            </a:r>
            <a:endParaRPr lang="nl-NL" dirty="0" smtClean="0"/>
          </a:p>
          <a:p>
            <a:pPr algn="ctr"/>
            <a:r>
              <a:rPr lang="nl-NL" dirty="0" smtClean="0"/>
              <a:t>Mensen </a:t>
            </a:r>
            <a:r>
              <a:rPr lang="nl-NL" dirty="0"/>
              <a:t>en hun onderlinge interactie boven processen en </a:t>
            </a:r>
            <a:r>
              <a:rPr lang="nl-NL" dirty="0" smtClean="0"/>
              <a:t>hulpmiddelen</a:t>
            </a:r>
            <a:br>
              <a:rPr lang="nl-NL" dirty="0" smtClean="0"/>
            </a:br>
            <a:endParaRPr lang="nl-NL" dirty="0" smtClean="0"/>
          </a:p>
          <a:p>
            <a:r>
              <a:rPr lang="nl-NL" dirty="0" smtClean="0"/>
              <a:t>Echter, een juiste keuze in de te gebruiken </a:t>
            </a:r>
            <a:r>
              <a:rPr lang="nl-NL" dirty="0" err="1" smtClean="0"/>
              <a:t>tooling</a:t>
            </a:r>
            <a:r>
              <a:rPr lang="nl-NL" dirty="0" smtClean="0"/>
              <a:t> is cruciaal in het succesvol kunnen managen van het Agile proces.</a:t>
            </a:r>
          </a:p>
        </p:txBody>
      </p:sp>
    </p:spTree>
    <p:extLst>
      <p:ext uri="{BB962C8B-B14F-4D97-AF65-F5344CB8AC3E}">
        <p14:creationId xmlns:p14="http://schemas.microsoft.com/office/powerpoint/2010/main" val="470217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voettekst 2"/>
          <p:cNvSpPr>
            <a:spLocks noGrp="1"/>
          </p:cNvSpPr>
          <p:nvPr>
            <p:ph type="ftr" sz="quarter" idx="11"/>
          </p:nvPr>
        </p:nvSpPr>
        <p:spPr/>
        <p:txBody>
          <a:bodyPr/>
          <a:lstStyle/>
          <a:p>
            <a:pPr>
              <a:defRPr/>
            </a:pPr>
            <a:endParaRPr lang="nl-NL" dirty="0"/>
          </a:p>
        </p:txBody>
      </p:sp>
      <p:pic>
        <p:nvPicPr>
          <p:cNvPr id="5" name="Afbeelding 4"/>
          <p:cNvPicPr>
            <a:picLocks noChangeAspect="1"/>
          </p:cNvPicPr>
          <p:nvPr/>
        </p:nvPicPr>
        <p:blipFill>
          <a:blip r:embed="rId2"/>
          <a:stretch>
            <a:fillRect/>
          </a:stretch>
        </p:blipFill>
        <p:spPr>
          <a:xfrm>
            <a:off x="395536" y="2708920"/>
            <a:ext cx="8424936" cy="3456384"/>
          </a:xfrm>
          <a:prstGeom prst="rect">
            <a:avLst/>
          </a:prstGeom>
        </p:spPr>
      </p:pic>
      <p:sp>
        <p:nvSpPr>
          <p:cNvPr id="4" name="Tijdelijke aanduiding voor tekst 3"/>
          <p:cNvSpPr>
            <a:spLocks noGrp="1"/>
          </p:cNvSpPr>
          <p:nvPr>
            <p:ph type="body" sz="quarter" idx="12"/>
          </p:nvPr>
        </p:nvSpPr>
        <p:spPr>
          <a:xfrm>
            <a:off x="467296" y="1772856"/>
            <a:ext cx="4248720" cy="360000"/>
          </a:xfrm>
        </p:spPr>
        <p:txBody>
          <a:bodyPr/>
          <a:lstStyle/>
          <a:p>
            <a:r>
              <a:rPr lang="nl-NL" dirty="0" smtClean="0"/>
              <a:t>Scrumboard in </a:t>
            </a:r>
            <a:r>
              <a:rPr lang="nl-NL" dirty="0" err="1" smtClean="0"/>
              <a:t>Jira</a:t>
            </a:r>
            <a:endParaRPr lang="nl-NL" dirty="0"/>
          </a:p>
        </p:txBody>
      </p:sp>
    </p:spTree>
    <p:extLst>
      <p:ext uri="{BB962C8B-B14F-4D97-AF65-F5344CB8AC3E}">
        <p14:creationId xmlns:p14="http://schemas.microsoft.com/office/powerpoint/2010/main" val="40295911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voettekst 2"/>
          <p:cNvSpPr>
            <a:spLocks noGrp="1"/>
          </p:cNvSpPr>
          <p:nvPr>
            <p:ph type="ftr" sz="quarter" idx="11"/>
          </p:nvPr>
        </p:nvSpPr>
        <p:spPr/>
        <p:txBody>
          <a:bodyPr/>
          <a:lstStyle/>
          <a:p>
            <a:pPr>
              <a:defRPr/>
            </a:pPr>
            <a:endParaRPr lang="nl-NL" dirty="0"/>
          </a:p>
        </p:txBody>
      </p:sp>
      <p:pic>
        <p:nvPicPr>
          <p:cNvPr id="7" name="Afbeelding 6"/>
          <p:cNvPicPr>
            <a:picLocks noChangeAspect="1"/>
          </p:cNvPicPr>
          <p:nvPr/>
        </p:nvPicPr>
        <p:blipFill>
          <a:blip r:embed="rId2"/>
          <a:stretch>
            <a:fillRect/>
          </a:stretch>
        </p:blipFill>
        <p:spPr>
          <a:xfrm>
            <a:off x="826705" y="2420888"/>
            <a:ext cx="7562598" cy="3857976"/>
          </a:xfrm>
          <a:prstGeom prst="rect">
            <a:avLst/>
          </a:prstGeom>
        </p:spPr>
      </p:pic>
      <p:sp>
        <p:nvSpPr>
          <p:cNvPr id="4" name="Tijdelijke aanduiding voor tekst 3"/>
          <p:cNvSpPr>
            <a:spLocks noGrp="1"/>
          </p:cNvSpPr>
          <p:nvPr>
            <p:ph type="body" sz="quarter" idx="12"/>
          </p:nvPr>
        </p:nvSpPr>
        <p:spPr>
          <a:xfrm>
            <a:off x="467296" y="1772856"/>
            <a:ext cx="4752776" cy="360000"/>
          </a:xfrm>
        </p:spPr>
        <p:txBody>
          <a:bodyPr/>
          <a:lstStyle/>
          <a:p>
            <a:r>
              <a:rPr lang="nl-NL" dirty="0" smtClean="0"/>
              <a:t>Sprint Planning in </a:t>
            </a:r>
            <a:r>
              <a:rPr lang="nl-NL" dirty="0" err="1" smtClean="0"/>
              <a:t>Jira</a:t>
            </a:r>
            <a:endParaRPr lang="nl-NL" dirty="0"/>
          </a:p>
        </p:txBody>
      </p:sp>
    </p:spTree>
    <p:extLst>
      <p:ext uri="{BB962C8B-B14F-4D97-AF65-F5344CB8AC3E}">
        <p14:creationId xmlns:p14="http://schemas.microsoft.com/office/powerpoint/2010/main" val="16903705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ndertitel 1"/>
          <p:cNvSpPr>
            <a:spLocks noGrp="1"/>
          </p:cNvSpPr>
          <p:nvPr>
            <p:ph type="subTitle" idx="1"/>
          </p:nvPr>
        </p:nvSpPr>
        <p:spPr/>
        <p:txBody>
          <a:bodyPr/>
          <a:lstStyle/>
          <a:p>
            <a:r>
              <a:rPr lang="nl-NL" dirty="0" smtClean="0"/>
              <a:t>Agile richt zich voor namelijk op het onderste gedeelte van de organisatie: het ontwikkelen en implementeren en het gehele proces is gecentreerd rondom de opleveringen in sprints</a:t>
            </a:r>
          </a:p>
          <a:p>
            <a:r>
              <a:rPr lang="nl-NL" dirty="0" smtClean="0"/>
              <a:t>In veel organisaties is echter de behoefte naar een overall planning wat inzicht geeft over meerdere scrum teams over een langere termijn</a:t>
            </a:r>
          </a:p>
          <a:p>
            <a:pPr algn="ctr"/>
            <a:r>
              <a:rPr lang="nl-NL" dirty="0" smtClean="0"/>
              <a:t/>
            </a:r>
            <a:br>
              <a:rPr lang="nl-NL" dirty="0" smtClean="0"/>
            </a:br>
            <a:r>
              <a:rPr lang="nl-NL" dirty="0" smtClean="0"/>
              <a:t>Een nieuw </a:t>
            </a:r>
            <a:r>
              <a:rPr lang="nl-NL" dirty="0" err="1" smtClean="0"/>
              <a:t>framework</a:t>
            </a:r>
            <a:r>
              <a:rPr lang="nl-NL" dirty="0" smtClean="0"/>
              <a:t> genaamd </a:t>
            </a:r>
            <a:r>
              <a:rPr lang="nl-NL" dirty="0" err="1" smtClean="0"/>
              <a:t>SAFe</a:t>
            </a:r>
            <a:r>
              <a:rPr lang="nl-NL" dirty="0" smtClean="0"/>
              <a:t> </a:t>
            </a:r>
            <a:r>
              <a:rPr lang="nl-NL" dirty="0"/>
              <a:t>(</a:t>
            </a:r>
            <a:r>
              <a:rPr lang="nl-NL" dirty="0" err="1"/>
              <a:t>Scaled</a:t>
            </a:r>
            <a:r>
              <a:rPr lang="nl-NL" dirty="0"/>
              <a:t> Agile Framework</a:t>
            </a:r>
            <a:r>
              <a:rPr lang="nl-NL" dirty="0" smtClean="0"/>
              <a:t>) probeert dit gat op te vullen</a:t>
            </a:r>
            <a:endParaRPr lang="nl-NL" dirty="0"/>
          </a:p>
        </p:txBody>
      </p:sp>
      <p:sp>
        <p:nvSpPr>
          <p:cNvPr id="3" name="Tijdelijke aanduiding voor voettekst 2"/>
          <p:cNvSpPr>
            <a:spLocks noGrp="1"/>
          </p:cNvSpPr>
          <p:nvPr>
            <p:ph type="ftr" sz="quarter" idx="11"/>
          </p:nvPr>
        </p:nvSpPr>
        <p:spPr/>
        <p:txBody>
          <a:bodyPr/>
          <a:lstStyle/>
          <a:p>
            <a:pPr>
              <a:defRPr/>
            </a:pPr>
            <a:endParaRPr lang="nl-NL" dirty="0"/>
          </a:p>
        </p:txBody>
      </p:sp>
      <p:sp>
        <p:nvSpPr>
          <p:cNvPr id="4" name="Tijdelijke aanduiding voor tekst 3"/>
          <p:cNvSpPr>
            <a:spLocks noGrp="1"/>
          </p:cNvSpPr>
          <p:nvPr>
            <p:ph type="body" sz="quarter" idx="12"/>
          </p:nvPr>
        </p:nvSpPr>
        <p:spPr>
          <a:xfrm>
            <a:off x="467296" y="1772856"/>
            <a:ext cx="3960688" cy="360000"/>
          </a:xfrm>
        </p:spPr>
        <p:txBody>
          <a:bodyPr/>
          <a:lstStyle/>
          <a:p>
            <a:r>
              <a:rPr lang="nl-NL" dirty="0" smtClean="0"/>
              <a:t>De </a:t>
            </a:r>
            <a:r>
              <a:rPr lang="nl-NL" dirty="0"/>
              <a:t>juiste </a:t>
            </a:r>
            <a:r>
              <a:rPr lang="nl-NL" dirty="0" err="1"/>
              <a:t>tooling</a:t>
            </a:r>
            <a:endParaRPr lang="nl-NL" dirty="0"/>
          </a:p>
        </p:txBody>
      </p:sp>
    </p:spTree>
    <p:extLst>
      <p:ext uri="{BB962C8B-B14F-4D97-AF65-F5344CB8AC3E}">
        <p14:creationId xmlns:p14="http://schemas.microsoft.com/office/powerpoint/2010/main" val="872576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Scaled Agile Framework™ Big Picture</a:t>
            </a:r>
            <a:endParaRPr lang="en-US" dirty="0"/>
          </a:p>
        </p:txBody>
      </p:sp>
      <p:sp>
        <p:nvSpPr>
          <p:cNvPr id="3" name="Rectangle 2"/>
          <p:cNvSpPr/>
          <p:nvPr/>
        </p:nvSpPr>
        <p:spPr>
          <a:xfrm>
            <a:off x="0" y="0"/>
            <a:ext cx="9144000" cy="7086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a:solidFill>
                <a:prstClr val="white"/>
              </a:solidFill>
            </a:endParaRPr>
          </a:p>
        </p:txBody>
      </p:sp>
      <p:pic>
        <p:nvPicPr>
          <p:cNvPr id="4" name="Picture 3" descr="SAFe-3.0-8.5x11_print.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2400" y="114255"/>
            <a:ext cx="8839200" cy="6626720"/>
          </a:xfrm>
          <a:prstGeom prst="rect">
            <a:avLst/>
          </a:prstGeom>
        </p:spPr>
      </p:pic>
    </p:spTree>
    <p:extLst>
      <p:ext uri="{BB962C8B-B14F-4D97-AF65-F5344CB8AC3E}">
        <p14:creationId xmlns:p14="http://schemas.microsoft.com/office/powerpoint/2010/main" val="22729453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ndertitel 1"/>
          <p:cNvSpPr>
            <a:spLocks noGrp="1"/>
          </p:cNvSpPr>
          <p:nvPr>
            <p:ph type="subTitle" idx="1"/>
          </p:nvPr>
        </p:nvSpPr>
        <p:spPr/>
        <p:txBody>
          <a:bodyPr/>
          <a:lstStyle/>
          <a:p>
            <a:pPr marL="342900" indent="-342900">
              <a:buFont typeface="Arial" panose="020B0604020202020204" pitchFamily="34" charset="0"/>
              <a:buChar char="•"/>
            </a:pPr>
            <a:r>
              <a:rPr lang="nl-NL" dirty="0" smtClean="0"/>
              <a:t>Samenwerking</a:t>
            </a:r>
          </a:p>
          <a:p>
            <a:pPr marL="342900" indent="-342900">
              <a:buFont typeface="Arial" panose="020B0604020202020204" pitchFamily="34" charset="0"/>
              <a:buChar char="•"/>
            </a:pPr>
            <a:r>
              <a:rPr lang="nl-NL" dirty="0" smtClean="0"/>
              <a:t>Feedback</a:t>
            </a:r>
          </a:p>
          <a:p>
            <a:pPr marL="342900" indent="-342900">
              <a:buFont typeface="Arial" panose="020B0604020202020204" pitchFamily="34" charset="0"/>
              <a:buChar char="•"/>
            </a:pPr>
            <a:r>
              <a:rPr lang="nl-NL" dirty="0" smtClean="0"/>
              <a:t>Discipline</a:t>
            </a:r>
          </a:p>
          <a:p>
            <a:pPr marL="342900" indent="-342900">
              <a:buFont typeface="Arial" panose="020B0604020202020204" pitchFamily="34" charset="0"/>
              <a:buChar char="•"/>
            </a:pPr>
            <a:r>
              <a:rPr lang="nl-NL" dirty="0" smtClean="0"/>
              <a:t>Betrokkenheid</a:t>
            </a:r>
          </a:p>
          <a:p>
            <a:pPr marL="342900" indent="-342900">
              <a:buFont typeface="Arial" panose="020B0604020202020204" pitchFamily="34" charset="0"/>
              <a:buChar char="•"/>
            </a:pPr>
            <a:r>
              <a:rPr lang="nl-NL" dirty="0" smtClean="0"/>
              <a:t>Customer Excellence: stel de klant centraal</a:t>
            </a:r>
          </a:p>
          <a:p>
            <a:endParaRPr lang="nl-NL" dirty="0"/>
          </a:p>
        </p:txBody>
      </p:sp>
      <p:sp>
        <p:nvSpPr>
          <p:cNvPr id="3" name="Tijdelijke aanduiding voor voettekst 2"/>
          <p:cNvSpPr>
            <a:spLocks noGrp="1"/>
          </p:cNvSpPr>
          <p:nvPr>
            <p:ph type="ftr" sz="quarter" idx="11"/>
          </p:nvPr>
        </p:nvSpPr>
        <p:spPr/>
        <p:txBody>
          <a:bodyPr/>
          <a:lstStyle/>
          <a:p>
            <a:pPr>
              <a:defRPr/>
            </a:pPr>
            <a:endParaRPr lang="nl-NL" dirty="0"/>
          </a:p>
        </p:txBody>
      </p:sp>
      <p:sp>
        <p:nvSpPr>
          <p:cNvPr id="4" name="Tijdelijke aanduiding voor tekst 3"/>
          <p:cNvSpPr>
            <a:spLocks noGrp="1"/>
          </p:cNvSpPr>
          <p:nvPr>
            <p:ph type="body" sz="quarter" idx="12"/>
          </p:nvPr>
        </p:nvSpPr>
        <p:spPr>
          <a:xfrm>
            <a:off x="467296" y="1772856"/>
            <a:ext cx="3960688" cy="360000"/>
          </a:xfrm>
        </p:spPr>
        <p:txBody>
          <a:bodyPr/>
          <a:lstStyle/>
          <a:p>
            <a:r>
              <a:rPr lang="nl-NL" dirty="0" err="1" smtClean="0"/>
              <a:t>Highlights</a:t>
            </a:r>
            <a:r>
              <a:rPr lang="nl-NL" dirty="0" smtClean="0"/>
              <a:t> aanpak</a:t>
            </a:r>
            <a:endParaRPr lang="nl-NL" dirty="0"/>
          </a:p>
        </p:txBody>
      </p:sp>
    </p:spTree>
    <p:extLst>
      <p:ext uri="{BB962C8B-B14F-4D97-AF65-F5344CB8AC3E}">
        <p14:creationId xmlns:p14="http://schemas.microsoft.com/office/powerpoint/2010/main" val="853141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Effect transition="in" filter="fade">
                                      <p:cBhvr>
                                        <p:cTn id="11" dur="500"/>
                                        <p:tgtEl>
                                          <p:spTgt spid="2">
                                            <p:txEl>
                                              <p:pRg st="1" end="1"/>
                                            </p:tx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Effect transition="in" filter="fade">
                                      <p:cBhvr>
                                        <p:cTn id="15" dur="500"/>
                                        <p:tgtEl>
                                          <p:spTgt spid="2">
                                            <p:txEl>
                                              <p:pRg st="2" end="2"/>
                                            </p:txEl>
                                          </p:spTgt>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Effect transition="in" filter="fade">
                                      <p:cBhvr>
                                        <p:cTn id="19" dur="500"/>
                                        <p:tgtEl>
                                          <p:spTgt spid="2">
                                            <p:txEl>
                                              <p:pRg st="3" end="3"/>
                                            </p:txEl>
                                          </p:spTgt>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animEffect transition="in" filter="fade">
                                      <p:cBhvr>
                                        <p:cTn id="23"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theme/theme1.xml><?xml version="1.0" encoding="utf-8"?>
<a:theme xmlns:a="http://schemas.openxmlformats.org/drawingml/2006/main" name="Bartosz_sjabloon_presentatie">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0A4DA3B20A6D8547BC29B4976AF53913" ma:contentTypeVersion="0" ma:contentTypeDescription="Een nieuw document maken." ma:contentTypeScope="" ma:versionID="3cdbc7a347f37068b59de65b3c0b484a">
  <xsd:schema xmlns:xsd="http://www.w3.org/2001/XMLSchema" xmlns:xs="http://www.w3.org/2001/XMLSchema" xmlns:p="http://schemas.microsoft.com/office/2006/metadata/properties" targetNamespace="http://schemas.microsoft.com/office/2006/metadata/properties" ma:root="true" ma:fieldsID="1978a156f712f99d6452530788f7ffe9">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E093FFE-0232-4658-ACD5-099189D3CF19}">
  <ds:schemaRefs>
    <ds:schemaRef ds:uri="http://purl.org/dc/elements/1.1/"/>
    <ds:schemaRef ds:uri="http://schemas.microsoft.com/office/2006/documentManagement/types"/>
    <ds:schemaRef ds:uri="http://schemas.microsoft.com/office/infopath/2007/PartnerControls"/>
    <ds:schemaRef ds:uri="http://schemas.openxmlformats.org/package/2006/metadata/core-properties"/>
    <ds:schemaRef ds:uri="http://purl.org/dc/dcmitype/"/>
    <ds:schemaRef ds:uri="http://purl.org/dc/terms/"/>
    <ds:schemaRef ds:uri="http://schemas.microsoft.com/office/2006/metadata/properties"/>
    <ds:schemaRef ds:uri="http://www.w3.org/XML/1998/namespace"/>
  </ds:schemaRefs>
</ds:datastoreItem>
</file>

<file path=customXml/itemProps2.xml><?xml version="1.0" encoding="utf-8"?>
<ds:datastoreItem xmlns:ds="http://schemas.openxmlformats.org/officeDocument/2006/customXml" ds:itemID="{62EAD517-CE9B-48DE-85BA-E5454E035CB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3.xml><?xml version="1.0" encoding="utf-8"?>
<ds:datastoreItem xmlns:ds="http://schemas.openxmlformats.org/officeDocument/2006/customXml" ds:itemID="{ABD12125-28D9-4198-BF64-BF818A94AE1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Bartosz_sjabloon_presentatie</Template>
  <TotalTime>0</TotalTime>
  <Words>611</Words>
  <Application>Microsoft Office PowerPoint</Application>
  <PresentationFormat>On-screen Show (4:3)</PresentationFormat>
  <Paragraphs>119</Paragraphs>
  <Slides>22</Slides>
  <Notes>2</Notes>
  <HiddenSlides>0</HiddenSlides>
  <MMClips>0</MMClips>
  <ScaleCrop>false</ScaleCrop>
  <HeadingPairs>
    <vt:vector size="4" baseType="variant">
      <vt:variant>
        <vt:lpstr>Theme</vt:lpstr>
      </vt:variant>
      <vt:variant>
        <vt:i4>2</vt:i4>
      </vt:variant>
      <vt:variant>
        <vt:lpstr>Slide Titles</vt:lpstr>
      </vt:variant>
      <vt:variant>
        <vt:i4>22</vt:i4>
      </vt:variant>
    </vt:vector>
  </HeadingPairs>
  <TitlesOfParts>
    <vt:vector size="24" baseType="lpstr">
      <vt:lpstr>Bartosz_sjabloon_presentatie</vt:lpstr>
      <vt:lpstr>Office Theme</vt:lpstr>
      <vt:lpstr>Agile in een niet Agile context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Scaled Agile Framework™ Big Picture</vt:lpstr>
      <vt:lpstr>PowerPoint Presentation</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Sanne</dc:creator>
  <cp:lastModifiedBy>Boeve R.G.J. (Robert)</cp:lastModifiedBy>
  <cp:revision>56</cp:revision>
  <dcterms:created xsi:type="dcterms:W3CDTF">2012-09-20T10:29:57Z</dcterms:created>
  <dcterms:modified xsi:type="dcterms:W3CDTF">2015-04-12T18:00:04Z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0x0101000A4DA3B20A6D8547BC29B4976AF53913</vt:lpwstr>
  </property>
  <property fmtid="{D5CDD505-2E9C-101B-9397-08002B2CF9AE}" pid="3" name="Order">
    <vt:r8>10500</vt:r8>
  </property>
  <property fmtid="{D5CDD505-2E9C-101B-9397-08002B2CF9AE}" pid="4" name="xd_ProgID">
    <vt:lpwstr/>
  </property>
  <property fmtid="{D5CDD505-2E9C-101B-9397-08002B2CF9AE}" pid="5" name="_SourceUrl">
    <vt:lpwstr/>
  </property>
  <property fmtid="{D5CDD505-2E9C-101B-9397-08002B2CF9AE}" pid="6" name="_SharedFileIndex">
    <vt:lpwstr/>
  </property>
  <property fmtid="{D5CDD505-2E9C-101B-9397-08002B2CF9AE}" pid="7" name="TemplateUrl">
    <vt:lpwstr/>
  </property>
</Properties>
</file>