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20.xml" ContentType="application/vnd.openxmlformats-officedocument.presentationml.slideLayout+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slideLayouts/slideLayout16.xml" ContentType="application/vnd.openxmlformats-officedocument.presentationml.slideLayout+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Default Extension="gif" ContentType="image/gif"/>
  <Override PartName="/ppt/tags/tag62.xml" ContentType="application/vnd.openxmlformats-officedocument.presentationml.tags+xml"/>
  <Override PartName="/ppt/tags/tag71.xml" ContentType="application/vnd.openxmlformats-officedocument.presentationml.tags+xml"/>
  <Default Extension="tiff" ContentType="image/tiff"/>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 id="2147483939" r:id="rId5"/>
  </p:sldMasterIdLst>
  <p:notesMasterIdLst>
    <p:notesMasterId r:id="rId17"/>
  </p:notesMasterIdLst>
  <p:handoutMasterIdLst>
    <p:handoutMasterId r:id="rId18"/>
  </p:handoutMasterIdLst>
  <p:sldIdLst>
    <p:sldId id="311" r:id="rId6"/>
    <p:sldId id="518" r:id="rId7"/>
    <p:sldId id="509" r:id="rId8"/>
    <p:sldId id="513" r:id="rId9"/>
    <p:sldId id="515" r:id="rId10"/>
    <p:sldId id="510" r:id="rId11"/>
    <p:sldId id="511" r:id="rId12"/>
    <p:sldId id="512" r:id="rId13"/>
    <p:sldId id="514" r:id="rId14"/>
    <p:sldId id="516" r:id="rId15"/>
    <p:sldId id="517" r:id="rId16"/>
  </p:sldIdLst>
  <p:sldSz cx="9906000" cy="6858000" type="A4"/>
  <p:notesSz cx="6797675" cy="9874250"/>
  <p:custDataLst>
    <p:tags r:id="rId19"/>
  </p:custDataLst>
  <p:defaultTextStyle>
    <a:defPPr>
      <a:defRPr lang="de-DE"/>
    </a:defPPr>
    <a:lvl1pPr marL="0" algn="l" defTabSz="957756" rtl="0" eaLnBrk="1" latinLnBrk="0" hangingPunct="1">
      <a:defRPr sz="1900" kern="1200">
        <a:solidFill>
          <a:schemeClr val="tx1"/>
        </a:solidFill>
        <a:latin typeface="+mn-lt"/>
        <a:ea typeface="+mn-ea"/>
        <a:cs typeface="+mn-cs"/>
      </a:defRPr>
    </a:lvl1pPr>
    <a:lvl2pPr marL="478878" algn="l" defTabSz="957756" rtl="0" eaLnBrk="1" latinLnBrk="0" hangingPunct="1">
      <a:defRPr sz="1900" kern="1200">
        <a:solidFill>
          <a:schemeClr val="tx1"/>
        </a:solidFill>
        <a:latin typeface="+mn-lt"/>
        <a:ea typeface="+mn-ea"/>
        <a:cs typeface="+mn-cs"/>
      </a:defRPr>
    </a:lvl2pPr>
    <a:lvl3pPr marL="957756" algn="l" defTabSz="957756" rtl="0" eaLnBrk="1" latinLnBrk="0" hangingPunct="1">
      <a:defRPr sz="1900" kern="1200">
        <a:solidFill>
          <a:schemeClr val="tx1"/>
        </a:solidFill>
        <a:latin typeface="+mn-lt"/>
        <a:ea typeface="+mn-ea"/>
        <a:cs typeface="+mn-cs"/>
      </a:defRPr>
    </a:lvl3pPr>
    <a:lvl4pPr marL="1436634" algn="l" defTabSz="957756" rtl="0" eaLnBrk="1" latinLnBrk="0" hangingPunct="1">
      <a:defRPr sz="1900" kern="1200">
        <a:solidFill>
          <a:schemeClr val="tx1"/>
        </a:solidFill>
        <a:latin typeface="+mn-lt"/>
        <a:ea typeface="+mn-ea"/>
        <a:cs typeface="+mn-cs"/>
      </a:defRPr>
    </a:lvl4pPr>
    <a:lvl5pPr marL="1915510" algn="l" defTabSz="957756" rtl="0" eaLnBrk="1" latinLnBrk="0" hangingPunct="1">
      <a:defRPr sz="1900" kern="1200">
        <a:solidFill>
          <a:schemeClr val="tx1"/>
        </a:solidFill>
        <a:latin typeface="+mn-lt"/>
        <a:ea typeface="+mn-ea"/>
        <a:cs typeface="+mn-cs"/>
      </a:defRPr>
    </a:lvl5pPr>
    <a:lvl6pPr marL="2394388" algn="l" defTabSz="957756" rtl="0" eaLnBrk="1" latinLnBrk="0" hangingPunct="1">
      <a:defRPr sz="1900" kern="1200">
        <a:solidFill>
          <a:schemeClr val="tx1"/>
        </a:solidFill>
        <a:latin typeface="+mn-lt"/>
        <a:ea typeface="+mn-ea"/>
        <a:cs typeface="+mn-cs"/>
      </a:defRPr>
    </a:lvl6pPr>
    <a:lvl7pPr marL="2873265" algn="l" defTabSz="957756" rtl="0" eaLnBrk="1" latinLnBrk="0" hangingPunct="1">
      <a:defRPr sz="1900" kern="1200">
        <a:solidFill>
          <a:schemeClr val="tx1"/>
        </a:solidFill>
        <a:latin typeface="+mn-lt"/>
        <a:ea typeface="+mn-ea"/>
        <a:cs typeface="+mn-cs"/>
      </a:defRPr>
    </a:lvl7pPr>
    <a:lvl8pPr marL="3352143" algn="l" defTabSz="957756" rtl="0" eaLnBrk="1" latinLnBrk="0" hangingPunct="1">
      <a:defRPr sz="1900" kern="1200">
        <a:solidFill>
          <a:schemeClr val="tx1"/>
        </a:solidFill>
        <a:latin typeface="+mn-lt"/>
        <a:ea typeface="+mn-ea"/>
        <a:cs typeface="+mn-cs"/>
      </a:defRPr>
    </a:lvl8pPr>
    <a:lvl9pPr marL="3831021" algn="l" defTabSz="957756" rtl="0" eaLnBrk="1" latinLnBrk="0" hangingPunct="1">
      <a:defRPr sz="1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gien" initials="LW" lastIdx="2" clrIdx="0"/>
  <p:cmAuthor id="1" name="WSCHRAGE" initials="W"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0D6"/>
    <a:srgbClr val="000000"/>
    <a:srgbClr val="FF6E1D"/>
    <a:srgbClr val="E84402"/>
    <a:srgbClr val="01C3FF"/>
    <a:srgbClr val="21CAFF"/>
    <a:srgbClr val="C1F0FF"/>
    <a:srgbClr val="005B7C"/>
    <a:srgbClr val="A2BFAF"/>
    <a:srgbClr val="ACB7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923" autoAdjust="0"/>
    <p:restoredTop sz="91014" autoAdjust="0"/>
  </p:normalViewPr>
  <p:slideViewPr>
    <p:cSldViewPr snapToGrid="0">
      <p:cViewPr>
        <p:scale>
          <a:sx n="91" d="100"/>
          <a:sy n="91" d="100"/>
        </p:scale>
        <p:origin x="-1080" y="-78"/>
      </p:cViewPr>
      <p:guideLst>
        <p:guide orient="horz"/>
        <p:guide pos="6239"/>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1" d="100"/>
          <a:sy n="61" d="100"/>
        </p:scale>
        <p:origin x="-3342" y="-96"/>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6797675" cy="493176"/>
          </a:xfrm>
          <a:prstGeom prst="rect">
            <a:avLst/>
          </a:prstGeom>
        </p:spPr>
        <p:txBody>
          <a:bodyPr vert="horz" lIns="34625" tIns="34625" rIns="242374" bIns="34625" rtlCol="0" anchor="ctr"/>
          <a:lstStyle>
            <a:lvl1pPr algn="l">
              <a:defRPr sz="1200"/>
            </a:lvl1pPr>
          </a:lstStyle>
          <a:p>
            <a:pPr algn="r"/>
            <a:endParaRPr lang="de-DE" sz="1500" dirty="0">
              <a:latin typeface="Arial" pitchFamily="34" charset="0"/>
              <a:cs typeface="Arial" pitchFamily="34" charset="0"/>
            </a:endParaRPr>
          </a:p>
        </p:txBody>
      </p:sp>
      <p:sp>
        <p:nvSpPr>
          <p:cNvPr id="4" name="Footer Placeholder 3"/>
          <p:cNvSpPr>
            <a:spLocks noGrp="1"/>
          </p:cNvSpPr>
          <p:nvPr>
            <p:ph type="ftr" sz="quarter" idx="2"/>
          </p:nvPr>
        </p:nvSpPr>
        <p:spPr>
          <a:xfrm>
            <a:off x="0" y="9379542"/>
            <a:ext cx="2945862" cy="493176"/>
          </a:xfrm>
          <a:prstGeom prst="rect">
            <a:avLst/>
          </a:prstGeom>
        </p:spPr>
        <p:txBody>
          <a:bodyPr vert="horz" lIns="87947" tIns="43973" rIns="87947" bIns="43973" rtlCol="0" anchor="b"/>
          <a:lstStyle>
            <a:lvl1pPr algn="l">
              <a:defRPr sz="1200"/>
            </a:lvl1pPr>
          </a:lstStyle>
          <a:p>
            <a:r>
              <a:rPr lang="de-DE" sz="800" dirty="0" smtClean="0">
                <a:latin typeface="Arial" pitchFamily="34" charset="0"/>
                <a:cs typeface="Arial" pitchFamily="34" charset="0"/>
              </a:rPr>
              <a:t>© 2012 Capgemini. All </a:t>
            </a:r>
            <a:r>
              <a:rPr lang="de-DE" sz="800" dirty="0" err="1" smtClean="0">
                <a:latin typeface="Arial" pitchFamily="34" charset="0"/>
                <a:cs typeface="Arial" pitchFamily="34" charset="0"/>
              </a:rPr>
              <a:t>rights</a:t>
            </a:r>
            <a:r>
              <a:rPr lang="de-DE" sz="800" dirty="0" smtClean="0">
                <a:latin typeface="Arial" pitchFamily="34" charset="0"/>
                <a:cs typeface="Arial" pitchFamily="34" charset="0"/>
              </a:rPr>
              <a:t> </a:t>
            </a:r>
            <a:r>
              <a:rPr lang="de-DE" sz="800" dirty="0" err="1" smtClean="0">
                <a:latin typeface="Arial" pitchFamily="34" charset="0"/>
                <a:cs typeface="Arial" pitchFamily="34" charset="0"/>
              </a:rPr>
              <a:t>reserved</a:t>
            </a:r>
            <a:r>
              <a:rPr lang="de-DE" sz="800" dirty="0" smtClean="0">
                <a:latin typeface="Arial" pitchFamily="34" charset="0"/>
                <a:cs typeface="Arial" pitchFamily="34" charset="0"/>
              </a:rPr>
              <a:t>.</a:t>
            </a:r>
            <a:endParaRPr lang="de-DE" sz="8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294" y="9379542"/>
            <a:ext cx="2945862" cy="493176"/>
          </a:xfrm>
          <a:prstGeom prst="rect">
            <a:avLst/>
          </a:prstGeom>
        </p:spPr>
        <p:txBody>
          <a:bodyPr vert="horz" lIns="87947" tIns="43973" rIns="87947" bIns="43973" rtlCol="0" anchor="b"/>
          <a:lstStyle>
            <a:lvl1pPr algn="r">
              <a:defRPr sz="1200"/>
            </a:lvl1pPr>
          </a:lstStyle>
          <a:p>
            <a:fld id="{9EC16AE0-9542-4D5B-AF70-A50F5AFBFBE0}" type="slidenum">
              <a:rPr lang="de-DE" sz="800" smtClean="0">
                <a:latin typeface="Arial" pitchFamily="34" charset="0"/>
                <a:cs typeface="Arial" pitchFamily="34" charset="0"/>
              </a:rPr>
              <a:pPr/>
              <a:t>‹#›</a:t>
            </a:fld>
            <a:endParaRPr lang="de-DE" sz="800" dirty="0">
              <a:latin typeface="Arial" pitchFamily="34" charset="0"/>
              <a:cs typeface="Arial" pitchFamily="34" charset="0"/>
            </a:endParaRPr>
          </a:p>
        </p:txBody>
      </p:sp>
    </p:spTree>
    <p:extLst>
      <p:ext uri="{BB962C8B-B14F-4D97-AF65-F5344CB8AC3E}">
        <p14:creationId xmlns:p14="http://schemas.microsoft.com/office/powerpoint/2010/main" xmlns="" val="3798144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5264" tIns="47632" rIns="95264" bIns="47632" rtlCol="0"/>
          <a:lstStyle>
            <a:lvl1pPr algn="l">
              <a:defRPr sz="13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5264" tIns="47632" rIns="95264" bIns="47632" rtlCol="0"/>
          <a:lstStyle>
            <a:lvl1pPr algn="r">
              <a:defRPr sz="1300"/>
            </a:lvl1pPr>
          </a:lstStyle>
          <a:p>
            <a:fld id="{2FB4FF29-EE9A-4D47-9F1A-289A80693C0F}" type="datetimeFigureOut">
              <a:rPr lang="en-US" smtClean="0"/>
              <a:pPr/>
              <a:t>3/31/2014</a:t>
            </a:fld>
            <a:endParaRPr lang="en-US"/>
          </a:p>
        </p:txBody>
      </p:sp>
      <p:sp>
        <p:nvSpPr>
          <p:cNvPr id="4" name="Slide Image Placeholder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95264" tIns="47632" rIns="95264" bIns="47632" rtlCol="0" anchor="ctr"/>
          <a:lstStyle/>
          <a:p>
            <a:endParaRPr lang="de-DE"/>
          </a:p>
        </p:txBody>
      </p:sp>
      <p:sp>
        <p:nvSpPr>
          <p:cNvPr id="5" name="Notes Placeholder 4"/>
          <p:cNvSpPr>
            <a:spLocks noGrp="1"/>
          </p:cNvSpPr>
          <p:nvPr>
            <p:ph type="body" sz="quarter" idx="3"/>
          </p:nvPr>
        </p:nvSpPr>
        <p:spPr>
          <a:xfrm>
            <a:off x="679768" y="4690268"/>
            <a:ext cx="5438140" cy="4443413"/>
          </a:xfrm>
          <a:prstGeom prst="rect">
            <a:avLst/>
          </a:prstGeom>
        </p:spPr>
        <p:txBody>
          <a:bodyPr vert="horz" lIns="95264" tIns="47632" rIns="95264" bIns="476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5264" tIns="47632" rIns="95264" bIns="47632"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5264" tIns="47632" rIns="95264" bIns="47632" rtlCol="0" anchor="b"/>
          <a:lstStyle>
            <a:lvl1pPr algn="r">
              <a:defRPr sz="1300"/>
            </a:lvl1pPr>
          </a:lstStyle>
          <a:p>
            <a:fld id="{71E7D22E-2FCF-4181-8686-08BDCDF94062}" type="slidenum">
              <a:rPr lang="en-US" smtClean="0"/>
              <a:pPr/>
              <a:t>‹#›</a:t>
            </a:fld>
            <a:endParaRPr lang="en-US"/>
          </a:p>
        </p:txBody>
      </p:sp>
    </p:spTree>
    <p:extLst>
      <p:ext uri="{BB962C8B-B14F-4D97-AF65-F5344CB8AC3E}">
        <p14:creationId xmlns:p14="http://schemas.microsoft.com/office/powerpoint/2010/main" xmlns="" val="3145441817"/>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4" algn="l" defTabSz="914342" rtl="0" eaLnBrk="1" latinLnBrk="0" hangingPunct="1">
      <a:defRPr sz="1200" kern="1200">
        <a:solidFill>
          <a:schemeClr val="tx1"/>
        </a:solidFill>
        <a:latin typeface="+mn-lt"/>
        <a:ea typeface="+mn-ea"/>
        <a:cs typeface="+mn-cs"/>
      </a:defRPr>
    </a:lvl5pPr>
    <a:lvl6pPr marL="2285855" algn="l" defTabSz="914342" rtl="0" eaLnBrk="1" latinLnBrk="0" hangingPunct="1">
      <a:defRPr sz="1200" kern="1200">
        <a:solidFill>
          <a:schemeClr val="tx1"/>
        </a:solidFill>
        <a:latin typeface="+mn-lt"/>
        <a:ea typeface="+mn-ea"/>
        <a:cs typeface="+mn-cs"/>
      </a:defRPr>
    </a:lvl6pPr>
    <a:lvl7pPr marL="2743026"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41363"/>
            <a:ext cx="5346700" cy="37020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E7D22E-2FCF-4181-8686-08BDCDF9406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Gebaseerd op ervaringen van meerdere projecten van de laatste 10 jaar gaat deze presentatie in op:</a:t>
            </a:r>
          </a:p>
          <a:p>
            <a:pPr lvl="0"/>
            <a:r>
              <a:rPr lang="nl-NL" sz="1200" kern="1200" dirty="0" smtClean="0">
                <a:solidFill>
                  <a:schemeClr val="tx1"/>
                </a:solidFill>
                <a:latin typeface="+mn-lt"/>
                <a:ea typeface="+mn-ea"/>
                <a:cs typeface="+mn-cs"/>
              </a:rPr>
              <a:t>Releasematig/</a:t>
            </a:r>
            <a:r>
              <a:rPr lang="nl-NL" sz="1200" kern="1200" dirty="0" err="1" smtClean="0">
                <a:solidFill>
                  <a:schemeClr val="tx1"/>
                </a:solidFill>
                <a:latin typeface="+mn-lt"/>
                <a:ea typeface="+mn-ea"/>
                <a:cs typeface="+mn-cs"/>
              </a:rPr>
              <a:t>agile</a:t>
            </a:r>
            <a:r>
              <a:rPr lang="nl-NL" sz="1200" kern="1200" dirty="0" smtClean="0">
                <a:solidFill>
                  <a:schemeClr val="tx1"/>
                </a:solidFill>
                <a:latin typeface="+mn-lt"/>
                <a:ea typeface="+mn-ea"/>
                <a:cs typeface="+mn-cs"/>
              </a:rPr>
              <a:t> manier van werken; het is niet hetzelfde, maar heeft wel belangrijke gelijke kenmerken</a:t>
            </a:r>
          </a:p>
          <a:p>
            <a:pPr lvl="0"/>
            <a:r>
              <a:rPr lang="nl-NL" sz="1200" kern="1200" dirty="0" smtClean="0">
                <a:solidFill>
                  <a:schemeClr val="tx1"/>
                </a:solidFill>
                <a:latin typeface="+mn-lt"/>
                <a:ea typeface="+mn-ea"/>
                <a:cs typeface="+mn-cs"/>
              </a:rPr>
              <a:t>Hoe </a:t>
            </a:r>
            <a:r>
              <a:rPr lang="nl-NL" sz="1200" kern="1200" dirty="0" err="1" smtClean="0">
                <a:solidFill>
                  <a:schemeClr val="tx1"/>
                </a:solidFill>
                <a:latin typeface="+mn-lt"/>
                <a:ea typeface="+mn-ea"/>
                <a:cs typeface="+mn-cs"/>
              </a:rPr>
              <a:t>lean</a:t>
            </a:r>
            <a:r>
              <a:rPr lang="nl-NL" sz="1200" kern="1200" dirty="0" smtClean="0">
                <a:solidFill>
                  <a:schemeClr val="tx1"/>
                </a:solidFill>
                <a:latin typeface="+mn-lt"/>
                <a:ea typeface="+mn-ea"/>
                <a:cs typeface="+mn-cs"/>
              </a:rPr>
              <a:t> kan iets worden – gebruik van </a:t>
            </a:r>
            <a:r>
              <a:rPr lang="nl-NL" sz="1200" kern="1200" dirty="0" err="1" smtClean="0">
                <a:solidFill>
                  <a:schemeClr val="tx1"/>
                </a:solidFill>
                <a:latin typeface="+mn-lt"/>
                <a:ea typeface="+mn-ea"/>
                <a:cs typeface="+mn-cs"/>
              </a:rPr>
              <a:t>Mindmaps</a:t>
            </a:r>
            <a:endParaRPr lang="nl-NL" sz="1200" kern="1200" dirty="0" smtClean="0">
              <a:solidFill>
                <a:schemeClr val="tx1"/>
              </a:solidFill>
              <a:latin typeface="+mn-lt"/>
              <a:ea typeface="+mn-ea"/>
              <a:cs typeface="+mn-cs"/>
            </a:endParaRPr>
          </a:p>
          <a:p>
            <a:pPr lvl="0"/>
            <a:r>
              <a:rPr lang="nl-NL" sz="1200" kern="1200" dirty="0" smtClean="0">
                <a:solidFill>
                  <a:schemeClr val="tx1"/>
                </a:solidFill>
                <a:latin typeface="+mn-lt"/>
                <a:ea typeface="+mn-ea"/>
                <a:cs typeface="+mn-cs"/>
              </a:rPr>
              <a:t>Gebruik van </a:t>
            </a:r>
            <a:r>
              <a:rPr lang="nl-NL" sz="1200" kern="1200" dirty="0" err="1" smtClean="0">
                <a:solidFill>
                  <a:schemeClr val="tx1"/>
                </a:solidFill>
                <a:latin typeface="+mn-lt"/>
                <a:ea typeface="+mn-ea"/>
                <a:cs typeface="+mn-cs"/>
              </a:rPr>
              <a:t>templates</a:t>
            </a:r>
            <a:endParaRPr lang="nl-NL" sz="1200" kern="1200" dirty="0" smtClean="0">
              <a:solidFill>
                <a:schemeClr val="tx1"/>
              </a:solidFill>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71E7D22E-2FCF-4181-8686-08BDCDF9406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71E7D22E-2FCF-4181-8686-08BDCDF9406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Uitleg</a:t>
            </a:r>
            <a:r>
              <a:rPr lang="nl-NL" baseline="0" dirty="0" smtClean="0"/>
              <a:t> over Test Centre of </a:t>
            </a:r>
            <a:r>
              <a:rPr lang="nl-NL" baseline="0" dirty="0" err="1" smtClean="0"/>
              <a:t>Excellence</a:t>
            </a:r>
            <a:r>
              <a:rPr lang="nl-NL" baseline="0" dirty="0" smtClean="0"/>
              <a:t>. Levermodel.</a:t>
            </a:r>
          </a:p>
          <a:p>
            <a:r>
              <a:rPr lang="nl-NL" baseline="0" dirty="0" err="1" smtClean="0"/>
              <a:t>Managed</a:t>
            </a:r>
            <a:r>
              <a:rPr lang="nl-NL" baseline="0" dirty="0" smtClean="0"/>
              <a:t> Test services is de verpakking, de vorm waarin we leveren.</a:t>
            </a:r>
            <a:endParaRPr lang="nl-NL" dirty="0"/>
          </a:p>
        </p:txBody>
      </p:sp>
      <p:sp>
        <p:nvSpPr>
          <p:cNvPr id="4" name="Slide Number Placeholder 3"/>
          <p:cNvSpPr>
            <a:spLocks noGrp="1"/>
          </p:cNvSpPr>
          <p:nvPr>
            <p:ph type="sldNum" sz="quarter" idx="10"/>
          </p:nvPr>
        </p:nvSpPr>
        <p:spPr/>
        <p:txBody>
          <a:bodyPr/>
          <a:lstStyle/>
          <a:p>
            <a:fld id="{86054B42-8C1B-4612-B79D-70C3AB11876C}" type="slidenum">
              <a:rPr lang="nl-NL" smtClean="0"/>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Oud en nieuw moeten samen werken</a:t>
            </a:r>
            <a:endParaRPr lang="nl-NL" dirty="0"/>
          </a:p>
        </p:txBody>
      </p:sp>
      <p:sp>
        <p:nvSpPr>
          <p:cNvPr id="4" name="Slide Number Placeholder 3"/>
          <p:cNvSpPr>
            <a:spLocks noGrp="1"/>
          </p:cNvSpPr>
          <p:nvPr>
            <p:ph type="sldNum" sz="quarter" idx="10"/>
          </p:nvPr>
        </p:nvSpPr>
        <p:spPr/>
        <p:txBody>
          <a:bodyPr/>
          <a:lstStyle/>
          <a:p>
            <a:fld id="{71E7D22E-2FCF-4181-8686-08BDCDF9406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57263" fontAlgn="base">
              <a:spcBef>
                <a:spcPct val="0"/>
              </a:spcBef>
              <a:spcAft>
                <a:spcPct val="0"/>
              </a:spcAft>
              <a:defRPr/>
            </a:pPr>
            <a:fld id="{A9A5A044-6881-4756-8C1F-60D289B7AA73}" type="slidenum">
              <a:rPr lang="en-US" smtClean="0"/>
              <a:pPr defTabSz="957263" fontAlgn="base">
                <a:spcBef>
                  <a:spcPct val="0"/>
                </a:spcBef>
                <a:spcAft>
                  <a:spcPct val="0"/>
                </a:spcAft>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57263" fontAlgn="base">
              <a:spcBef>
                <a:spcPct val="0"/>
              </a:spcBef>
              <a:spcAft>
                <a:spcPct val="0"/>
              </a:spcAft>
              <a:defRPr/>
            </a:pPr>
            <a:fld id="{B7604A2D-E56E-457D-BBF1-BEC7F26282FC}" type="slidenum">
              <a:rPr lang="en-US" smtClean="0"/>
              <a:pPr defTabSz="957263"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xml"/><Relationship Id="rId7" Type="http://schemas.openxmlformats.org/officeDocument/2006/relationships/slideMaster" Target="../slideMasters/slideMaster1.xml"/><Relationship Id="rId12" Type="http://schemas.openxmlformats.org/officeDocument/2006/relationships/image" Target="../media/image6.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image" Target="../media/image4.jpeg"/><Relationship Id="rId4" Type="http://schemas.openxmlformats.org/officeDocument/2006/relationships/tags" Target="../tags/tag12.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2.png"/><Relationship Id="rId2" Type="http://schemas.openxmlformats.org/officeDocument/2006/relationships/tags" Target="../tags/tag4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13.vml"/><Relationship Id="rId5" Type="http://schemas.openxmlformats.org/officeDocument/2006/relationships/image" Target="../media/image12.png"/><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vmlDrawing" Target="../drawings/vmlDrawing14.v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15.vml"/><Relationship Id="rId6" Type="http://schemas.openxmlformats.org/officeDocument/2006/relationships/tags" Target="../tags/tag48.xml"/><Relationship Id="rId11" Type="http://schemas.openxmlformats.org/officeDocument/2006/relationships/oleObject" Target="../embeddings/oleObject16.bin"/><Relationship Id="rId5" Type="http://schemas.openxmlformats.org/officeDocument/2006/relationships/tags" Target="../tags/tag47.xml"/><Relationship Id="rId10" Type="http://schemas.openxmlformats.org/officeDocument/2006/relationships/image" Target="../media/image7.jpeg"/><Relationship Id="rId4" Type="http://schemas.openxmlformats.org/officeDocument/2006/relationships/tags" Target="../tags/tag46.xml"/><Relationship Id="rId9" Type="http://schemas.openxmlformats.org/officeDocument/2006/relationships/image" Target="../media/image13.jpeg"/></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hyperlink" Target="http://www.facebook.com/Capgemini" TargetMode="External"/><Relationship Id="rId26" Type="http://schemas.openxmlformats.org/officeDocument/2006/relationships/hyperlink" Target="http://www.slideshare.net/capgemini" TargetMode="External"/><Relationship Id="rId3" Type="http://schemas.openxmlformats.org/officeDocument/2006/relationships/tags" Target="../tags/tag50.xml"/><Relationship Id="rId21" Type="http://schemas.openxmlformats.org/officeDocument/2006/relationships/image" Target="../media/image15.png"/><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9.emf"/><Relationship Id="rId25" Type="http://schemas.openxmlformats.org/officeDocument/2006/relationships/image" Target="../media/image17.png"/><Relationship Id="rId2" Type="http://schemas.openxmlformats.org/officeDocument/2006/relationships/tags" Target="../tags/tag49.xml"/><Relationship Id="rId16" Type="http://schemas.openxmlformats.org/officeDocument/2006/relationships/oleObject" Target="../embeddings/oleObject17.bin"/><Relationship Id="rId20" Type="http://schemas.openxmlformats.org/officeDocument/2006/relationships/hyperlink" Target="http://www.linkedin.com/company/capgemini" TargetMode="External"/><Relationship Id="rId29" Type="http://schemas.openxmlformats.org/officeDocument/2006/relationships/oleObject" Target="../embeddings/oleObject18.bin"/><Relationship Id="rId1" Type="http://schemas.openxmlformats.org/officeDocument/2006/relationships/vmlDrawing" Target="../drawings/vmlDrawing16.v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hyperlink" Target="http://www.youtube.com/capgemini" TargetMode="External"/><Relationship Id="rId5" Type="http://schemas.openxmlformats.org/officeDocument/2006/relationships/tags" Target="../tags/tag52.xml"/><Relationship Id="rId15" Type="http://schemas.openxmlformats.org/officeDocument/2006/relationships/slideMaster" Target="../slideMasters/slideMaster1.xml"/><Relationship Id="rId23" Type="http://schemas.openxmlformats.org/officeDocument/2006/relationships/image" Target="../media/image16.png"/><Relationship Id="rId28" Type="http://schemas.openxmlformats.org/officeDocument/2006/relationships/image" Target="../media/image19.jpeg"/><Relationship Id="rId10" Type="http://schemas.openxmlformats.org/officeDocument/2006/relationships/tags" Target="../tags/tag57.xml"/><Relationship Id="rId19" Type="http://schemas.openxmlformats.org/officeDocument/2006/relationships/image" Target="../media/image14.pn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hyperlink" Target="http://www.twitter.com/capgemini" TargetMode="External"/><Relationship Id="rId27" Type="http://schemas.openxmlformats.org/officeDocument/2006/relationships/image" Target="../media/image18.gif"/><Relationship Id="rId30"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73.xml"/><Relationship Id="rId7" Type="http://schemas.openxmlformats.org/officeDocument/2006/relationships/oleObject" Target="../embeddings/oleObject20.bin"/><Relationship Id="rId2" Type="http://schemas.openxmlformats.org/officeDocument/2006/relationships/tags" Target="../tags/tag72.xml"/><Relationship Id="rId1" Type="http://schemas.openxmlformats.org/officeDocument/2006/relationships/vmlDrawing" Target="../drawings/vmlDrawing18.v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19.vml"/><Relationship Id="rId5" Type="http://schemas.openxmlformats.org/officeDocument/2006/relationships/image" Target="../media/image22.png"/><Relationship Id="rId4" Type="http://schemas.openxmlformats.org/officeDocument/2006/relationships/oleObject" Target="../embeddings/oleObject21.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vmlDrawing" Target="../drawings/vmlDrawing20.v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oleObject" Target="../embeddings/oleObject3.bin"/><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7.jpeg"/><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6.vml"/><Relationship Id="rId5" Type="http://schemas.openxmlformats.org/officeDocument/2006/relationships/image" Target="../media/image7.jpeg"/><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6.png"/><Relationship Id="rId2" Type="http://schemas.openxmlformats.org/officeDocument/2006/relationships/tags" Target="../tags/tag24.xml"/><Relationship Id="rId1" Type="http://schemas.openxmlformats.org/officeDocument/2006/relationships/vmlDrawing" Target="../drawings/vmlDrawing8.vml"/><Relationship Id="rId6" Type="http://schemas.openxmlformats.org/officeDocument/2006/relationships/tags" Target="../tags/tag28.xml"/><Relationship Id="rId11" Type="http://schemas.openxmlformats.org/officeDocument/2006/relationships/image" Target="../media/image9.emf"/><Relationship Id="rId5" Type="http://schemas.openxmlformats.org/officeDocument/2006/relationships/tags" Target="../tags/tag27.xml"/><Relationship Id="rId10" Type="http://schemas.openxmlformats.org/officeDocument/2006/relationships/oleObject" Target="../embeddings/oleObject8.bin"/><Relationship Id="rId4" Type="http://schemas.openxmlformats.org/officeDocument/2006/relationships/tags" Target="../tags/tag26.xml"/><Relationship Id="rId9"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9.v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image" Target="../media/image6.png"/><Relationship Id="rId4" Type="http://schemas.openxmlformats.org/officeDocument/2006/relationships/tags" Target="../tags/tag32.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oleObject" Target="../embeddings/oleObject10.bin"/><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image" Target="../media/image11.jpeg"/><Relationship Id="rId5" Type="http://schemas.openxmlformats.org/officeDocument/2006/relationships/slideMaster" Target="../slideMasters/slideMaster1.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1">
    <p:spTree>
      <p:nvGrpSpPr>
        <p:cNvPr id="1" name=""/>
        <p:cNvGrpSpPr/>
        <p:nvPr/>
      </p:nvGrpSpPr>
      <p:grpSpPr>
        <a:xfrm>
          <a:off x="0" y="0"/>
          <a:ext cx="0" cy="0"/>
          <a:chOff x="0" y="0"/>
          <a:chExt cx="0" cy="0"/>
        </a:xfrm>
      </p:grpSpPr>
      <p:pic>
        <p:nvPicPr>
          <p:cNvPr id="4" name="Picture 3" descr="D:\Subhasish\NL Projects\03-013.13 - Banners, image and ppt from Image\Images\shutterstock_56640178_96 dpi.jpg"/>
          <p:cNvPicPr>
            <a:picLocks noChangeAspect="1" noChangeArrowheads="1"/>
          </p:cNvPicPr>
          <p:nvPr userDrawn="1"/>
        </p:nvPicPr>
        <p:blipFill>
          <a:blip r:embed="rId8" cstate="print">
            <a:lum contrast="-20000"/>
          </a:blip>
          <a:srcRect r="19640" b="24934"/>
          <a:stretch>
            <a:fillRect/>
          </a:stretch>
        </p:blipFill>
        <p:spPr bwMode="auto">
          <a:xfrm flipH="1">
            <a:off x="0" y="1901536"/>
            <a:ext cx="9906000" cy="4956464"/>
          </a:xfrm>
          <a:prstGeom prst="rect">
            <a:avLst/>
          </a:prstGeom>
          <a:noFill/>
        </p:spPr>
      </p:pic>
      <p:sp>
        <p:nvSpPr>
          <p:cNvPr id="11" name="Rectangle 10"/>
          <p:cNvSpPr/>
          <p:nvPr userDrawn="1"/>
        </p:nvSpPr>
        <p:spPr>
          <a:xfrm>
            <a:off x="-1" y="1473693"/>
            <a:ext cx="5788241" cy="5384307"/>
          </a:xfrm>
          <a:prstGeom prst="rect">
            <a:avLst/>
          </a:prstGeom>
          <a:gradFill>
            <a:gsLst>
              <a:gs pos="0">
                <a:schemeClr val="bg1">
                  <a:alpha val="52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solidFill>
                <a:schemeClr val="tx2">
                  <a:lumMod val="50000"/>
                </a:schemeClr>
              </a:solidFill>
            </a:endParaRPr>
          </a:p>
        </p:txBody>
      </p:sp>
      <p:sp>
        <p:nvSpPr>
          <p:cNvPr id="18" name="Rectangle 17"/>
          <p:cNvSpPr/>
          <p:nvPr userDrawn="1">
            <p:custDataLst>
              <p:tags r:id="rId2"/>
            </p:custDataLst>
          </p:nvPr>
        </p:nvSpPr>
        <p:spPr>
          <a:xfrm>
            <a:off x="0" y="6400876"/>
            <a:ext cx="9906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graphicFrame>
        <p:nvGraphicFramePr>
          <p:cNvPr id="5" name="Object 4" hidden="1"/>
          <p:cNvGraphicFramePr>
            <a:graphicFrameLocks noChangeAspect="1"/>
          </p:cNvGraphicFramePr>
          <p:nvPr/>
        </p:nvGraphicFramePr>
        <p:xfrm>
          <a:off x="1" y="0"/>
          <a:ext cx="158750" cy="158750"/>
        </p:xfrm>
        <a:graphic>
          <a:graphicData uri="http://schemas.openxmlformats.org/presentationml/2006/ole">
            <p:oleObj spid="_x0000_s242690" name="think-cell Slide" r:id="rId9" imgW="360" imgH="360" progId="">
              <p:embed/>
            </p:oleObj>
          </a:graphicData>
        </a:graphic>
      </p:graphicFrame>
      <p:sp>
        <p:nvSpPr>
          <p:cNvPr id="2" name="Title 1"/>
          <p:cNvSpPr>
            <a:spLocks noGrp="1"/>
          </p:cNvSpPr>
          <p:nvPr>
            <p:ph type="ctrTitle" hasCustomPrompt="1"/>
            <p:custDataLst>
              <p:tags r:id="rId3"/>
            </p:custDataLst>
          </p:nvPr>
        </p:nvSpPr>
        <p:spPr>
          <a:xfrm>
            <a:off x="304801" y="2256613"/>
            <a:ext cx="4229100" cy="2261632"/>
          </a:xfrm>
        </p:spPr>
        <p:txBody>
          <a:bodyPr lIns="0" tIns="0" rIns="0" bIns="0"/>
          <a:lstStyle>
            <a:lvl1pPr algn="l">
              <a:defRPr sz="3300" b="0">
                <a:solidFill>
                  <a:schemeClr val="tx1"/>
                </a:solidFill>
                <a:effectLst/>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hasCustomPrompt="1"/>
            <p:custDataLst>
              <p:tags r:id="rId4"/>
            </p:custDataLst>
          </p:nvPr>
        </p:nvSpPr>
        <p:spPr>
          <a:xfrm>
            <a:off x="304800" y="4551798"/>
            <a:ext cx="4541230" cy="947750"/>
          </a:xfrm>
        </p:spPr>
        <p:txBody>
          <a:bodyPr lIns="0" tIns="0" rIns="0" bIns="0"/>
          <a:lstStyle>
            <a:lvl1pPr marL="0" indent="0" algn="l">
              <a:buNone/>
              <a:defRPr sz="2200" b="0">
                <a:solidFill>
                  <a:schemeClr val="tx1"/>
                </a:solidFill>
                <a:effectLst/>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text</a:t>
            </a:r>
            <a:r>
              <a:rPr lang="fr-FR" dirty="0" smtClean="0"/>
              <a:t> style</a:t>
            </a:r>
          </a:p>
        </p:txBody>
      </p:sp>
      <p:pic>
        <p:nvPicPr>
          <p:cNvPr id="14" name="Picture 13" descr="Capgemini_logo_cover.jpg"/>
          <p:cNvPicPr>
            <a:picLocks noChangeAspect="1"/>
          </p:cNvPicPr>
          <p:nvPr userDrawn="1"/>
        </p:nvPicPr>
        <p:blipFill>
          <a:blip r:embed="rId10" cstate="print"/>
          <a:stretch>
            <a:fillRect/>
          </a:stretch>
        </p:blipFill>
        <p:spPr>
          <a:xfrm>
            <a:off x="716232" y="653033"/>
            <a:ext cx="2999232" cy="694944"/>
          </a:xfrm>
          <a:prstGeom prst="rect">
            <a:avLst/>
          </a:prstGeom>
        </p:spPr>
      </p:pic>
      <p:pic>
        <p:nvPicPr>
          <p:cNvPr id="1027" name="Picture 3"/>
          <p:cNvPicPr>
            <a:picLocks noChangeAspect="1" noChangeArrowheads="1"/>
          </p:cNvPicPr>
          <p:nvPr userDrawn="1"/>
        </p:nvPicPr>
        <p:blipFill>
          <a:blip r:embed="rId11" cstate="print"/>
          <a:srcRect/>
          <a:stretch>
            <a:fillRect/>
          </a:stretch>
        </p:blipFill>
        <p:spPr bwMode="auto">
          <a:xfrm>
            <a:off x="8658225" y="1175729"/>
            <a:ext cx="1247775" cy="1123950"/>
          </a:xfrm>
          <a:prstGeom prst="rect">
            <a:avLst/>
          </a:prstGeom>
          <a:noFill/>
          <a:ln w="9525">
            <a:noFill/>
            <a:miter lim="800000"/>
            <a:headEnd/>
            <a:tailEnd/>
          </a:ln>
        </p:spPr>
      </p:pic>
      <p:sp>
        <p:nvSpPr>
          <p:cNvPr id="17" name="Rectangle 7"/>
          <p:cNvSpPr/>
          <p:nvPr userDrawn="1">
            <p:custDataLst>
              <p:tags r:id="rId5"/>
            </p:custDataLst>
          </p:nvPr>
        </p:nvSpPr>
        <p:spPr bwMode="auto">
          <a:xfrm>
            <a:off x="-2053" y="0"/>
            <a:ext cx="9908053"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sp>
        <p:nvSpPr>
          <p:cNvPr id="12" name="TextBox 11"/>
          <p:cNvSpPr txBox="1"/>
          <p:nvPr userDrawn="1"/>
        </p:nvSpPr>
        <p:spPr>
          <a:xfrm>
            <a:off x="6676645" y="6454687"/>
            <a:ext cx="2929072" cy="369332"/>
          </a:xfrm>
          <a:prstGeom prst="rect">
            <a:avLst/>
          </a:prstGeom>
          <a:noFill/>
        </p:spPr>
        <p:txBody>
          <a:bodyPr wrap="none" rtlCol="0">
            <a:spAutoFit/>
          </a:bodyPr>
          <a:lstStyle/>
          <a:p>
            <a:pPr algn="r"/>
            <a:r>
              <a:rPr lang="en-US" sz="1800" b="1" dirty="0" smtClean="0">
                <a:solidFill>
                  <a:schemeClr val="accent5">
                    <a:lumMod val="75000"/>
                  </a:schemeClr>
                </a:solidFill>
                <a:effectLst>
                  <a:outerShdw blurRad="38100" dist="38100" dir="2700000" algn="tl">
                    <a:srgbClr val="000000">
                      <a:alpha val="43137"/>
                    </a:srgbClr>
                  </a:outerShdw>
                </a:effectLst>
              </a:rPr>
              <a:t>Delivering Value for Less</a:t>
            </a:r>
          </a:p>
        </p:txBody>
      </p:sp>
      <p:pic>
        <p:nvPicPr>
          <p:cNvPr id="13" name="Picture 103" descr="C:\Users\UserSim\Desktop\Capgemini\Capgemini_logo_cmyk.png"/>
          <p:cNvPicPr>
            <a:picLocks noChangeAspect="1" noChangeArrowheads="1"/>
          </p:cNvPicPr>
          <p:nvPr userDrawn="1">
            <p:custDataLst>
              <p:tags r:id="rId6"/>
            </p:custDataLst>
          </p:nvPr>
        </p:nvPicPr>
        <p:blipFill>
          <a:blip r:embed="rId12" cstate="email"/>
          <a:srcRect/>
          <a:stretch>
            <a:fillRect/>
          </a:stretch>
        </p:blipFill>
        <p:spPr bwMode="auto">
          <a:xfrm>
            <a:off x="347738" y="573207"/>
            <a:ext cx="3581688" cy="829109"/>
          </a:xfrm>
          <a:prstGeom prst="rect">
            <a:avLst/>
          </a:prstGeom>
          <a:noFill/>
        </p:spPr>
      </p:pic>
      <p:sp>
        <p:nvSpPr>
          <p:cNvPr id="15" name="TextBox 14"/>
          <p:cNvSpPr txBox="1"/>
          <p:nvPr userDrawn="1"/>
        </p:nvSpPr>
        <p:spPr>
          <a:xfrm>
            <a:off x="4618454" y="773604"/>
            <a:ext cx="4987263" cy="523220"/>
          </a:xfrm>
          <a:prstGeom prst="rect">
            <a:avLst/>
          </a:prstGeom>
          <a:noFill/>
        </p:spPr>
        <p:txBody>
          <a:bodyPr wrap="none" rtlCol="0">
            <a:spAutoFit/>
          </a:bodyPr>
          <a:lstStyle/>
          <a:p>
            <a:pPr marL="0" algn="r" defTabSz="957756" rtl="0" eaLnBrk="1" latinLnBrk="0" hangingPunct="1"/>
            <a:r>
              <a:rPr lang="en-US"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A</a:t>
            </a:r>
            <a:r>
              <a:rPr lang="en-US" sz="20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cceleration </a:t>
            </a:r>
            <a:r>
              <a:rPr lang="en-US"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C</a:t>
            </a:r>
            <a:r>
              <a:rPr lang="en-US" sz="20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enter for </a:t>
            </a:r>
            <a:r>
              <a:rPr lang="en-US"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E</a:t>
            </a:r>
            <a:r>
              <a:rPr lang="en-US" sz="20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ngagements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0" y="0"/>
          <a:ext cx="147061" cy="143985"/>
        </p:xfrm>
        <a:graphic>
          <a:graphicData uri="http://schemas.openxmlformats.org/presentationml/2006/ole">
            <p:oleObj spid="_x0000_s118855" name="think-cell Slide" r:id="rId5" imgW="360" imgH="360" progId="">
              <p:embed/>
            </p:oleObj>
          </a:graphicData>
        </a:graphic>
      </p:graphicFrame>
      <p:sp>
        <p:nvSpPr>
          <p:cNvPr id="2" name="Title 1"/>
          <p:cNvSpPr>
            <a:spLocks noGrp="1"/>
          </p:cNvSpPr>
          <p:nvPr>
            <p:ph type="title" hasCustomPrompt="1"/>
            <p:custDataLst>
              <p:tags r:id="rId2"/>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3"/>
            </p:custDataLst>
          </p:nvPr>
        </p:nvSpPr>
        <p:spPr>
          <a:xfrm>
            <a:off x="323392" y="1494765"/>
            <a:ext cx="9582608" cy="4643751"/>
          </a:xfrm>
        </p:spPr>
        <p:txBody>
          <a:bodyPr/>
          <a:lstStyle>
            <a:lvl1pPr>
              <a:defRPr b="0"/>
            </a:lvl1pPr>
            <a:lvl5pPr>
              <a:buNone/>
              <a:defRPr/>
            </a:lvl5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pic>
        <p:nvPicPr>
          <p:cNvPr id="118856" name="Picture 72" descr="D:\houdhof\Pictures\ace_logo_3_small_for.png"/>
          <p:cNvPicPr>
            <a:picLocks noChangeAspect="1" noChangeArrowheads="1"/>
          </p:cNvPicPr>
          <p:nvPr userDrawn="1"/>
        </p:nvPicPr>
        <p:blipFill>
          <a:blip r:embed="rId6" cstate="print"/>
          <a:srcRect/>
          <a:stretch>
            <a:fillRect/>
          </a:stretch>
        </p:blipFill>
        <p:spPr bwMode="auto">
          <a:xfrm>
            <a:off x="9073430" y="31892"/>
            <a:ext cx="780005" cy="910006"/>
          </a:xfrm>
          <a:prstGeom prst="rect">
            <a:avLst/>
          </a:prstGeom>
          <a:noFill/>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nvGraphicFramePr>
        <p:xfrm>
          <a:off x="0" y="0"/>
          <a:ext cx="158750" cy="158750"/>
        </p:xfrm>
        <a:graphic>
          <a:graphicData uri="http://schemas.openxmlformats.org/presentationml/2006/ole">
            <p:oleObj spid="_x0000_s123974" name="think-cell Slide" r:id="rId6" imgW="360" imgH="360" progId="">
              <p:embed/>
            </p:oleObj>
          </a:graphicData>
        </a:graphic>
      </p:graphicFrame>
      <p:sp>
        <p:nvSpPr>
          <p:cNvPr id="2" name="Titre 1"/>
          <p:cNvSpPr>
            <a:spLocks noGrp="1"/>
          </p:cNvSpPr>
          <p:nvPr>
            <p:ph type="title" hasCustomPrompt="1"/>
            <p:custDataLst>
              <p:tags r:id="rId2"/>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3"/>
            </p:custDataLst>
          </p:nvPr>
        </p:nvSpPr>
        <p:spPr>
          <a:xfrm>
            <a:off x="314709" y="1533439"/>
            <a:ext cx="4502138" cy="471550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4"/>
            </p:custDataLst>
          </p:nvPr>
        </p:nvSpPr>
        <p:spPr>
          <a:xfrm>
            <a:off x="5022838" y="1533440"/>
            <a:ext cx="4502138" cy="472558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pic>
        <p:nvPicPr>
          <p:cNvPr id="7" name="Picture 72" descr="D:\houdhof\Pictures\ace_logo_3_small_for.png"/>
          <p:cNvPicPr>
            <a:picLocks noChangeAspect="1" noChangeArrowheads="1"/>
          </p:cNvPicPr>
          <p:nvPr userDrawn="1"/>
        </p:nvPicPr>
        <p:blipFill>
          <a:blip r:embed="rId7" cstate="print"/>
          <a:srcRect/>
          <a:stretch>
            <a:fillRect/>
          </a:stretch>
        </p:blipFill>
        <p:spPr bwMode="auto">
          <a:xfrm>
            <a:off x="9073430" y="31892"/>
            <a:ext cx="780005" cy="910006"/>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0" y="0"/>
          <a:ext cx="147061" cy="143985"/>
        </p:xfrm>
        <a:graphic>
          <a:graphicData uri="http://schemas.openxmlformats.org/presentationml/2006/ole">
            <p:oleObj spid="_x0000_s223234" name="think-cell Slide" r:id="rId4" imgW="360" imgH="360" progId="">
              <p:embed/>
            </p:oleObj>
          </a:graphicData>
        </a:graphic>
      </p:graphicFrame>
      <p:sp>
        <p:nvSpPr>
          <p:cNvPr id="2" name="Title 1"/>
          <p:cNvSpPr>
            <a:spLocks noGrp="1"/>
          </p:cNvSpPr>
          <p:nvPr>
            <p:ph type="title" hasCustomPrompt="1"/>
            <p:custDataLst>
              <p:tags r:id="rId2"/>
            </p:custDataLst>
          </p:nvPr>
        </p:nvSpPr>
        <p:spPr/>
        <p:txBody>
          <a:bodyPr/>
          <a:lstStyle>
            <a:lvl1pPr>
              <a:defRPr/>
            </a:lvl1pPr>
          </a:lstStyle>
          <a:p>
            <a:r>
              <a:rPr lang="en-US" noProof="0" dirty="0" smtClean="0"/>
              <a:t>Click to edit Master title style</a:t>
            </a:r>
            <a:endParaRPr lang="en-US" dirty="0"/>
          </a:p>
        </p:txBody>
      </p:sp>
      <p:pic>
        <p:nvPicPr>
          <p:cNvPr id="118856" name="Picture 72" descr="D:\houdhof\Pictures\ace_logo_3_small_for.png"/>
          <p:cNvPicPr>
            <a:picLocks noChangeAspect="1" noChangeArrowheads="1"/>
          </p:cNvPicPr>
          <p:nvPr userDrawn="1"/>
        </p:nvPicPr>
        <p:blipFill>
          <a:blip r:embed="rId5" cstate="print"/>
          <a:srcRect/>
          <a:stretch>
            <a:fillRect/>
          </a:stretch>
        </p:blipFill>
        <p:spPr bwMode="auto">
          <a:xfrm>
            <a:off x="9073430" y="31892"/>
            <a:ext cx="780005" cy="910006"/>
          </a:xfrm>
          <a:prstGeom prst="rect">
            <a:avLst/>
          </a:prstGeom>
          <a:noFill/>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0" y="0"/>
          <a:ext cx="147061" cy="143985"/>
        </p:xfrm>
        <a:graphic>
          <a:graphicData uri="http://schemas.openxmlformats.org/presentationml/2006/ole">
            <p:oleObj spid="_x0000_s224258" name="think-cell Slide" r:id="rId3" imgW="360" imgH="360" progId="">
              <p:embed/>
            </p:oleObj>
          </a:graphicData>
        </a:graphic>
      </p:graphicFrame>
      <p:pic>
        <p:nvPicPr>
          <p:cNvPr id="118856" name="Picture 72" descr="D:\houdhof\Pictures\ace_logo_3_small_for.png"/>
          <p:cNvPicPr>
            <a:picLocks noChangeAspect="1" noChangeArrowheads="1"/>
          </p:cNvPicPr>
          <p:nvPr userDrawn="1"/>
        </p:nvPicPr>
        <p:blipFill>
          <a:blip r:embed="rId4" cstate="print"/>
          <a:srcRect/>
          <a:stretch>
            <a:fillRect/>
          </a:stretch>
        </p:blipFill>
        <p:spPr bwMode="auto">
          <a:xfrm>
            <a:off x="9073430" y="31892"/>
            <a:ext cx="780005" cy="910006"/>
          </a:xfrm>
          <a:prstGeom prst="rect">
            <a:avLst/>
          </a:prstGeom>
          <a:noFill/>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nvGraphicFramePr>
        <p:xfrm>
          <a:off x="0" y="0"/>
          <a:ext cx="158750" cy="158750"/>
        </p:xfrm>
        <a:graphic>
          <a:graphicData uri="http://schemas.openxmlformats.org/presentationml/2006/ole">
            <p:oleObj spid="_x0000_s252930" name="think-cell Slide" r:id="rId8" imgW="360" imgH="360" progId="">
              <p:embed/>
            </p:oleObj>
          </a:graphicData>
        </a:graphic>
      </p:graphicFrame>
      <p:sp>
        <p:nvSpPr>
          <p:cNvPr id="4" name="TextBox 3"/>
          <p:cNvSpPr txBox="1"/>
          <p:nvPr>
            <p:custDataLst>
              <p:tags r:id="rId2"/>
            </p:custDataLst>
          </p:nvPr>
        </p:nvSpPr>
        <p:spPr>
          <a:xfrm>
            <a:off x="9567863" y="6661150"/>
            <a:ext cx="109537" cy="107950"/>
          </a:xfrm>
          <a:prstGeom prst="rect">
            <a:avLst/>
          </a:prstGeom>
          <a:noFill/>
        </p:spPr>
        <p:txBody>
          <a:bodyPr wrap="none" lIns="0" tIns="0" rIns="0" bIns="0" anchor="ctr">
            <a:spAutoFit/>
          </a:bodyPr>
          <a:lstStyle/>
          <a:p>
            <a:pPr algn="ctr" defTabSz="957756" fontAlgn="auto">
              <a:spcBef>
                <a:spcPts val="0"/>
              </a:spcBef>
              <a:spcAft>
                <a:spcPts val="0"/>
              </a:spcAft>
              <a:defRPr/>
            </a:pPr>
            <a:fld id="{B8E6EBB2-250E-4CA9-8A7D-D6B36660B308}" type="slidenum">
              <a:rPr lang="en-US" sz="700">
                <a:solidFill>
                  <a:schemeClr val="tx2"/>
                </a:solidFill>
                <a:latin typeface="+mn-lt"/>
                <a:cs typeface="+mn-cs"/>
              </a:rPr>
              <a:pPr algn="ctr" defTabSz="957756" fontAlgn="auto">
                <a:spcBef>
                  <a:spcPts val="0"/>
                </a:spcBef>
                <a:spcAft>
                  <a:spcPts val="0"/>
                </a:spcAft>
                <a:defRPr/>
              </a:pPr>
              <a:t>‹#›</a:t>
            </a:fld>
            <a:endParaRPr lang="en-US" sz="700">
              <a:solidFill>
                <a:schemeClr val="tx2"/>
              </a:solidFill>
              <a:latin typeface="+mn-lt"/>
              <a:cs typeface="+mn-cs"/>
            </a:endParaRPr>
          </a:p>
        </p:txBody>
      </p:sp>
      <p:sp>
        <p:nvSpPr>
          <p:cNvPr id="5" name="Freeform 4"/>
          <p:cNvSpPr>
            <a:spLocks/>
          </p:cNvSpPr>
          <p:nvPr>
            <p:custDataLst>
              <p:tags r:id="rId3"/>
            </p:custDataLst>
          </p:nvPr>
        </p:nvSpPr>
        <p:spPr bwMode="auto">
          <a:xfrm>
            <a:off x="0" y="676275"/>
            <a:ext cx="9906000" cy="728663"/>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lIns="99563" tIns="49782" rIns="99563" bIns="49782"/>
          <a:lstStyle/>
          <a:p>
            <a:pPr defTabSz="957756" fontAlgn="auto">
              <a:spcBef>
                <a:spcPts val="0"/>
              </a:spcBef>
              <a:spcAft>
                <a:spcPts val="0"/>
              </a:spcAft>
              <a:defRPr/>
            </a:pPr>
            <a:endParaRPr lang="fr-FR">
              <a:latin typeface="+mn-lt"/>
              <a:cs typeface="+mn-cs"/>
            </a:endParaRPr>
          </a:p>
        </p:txBody>
      </p:sp>
      <p:sp>
        <p:nvSpPr>
          <p:cNvPr id="6" name="Rectangle 5"/>
          <p:cNvSpPr>
            <a:spLocks noChangeArrowheads="1"/>
          </p:cNvSpPr>
          <p:nvPr>
            <p:custDataLst>
              <p:tags r:id="rId4"/>
            </p:custDataLst>
          </p:nvPr>
        </p:nvSpPr>
        <p:spPr bwMode="auto">
          <a:xfrm>
            <a:off x="6742113" y="6623050"/>
            <a:ext cx="2660650" cy="184150"/>
          </a:xfrm>
          <a:prstGeom prst="rect">
            <a:avLst/>
          </a:prstGeom>
          <a:noFill/>
          <a:ln w="19050">
            <a:noFill/>
            <a:miter lim="800000"/>
            <a:headEnd/>
            <a:tailEnd/>
          </a:ln>
          <a:effectLst/>
        </p:spPr>
        <p:txBody>
          <a:bodyPr lIns="35997" tIns="35997" rIns="35997" bIns="35997" anchor="b"/>
          <a:lstStyle/>
          <a:p>
            <a:pPr algn="r" defTabSz="995445" eaLnBrk="0" fontAlgn="auto" hangingPunct="0">
              <a:lnSpc>
                <a:spcPct val="90000"/>
              </a:lnSpc>
              <a:spcBef>
                <a:spcPct val="10000"/>
              </a:spcBef>
              <a:spcAft>
                <a:spcPts val="0"/>
              </a:spcAft>
              <a:defRPr/>
            </a:pPr>
            <a:r>
              <a:rPr lang="en-US" altLang="en-US" sz="700">
                <a:solidFill>
                  <a:schemeClr val="tx2"/>
                </a:solidFill>
                <a:latin typeface="+mj-lt"/>
                <a:cs typeface="Helvetica Light"/>
              </a:rPr>
              <a:t>Copyright © Capgemini 2013. All Rights Reserved</a:t>
            </a:r>
          </a:p>
        </p:txBody>
      </p:sp>
      <p:sp>
        <p:nvSpPr>
          <p:cNvPr id="7" name="Rectangle 6"/>
          <p:cNvSpPr/>
          <p:nvPr>
            <p:custDataLst>
              <p:tags r:id="rId5"/>
            </p:custDataLst>
          </p:nvPr>
        </p:nvSpPr>
        <p:spPr>
          <a:xfrm>
            <a:off x="7488238" y="6427788"/>
            <a:ext cx="1914525" cy="195262"/>
          </a:xfrm>
          <a:prstGeom prst="rect">
            <a:avLst/>
          </a:prstGeom>
        </p:spPr>
        <p:txBody>
          <a:bodyPr wrap="none" lIns="35997" tIns="35997" rIns="35997" bIns="35997" anchor="b"/>
          <a:lstStyle/>
          <a:p>
            <a:pPr algn="r" defTabSz="957756" fontAlgn="auto">
              <a:spcBef>
                <a:spcPts val="0"/>
              </a:spcBef>
              <a:spcAft>
                <a:spcPts val="0"/>
              </a:spcAft>
              <a:defRPr/>
            </a:pPr>
            <a:r>
              <a:rPr lang="en-US" sz="700">
                <a:solidFill>
                  <a:schemeClr val="tx2"/>
                </a:solidFill>
                <a:latin typeface="+mj-lt"/>
                <a:cs typeface="+mn-cs"/>
              </a:rPr>
              <a:t>Presentation Title | Date</a:t>
            </a:r>
          </a:p>
        </p:txBody>
      </p:sp>
      <p:cxnSp>
        <p:nvCxnSpPr>
          <p:cNvPr id="8" name="Straight Connector 5"/>
          <p:cNvCxnSpPr/>
          <p:nvPr>
            <p:custDataLst>
              <p:tags r:id="rId6"/>
            </p:custDataLst>
          </p:nvPr>
        </p:nvCxnSpPr>
        <p:spPr>
          <a:xfrm flipH="1">
            <a:off x="0" y="6362700"/>
            <a:ext cx="9906000" cy="0"/>
          </a:xfrm>
          <a:prstGeom prst="line">
            <a:avLst/>
          </a:prstGeom>
          <a:ln w="9525"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Picture 15" descr="Capgemini_logo_slides.jpg"/>
          <p:cNvPicPr>
            <a:picLocks noChangeAspect="1"/>
          </p:cNvPicPr>
          <p:nvPr/>
        </p:nvPicPr>
        <p:blipFill>
          <a:blip r:embed="rId9" cstate="print"/>
          <a:srcRect/>
          <a:stretch>
            <a:fillRect/>
          </a:stretch>
        </p:blipFill>
        <p:spPr bwMode="auto">
          <a:xfrm>
            <a:off x="300038" y="6453188"/>
            <a:ext cx="1379537" cy="319087"/>
          </a:xfrm>
          <a:prstGeom prst="rect">
            <a:avLst/>
          </a:prstGeom>
          <a:noFill/>
          <a:ln w="9525">
            <a:noFill/>
            <a:miter lim="800000"/>
            <a:headEnd/>
            <a:tailEnd/>
          </a:ln>
        </p:spPr>
      </p:pic>
      <p:pic>
        <p:nvPicPr>
          <p:cNvPr id="10" name="Picture 13" descr="D:\houdhof\Pictures\ACE Icon New.jpg"/>
          <p:cNvPicPr>
            <a:picLocks noChangeAspect="1" noChangeArrowheads="1"/>
          </p:cNvPicPr>
          <p:nvPr/>
        </p:nvPicPr>
        <p:blipFill>
          <a:blip r:embed="rId10" cstate="print"/>
          <a:srcRect/>
          <a:stretch>
            <a:fillRect/>
          </a:stretch>
        </p:blipFill>
        <p:spPr bwMode="auto">
          <a:xfrm>
            <a:off x="8931275" y="49213"/>
            <a:ext cx="825500" cy="827087"/>
          </a:xfrm>
          <a:prstGeom prst="rect">
            <a:avLst/>
          </a:prstGeom>
          <a:noFill/>
          <a:ln w="9525">
            <a:noFill/>
            <a:miter lim="800000"/>
            <a:headEnd/>
            <a:tailEnd/>
          </a:ln>
        </p:spPr>
      </p:pic>
      <p:graphicFrame>
        <p:nvGraphicFramePr>
          <p:cNvPr id="11" name="Object 3" hidden="1"/>
          <p:cNvGraphicFramePr>
            <a:graphicFrameLocks noChangeAspect="1"/>
          </p:cNvGraphicFramePr>
          <p:nvPr/>
        </p:nvGraphicFramePr>
        <p:xfrm>
          <a:off x="0" y="0"/>
          <a:ext cx="158750" cy="158750"/>
        </p:xfrm>
        <a:graphic>
          <a:graphicData uri="http://schemas.openxmlformats.org/presentationml/2006/ole">
            <p:oleObj spid="_x0000_s252931" name="think-cell Slide" r:id="rId11" imgW="360" imgH="360" progId="">
              <p:embed/>
            </p:oleObj>
          </a:graphicData>
        </a:graphic>
      </p:graphicFrame>
      <p:sp>
        <p:nvSpPr>
          <p:cNvPr id="2" name="Titre 1"/>
          <p:cNvSpPr>
            <a:spLocks noGrp="1"/>
          </p:cNvSpPr>
          <p:nvPr>
            <p:ph type="title"/>
          </p:nvPr>
        </p:nvSpPr>
        <p:spPr/>
        <p:txBody>
          <a:bodyPr/>
          <a:lstStyle>
            <a:lvl1pPr>
              <a:defRPr/>
            </a:lvl1pPr>
          </a:lstStyle>
          <a:p>
            <a:pPr lvl="0"/>
            <a:r>
              <a:rPr lang="en-US" noProof="0" smtClean="0"/>
              <a:t>Click to edit Master title style</a:t>
            </a:r>
            <a:endParaRPr lang="en-US" noProof="0"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losing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nvGraphicFramePr>
        <p:xfrm>
          <a:off x="0" y="0"/>
          <a:ext cx="158750" cy="158750"/>
        </p:xfrm>
        <a:graphic>
          <a:graphicData uri="http://schemas.openxmlformats.org/presentationml/2006/ole">
            <p:oleObj spid="_x0000_s254978" name="think-cell Slide" r:id="rId16" imgW="360" imgH="360" progId="">
              <p:embed/>
            </p:oleObj>
          </a:graphicData>
        </a:graphic>
      </p:graphicFrame>
      <p:sp>
        <p:nvSpPr>
          <p:cNvPr id="3" name="Rectangle 7"/>
          <p:cNvSpPr/>
          <p:nvPr>
            <p:custDataLst>
              <p:tags r:id="rId2"/>
            </p:custDataLst>
          </p:nvPr>
        </p:nvSpPr>
        <p:spPr bwMode="auto">
          <a:xfrm flipV="1">
            <a:off x="-1588" y="1677988"/>
            <a:ext cx="9907588" cy="5180012"/>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lIns="33059" tIns="42976" rIns="33059" bIns="42976" anchor="ctr"/>
          <a:lstStyle/>
          <a:p>
            <a:pPr algn="ctr" defTabSz="957756" fontAlgn="auto">
              <a:spcBef>
                <a:spcPts val="0"/>
              </a:spcBef>
              <a:spcAft>
                <a:spcPts val="0"/>
              </a:spcAft>
              <a:defRPr/>
            </a:pPr>
            <a:endParaRPr lang="en-US" sz="1000">
              <a:solidFill>
                <a:schemeClr val="bg1"/>
              </a:solidFill>
              <a:latin typeface="Arial"/>
              <a:cs typeface="Arial"/>
            </a:endParaRPr>
          </a:p>
        </p:txBody>
      </p:sp>
      <p:pic>
        <p:nvPicPr>
          <p:cNvPr id="4" name="Picture 104" descr="C:\Users\UserSim\Desktop\Capgemini\moto.emf"/>
          <p:cNvPicPr>
            <a:picLocks noChangeAspect="1" noChangeArrowheads="1"/>
          </p:cNvPicPr>
          <p:nvPr>
            <p:custDataLst>
              <p:tags r:id="rId3"/>
            </p:custDataLst>
          </p:nvPr>
        </p:nvPicPr>
        <p:blipFill>
          <a:blip r:embed="rId17" cstate="print"/>
          <a:srcRect/>
          <a:stretch>
            <a:fillRect/>
          </a:stretch>
        </p:blipFill>
        <p:spPr bwMode="auto">
          <a:xfrm>
            <a:off x="5491163" y="1173163"/>
            <a:ext cx="3646487" cy="290512"/>
          </a:xfrm>
          <a:prstGeom prst="rect">
            <a:avLst/>
          </a:prstGeom>
          <a:noFill/>
          <a:ln w="9525">
            <a:noFill/>
            <a:miter lim="800000"/>
            <a:headEnd/>
            <a:tailEnd/>
          </a:ln>
        </p:spPr>
      </p:pic>
      <p:sp>
        <p:nvSpPr>
          <p:cNvPr id="5" name="Rectangle 4"/>
          <p:cNvSpPr/>
          <p:nvPr>
            <p:custDataLst>
              <p:tags r:id="rId4"/>
            </p:custDataLst>
          </p:nvPr>
        </p:nvSpPr>
        <p:spPr>
          <a:xfrm>
            <a:off x="5524500" y="6272213"/>
            <a:ext cx="4381500" cy="388937"/>
          </a:xfrm>
          <a:prstGeom prst="rect">
            <a:avLst/>
          </a:prstGeom>
        </p:spPr>
        <p:txBody>
          <a:bodyPr lIns="33059" tIns="33059" rIns="330588" bIns="33059" anchor="b">
            <a:spAutoFit/>
          </a:bodyPr>
          <a:lstStyle/>
          <a:p>
            <a:pPr algn="r" defTabSz="957756" fontAlgn="auto">
              <a:spcBef>
                <a:spcPts val="0"/>
              </a:spcBef>
              <a:spcAft>
                <a:spcPts val="0"/>
              </a:spcAft>
              <a:defRPr/>
            </a:pPr>
            <a:r>
              <a:rPr lang="en-US" sz="700" dirty="0">
                <a:solidFill>
                  <a:schemeClr val="bg1"/>
                </a:solidFill>
                <a:latin typeface="Arial"/>
                <a:cs typeface="Arial"/>
              </a:rPr>
              <a:t>The information contained in this presentation is proprietary.</a:t>
            </a:r>
          </a:p>
          <a:p>
            <a:pPr algn="r" defTabSz="957756" fontAlgn="auto">
              <a:spcBef>
                <a:spcPts val="0"/>
              </a:spcBef>
              <a:spcAft>
                <a:spcPts val="0"/>
              </a:spcAft>
              <a:defRPr/>
            </a:pPr>
            <a:r>
              <a:rPr lang="en-US" sz="700" dirty="0">
                <a:solidFill>
                  <a:schemeClr val="bg1"/>
                </a:solidFill>
                <a:latin typeface="Arial"/>
                <a:cs typeface="Arial"/>
              </a:rPr>
              <a:t>© 2014 Capgemini. All rights reserved.</a:t>
            </a:r>
          </a:p>
          <a:p>
            <a:pPr algn="r" defTabSz="957756" fontAlgn="auto">
              <a:spcBef>
                <a:spcPts val="0"/>
              </a:spcBef>
              <a:spcAft>
                <a:spcPts val="0"/>
              </a:spcAft>
              <a:defRPr/>
            </a:pPr>
            <a:r>
              <a:rPr lang="en-US" sz="700" i="1" dirty="0" err="1">
                <a:solidFill>
                  <a:schemeClr val="bg1"/>
                </a:solidFill>
                <a:latin typeface="Arial"/>
                <a:cs typeface="Arial"/>
              </a:rPr>
              <a:t>Rightshore</a:t>
            </a:r>
            <a:r>
              <a:rPr lang="en-US" sz="700" i="1" dirty="0">
                <a:solidFill>
                  <a:schemeClr val="bg1"/>
                </a:solidFill>
                <a:latin typeface="Arial"/>
                <a:cs typeface="Arial"/>
              </a:rPr>
              <a:t>® is a trademark belonging to Capgemini.</a:t>
            </a:r>
            <a:endParaRPr lang="en-US" sz="700" dirty="0">
              <a:solidFill>
                <a:schemeClr val="bg1"/>
              </a:solidFill>
              <a:latin typeface="Arial"/>
              <a:cs typeface="Arial"/>
            </a:endParaRPr>
          </a:p>
        </p:txBody>
      </p:sp>
      <p:sp>
        <p:nvSpPr>
          <p:cNvPr id="6" name="Rectangle 5"/>
          <p:cNvSpPr/>
          <p:nvPr>
            <p:custDataLst>
              <p:tags r:id="rId5"/>
            </p:custDataLst>
          </p:nvPr>
        </p:nvSpPr>
        <p:spPr>
          <a:xfrm>
            <a:off x="6983413" y="5457825"/>
            <a:ext cx="2922587" cy="381000"/>
          </a:xfrm>
          <a:prstGeom prst="rect">
            <a:avLst/>
          </a:prstGeom>
        </p:spPr>
        <p:txBody>
          <a:bodyPr wrap="none" lIns="36000" tIns="36000" rIns="360000" bIns="36000" anchor="b">
            <a:spAutoFit/>
          </a:bodyPr>
          <a:lstStyle/>
          <a:p>
            <a:pPr algn="r" defTabSz="957756" fontAlgn="auto">
              <a:spcBef>
                <a:spcPts val="0"/>
              </a:spcBef>
              <a:spcAft>
                <a:spcPts val="0"/>
              </a:spcAft>
              <a:defRPr/>
            </a:pPr>
            <a:r>
              <a:rPr lang="en-US" sz="2000" b="1">
                <a:solidFill>
                  <a:schemeClr val="bg1"/>
                </a:solidFill>
              </a:rPr>
              <a:t>www.capgemini.com</a:t>
            </a:r>
          </a:p>
        </p:txBody>
      </p:sp>
      <p:pic>
        <p:nvPicPr>
          <p:cNvPr id="7" name="Picture 3" descr="C:\Users\UserSim\Desktop\DS_icons\128x128 shadows\facebook.png">
            <a:hlinkClick r:id="rId18"/>
          </p:cNvPr>
          <p:cNvPicPr>
            <a:picLocks noChangeAspect="1" noChangeArrowheads="1"/>
          </p:cNvPicPr>
          <p:nvPr>
            <p:custDataLst>
              <p:tags r:id="rId6"/>
            </p:custDataLst>
          </p:nvPr>
        </p:nvPicPr>
        <p:blipFill>
          <a:blip r:embed="rId19" cstate="print"/>
          <a:srcRect/>
          <a:stretch>
            <a:fillRect/>
          </a:stretch>
        </p:blipFill>
        <p:spPr bwMode="auto">
          <a:xfrm>
            <a:off x="7939088" y="5932488"/>
            <a:ext cx="277812" cy="263525"/>
          </a:xfrm>
          <a:prstGeom prst="rect">
            <a:avLst/>
          </a:prstGeom>
          <a:noFill/>
          <a:ln w="9525">
            <a:noFill/>
            <a:miter lim="800000"/>
            <a:headEnd/>
            <a:tailEnd/>
          </a:ln>
        </p:spPr>
      </p:pic>
      <p:pic>
        <p:nvPicPr>
          <p:cNvPr id="8" name="Picture 4" descr="C:\Users\UserSim\Desktop\DS_icons\128x128 shadows\linkedin.png">
            <a:hlinkClick r:id="rId20"/>
          </p:cNvPr>
          <p:cNvPicPr>
            <a:picLocks noChangeAspect="1" noChangeArrowheads="1"/>
          </p:cNvPicPr>
          <p:nvPr>
            <p:custDataLst>
              <p:tags r:id="rId7"/>
            </p:custDataLst>
          </p:nvPr>
        </p:nvPicPr>
        <p:blipFill>
          <a:blip r:embed="rId21" cstate="print"/>
          <a:srcRect/>
          <a:stretch>
            <a:fillRect/>
          </a:stretch>
        </p:blipFill>
        <p:spPr bwMode="auto">
          <a:xfrm>
            <a:off x="8274050" y="5932488"/>
            <a:ext cx="282575" cy="266700"/>
          </a:xfrm>
          <a:prstGeom prst="rect">
            <a:avLst/>
          </a:prstGeom>
          <a:noFill/>
          <a:ln w="9525">
            <a:noFill/>
            <a:miter lim="800000"/>
            <a:headEnd/>
            <a:tailEnd/>
          </a:ln>
        </p:spPr>
      </p:pic>
      <p:pic>
        <p:nvPicPr>
          <p:cNvPr id="9" name="Picture 5" descr="C:\Users\UserSim\Desktop\DS_icons\128x128 shadows\twitter.png">
            <a:hlinkClick r:id="rId22"/>
          </p:cNvPr>
          <p:cNvPicPr>
            <a:picLocks noChangeAspect="1" noChangeArrowheads="1"/>
          </p:cNvPicPr>
          <p:nvPr>
            <p:custDataLst>
              <p:tags r:id="rId8"/>
            </p:custDataLst>
          </p:nvPr>
        </p:nvPicPr>
        <p:blipFill>
          <a:blip r:embed="rId23" cstate="print"/>
          <a:srcRect/>
          <a:stretch>
            <a:fillRect/>
          </a:stretch>
        </p:blipFill>
        <p:spPr bwMode="auto">
          <a:xfrm>
            <a:off x="8904288" y="5932488"/>
            <a:ext cx="280987" cy="266700"/>
          </a:xfrm>
          <a:prstGeom prst="rect">
            <a:avLst/>
          </a:prstGeom>
          <a:noFill/>
          <a:ln w="9525">
            <a:noFill/>
            <a:miter lim="800000"/>
            <a:headEnd/>
            <a:tailEnd/>
          </a:ln>
        </p:spPr>
      </p:pic>
      <p:pic>
        <p:nvPicPr>
          <p:cNvPr id="10" name="Picture 6" descr="C:\Users\UserSim\Desktop\DS_icons\128x128 shadows\youtube.png">
            <a:hlinkClick r:id="rId24"/>
          </p:cNvPr>
          <p:cNvPicPr>
            <a:picLocks noChangeAspect="1" noChangeArrowheads="1"/>
          </p:cNvPicPr>
          <p:nvPr>
            <p:custDataLst>
              <p:tags r:id="rId9"/>
            </p:custDataLst>
          </p:nvPr>
        </p:nvPicPr>
        <p:blipFill>
          <a:blip r:embed="rId25" cstate="print"/>
          <a:srcRect/>
          <a:stretch>
            <a:fillRect/>
          </a:stretch>
        </p:blipFill>
        <p:spPr bwMode="auto">
          <a:xfrm>
            <a:off x="9242425" y="5932488"/>
            <a:ext cx="280988" cy="266700"/>
          </a:xfrm>
          <a:prstGeom prst="rect">
            <a:avLst/>
          </a:prstGeom>
          <a:noFill/>
          <a:ln w="9525">
            <a:noFill/>
            <a:miter lim="800000"/>
            <a:headEnd/>
            <a:tailEnd/>
          </a:ln>
        </p:spPr>
      </p:pic>
      <p:pic>
        <p:nvPicPr>
          <p:cNvPr id="11" name="Image 22" descr="Picto_Slideshare.gif">
            <a:hlinkClick r:id="rId26"/>
          </p:cNvPr>
          <p:cNvPicPr preferRelativeResize="0">
            <a:picLocks/>
          </p:cNvPicPr>
          <p:nvPr>
            <p:custDataLst>
              <p:tags r:id="rId10"/>
            </p:custDataLst>
          </p:nvPr>
        </p:nvPicPr>
        <p:blipFill>
          <a:blip r:embed="rId27" cstate="email"/>
          <a:srcRect l="4793" t="6316" r="5718" b="7969"/>
          <a:stretch>
            <a:fillRect/>
          </a:stretch>
        </p:blipFill>
        <p:spPr>
          <a:xfrm>
            <a:off x="8613168" y="5932547"/>
            <a:ext cx="233362" cy="238125"/>
          </a:xfrm>
          <a:prstGeom prst="roundRect">
            <a:avLst/>
          </a:prstGeom>
          <a:effectLst>
            <a:outerShdw blurRad="38100" dist="25400" dir="5400000" sx="98000" sy="98000" algn="t" rotWithShape="0">
              <a:schemeClr val="tx2">
                <a:alpha val="51000"/>
              </a:schemeClr>
            </a:outerShdw>
          </a:effectLst>
        </p:spPr>
      </p:pic>
      <p:pic>
        <p:nvPicPr>
          <p:cNvPr id="12" name="Picture 21" descr="Capgemini_logo_closing.jpg"/>
          <p:cNvPicPr>
            <a:picLocks noChangeAspect="1"/>
          </p:cNvPicPr>
          <p:nvPr/>
        </p:nvPicPr>
        <p:blipFill>
          <a:blip r:embed="rId28" cstate="print"/>
          <a:srcRect/>
          <a:stretch>
            <a:fillRect/>
          </a:stretch>
        </p:blipFill>
        <p:spPr bwMode="auto">
          <a:xfrm>
            <a:off x="690563" y="930275"/>
            <a:ext cx="3154362" cy="731838"/>
          </a:xfrm>
          <a:prstGeom prst="rect">
            <a:avLst/>
          </a:prstGeom>
          <a:noFill/>
          <a:ln w="9525">
            <a:noFill/>
            <a:miter lim="800000"/>
            <a:headEnd/>
            <a:tailEnd/>
          </a:ln>
        </p:spPr>
      </p:pic>
      <p:graphicFrame>
        <p:nvGraphicFramePr>
          <p:cNvPr id="13" name="Object 3" hidden="1"/>
          <p:cNvGraphicFramePr>
            <a:graphicFrameLocks noChangeAspect="1"/>
          </p:cNvGraphicFramePr>
          <p:nvPr/>
        </p:nvGraphicFramePr>
        <p:xfrm>
          <a:off x="0" y="0"/>
          <a:ext cx="147638" cy="144463"/>
        </p:xfrm>
        <a:graphic>
          <a:graphicData uri="http://schemas.openxmlformats.org/presentationml/2006/ole">
            <p:oleObj spid="_x0000_s254979" name="think-cell Slide" r:id="rId29" imgW="360" imgH="360" progId="">
              <p:embed/>
            </p:oleObj>
          </a:graphicData>
        </a:graphic>
      </p:graphicFrame>
      <p:grpSp>
        <p:nvGrpSpPr>
          <p:cNvPr id="14" name="Group 351"/>
          <p:cNvGrpSpPr>
            <a:grpSpLocks/>
          </p:cNvGrpSpPr>
          <p:nvPr userDrawn="1">
            <p:custDataLst>
              <p:tags r:id="rId11"/>
            </p:custDataLst>
          </p:nvPr>
        </p:nvGrpSpPr>
        <p:grpSpPr bwMode="auto">
          <a:xfrm>
            <a:off x="5781675" y="3259138"/>
            <a:ext cx="3702050" cy="2117725"/>
            <a:chOff x="5511798" y="3584333"/>
            <a:chExt cx="4818106" cy="2816468"/>
          </a:xfrm>
        </p:grpSpPr>
        <p:grpSp>
          <p:nvGrpSpPr>
            <p:cNvPr id="15" name="Group 54"/>
            <p:cNvGrpSpPr>
              <a:grpSpLocks/>
            </p:cNvGrpSpPr>
            <p:nvPr userDrawn="1">
              <p:custDataLst>
                <p:tags r:id="rId13"/>
              </p:custDataLst>
            </p:nvPr>
          </p:nvGrpSpPr>
          <p:grpSpPr bwMode="auto">
            <a:xfrm>
              <a:off x="5511798" y="3584333"/>
              <a:ext cx="4818106" cy="2816468"/>
              <a:chOff x="-6346822" y="2366960"/>
              <a:chExt cx="5613397" cy="3281360"/>
            </a:xfrm>
          </p:grpSpPr>
          <p:grpSp>
            <p:nvGrpSpPr>
              <p:cNvPr id="16" name="Group 205"/>
              <p:cNvGrpSpPr>
                <a:grpSpLocks/>
              </p:cNvGrpSpPr>
              <p:nvPr/>
            </p:nvGrpSpPr>
            <p:grpSpPr bwMode="auto">
              <a:xfrm>
                <a:off x="-6170610" y="2416173"/>
                <a:ext cx="5135561" cy="3197223"/>
                <a:chOff x="-3887" y="1522"/>
                <a:chExt cx="3235" cy="2014"/>
              </a:xfrm>
            </p:grpSpPr>
            <p:sp>
              <p:nvSpPr>
                <p:cNvPr id="144" name="Freeform 5"/>
                <p:cNvSpPr>
                  <a:spLocks noEditPoints="1"/>
                </p:cNvSpPr>
                <p:nvPr/>
              </p:nvSpPr>
              <p:spPr bwMode="auto">
                <a:xfrm>
                  <a:off x="-2016" y="3070"/>
                  <a:ext cx="136" cy="2"/>
                </a:xfrm>
                <a:custGeom>
                  <a:avLst/>
                  <a:gdLst/>
                  <a:ahLst/>
                  <a:cxnLst>
                    <a:cxn ang="0">
                      <a:pos x="58" y="1"/>
                    </a:cxn>
                    <a:cxn ang="0">
                      <a:pos x="58" y="0"/>
                    </a:cxn>
                    <a:cxn ang="0">
                      <a:pos x="0" y="0"/>
                    </a:cxn>
                    <a:cxn ang="0">
                      <a:pos x="0" y="1"/>
                    </a:cxn>
                    <a:cxn ang="0">
                      <a:pos x="58" y="0"/>
                    </a:cxn>
                    <a:cxn ang="0">
                      <a:pos x="58" y="0"/>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5" name="Freeform 6"/>
                <p:cNvSpPr>
                  <a:spLocks/>
                </p:cNvSpPr>
                <p:nvPr/>
              </p:nvSpPr>
              <p:spPr bwMode="auto">
                <a:xfrm>
                  <a:off x="-2718" y="2861"/>
                  <a:ext cx="12" cy="3"/>
                </a:xfrm>
                <a:custGeom>
                  <a:avLst/>
                  <a:gdLst/>
                  <a:ahLst/>
                  <a:cxnLst>
                    <a:cxn ang="0">
                      <a:pos x="5" y="0"/>
                    </a:cxn>
                    <a:cxn ang="0">
                      <a:pos x="0" y="0"/>
                    </a:cxn>
                    <a:cxn ang="0">
                      <a:pos x="0" y="1"/>
                    </a:cxn>
                    <a:cxn ang="0">
                      <a:pos x="5" y="1"/>
                    </a:cxn>
                    <a:cxn ang="0">
                      <a:pos x="5" y="0"/>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6" name="Freeform 7"/>
                <p:cNvSpPr>
                  <a:spLocks/>
                </p:cNvSpPr>
                <p:nvPr/>
              </p:nvSpPr>
              <p:spPr bwMode="auto">
                <a:xfrm>
                  <a:off x="-1028" y="2861"/>
                  <a:ext cx="2" cy="3"/>
                </a:xfrm>
                <a:custGeom>
                  <a:avLst/>
                  <a:gdLst/>
                  <a:ahLst/>
                  <a:cxnLst>
                    <a:cxn ang="0">
                      <a:pos x="0" y="0"/>
                    </a:cxn>
                    <a:cxn ang="0">
                      <a:pos x="0" y="1"/>
                    </a:cxn>
                    <a:cxn ang="0">
                      <a:pos x="0" y="1"/>
                    </a:cxn>
                    <a:cxn ang="0">
                      <a:pos x="0" y="0"/>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7" name="Freeform 8"/>
                <p:cNvSpPr>
                  <a:spLocks noEditPoints="1"/>
                </p:cNvSpPr>
                <p:nvPr/>
              </p:nvSpPr>
              <p:spPr bwMode="auto">
                <a:xfrm>
                  <a:off x="-2197" y="2222"/>
                  <a:ext cx="1257" cy="3"/>
                </a:xfrm>
                <a:custGeom>
                  <a:avLst/>
                  <a:gdLst/>
                  <a:ahLst/>
                  <a:cxnLst>
                    <a:cxn ang="0">
                      <a:pos x="0" y="0"/>
                    </a:cxn>
                    <a:cxn ang="0">
                      <a:pos x="0" y="0"/>
                    </a:cxn>
                    <a:cxn ang="0">
                      <a:pos x="0" y="1"/>
                    </a:cxn>
                    <a:cxn ang="0">
                      <a:pos x="0" y="0"/>
                    </a:cxn>
                    <a:cxn ang="0">
                      <a:pos x="230" y="0"/>
                    </a:cxn>
                    <a:cxn ang="0">
                      <a:pos x="228" y="0"/>
                    </a:cxn>
                    <a:cxn ang="0">
                      <a:pos x="228" y="1"/>
                    </a:cxn>
                    <a:cxn ang="0">
                      <a:pos x="230" y="1"/>
                    </a:cxn>
                    <a:cxn ang="0">
                      <a:pos x="230" y="0"/>
                    </a:cxn>
                    <a:cxn ang="0">
                      <a:pos x="431" y="0"/>
                    </a:cxn>
                    <a:cxn ang="0">
                      <a:pos x="426" y="0"/>
                    </a:cxn>
                    <a:cxn ang="0">
                      <a:pos x="426" y="1"/>
                    </a:cxn>
                    <a:cxn ang="0">
                      <a:pos x="431" y="1"/>
                    </a:cxn>
                    <a:cxn ang="0">
                      <a:pos x="431" y="0"/>
                    </a:cxn>
                    <a:cxn ang="0">
                      <a:pos x="442" y="0"/>
                    </a:cxn>
                    <a:cxn ang="0">
                      <a:pos x="436" y="0"/>
                    </a:cxn>
                    <a:cxn ang="0">
                      <a:pos x="436" y="1"/>
                    </a:cxn>
                    <a:cxn ang="0">
                      <a:pos x="442" y="1"/>
                    </a:cxn>
                    <a:cxn ang="0">
                      <a:pos x="442" y="0"/>
                    </a:cxn>
                    <a:cxn ang="0">
                      <a:pos x="462" y="0"/>
                    </a:cxn>
                    <a:cxn ang="0">
                      <a:pos x="458" y="0"/>
                    </a:cxn>
                    <a:cxn ang="0">
                      <a:pos x="459" y="1"/>
                    </a:cxn>
                    <a:cxn ang="0">
                      <a:pos x="462" y="1"/>
                    </a:cxn>
                    <a:cxn ang="0">
                      <a:pos x="462" y="0"/>
                    </a:cxn>
                    <a:cxn ang="0">
                      <a:pos x="530" y="0"/>
                    </a:cxn>
                    <a:cxn ang="0">
                      <a:pos x="530" y="0"/>
                    </a:cxn>
                    <a:cxn ang="0">
                      <a:pos x="530" y="1"/>
                    </a:cxn>
                    <a:cxn ang="0">
                      <a:pos x="531" y="1"/>
                    </a:cxn>
                    <a:cxn ang="0">
                      <a:pos x="530" y="0"/>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8" name="Freeform 9"/>
                <p:cNvSpPr>
                  <a:spLocks noEditPoints="1"/>
                </p:cNvSpPr>
                <p:nvPr/>
              </p:nvSpPr>
              <p:spPr bwMode="auto">
                <a:xfrm>
                  <a:off x="-3755" y="2222"/>
                  <a:ext cx="74" cy="3"/>
                </a:xfrm>
                <a:custGeom>
                  <a:avLst/>
                  <a:gdLst/>
                  <a:ahLst/>
                  <a:cxnLst>
                    <a:cxn ang="0">
                      <a:pos x="0" y="0"/>
                    </a:cxn>
                    <a:cxn ang="0">
                      <a:pos x="0" y="0"/>
                    </a:cxn>
                    <a:cxn ang="0">
                      <a:pos x="0" y="1"/>
                    </a:cxn>
                    <a:cxn ang="0">
                      <a:pos x="0" y="1"/>
                    </a:cxn>
                    <a:cxn ang="0">
                      <a:pos x="0" y="0"/>
                    </a:cxn>
                    <a:cxn ang="0">
                      <a:pos x="31" y="0"/>
                    </a:cxn>
                    <a:cxn ang="0">
                      <a:pos x="31" y="0"/>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9" name="Freeform 10"/>
                <p:cNvSpPr>
                  <a:spLocks noEditPoints="1"/>
                </p:cNvSpPr>
                <p:nvPr/>
              </p:nvSpPr>
              <p:spPr bwMode="auto">
                <a:xfrm>
                  <a:off x="-2263" y="1682"/>
                  <a:ext cx="1069" cy="3"/>
                </a:xfrm>
                <a:custGeom>
                  <a:avLst/>
                  <a:gdLst/>
                  <a:ahLst/>
                  <a:cxnLst>
                    <a:cxn ang="0">
                      <a:pos x="5" y="0"/>
                    </a:cxn>
                    <a:cxn ang="0">
                      <a:pos x="0" y="0"/>
                    </a:cxn>
                    <a:cxn ang="0">
                      <a:pos x="0" y="1"/>
                    </a:cxn>
                    <a:cxn ang="0">
                      <a:pos x="5" y="1"/>
                    </a:cxn>
                    <a:cxn ang="0">
                      <a:pos x="5" y="0"/>
                    </a:cxn>
                    <a:cxn ang="0">
                      <a:pos x="119" y="0"/>
                    </a:cxn>
                    <a:cxn ang="0">
                      <a:pos x="114" y="0"/>
                    </a:cxn>
                    <a:cxn ang="0">
                      <a:pos x="114" y="1"/>
                    </a:cxn>
                    <a:cxn ang="0">
                      <a:pos x="119" y="1"/>
                    </a:cxn>
                    <a:cxn ang="0">
                      <a:pos x="119" y="0"/>
                    </a:cxn>
                    <a:cxn ang="0">
                      <a:pos x="167" y="0"/>
                    </a:cxn>
                    <a:cxn ang="0">
                      <a:pos x="166" y="0"/>
                    </a:cxn>
                    <a:cxn ang="0">
                      <a:pos x="166" y="1"/>
                    </a:cxn>
                    <a:cxn ang="0">
                      <a:pos x="167" y="1"/>
                    </a:cxn>
                    <a:cxn ang="0">
                      <a:pos x="167" y="0"/>
                    </a:cxn>
                    <a:cxn ang="0">
                      <a:pos x="223" y="0"/>
                    </a:cxn>
                    <a:cxn ang="0">
                      <a:pos x="218" y="0"/>
                    </a:cxn>
                    <a:cxn ang="0">
                      <a:pos x="218" y="1"/>
                    </a:cxn>
                    <a:cxn ang="0">
                      <a:pos x="223" y="1"/>
                    </a:cxn>
                    <a:cxn ang="0">
                      <a:pos x="223" y="0"/>
                    </a:cxn>
                    <a:cxn ang="0">
                      <a:pos x="327" y="0"/>
                    </a:cxn>
                    <a:cxn ang="0">
                      <a:pos x="326" y="0"/>
                    </a:cxn>
                    <a:cxn ang="0">
                      <a:pos x="327" y="1"/>
                    </a:cxn>
                    <a:cxn ang="0">
                      <a:pos x="327" y="1"/>
                    </a:cxn>
                    <a:cxn ang="0">
                      <a:pos x="327" y="0"/>
                    </a:cxn>
                    <a:cxn ang="0">
                      <a:pos x="431" y="0"/>
                    </a:cxn>
                    <a:cxn ang="0">
                      <a:pos x="426" y="0"/>
                    </a:cxn>
                    <a:cxn ang="0">
                      <a:pos x="426" y="1"/>
                    </a:cxn>
                    <a:cxn ang="0">
                      <a:pos x="431" y="1"/>
                    </a:cxn>
                    <a:cxn ang="0">
                      <a:pos x="431" y="0"/>
                    </a:cxn>
                    <a:cxn ang="0">
                      <a:pos x="442" y="0"/>
                    </a:cxn>
                    <a:cxn ang="0">
                      <a:pos x="437" y="0"/>
                    </a:cxn>
                    <a:cxn ang="0">
                      <a:pos x="437" y="1"/>
                    </a:cxn>
                    <a:cxn ang="0">
                      <a:pos x="442" y="1"/>
                    </a:cxn>
                    <a:cxn ang="0">
                      <a:pos x="442" y="0"/>
                    </a:cxn>
                    <a:cxn ang="0">
                      <a:pos x="447" y="0"/>
                    </a:cxn>
                    <a:cxn ang="0">
                      <a:pos x="447" y="0"/>
                    </a:cxn>
                    <a:cxn ang="0">
                      <a:pos x="447" y="1"/>
                    </a:cxn>
                    <a:cxn ang="0">
                      <a:pos x="449" y="1"/>
                    </a:cxn>
                    <a:cxn ang="0">
                      <a:pos x="447" y="0"/>
                    </a:cxn>
                    <a:cxn ang="0">
                      <a:pos x="452" y="0"/>
                    </a:cxn>
                    <a:cxn ang="0">
                      <a:pos x="450" y="0"/>
                    </a:cxn>
                    <a:cxn ang="0">
                      <a:pos x="451" y="1"/>
                    </a:cxn>
                    <a:cxn ang="0">
                      <a:pos x="452" y="1"/>
                    </a:cxn>
                    <a:cxn ang="0">
                      <a:pos x="452" y="0"/>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0" name="Freeform 11"/>
                <p:cNvSpPr>
                  <a:spLocks noEditPoints="1"/>
                </p:cNvSpPr>
                <p:nvPr/>
              </p:nvSpPr>
              <p:spPr bwMode="auto">
                <a:xfrm>
                  <a:off x="-3519" y="1682"/>
                  <a:ext cx="531" cy="3"/>
                </a:xfrm>
                <a:custGeom>
                  <a:avLst/>
                  <a:gdLst/>
                  <a:ahLst/>
                  <a:cxnLst>
                    <a:cxn ang="0">
                      <a:pos x="5" y="1"/>
                    </a:cxn>
                    <a:cxn ang="0">
                      <a:pos x="5" y="1"/>
                    </a:cxn>
                    <a:cxn ang="0">
                      <a:pos x="5" y="1"/>
                    </a:cxn>
                    <a:cxn ang="0">
                      <a:pos x="5" y="1"/>
                    </a:cxn>
                    <a:cxn ang="0">
                      <a:pos x="3" y="0"/>
                    </a:cxn>
                    <a:cxn ang="0">
                      <a:pos x="0" y="0"/>
                    </a:cxn>
                    <a:cxn ang="0">
                      <a:pos x="0" y="1"/>
                    </a:cxn>
                    <a:cxn ang="0">
                      <a:pos x="2" y="1"/>
                    </a:cxn>
                    <a:cxn ang="0">
                      <a:pos x="3" y="0"/>
                    </a:cxn>
                    <a:cxn ang="0">
                      <a:pos x="88" y="0"/>
                    </a:cxn>
                    <a:cxn ang="0">
                      <a:pos x="88" y="0"/>
                    </a:cxn>
                    <a:cxn ang="0">
                      <a:pos x="88" y="1"/>
                    </a:cxn>
                    <a:cxn ang="0">
                      <a:pos x="88" y="1"/>
                    </a:cxn>
                    <a:cxn ang="0">
                      <a:pos x="88" y="0"/>
                    </a:cxn>
                    <a:cxn ang="0">
                      <a:pos x="224" y="0"/>
                    </a:cxn>
                    <a:cxn ang="0">
                      <a:pos x="223" y="0"/>
                    </a:cxn>
                    <a:cxn ang="0">
                      <a:pos x="224" y="1"/>
                    </a:cxn>
                    <a:cxn ang="0">
                      <a:pos x="224" y="0"/>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1" name="Freeform 12"/>
                <p:cNvSpPr>
                  <a:spLocks/>
                </p:cNvSpPr>
                <p:nvPr/>
              </p:nvSpPr>
              <p:spPr bwMode="auto">
                <a:xfrm>
                  <a:off x="-1232" y="1987"/>
                  <a:ext cx="133" cy="270"/>
                </a:xfrm>
                <a:custGeom>
                  <a:avLst/>
                  <a:gdLst/>
                  <a:ahLst/>
                  <a:cxnLst>
                    <a:cxn ang="0">
                      <a:pos x="2" y="0"/>
                    </a:cxn>
                    <a:cxn ang="0">
                      <a:pos x="0" y="0"/>
                    </a:cxn>
                    <a:cxn ang="0">
                      <a:pos x="48" y="100"/>
                    </a:cxn>
                    <a:cxn ang="0">
                      <a:pos x="48" y="100"/>
                    </a:cxn>
                    <a:cxn ang="0">
                      <a:pos x="48" y="100"/>
                    </a:cxn>
                    <a:cxn ang="0">
                      <a:pos x="49" y="103"/>
                    </a:cxn>
                    <a:cxn ang="0">
                      <a:pos x="54" y="114"/>
                    </a:cxn>
                    <a:cxn ang="0">
                      <a:pos x="56" y="114"/>
                    </a:cxn>
                    <a:cxn ang="0">
                      <a:pos x="51" y="101"/>
                    </a:cxn>
                    <a:cxn ang="0">
                      <a:pos x="49" y="101"/>
                    </a:cxn>
                    <a:cxn ang="0">
                      <a:pos x="49" y="100"/>
                    </a:cxn>
                    <a:cxn ang="0">
                      <a:pos x="50" y="100"/>
                    </a:cxn>
                    <a:cxn ang="0">
                      <a:pos x="50" y="99"/>
                    </a:cxn>
                    <a:cxn ang="0">
                      <a:pos x="50" y="99"/>
                    </a:cxn>
                    <a:cxn ang="0">
                      <a:pos x="2" y="0"/>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2" name="Freeform 13"/>
                <p:cNvSpPr>
                  <a:spLocks/>
                </p:cNvSpPr>
                <p:nvPr/>
              </p:nvSpPr>
              <p:spPr bwMode="auto">
                <a:xfrm>
                  <a:off x="-1116" y="2222"/>
                  <a:ext cx="5" cy="3"/>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3" name="Freeform 14"/>
                <p:cNvSpPr>
                  <a:spLocks noEditPoints="1"/>
                </p:cNvSpPr>
                <p:nvPr/>
              </p:nvSpPr>
              <p:spPr bwMode="auto">
                <a:xfrm>
                  <a:off x="-1103" y="2260"/>
                  <a:ext cx="171" cy="1016"/>
                </a:xfrm>
                <a:custGeom>
                  <a:avLst/>
                  <a:gdLst/>
                  <a:ahLst/>
                  <a:cxnLst>
                    <a:cxn ang="0">
                      <a:pos x="55" y="343"/>
                    </a:cxn>
                    <a:cxn ang="0">
                      <a:pos x="53" y="343"/>
                    </a:cxn>
                    <a:cxn ang="0">
                      <a:pos x="53" y="343"/>
                    </a:cxn>
                    <a:cxn ang="0">
                      <a:pos x="62" y="394"/>
                    </a:cxn>
                    <a:cxn ang="0">
                      <a:pos x="70" y="429"/>
                    </a:cxn>
                    <a:cxn ang="0">
                      <a:pos x="72" y="429"/>
                    </a:cxn>
                    <a:cxn ang="0">
                      <a:pos x="60" y="374"/>
                    </a:cxn>
                    <a:cxn ang="0">
                      <a:pos x="57" y="352"/>
                    </a:cxn>
                    <a:cxn ang="0">
                      <a:pos x="55" y="343"/>
                    </a:cxn>
                    <a:cxn ang="0">
                      <a:pos x="34" y="255"/>
                    </a:cxn>
                    <a:cxn ang="0">
                      <a:pos x="32" y="255"/>
                    </a:cxn>
                    <a:cxn ang="0">
                      <a:pos x="39" y="292"/>
                    </a:cxn>
                    <a:cxn ang="0">
                      <a:pos x="46" y="324"/>
                    </a:cxn>
                    <a:cxn ang="0">
                      <a:pos x="50" y="336"/>
                    </a:cxn>
                    <a:cxn ang="0">
                      <a:pos x="52" y="342"/>
                    </a:cxn>
                    <a:cxn ang="0">
                      <a:pos x="55" y="342"/>
                    </a:cxn>
                    <a:cxn ang="0">
                      <a:pos x="52" y="336"/>
                    </a:cxn>
                    <a:cxn ang="0">
                      <a:pos x="40" y="284"/>
                    </a:cxn>
                    <a:cxn ang="0">
                      <a:pos x="35" y="259"/>
                    </a:cxn>
                    <a:cxn ang="0">
                      <a:pos x="34" y="255"/>
                    </a:cxn>
                    <a:cxn ang="0">
                      <a:pos x="32" y="233"/>
                    </a:cxn>
                    <a:cxn ang="0">
                      <a:pos x="30" y="233"/>
                    </a:cxn>
                    <a:cxn ang="0">
                      <a:pos x="31" y="249"/>
                    </a:cxn>
                    <a:cxn ang="0">
                      <a:pos x="31" y="249"/>
                    </a:cxn>
                    <a:cxn ang="0">
                      <a:pos x="32" y="254"/>
                    </a:cxn>
                    <a:cxn ang="0">
                      <a:pos x="32" y="254"/>
                    </a:cxn>
                    <a:cxn ang="0">
                      <a:pos x="34" y="254"/>
                    </a:cxn>
                    <a:cxn ang="0">
                      <a:pos x="33" y="249"/>
                    </a:cxn>
                    <a:cxn ang="0">
                      <a:pos x="33" y="249"/>
                    </a:cxn>
                    <a:cxn ang="0">
                      <a:pos x="32" y="233"/>
                    </a:cxn>
                    <a:cxn ang="0">
                      <a:pos x="25" y="102"/>
                    </a:cxn>
                    <a:cxn ang="0">
                      <a:pos x="23" y="102"/>
                    </a:cxn>
                    <a:cxn ang="0">
                      <a:pos x="22" y="112"/>
                    </a:cxn>
                    <a:cxn ang="0">
                      <a:pos x="22" y="112"/>
                    </a:cxn>
                    <a:cxn ang="0">
                      <a:pos x="30" y="232"/>
                    </a:cxn>
                    <a:cxn ang="0">
                      <a:pos x="32" y="232"/>
                    </a:cxn>
                    <a:cxn ang="0">
                      <a:pos x="24" y="113"/>
                    </a:cxn>
                    <a:cxn ang="0">
                      <a:pos x="25" y="102"/>
                    </a:cxn>
                    <a:cxn ang="0">
                      <a:pos x="3" y="0"/>
                    </a:cxn>
                    <a:cxn ang="0">
                      <a:pos x="0" y="0"/>
                    </a:cxn>
                    <a:cxn ang="0">
                      <a:pos x="23" y="95"/>
                    </a:cxn>
                    <a:cxn ang="0">
                      <a:pos x="23" y="101"/>
                    </a:cxn>
                    <a:cxn ang="0">
                      <a:pos x="25" y="101"/>
                    </a:cxn>
                    <a:cxn ang="0">
                      <a:pos x="25" y="95"/>
                    </a:cxn>
                    <a:cxn ang="0">
                      <a:pos x="3" y="0"/>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4" name="Freeform 15"/>
                <p:cNvSpPr>
                  <a:spLocks/>
                </p:cNvSpPr>
                <p:nvPr/>
              </p:nvSpPr>
              <p:spPr bwMode="auto">
                <a:xfrm>
                  <a:off x="-981" y="3070"/>
                  <a:ext cx="8" cy="2"/>
                </a:xfrm>
                <a:custGeom>
                  <a:avLst/>
                  <a:gdLst/>
                  <a:ahLst/>
                  <a:cxnLst>
                    <a:cxn ang="0">
                      <a:pos x="3" y="0"/>
                    </a:cxn>
                    <a:cxn ang="0">
                      <a:pos x="0" y="0"/>
                    </a:cxn>
                    <a:cxn ang="0">
                      <a:pos x="1" y="1"/>
                    </a:cxn>
                    <a:cxn ang="0">
                      <a:pos x="3" y="1"/>
                    </a:cxn>
                    <a:cxn ang="0">
                      <a:pos x="3" y="1"/>
                    </a:cxn>
                    <a:cxn ang="0">
                      <a:pos x="3" y="1"/>
                    </a:cxn>
                    <a:cxn ang="0">
                      <a:pos x="3" y="0"/>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5" name="Freeform 16"/>
                <p:cNvSpPr>
                  <a:spLocks/>
                </p:cNvSpPr>
                <p:nvPr/>
              </p:nvSpPr>
              <p:spPr bwMode="auto">
                <a:xfrm>
                  <a:off x="-1028" y="2861"/>
                  <a:ext cx="5" cy="3"/>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6" name="Freeform 17"/>
                <p:cNvSpPr>
                  <a:spLocks noEditPoints="1"/>
                </p:cNvSpPr>
                <p:nvPr/>
              </p:nvSpPr>
              <p:spPr bwMode="auto">
                <a:xfrm>
                  <a:off x="-1749" y="1524"/>
                  <a:ext cx="843" cy="1831"/>
                </a:xfrm>
                <a:custGeom>
                  <a:avLst/>
                  <a:gdLst/>
                  <a:ahLst/>
                  <a:cxnLst>
                    <a:cxn ang="0">
                      <a:pos x="345" y="740"/>
                    </a:cxn>
                    <a:cxn ang="0">
                      <a:pos x="343" y="740"/>
                    </a:cxn>
                    <a:cxn ang="0">
                      <a:pos x="344" y="744"/>
                    </a:cxn>
                    <a:cxn ang="0">
                      <a:pos x="354" y="772"/>
                    </a:cxn>
                    <a:cxn ang="0">
                      <a:pos x="355" y="772"/>
                    </a:cxn>
                    <a:cxn ang="0">
                      <a:pos x="356" y="772"/>
                    </a:cxn>
                    <a:cxn ang="0">
                      <a:pos x="356" y="771"/>
                    </a:cxn>
                    <a:cxn ang="0">
                      <a:pos x="346" y="744"/>
                    </a:cxn>
                    <a:cxn ang="0">
                      <a:pos x="345" y="740"/>
                    </a:cxn>
                    <a:cxn ang="0">
                      <a:pos x="145" y="98"/>
                    </a:cxn>
                    <a:cxn ang="0">
                      <a:pos x="142" y="98"/>
                    </a:cxn>
                    <a:cxn ang="0">
                      <a:pos x="219" y="194"/>
                    </a:cxn>
                    <a:cxn ang="0">
                      <a:pos x="221" y="194"/>
                    </a:cxn>
                    <a:cxn ang="0">
                      <a:pos x="145" y="98"/>
                    </a:cxn>
                    <a:cxn ang="0">
                      <a:pos x="110" y="67"/>
                    </a:cxn>
                    <a:cxn ang="0">
                      <a:pos x="107" y="67"/>
                    </a:cxn>
                    <a:cxn ang="0">
                      <a:pos x="141" y="97"/>
                    </a:cxn>
                    <a:cxn ang="0">
                      <a:pos x="144" y="97"/>
                    </a:cxn>
                    <a:cxn ang="0">
                      <a:pos x="110" y="67"/>
                    </a:cxn>
                    <a:cxn ang="0">
                      <a:pos x="2" y="0"/>
                    </a:cxn>
                    <a:cxn ang="0">
                      <a:pos x="0" y="0"/>
                    </a:cxn>
                    <a:cxn ang="0">
                      <a:pos x="0" y="1"/>
                    </a:cxn>
                    <a:cxn ang="0">
                      <a:pos x="0" y="1"/>
                    </a:cxn>
                    <a:cxn ang="0">
                      <a:pos x="2" y="2"/>
                    </a:cxn>
                    <a:cxn ang="0">
                      <a:pos x="106" y="66"/>
                    </a:cxn>
                    <a:cxn ang="0">
                      <a:pos x="109" y="66"/>
                    </a:cxn>
                    <a:cxn ang="0">
                      <a:pos x="2" y="0"/>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7" name="Freeform 18"/>
                <p:cNvSpPr>
                  <a:spLocks/>
                </p:cNvSpPr>
                <p:nvPr/>
              </p:nvSpPr>
              <p:spPr bwMode="auto">
                <a:xfrm>
                  <a:off x="-1416"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8" name="Freeform 19"/>
                <p:cNvSpPr>
                  <a:spLocks/>
                </p:cNvSpPr>
                <p:nvPr/>
              </p:nvSpPr>
              <p:spPr bwMode="auto">
                <a:xfrm>
                  <a:off x="-1499" y="1682"/>
                  <a:ext cx="9" cy="3"/>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59" name="Freeform 20"/>
                <p:cNvSpPr>
                  <a:spLocks noEditPoints="1"/>
                </p:cNvSpPr>
                <p:nvPr/>
              </p:nvSpPr>
              <p:spPr bwMode="auto">
                <a:xfrm>
                  <a:off x="-2620" y="2810"/>
                  <a:ext cx="179" cy="3"/>
                </a:xfrm>
                <a:custGeom>
                  <a:avLst/>
                  <a:gdLst/>
                  <a:ahLst/>
                  <a:cxnLst>
                    <a:cxn ang="0">
                      <a:pos x="178" y="2"/>
                    </a:cxn>
                    <a:cxn ang="0">
                      <a:pos x="178" y="0"/>
                    </a:cxn>
                    <a:cxn ang="0">
                      <a:pos x="178" y="2"/>
                    </a:cxn>
                    <a:cxn ang="0">
                      <a:pos x="0" y="0"/>
                    </a:cxn>
                    <a:cxn ang="0">
                      <a:pos x="0" y="2"/>
                    </a:cxn>
                    <a:cxn ang="0">
                      <a:pos x="0" y="2"/>
                    </a:cxn>
                    <a:cxn ang="0">
                      <a:pos x="0" y="2"/>
                    </a:cxn>
                    <a:cxn ang="0">
                      <a:pos x="0" y="0"/>
                    </a:cxn>
                    <a:cxn ang="0">
                      <a:pos x="178" y="0"/>
                    </a:cxn>
                    <a:cxn ang="0">
                      <a:pos x="178" y="0"/>
                    </a:cxn>
                  </a:cxnLst>
                  <a:rect l="0" t="0" r="r" b="b"/>
                  <a:pathLst>
                    <a:path w="178" h="2">
                      <a:moveTo>
                        <a:pt x="178" y="2"/>
                      </a:moveTo>
                      <a:lnTo>
                        <a:pt x="178" y="0"/>
                      </a:lnTo>
                      <a:lnTo>
                        <a:pt x="178" y="2"/>
                      </a:lnTo>
                      <a:close/>
                      <a:moveTo>
                        <a:pt x="0" y="0"/>
                      </a:moveTo>
                      <a:lnTo>
                        <a:pt x="0" y="2"/>
                      </a:lnTo>
                      <a:lnTo>
                        <a:pt x="0" y="2"/>
                      </a:lnTo>
                      <a:lnTo>
                        <a:pt x="0" y="2"/>
                      </a:lnTo>
                      <a:lnTo>
                        <a:pt x="0" y="0"/>
                      </a:lnTo>
                      <a:close/>
                      <a:moveTo>
                        <a:pt x="178" y="0"/>
                      </a:moveTo>
                      <a:lnTo>
                        <a:pt x="178"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0" name="Freeform 21"/>
                <p:cNvSpPr>
                  <a:spLocks noEditPoints="1"/>
                </p:cNvSpPr>
                <p:nvPr/>
              </p:nvSpPr>
              <p:spPr bwMode="auto">
                <a:xfrm>
                  <a:off x="-2620" y="2810"/>
                  <a:ext cx="179" cy="3"/>
                </a:xfrm>
                <a:custGeom>
                  <a:avLst/>
                  <a:gdLst/>
                  <a:ahLst/>
                  <a:cxnLst>
                    <a:cxn ang="0">
                      <a:pos x="178" y="2"/>
                    </a:cxn>
                    <a:cxn ang="0">
                      <a:pos x="178" y="0"/>
                    </a:cxn>
                    <a:cxn ang="0">
                      <a:pos x="0" y="0"/>
                    </a:cxn>
                    <a:cxn ang="0">
                      <a:pos x="0" y="2"/>
                    </a:cxn>
                    <a:cxn ang="0">
                      <a:pos x="0" y="2"/>
                    </a:cxn>
                    <a:cxn ang="0">
                      <a:pos x="0" y="2"/>
                    </a:cxn>
                    <a:cxn ang="0">
                      <a:pos x="178" y="0"/>
                    </a:cxn>
                    <a:cxn ang="0">
                      <a:pos x="178" y="0"/>
                    </a:cxn>
                  </a:cxnLst>
                  <a:rect l="0" t="0" r="r" b="b"/>
                  <a:pathLst>
                    <a:path w="178" h="2">
                      <a:moveTo>
                        <a:pt x="178" y="2"/>
                      </a:moveTo>
                      <a:lnTo>
                        <a:pt x="178" y="0"/>
                      </a:lnTo>
                      <a:moveTo>
                        <a:pt x="0" y="0"/>
                      </a:moveTo>
                      <a:lnTo>
                        <a:pt x="0" y="2"/>
                      </a:lnTo>
                      <a:lnTo>
                        <a:pt x="0" y="2"/>
                      </a:lnTo>
                      <a:lnTo>
                        <a:pt x="0" y="2"/>
                      </a:lnTo>
                      <a:moveTo>
                        <a:pt x="178" y="0"/>
                      </a:moveTo>
                      <a:lnTo>
                        <a:pt x="178" y="0"/>
                      </a:lnTo>
                    </a:path>
                  </a:pathLst>
                </a:custGeom>
                <a:no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1" name="Freeform 22"/>
                <p:cNvSpPr>
                  <a:spLocks/>
                </p:cNvSpPr>
                <p:nvPr/>
              </p:nvSpPr>
              <p:spPr bwMode="auto">
                <a:xfrm>
                  <a:off x="-1032" y="2810"/>
                  <a:ext cx="6" cy="3"/>
                </a:xfrm>
                <a:custGeom>
                  <a:avLst/>
                  <a:gdLst/>
                  <a:ahLst/>
                  <a:cxnLst>
                    <a:cxn ang="0">
                      <a:pos x="5" y="0"/>
                    </a:cxn>
                    <a:cxn ang="0">
                      <a:pos x="0" y="0"/>
                    </a:cxn>
                    <a:cxn ang="0">
                      <a:pos x="0" y="2"/>
                    </a:cxn>
                    <a:cxn ang="0">
                      <a:pos x="5" y="2"/>
                    </a:cxn>
                    <a:cxn ang="0">
                      <a:pos x="5" y="0"/>
                    </a:cxn>
                    <a:cxn ang="0">
                      <a:pos x="5" y="0"/>
                    </a:cxn>
                  </a:cxnLst>
                  <a:rect l="0" t="0" r="r" b="b"/>
                  <a:pathLst>
                    <a:path w="5" h="2">
                      <a:moveTo>
                        <a:pt x="5" y="0"/>
                      </a:moveTo>
                      <a:lnTo>
                        <a:pt x="0" y="0"/>
                      </a:lnTo>
                      <a:lnTo>
                        <a:pt x="0" y="2"/>
                      </a:lnTo>
                      <a:lnTo>
                        <a:pt x="5" y="2"/>
                      </a:lnTo>
                      <a:lnTo>
                        <a:pt x="5" y="0"/>
                      </a:lnTo>
                      <a:lnTo>
                        <a:pt x="5"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2" name="Freeform 23"/>
                <p:cNvSpPr>
                  <a:spLocks/>
                </p:cNvSpPr>
                <p:nvPr/>
              </p:nvSpPr>
              <p:spPr bwMode="auto">
                <a:xfrm>
                  <a:off x="-938" y="3276"/>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3" name="Freeform 24"/>
                <p:cNvSpPr>
                  <a:spLocks noEditPoints="1"/>
                </p:cNvSpPr>
                <p:nvPr/>
              </p:nvSpPr>
              <p:spPr bwMode="auto">
                <a:xfrm>
                  <a:off x="-3887" y="3352"/>
                  <a:ext cx="396" cy="0"/>
                </a:xfrm>
                <a:custGeom>
                  <a:avLst/>
                  <a:gdLst/>
                  <a:ahLst/>
                  <a:cxnLst>
                    <a:cxn ang="0">
                      <a:pos x="0" y="0"/>
                    </a:cxn>
                    <a:cxn ang="0">
                      <a:pos x="0" y="0"/>
                    </a:cxn>
                    <a:cxn ang="0">
                      <a:pos x="4" y="0"/>
                    </a:cxn>
                    <a:cxn ang="0">
                      <a:pos x="15" y="0"/>
                    </a:cxn>
                    <a:cxn ang="0">
                      <a:pos x="10" y="0"/>
                    </a:cxn>
                    <a:cxn ang="0">
                      <a:pos x="15" y="0"/>
                    </a:cxn>
                    <a:cxn ang="0">
                      <a:pos x="20" y="0"/>
                    </a:cxn>
                    <a:cxn ang="0">
                      <a:pos x="25" y="0"/>
                    </a:cxn>
                    <a:cxn ang="0">
                      <a:pos x="36" y="0"/>
                    </a:cxn>
                    <a:cxn ang="0">
                      <a:pos x="30" y="0"/>
                    </a:cxn>
                    <a:cxn ang="0">
                      <a:pos x="36" y="0"/>
                    </a:cxn>
                    <a:cxn ang="0">
                      <a:pos x="43" y="0"/>
                    </a:cxn>
                    <a:cxn ang="0">
                      <a:pos x="46" y="0"/>
                    </a:cxn>
                    <a:cxn ang="0">
                      <a:pos x="56" y="0"/>
                    </a:cxn>
                    <a:cxn ang="0">
                      <a:pos x="51" y="0"/>
                    </a:cxn>
                    <a:cxn ang="0">
                      <a:pos x="56" y="0"/>
                    </a:cxn>
                    <a:cxn ang="0">
                      <a:pos x="62" y="0"/>
                    </a:cxn>
                    <a:cxn ang="0">
                      <a:pos x="67" y="0"/>
                    </a:cxn>
                    <a:cxn ang="0">
                      <a:pos x="77" y="0"/>
                    </a:cxn>
                    <a:cxn ang="0">
                      <a:pos x="72" y="0"/>
                    </a:cxn>
                    <a:cxn ang="0">
                      <a:pos x="77" y="0"/>
                    </a:cxn>
                    <a:cxn ang="0">
                      <a:pos x="82" y="0"/>
                    </a:cxn>
                    <a:cxn ang="0">
                      <a:pos x="84" y="0"/>
                    </a:cxn>
                    <a:cxn ang="0">
                      <a:pos x="88" y="0"/>
                    </a:cxn>
                    <a:cxn ang="0">
                      <a:pos x="86" y="0"/>
                    </a:cxn>
                    <a:cxn ang="0">
                      <a:pos x="88" y="0"/>
                    </a:cxn>
                    <a:cxn ang="0">
                      <a:pos x="93" y="0"/>
                    </a:cxn>
                    <a:cxn ang="0">
                      <a:pos x="98" y="0"/>
                    </a:cxn>
                    <a:cxn ang="0">
                      <a:pos x="108" y="0"/>
                    </a:cxn>
                    <a:cxn ang="0">
                      <a:pos x="103" y="0"/>
                    </a:cxn>
                    <a:cxn ang="0">
                      <a:pos x="108" y="0"/>
                    </a:cxn>
                    <a:cxn ang="0">
                      <a:pos x="114" y="0"/>
                    </a:cxn>
                    <a:cxn ang="0">
                      <a:pos x="119" y="0"/>
                    </a:cxn>
                    <a:cxn ang="0">
                      <a:pos x="126" y="0"/>
                    </a:cxn>
                    <a:cxn ang="0">
                      <a:pos x="124" y="0"/>
                    </a:cxn>
                    <a:cxn ang="0">
                      <a:pos x="126" y="0"/>
                    </a:cxn>
                    <a:cxn ang="0">
                      <a:pos x="128" y="0"/>
                    </a:cxn>
                    <a:cxn ang="0">
                      <a:pos x="129" y="0"/>
                    </a:cxn>
                    <a:cxn ang="0">
                      <a:pos x="140" y="0"/>
                    </a:cxn>
                    <a:cxn ang="0">
                      <a:pos x="134" y="0"/>
                    </a:cxn>
                    <a:cxn ang="0">
                      <a:pos x="140" y="0"/>
                    </a:cxn>
                    <a:cxn ang="0">
                      <a:pos x="145" y="0"/>
                    </a:cxn>
                    <a:cxn ang="0">
                      <a:pos x="150" y="0"/>
                    </a:cxn>
                    <a:cxn ang="0">
                      <a:pos x="160" y="0"/>
                    </a:cxn>
                    <a:cxn ang="0">
                      <a:pos x="155" y="0"/>
                    </a:cxn>
                    <a:cxn ang="0">
                      <a:pos x="160" y="0"/>
                    </a:cxn>
                    <a:cxn ang="0">
                      <a:pos x="166" y="0"/>
                    </a:cxn>
                    <a:cxn ang="0">
                      <a:pos x="167" y="0"/>
                    </a:cxn>
                  </a:cxnLst>
                  <a:rect l="0" t="0" r="r" b="b"/>
                  <a:pathLst>
                    <a:path w="167">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4" name="Freeform 25"/>
                <p:cNvSpPr>
                  <a:spLocks noEditPoints="1"/>
                </p:cNvSpPr>
                <p:nvPr/>
              </p:nvSpPr>
              <p:spPr bwMode="auto">
                <a:xfrm>
                  <a:off x="-2903" y="3355"/>
                  <a:ext cx="287" cy="2"/>
                </a:xfrm>
                <a:custGeom>
                  <a:avLst/>
                  <a:gdLst/>
                  <a:ahLst/>
                  <a:cxnLst>
                    <a:cxn ang="0">
                      <a:pos x="0" y="0"/>
                    </a:cxn>
                    <a:cxn ang="0">
                      <a:pos x="0" y="0"/>
                    </a:cxn>
                    <a:cxn ang="0">
                      <a:pos x="0" y="1"/>
                    </a:cxn>
                    <a:cxn ang="0">
                      <a:pos x="0" y="1"/>
                    </a:cxn>
                    <a:cxn ang="0">
                      <a:pos x="0" y="0"/>
                    </a:cxn>
                    <a:cxn ang="0">
                      <a:pos x="121" y="0"/>
                    </a:cxn>
                    <a:cxn ang="0">
                      <a:pos x="120" y="0"/>
                    </a:cxn>
                    <a:cxn ang="0">
                      <a:pos x="120" y="1"/>
                    </a:cxn>
                    <a:cxn ang="0">
                      <a:pos x="120" y="1"/>
                    </a:cxn>
                    <a:cxn ang="0">
                      <a:pos x="121" y="0"/>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5" name="Freeform 26"/>
                <p:cNvSpPr>
                  <a:spLocks noEditPoints="1"/>
                </p:cNvSpPr>
                <p:nvPr/>
              </p:nvSpPr>
              <p:spPr bwMode="auto">
                <a:xfrm>
                  <a:off x="-2019" y="3355"/>
                  <a:ext cx="85" cy="2"/>
                </a:xfrm>
                <a:custGeom>
                  <a:avLst/>
                  <a:gdLst/>
                  <a:ahLst/>
                  <a:cxnLst>
                    <a:cxn ang="0">
                      <a:pos x="0" y="0"/>
                    </a:cxn>
                    <a:cxn ang="0">
                      <a:pos x="0" y="0"/>
                    </a:cxn>
                    <a:cxn ang="0">
                      <a:pos x="0" y="1"/>
                    </a:cxn>
                    <a:cxn ang="0">
                      <a:pos x="0" y="1"/>
                    </a:cxn>
                    <a:cxn ang="0">
                      <a:pos x="0" y="0"/>
                    </a:cxn>
                    <a:cxn ang="0">
                      <a:pos x="36" y="0"/>
                    </a:cxn>
                    <a:cxn ang="0">
                      <a:pos x="36" y="0"/>
                    </a:cxn>
                    <a:cxn ang="0">
                      <a:pos x="36" y="0"/>
                    </a:cxn>
                    <a:cxn ang="0">
                      <a:pos x="36" y="0"/>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6" name="Freeform 27"/>
                <p:cNvSpPr>
                  <a:spLocks/>
                </p:cNvSpPr>
                <p:nvPr/>
              </p:nvSpPr>
              <p:spPr bwMode="auto">
                <a:xfrm>
                  <a:off x="-912" y="3355"/>
                  <a:ext cx="3"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7" name="Freeform 28"/>
                <p:cNvSpPr>
                  <a:spLocks/>
                </p:cNvSpPr>
                <p:nvPr/>
              </p:nvSpPr>
              <p:spPr bwMode="auto">
                <a:xfrm>
                  <a:off x="-808" y="3357"/>
                  <a:ext cx="2" cy="0"/>
                </a:xfrm>
                <a:custGeom>
                  <a:avLst/>
                  <a:gdLst/>
                  <a:ahLst/>
                  <a:cxnLst>
                    <a:cxn ang="0">
                      <a:pos x="1" y="0"/>
                    </a:cxn>
                    <a:cxn ang="0">
                      <a:pos x="0"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8" name="Freeform 29"/>
                <p:cNvSpPr>
                  <a:spLocks/>
                </p:cNvSpPr>
                <p:nvPr/>
              </p:nvSpPr>
              <p:spPr bwMode="auto">
                <a:xfrm>
                  <a:off x="-1049"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69" name="Freeform 30"/>
                <p:cNvSpPr>
                  <a:spLocks/>
                </p:cNvSpPr>
                <p:nvPr/>
              </p:nvSpPr>
              <p:spPr bwMode="auto">
                <a:xfrm>
                  <a:off x="-1103" y="2256"/>
                  <a:ext cx="6"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0" name="Freeform 31"/>
                <p:cNvSpPr>
                  <a:spLocks/>
                </p:cNvSpPr>
                <p:nvPr/>
              </p:nvSpPr>
              <p:spPr bwMode="auto">
                <a:xfrm>
                  <a:off x="-2382" y="1987"/>
                  <a:ext cx="91" cy="270"/>
                </a:xfrm>
                <a:custGeom>
                  <a:avLst/>
                  <a:gdLst/>
                  <a:ahLst/>
                  <a:cxnLst>
                    <a:cxn ang="0">
                      <a:pos x="39" y="0"/>
                    </a:cxn>
                    <a:cxn ang="0">
                      <a:pos x="37" y="0"/>
                    </a:cxn>
                    <a:cxn ang="0">
                      <a:pos x="35" y="5"/>
                    </a:cxn>
                    <a:cxn ang="0">
                      <a:pos x="0" y="114"/>
                    </a:cxn>
                    <a:cxn ang="0">
                      <a:pos x="2" y="114"/>
                    </a:cxn>
                    <a:cxn ang="0">
                      <a:pos x="5" y="101"/>
                    </a:cxn>
                    <a:cxn ang="0">
                      <a:pos x="5" y="101"/>
                    </a:cxn>
                    <a:cxn ang="0">
                      <a:pos x="5" y="100"/>
                    </a:cxn>
                    <a:cxn ang="0">
                      <a:pos x="6" y="100"/>
                    </a:cxn>
                    <a:cxn ang="0">
                      <a:pos x="12" y="77"/>
                    </a:cxn>
                    <a:cxn ang="0">
                      <a:pos x="29" y="26"/>
                    </a:cxn>
                    <a:cxn ang="0">
                      <a:pos x="35" y="11"/>
                    </a:cxn>
                    <a:cxn ang="0">
                      <a:pos x="37" y="6"/>
                    </a:cxn>
                    <a:cxn ang="0">
                      <a:pos x="37" y="6"/>
                    </a:cxn>
                    <a:cxn ang="0">
                      <a:pos x="37" y="6"/>
                    </a:cxn>
                    <a:cxn ang="0">
                      <a:pos x="39" y="0"/>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1" name="Freeform 32"/>
                <p:cNvSpPr>
                  <a:spLocks/>
                </p:cNvSpPr>
                <p:nvPr/>
              </p:nvSpPr>
              <p:spPr bwMode="auto">
                <a:xfrm>
                  <a:off x="-2369" y="2222"/>
                  <a:ext cx="3" cy="3"/>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2" name="Freeform 33"/>
                <p:cNvSpPr>
                  <a:spLocks noEditPoints="1"/>
                </p:cNvSpPr>
                <p:nvPr/>
              </p:nvSpPr>
              <p:spPr bwMode="auto">
                <a:xfrm>
                  <a:off x="-2417" y="1522"/>
                  <a:ext cx="414" cy="1054"/>
                </a:xfrm>
                <a:custGeom>
                  <a:avLst/>
                  <a:gdLst/>
                  <a:ahLst/>
                  <a:cxnLst>
                    <a:cxn ang="0">
                      <a:pos x="2" y="413"/>
                    </a:cxn>
                    <a:cxn ang="0">
                      <a:pos x="0" y="413"/>
                    </a:cxn>
                    <a:cxn ang="0">
                      <a:pos x="0" y="421"/>
                    </a:cxn>
                    <a:cxn ang="0">
                      <a:pos x="1" y="445"/>
                    </a:cxn>
                    <a:cxn ang="0">
                      <a:pos x="1" y="445"/>
                    </a:cxn>
                    <a:cxn ang="0">
                      <a:pos x="1" y="445"/>
                    </a:cxn>
                    <a:cxn ang="0">
                      <a:pos x="2" y="445"/>
                    </a:cxn>
                    <a:cxn ang="0">
                      <a:pos x="3" y="445"/>
                    </a:cxn>
                    <a:cxn ang="0">
                      <a:pos x="2" y="421"/>
                    </a:cxn>
                    <a:cxn ang="0">
                      <a:pos x="2" y="413"/>
                    </a:cxn>
                    <a:cxn ang="0">
                      <a:pos x="17" y="311"/>
                    </a:cxn>
                    <a:cxn ang="0">
                      <a:pos x="15" y="311"/>
                    </a:cxn>
                    <a:cxn ang="0">
                      <a:pos x="0" y="412"/>
                    </a:cxn>
                    <a:cxn ang="0">
                      <a:pos x="2" y="412"/>
                    </a:cxn>
                    <a:cxn ang="0">
                      <a:pos x="17" y="311"/>
                    </a:cxn>
                    <a:cxn ang="0">
                      <a:pos x="89" y="99"/>
                    </a:cxn>
                    <a:cxn ang="0">
                      <a:pos x="87" y="99"/>
                    </a:cxn>
                    <a:cxn ang="0">
                      <a:pos x="68" y="147"/>
                    </a:cxn>
                    <a:cxn ang="0">
                      <a:pos x="52" y="195"/>
                    </a:cxn>
                    <a:cxn ang="0">
                      <a:pos x="54" y="195"/>
                    </a:cxn>
                    <a:cxn ang="0">
                      <a:pos x="70" y="147"/>
                    </a:cxn>
                    <a:cxn ang="0">
                      <a:pos x="89" y="99"/>
                    </a:cxn>
                    <a:cxn ang="0">
                      <a:pos x="175" y="0"/>
                    </a:cxn>
                    <a:cxn ang="0">
                      <a:pos x="175" y="0"/>
                    </a:cxn>
                    <a:cxn ang="0">
                      <a:pos x="88" y="97"/>
                    </a:cxn>
                    <a:cxn ang="0">
                      <a:pos x="87" y="98"/>
                    </a:cxn>
                    <a:cxn ang="0">
                      <a:pos x="90" y="98"/>
                    </a:cxn>
                    <a:cxn ang="0">
                      <a:pos x="90" y="98"/>
                    </a:cxn>
                    <a:cxn ang="0">
                      <a:pos x="141" y="29"/>
                    </a:cxn>
                    <a:cxn ang="0">
                      <a:pos x="165" y="9"/>
                    </a:cxn>
                    <a:cxn ang="0">
                      <a:pos x="173" y="4"/>
                    </a:cxn>
                    <a:cxn ang="0">
                      <a:pos x="176" y="2"/>
                    </a:cxn>
                    <a:cxn ang="0">
                      <a:pos x="175" y="0"/>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3" name="Freeform 34"/>
                <p:cNvSpPr>
                  <a:spLocks/>
                </p:cNvSpPr>
                <p:nvPr/>
              </p:nvSpPr>
              <p:spPr bwMode="auto">
                <a:xfrm>
                  <a:off x="-2210" y="1754"/>
                  <a:ext cx="6" cy="2"/>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4" name="Freeform 35"/>
                <p:cNvSpPr>
                  <a:spLocks/>
                </p:cNvSpPr>
                <p:nvPr/>
              </p:nvSpPr>
              <p:spPr bwMode="auto">
                <a:xfrm>
                  <a:off x="-2417" y="2498"/>
                  <a:ext cx="3"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5" name="Freeform 36"/>
                <p:cNvSpPr>
                  <a:spLocks/>
                </p:cNvSpPr>
                <p:nvPr/>
              </p:nvSpPr>
              <p:spPr bwMode="auto">
                <a:xfrm>
                  <a:off x="-23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6" name="Freeform 37"/>
                <p:cNvSpPr>
                  <a:spLocks noEditPoints="1"/>
                </p:cNvSpPr>
                <p:nvPr/>
              </p:nvSpPr>
              <p:spPr bwMode="auto">
                <a:xfrm>
                  <a:off x="-2201" y="1987"/>
                  <a:ext cx="53" cy="270"/>
                </a:xfrm>
                <a:custGeom>
                  <a:avLst/>
                  <a:gdLst/>
                  <a:ahLst/>
                  <a:cxnLst>
                    <a:cxn ang="0">
                      <a:pos x="2" y="101"/>
                    </a:cxn>
                    <a:cxn ang="0">
                      <a:pos x="0" y="114"/>
                    </a:cxn>
                    <a:cxn ang="0">
                      <a:pos x="2" y="114"/>
                    </a:cxn>
                    <a:cxn ang="0">
                      <a:pos x="3" y="101"/>
                    </a:cxn>
                    <a:cxn ang="0">
                      <a:pos x="2" y="101"/>
                    </a:cxn>
                    <a:cxn ang="0">
                      <a:pos x="2" y="101"/>
                    </a:cxn>
                    <a:cxn ang="0">
                      <a:pos x="23" y="0"/>
                    </a:cxn>
                    <a:cxn ang="0">
                      <a:pos x="20" y="0"/>
                    </a:cxn>
                    <a:cxn ang="0">
                      <a:pos x="2" y="100"/>
                    </a:cxn>
                    <a:cxn ang="0">
                      <a:pos x="4" y="100"/>
                    </a:cxn>
                    <a:cxn ang="0">
                      <a:pos x="23" y="0"/>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7" name="Freeform 38"/>
                <p:cNvSpPr>
                  <a:spLocks/>
                </p:cNvSpPr>
                <p:nvPr/>
              </p:nvSpPr>
              <p:spPr bwMode="auto">
                <a:xfrm>
                  <a:off x="-2197" y="2222"/>
                  <a:ext cx="3" cy="3"/>
                </a:xfrm>
                <a:custGeom>
                  <a:avLst/>
                  <a:gdLst/>
                  <a:ahLst/>
                  <a:cxnLst>
                    <a:cxn ang="0">
                      <a:pos x="2" y="0"/>
                    </a:cxn>
                    <a:cxn ang="0">
                      <a:pos x="0" y="0"/>
                    </a:cxn>
                    <a:cxn ang="0">
                      <a:pos x="0" y="1"/>
                    </a:cxn>
                    <a:cxn ang="0">
                      <a:pos x="0" y="1"/>
                    </a:cxn>
                    <a:cxn ang="0">
                      <a:pos x="1" y="1"/>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8" name="Freeform 39"/>
                <p:cNvSpPr>
                  <a:spLocks noEditPoints="1"/>
                </p:cNvSpPr>
                <p:nvPr/>
              </p:nvSpPr>
              <p:spPr bwMode="auto">
                <a:xfrm>
                  <a:off x="-2222" y="2260"/>
                  <a:ext cx="85" cy="1016"/>
                </a:xfrm>
                <a:custGeom>
                  <a:avLst/>
                  <a:gdLst/>
                  <a:ahLst/>
                  <a:cxnLst>
                    <a:cxn ang="0">
                      <a:pos x="24" y="343"/>
                    </a:cxn>
                    <a:cxn ang="0">
                      <a:pos x="22" y="343"/>
                    </a:cxn>
                    <a:cxn ang="0">
                      <a:pos x="30" y="400"/>
                    </a:cxn>
                    <a:cxn ang="0">
                      <a:pos x="34" y="429"/>
                    </a:cxn>
                    <a:cxn ang="0">
                      <a:pos x="36" y="429"/>
                    </a:cxn>
                    <a:cxn ang="0">
                      <a:pos x="32" y="400"/>
                    </a:cxn>
                    <a:cxn ang="0">
                      <a:pos x="26" y="360"/>
                    </a:cxn>
                    <a:cxn ang="0">
                      <a:pos x="24" y="343"/>
                    </a:cxn>
                    <a:cxn ang="0">
                      <a:pos x="9" y="255"/>
                    </a:cxn>
                    <a:cxn ang="0">
                      <a:pos x="7" y="255"/>
                    </a:cxn>
                    <a:cxn ang="0">
                      <a:pos x="22" y="342"/>
                    </a:cxn>
                    <a:cxn ang="0">
                      <a:pos x="24" y="342"/>
                    </a:cxn>
                    <a:cxn ang="0">
                      <a:pos x="9" y="255"/>
                    </a:cxn>
                    <a:cxn ang="0">
                      <a:pos x="7" y="233"/>
                    </a:cxn>
                    <a:cxn ang="0">
                      <a:pos x="5" y="233"/>
                    </a:cxn>
                    <a:cxn ang="0">
                      <a:pos x="7" y="254"/>
                    </a:cxn>
                    <a:cxn ang="0">
                      <a:pos x="9" y="254"/>
                    </a:cxn>
                    <a:cxn ang="0">
                      <a:pos x="7" y="233"/>
                    </a:cxn>
                    <a:cxn ang="0">
                      <a:pos x="3" y="102"/>
                    </a:cxn>
                    <a:cxn ang="0">
                      <a:pos x="1" y="102"/>
                    </a:cxn>
                    <a:cxn ang="0">
                      <a:pos x="1" y="112"/>
                    </a:cxn>
                    <a:cxn ang="0">
                      <a:pos x="0" y="125"/>
                    </a:cxn>
                    <a:cxn ang="0">
                      <a:pos x="5" y="232"/>
                    </a:cxn>
                    <a:cxn ang="0">
                      <a:pos x="7" y="232"/>
                    </a:cxn>
                    <a:cxn ang="0">
                      <a:pos x="2" y="125"/>
                    </a:cxn>
                    <a:cxn ang="0">
                      <a:pos x="3" y="112"/>
                    </a:cxn>
                    <a:cxn ang="0">
                      <a:pos x="3" y="102"/>
                    </a:cxn>
                    <a:cxn ang="0">
                      <a:pos x="11" y="0"/>
                    </a:cxn>
                    <a:cxn ang="0">
                      <a:pos x="9" y="0"/>
                    </a:cxn>
                    <a:cxn ang="0">
                      <a:pos x="1" y="101"/>
                    </a:cxn>
                    <a:cxn ang="0">
                      <a:pos x="3" y="101"/>
                    </a:cxn>
                    <a:cxn ang="0">
                      <a:pos x="11" y="0"/>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79" name="Freeform 40"/>
                <p:cNvSpPr>
                  <a:spLocks/>
                </p:cNvSpPr>
                <p:nvPr/>
              </p:nvSpPr>
              <p:spPr bwMode="auto">
                <a:xfrm>
                  <a:off x="-2171" y="3070"/>
                  <a:ext cx="5" cy="2"/>
                </a:xfrm>
                <a:custGeom>
                  <a:avLst/>
                  <a:gdLst/>
                  <a:ahLst/>
                  <a:cxnLst>
                    <a:cxn ang="0">
                      <a:pos x="2" y="0"/>
                    </a:cxn>
                    <a:cxn ang="0">
                      <a:pos x="0" y="0"/>
                    </a:cxn>
                    <a:cxn ang="0">
                      <a:pos x="0" y="1"/>
                    </a:cxn>
                    <a:cxn ang="0">
                      <a:pos x="0" y="1"/>
                    </a:cxn>
                    <a:cxn ang="0">
                      <a:pos x="0" y="1"/>
                    </a:cxn>
                    <a:cxn ang="0">
                      <a:pos x="2" y="1"/>
                    </a:cxn>
                    <a:cxn ang="0">
                      <a:pos x="2" y="0"/>
                    </a:cxn>
                    <a:cxn ang="0">
                      <a:pos x="2" y="0"/>
                    </a:cxn>
                    <a:cxn ang="0">
                      <a:pos x="2" y="0"/>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0" name="Freeform 41"/>
                <p:cNvSpPr>
                  <a:spLocks/>
                </p:cNvSpPr>
                <p:nvPr/>
              </p:nvSpPr>
              <p:spPr bwMode="auto">
                <a:xfrm>
                  <a:off x="-2207" y="2861"/>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1" name="Freeform 42"/>
                <p:cNvSpPr>
                  <a:spLocks noEditPoints="1"/>
                </p:cNvSpPr>
                <p:nvPr/>
              </p:nvSpPr>
              <p:spPr bwMode="auto">
                <a:xfrm>
                  <a:off x="-2151" y="1522"/>
                  <a:ext cx="182" cy="1833"/>
                </a:xfrm>
                <a:custGeom>
                  <a:avLst/>
                  <a:gdLst/>
                  <a:ahLst/>
                  <a:cxnLst>
                    <a:cxn ang="0">
                      <a:pos x="6" y="741"/>
                    </a:cxn>
                    <a:cxn ang="0">
                      <a:pos x="4" y="741"/>
                    </a:cxn>
                    <a:cxn ang="0">
                      <a:pos x="10" y="773"/>
                    </a:cxn>
                    <a:cxn ang="0">
                      <a:pos x="12" y="773"/>
                    </a:cxn>
                    <a:cxn ang="0">
                      <a:pos x="6" y="741"/>
                    </a:cxn>
                    <a:cxn ang="0">
                      <a:pos x="23" y="99"/>
                    </a:cxn>
                    <a:cxn ang="0">
                      <a:pos x="21" y="99"/>
                    </a:cxn>
                    <a:cxn ang="0">
                      <a:pos x="9" y="147"/>
                    </a:cxn>
                    <a:cxn ang="0">
                      <a:pos x="0" y="195"/>
                    </a:cxn>
                    <a:cxn ang="0">
                      <a:pos x="2" y="195"/>
                    </a:cxn>
                    <a:cxn ang="0">
                      <a:pos x="11" y="147"/>
                    </a:cxn>
                    <a:cxn ang="0">
                      <a:pos x="23" y="99"/>
                    </a:cxn>
                    <a:cxn ang="0">
                      <a:pos x="75" y="0"/>
                    </a:cxn>
                    <a:cxn ang="0">
                      <a:pos x="75" y="0"/>
                    </a:cxn>
                    <a:cxn ang="0">
                      <a:pos x="22" y="98"/>
                    </a:cxn>
                    <a:cxn ang="0">
                      <a:pos x="24" y="98"/>
                    </a:cxn>
                    <a:cxn ang="0">
                      <a:pos x="51" y="38"/>
                    </a:cxn>
                    <a:cxn ang="0">
                      <a:pos x="69" y="11"/>
                    </a:cxn>
                    <a:cxn ang="0">
                      <a:pos x="75" y="4"/>
                    </a:cxn>
                    <a:cxn ang="0">
                      <a:pos x="76" y="2"/>
                    </a:cxn>
                    <a:cxn ang="0">
                      <a:pos x="77" y="2"/>
                    </a:cxn>
                    <a:cxn ang="0">
                      <a:pos x="75" y="0"/>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2" name="Freeform 43"/>
                <p:cNvSpPr>
                  <a:spLocks/>
                </p:cNvSpPr>
                <p:nvPr/>
              </p:nvSpPr>
              <p:spPr bwMode="auto">
                <a:xfrm>
                  <a:off x="-2103" y="1754"/>
                  <a:ext cx="8"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3" name="Freeform 44"/>
                <p:cNvSpPr>
                  <a:spLocks/>
                </p:cNvSpPr>
                <p:nvPr/>
              </p:nvSpPr>
              <p:spPr bwMode="auto">
                <a:xfrm>
                  <a:off x="-2210" y="2810"/>
                  <a:ext cx="3"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4" name="Freeform 45"/>
                <p:cNvSpPr>
                  <a:spLocks/>
                </p:cNvSpPr>
                <p:nvPr/>
              </p:nvSpPr>
              <p:spPr bwMode="auto">
                <a:xfrm>
                  <a:off x="-2144" y="3276"/>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5" name="Freeform 46"/>
                <p:cNvSpPr>
                  <a:spLocks/>
                </p:cNvSpPr>
                <p:nvPr/>
              </p:nvSpPr>
              <p:spPr bwMode="auto">
                <a:xfrm>
                  <a:off x="-2128" y="3357"/>
                  <a:ext cx="12" cy="26"/>
                </a:xfrm>
                <a:custGeom>
                  <a:avLst/>
                  <a:gdLst/>
                  <a:ahLst/>
                  <a:cxnLst>
                    <a:cxn ang="0">
                      <a:pos x="2" y="0"/>
                    </a:cxn>
                    <a:cxn ang="0">
                      <a:pos x="0" y="0"/>
                    </a:cxn>
                    <a:cxn ang="0">
                      <a:pos x="3" y="11"/>
                    </a:cxn>
                    <a:cxn ang="0">
                      <a:pos x="5" y="11"/>
                    </a:cxn>
                    <a:cxn ang="0">
                      <a:pos x="2" y="0"/>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6" name="Freeform 47"/>
                <p:cNvSpPr>
                  <a:spLocks/>
                </p:cNvSpPr>
                <p:nvPr/>
              </p:nvSpPr>
              <p:spPr bwMode="auto">
                <a:xfrm>
                  <a:off x="-2128" y="3355"/>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7" name="Freeform 48"/>
                <p:cNvSpPr>
                  <a:spLocks/>
                </p:cNvSpPr>
                <p:nvPr/>
              </p:nvSpPr>
              <p:spPr bwMode="auto">
                <a:xfrm>
                  <a:off x="-2221"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8" name="Freeform 49"/>
                <p:cNvSpPr>
                  <a:spLocks/>
                </p:cNvSpPr>
                <p:nvPr/>
              </p:nvSpPr>
              <p:spPr bwMode="auto">
                <a:xfrm>
                  <a:off x="-2201"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89" name="Freeform 50"/>
                <p:cNvSpPr>
                  <a:spLocks/>
                </p:cNvSpPr>
                <p:nvPr/>
              </p:nvSpPr>
              <p:spPr bwMode="auto">
                <a:xfrm>
                  <a:off x="-2019" y="1987"/>
                  <a:ext cx="26" cy="270"/>
                </a:xfrm>
                <a:custGeom>
                  <a:avLst/>
                  <a:gdLst/>
                  <a:ahLst/>
                  <a:cxnLst>
                    <a:cxn ang="0">
                      <a:pos x="11" y="0"/>
                    </a:cxn>
                    <a:cxn ang="0">
                      <a:pos x="9" y="0"/>
                    </a:cxn>
                    <a:cxn ang="0">
                      <a:pos x="8" y="9"/>
                    </a:cxn>
                    <a:cxn ang="0">
                      <a:pos x="8" y="9"/>
                    </a:cxn>
                    <a:cxn ang="0">
                      <a:pos x="1" y="100"/>
                    </a:cxn>
                    <a:cxn ang="0">
                      <a:pos x="3" y="100"/>
                    </a:cxn>
                    <a:cxn ang="0">
                      <a:pos x="3" y="101"/>
                    </a:cxn>
                    <a:cxn ang="0">
                      <a:pos x="1" y="101"/>
                    </a:cxn>
                    <a:cxn ang="0">
                      <a:pos x="0" y="114"/>
                    </a:cxn>
                    <a:cxn ang="0">
                      <a:pos x="2" y="114"/>
                    </a:cxn>
                    <a:cxn ang="0">
                      <a:pos x="10" y="9"/>
                    </a:cxn>
                    <a:cxn ang="0">
                      <a:pos x="11" y="0"/>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0" name="Freeform 51"/>
                <p:cNvSpPr>
                  <a:spLocks/>
                </p:cNvSpPr>
                <p:nvPr/>
              </p:nvSpPr>
              <p:spPr bwMode="auto">
                <a:xfrm>
                  <a:off x="-2016" y="2222"/>
                  <a:ext cx="3"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1" name="Freeform 52"/>
                <p:cNvSpPr>
                  <a:spLocks noEditPoints="1"/>
                </p:cNvSpPr>
                <p:nvPr/>
              </p:nvSpPr>
              <p:spPr bwMode="auto">
                <a:xfrm>
                  <a:off x="-2028" y="2260"/>
                  <a:ext cx="15" cy="1016"/>
                </a:xfrm>
                <a:custGeom>
                  <a:avLst/>
                  <a:gdLst/>
                  <a:ahLst/>
                  <a:cxnLst>
                    <a:cxn ang="0">
                      <a:pos x="5" y="343"/>
                    </a:cxn>
                    <a:cxn ang="0">
                      <a:pos x="3" y="343"/>
                    </a:cxn>
                    <a:cxn ang="0">
                      <a:pos x="2" y="429"/>
                    </a:cxn>
                    <a:cxn ang="0">
                      <a:pos x="4" y="429"/>
                    </a:cxn>
                    <a:cxn ang="0">
                      <a:pos x="5" y="343"/>
                    </a:cxn>
                    <a:cxn ang="0">
                      <a:pos x="4" y="339"/>
                    </a:cxn>
                    <a:cxn ang="0">
                      <a:pos x="4" y="339"/>
                    </a:cxn>
                    <a:cxn ang="0">
                      <a:pos x="3" y="233"/>
                    </a:cxn>
                    <a:cxn ang="0">
                      <a:pos x="1" y="233"/>
                    </a:cxn>
                    <a:cxn ang="0">
                      <a:pos x="1" y="254"/>
                    </a:cxn>
                    <a:cxn ang="0">
                      <a:pos x="2" y="254"/>
                    </a:cxn>
                    <a:cxn ang="0">
                      <a:pos x="2" y="255"/>
                    </a:cxn>
                    <a:cxn ang="0">
                      <a:pos x="1" y="255"/>
                    </a:cxn>
                    <a:cxn ang="0">
                      <a:pos x="3" y="339"/>
                    </a:cxn>
                    <a:cxn ang="0">
                      <a:pos x="3" y="342"/>
                    </a:cxn>
                    <a:cxn ang="0">
                      <a:pos x="5" y="342"/>
                    </a:cxn>
                    <a:cxn ang="0">
                      <a:pos x="5" y="339"/>
                    </a:cxn>
                    <a:cxn ang="0">
                      <a:pos x="5" y="339"/>
                    </a:cxn>
                    <a:cxn ang="0">
                      <a:pos x="4" y="327"/>
                    </a:cxn>
                    <a:cxn ang="0">
                      <a:pos x="3" y="233"/>
                    </a:cxn>
                    <a:cxn ang="0">
                      <a:pos x="3" y="102"/>
                    </a:cxn>
                    <a:cxn ang="0">
                      <a:pos x="1" y="102"/>
                    </a:cxn>
                    <a:cxn ang="0">
                      <a:pos x="0" y="184"/>
                    </a:cxn>
                    <a:cxn ang="0">
                      <a:pos x="1" y="232"/>
                    </a:cxn>
                    <a:cxn ang="0">
                      <a:pos x="3" y="232"/>
                    </a:cxn>
                    <a:cxn ang="0">
                      <a:pos x="2" y="184"/>
                    </a:cxn>
                    <a:cxn ang="0">
                      <a:pos x="3" y="102"/>
                    </a:cxn>
                    <a:cxn ang="0">
                      <a:pos x="6" y="0"/>
                    </a:cxn>
                    <a:cxn ang="0">
                      <a:pos x="4" y="0"/>
                    </a:cxn>
                    <a:cxn ang="0">
                      <a:pos x="1" y="101"/>
                    </a:cxn>
                    <a:cxn ang="0">
                      <a:pos x="3" y="101"/>
                    </a:cxn>
                    <a:cxn ang="0">
                      <a:pos x="6" y="0"/>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2" name="Freeform 53"/>
                <p:cNvSpPr>
                  <a:spLocks/>
                </p:cNvSpPr>
                <p:nvPr/>
              </p:nvSpPr>
              <p:spPr bwMode="auto">
                <a:xfrm>
                  <a:off x="-2022" y="3070"/>
                  <a:ext cx="6" cy="2"/>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3" name="Freeform 54"/>
                <p:cNvSpPr>
                  <a:spLocks/>
                </p:cNvSpPr>
                <p:nvPr/>
              </p:nvSpPr>
              <p:spPr bwMode="auto">
                <a:xfrm>
                  <a:off x="-2027" y="2861"/>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4" name="Freeform 55"/>
                <p:cNvSpPr>
                  <a:spLocks noEditPoints="1"/>
                </p:cNvSpPr>
                <p:nvPr/>
              </p:nvSpPr>
              <p:spPr bwMode="auto">
                <a:xfrm>
                  <a:off x="-2024" y="1522"/>
                  <a:ext cx="92" cy="1833"/>
                </a:xfrm>
                <a:custGeom>
                  <a:avLst/>
                  <a:gdLst/>
                  <a:ahLst/>
                  <a:cxnLst>
                    <a:cxn ang="0">
                      <a:pos x="2" y="741"/>
                    </a:cxn>
                    <a:cxn ang="0">
                      <a:pos x="0" y="741"/>
                    </a:cxn>
                    <a:cxn ang="0">
                      <a:pos x="0" y="773"/>
                    </a:cxn>
                    <a:cxn ang="0">
                      <a:pos x="2" y="773"/>
                    </a:cxn>
                    <a:cxn ang="0">
                      <a:pos x="2" y="741"/>
                    </a:cxn>
                    <a:cxn ang="0">
                      <a:pos x="19" y="99"/>
                    </a:cxn>
                    <a:cxn ang="0">
                      <a:pos x="17" y="99"/>
                    </a:cxn>
                    <a:cxn ang="0">
                      <a:pos x="16" y="123"/>
                    </a:cxn>
                    <a:cxn ang="0">
                      <a:pos x="16" y="123"/>
                    </a:cxn>
                    <a:cxn ang="0">
                      <a:pos x="11" y="195"/>
                    </a:cxn>
                    <a:cxn ang="0">
                      <a:pos x="13" y="195"/>
                    </a:cxn>
                    <a:cxn ang="0">
                      <a:pos x="18" y="123"/>
                    </a:cxn>
                    <a:cxn ang="0">
                      <a:pos x="18" y="123"/>
                    </a:cxn>
                    <a:cxn ang="0">
                      <a:pos x="19" y="99"/>
                    </a:cxn>
                    <a:cxn ang="0">
                      <a:pos x="38" y="0"/>
                    </a:cxn>
                    <a:cxn ang="0">
                      <a:pos x="37" y="0"/>
                    </a:cxn>
                    <a:cxn ang="0">
                      <a:pos x="17" y="98"/>
                    </a:cxn>
                    <a:cxn ang="0">
                      <a:pos x="19" y="98"/>
                    </a:cxn>
                    <a:cxn ang="0">
                      <a:pos x="29" y="32"/>
                    </a:cxn>
                    <a:cxn ang="0">
                      <a:pos x="36" y="9"/>
                    </a:cxn>
                    <a:cxn ang="0">
                      <a:pos x="38" y="3"/>
                    </a:cxn>
                    <a:cxn ang="0">
                      <a:pos x="39" y="1"/>
                    </a:cxn>
                    <a:cxn ang="0">
                      <a:pos x="38" y="0"/>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5" name="Freeform 56"/>
                <p:cNvSpPr>
                  <a:spLocks/>
                </p:cNvSpPr>
                <p:nvPr/>
              </p:nvSpPr>
              <p:spPr bwMode="auto">
                <a:xfrm>
                  <a:off x="-1984" y="1754"/>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6" name="Freeform 57"/>
                <p:cNvSpPr>
                  <a:spLocks/>
                </p:cNvSpPr>
                <p:nvPr/>
              </p:nvSpPr>
              <p:spPr bwMode="auto">
                <a:xfrm>
                  <a:off x="-2027" y="2810"/>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7" name="Freeform 58"/>
                <p:cNvSpPr>
                  <a:spLocks/>
                </p:cNvSpPr>
                <p:nvPr/>
              </p:nvSpPr>
              <p:spPr bwMode="auto">
                <a:xfrm>
                  <a:off x="-2024" y="3276"/>
                  <a:ext cx="5"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8" name="Freeform 59"/>
                <p:cNvSpPr>
                  <a:spLocks/>
                </p:cNvSpPr>
                <p:nvPr/>
              </p:nvSpPr>
              <p:spPr bwMode="auto">
                <a:xfrm>
                  <a:off x="-2027" y="3357"/>
                  <a:ext cx="8" cy="37"/>
                </a:xfrm>
                <a:custGeom>
                  <a:avLst/>
                  <a:gdLst/>
                  <a:ahLst/>
                  <a:cxnLst>
                    <a:cxn ang="0">
                      <a:pos x="7" y="0"/>
                    </a:cxn>
                    <a:cxn ang="0">
                      <a:pos x="3" y="0"/>
                    </a:cxn>
                    <a:cxn ang="0">
                      <a:pos x="0" y="36"/>
                    </a:cxn>
                    <a:cxn ang="0">
                      <a:pos x="5" y="36"/>
                    </a:cxn>
                    <a:cxn ang="0">
                      <a:pos x="7" y="0"/>
                    </a:cxn>
                    <a:cxn ang="0">
                      <a:pos x="7" y="0"/>
                    </a:cxn>
                  </a:cxnLst>
                  <a:rect l="0" t="0" r="r" b="b"/>
                  <a:pathLst>
                    <a:path w="7" h="36">
                      <a:moveTo>
                        <a:pt x="7" y="0"/>
                      </a:moveTo>
                      <a:lnTo>
                        <a:pt x="3" y="0"/>
                      </a:lnTo>
                      <a:lnTo>
                        <a:pt x="0" y="36"/>
                      </a:lnTo>
                      <a:lnTo>
                        <a:pt x="5" y="36"/>
                      </a:lnTo>
                      <a:lnTo>
                        <a:pt x="7" y="0"/>
                      </a:lnTo>
                      <a:lnTo>
                        <a:pt x="7"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99" name="Freeform 60"/>
                <p:cNvSpPr>
                  <a:spLocks/>
                </p:cNvSpPr>
                <p:nvPr/>
              </p:nvSpPr>
              <p:spPr bwMode="auto">
                <a:xfrm>
                  <a:off x="-2024" y="3355"/>
                  <a:ext cx="5"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0" name="Freeform 61"/>
                <p:cNvSpPr>
                  <a:spLocks/>
                </p:cNvSpPr>
                <p:nvPr/>
              </p:nvSpPr>
              <p:spPr bwMode="auto">
                <a:xfrm>
                  <a:off x="-2027"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1" name="Freeform 62"/>
                <p:cNvSpPr>
                  <a:spLocks/>
                </p:cNvSpPr>
                <p:nvPr/>
              </p:nvSpPr>
              <p:spPr bwMode="auto">
                <a:xfrm>
                  <a:off x="-2019" y="2256"/>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2" name="Freeform 63"/>
                <p:cNvSpPr>
                  <a:spLocks/>
                </p:cNvSpPr>
                <p:nvPr/>
              </p:nvSpPr>
              <p:spPr bwMode="auto">
                <a:xfrm>
                  <a:off x="-1840" y="1987"/>
                  <a:ext cx="12" cy="270"/>
                </a:xfrm>
                <a:custGeom>
                  <a:avLst/>
                  <a:gdLst/>
                  <a:ahLst/>
                  <a:cxnLst>
                    <a:cxn ang="0">
                      <a:pos x="2" y="0"/>
                    </a:cxn>
                    <a:cxn ang="0">
                      <a:pos x="0" y="0"/>
                    </a:cxn>
                    <a:cxn ang="0">
                      <a:pos x="0" y="4"/>
                    </a:cxn>
                    <a:cxn ang="0">
                      <a:pos x="3" y="114"/>
                    </a:cxn>
                    <a:cxn ang="0">
                      <a:pos x="5" y="114"/>
                    </a:cxn>
                    <a:cxn ang="0">
                      <a:pos x="5" y="101"/>
                    </a:cxn>
                    <a:cxn ang="0">
                      <a:pos x="4" y="101"/>
                    </a:cxn>
                    <a:cxn ang="0">
                      <a:pos x="4" y="100"/>
                    </a:cxn>
                    <a:cxn ang="0">
                      <a:pos x="5" y="100"/>
                    </a:cxn>
                    <a:cxn ang="0">
                      <a:pos x="2" y="4"/>
                    </a:cxn>
                    <a:cxn ang="0">
                      <a:pos x="2" y="0"/>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3" name="Freeform 64"/>
                <p:cNvSpPr>
                  <a:spLocks/>
                </p:cNvSpPr>
                <p:nvPr/>
              </p:nvSpPr>
              <p:spPr bwMode="auto">
                <a:xfrm>
                  <a:off x="-1830" y="2222"/>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4" name="Freeform 65"/>
                <p:cNvSpPr>
                  <a:spLocks noEditPoints="1"/>
                </p:cNvSpPr>
                <p:nvPr/>
              </p:nvSpPr>
              <p:spPr bwMode="auto">
                <a:xfrm>
                  <a:off x="-1912" y="2260"/>
                  <a:ext cx="83" cy="1016"/>
                </a:xfrm>
                <a:custGeom>
                  <a:avLst/>
                  <a:gdLst/>
                  <a:ahLst/>
                  <a:cxnLst>
                    <a:cxn ang="0">
                      <a:pos x="15" y="343"/>
                    </a:cxn>
                    <a:cxn ang="0">
                      <a:pos x="13" y="343"/>
                    </a:cxn>
                    <a:cxn ang="0">
                      <a:pos x="0" y="429"/>
                    </a:cxn>
                    <a:cxn ang="0">
                      <a:pos x="2" y="429"/>
                    </a:cxn>
                    <a:cxn ang="0">
                      <a:pos x="15" y="343"/>
                    </a:cxn>
                    <a:cxn ang="0">
                      <a:pos x="31" y="233"/>
                    </a:cxn>
                    <a:cxn ang="0">
                      <a:pos x="29" y="233"/>
                    </a:cxn>
                    <a:cxn ang="0">
                      <a:pos x="22" y="285"/>
                    </a:cxn>
                    <a:cxn ang="0">
                      <a:pos x="16" y="323"/>
                    </a:cxn>
                    <a:cxn ang="0">
                      <a:pos x="13" y="339"/>
                    </a:cxn>
                    <a:cxn ang="0">
                      <a:pos x="13" y="339"/>
                    </a:cxn>
                    <a:cxn ang="0">
                      <a:pos x="13" y="339"/>
                    </a:cxn>
                    <a:cxn ang="0">
                      <a:pos x="13" y="342"/>
                    </a:cxn>
                    <a:cxn ang="0">
                      <a:pos x="15" y="342"/>
                    </a:cxn>
                    <a:cxn ang="0">
                      <a:pos x="15" y="339"/>
                    </a:cxn>
                    <a:cxn ang="0">
                      <a:pos x="15" y="339"/>
                    </a:cxn>
                    <a:cxn ang="0">
                      <a:pos x="31" y="233"/>
                    </a:cxn>
                    <a:cxn ang="0">
                      <a:pos x="35" y="102"/>
                    </a:cxn>
                    <a:cxn ang="0">
                      <a:pos x="33" y="102"/>
                    </a:cxn>
                    <a:cxn ang="0">
                      <a:pos x="33" y="111"/>
                    </a:cxn>
                    <a:cxn ang="0">
                      <a:pos x="33" y="176"/>
                    </a:cxn>
                    <a:cxn ang="0">
                      <a:pos x="33" y="195"/>
                    </a:cxn>
                    <a:cxn ang="0">
                      <a:pos x="33" y="202"/>
                    </a:cxn>
                    <a:cxn ang="0">
                      <a:pos x="29" y="232"/>
                    </a:cxn>
                    <a:cxn ang="0">
                      <a:pos x="31" y="232"/>
                    </a:cxn>
                    <a:cxn ang="0">
                      <a:pos x="35" y="202"/>
                    </a:cxn>
                    <a:cxn ang="0">
                      <a:pos x="35" y="202"/>
                    </a:cxn>
                    <a:cxn ang="0">
                      <a:pos x="35" y="202"/>
                    </a:cxn>
                    <a:cxn ang="0">
                      <a:pos x="35" y="111"/>
                    </a:cxn>
                    <a:cxn ang="0">
                      <a:pos x="35" y="102"/>
                    </a:cxn>
                    <a:cxn ang="0">
                      <a:pos x="35" y="0"/>
                    </a:cxn>
                    <a:cxn ang="0">
                      <a:pos x="33" y="0"/>
                    </a:cxn>
                    <a:cxn ang="0">
                      <a:pos x="33" y="101"/>
                    </a:cxn>
                    <a:cxn ang="0">
                      <a:pos x="35" y="101"/>
                    </a:cxn>
                    <a:cxn ang="0">
                      <a:pos x="35" y="0"/>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5" name="Freeform 66"/>
                <p:cNvSpPr>
                  <a:spLocks/>
                </p:cNvSpPr>
                <p:nvPr/>
              </p:nvSpPr>
              <p:spPr bwMode="auto">
                <a:xfrm>
                  <a:off x="-1880" y="3070"/>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6" name="Freeform 67"/>
                <p:cNvSpPr>
                  <a:spLocks noEditPoints="1"/>
                </p:cNvSpPr>
                <p:nvPr/>
              </p:nvSpPr>
              <p:spPr bwMode="auto">
                <a:xfrm>
                  <a:off x="-1934" y="1522"/>
                  <a:ext cx="100" cy="1833"/>
                </a:xfrm>
                <a:custGeom>
                  <a:avLst/>
                  <a:gdLst/>
                  <a:ahLst/>
                  <a:cxnLst>
                    <a:cxn ang="0">
                      <a:pos x="12" y="741"/>
                    </a:cxn>
                    <a:cxn ang="0">
                      <a:pos x="10" y="741"/>
                    </a:cxn>
                    <a:cxn ang="0">
                      <a:pos x="8" y="750"/>
                    </a:cxn>
                    <a:cxn ang="0">
                      <a:pos x="0" y="773"/>
                    </a:cxn>
                    <a:cxn ang="0">
                      <a:pos x="3" y="773"/>
                    </a:cxn>
                    <a:cxn ang="0">
                      <a:pos x="12" y="741"/>
                    </a:cxn>
                    <a:cxn ang="0">
                      <a:pos x="34" y="99"/>
                    </a:cxn>
                    <a:cxn ang="0">
                      <a:pos x="32" y="99"/>
                    </a:cxn>
                    <a:cxn ang="0">
                      <a:pos x="33" y="106"/>
                    </a:cxn>
                    <a:cxn ang="0">
                      <a:pos x="40" y="195"/>
                    </a:cxn>
                    <a:cxn ang="0">
                      <a:pos x="42" y="195"/>
                    </a:cxn>
                    <a:cxn ang="0">
                      <a:pos x="34" y="99"/>
                    </a:cxn>
                    <a:cxn ang="0">
                      <a:pos x="30" y="68"/>
                    </a:cxn>
                    <a:cxn ang="0">
                      <a:pos x="28" y="68"/>
                    </a:cxn>
                    <a:cxn ang="0">
                      <a:pos x="32" y="98"/>
                    </a:cxn>
                    <a:cxn ang="0">
                      <a:pos x="34" y="98"/>
                    </a:cxn>
                    <a:cxn ang="0">
                      <a:pos x="30" y="68"/>
                    </a:cxn>
                    <a:cxn ang="0">
                      <a:pos x="15" y="0"/>
                    </a:cxn>
                    <a:cxn ang="0">
                      <a:pos x="15" y="0"/>
                    </a:cxn>
                    <a:cxn ang="0">
                      <a:pos x="13" y="1"/>
                    </a:cxn>
                    <a:cxn ang="0">
                      <a:pos x="14" y="2"/>
                    </a:cxn>
                    <a:cxn ang="0">
                      <a:pos x="28" y="67"/>
                    </a:cxn>
                    <a:cxn ang="0">
                      <a:pos x="30" y="67"/>
                    </a:cxn>
                    <a:cxn ang="0">
                      <a:pos x="15" y="0"/>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7" name="Freeform 68"/>
                <p:cNvSpPr>
                  <a:spLocks/>
                </p:cNvSpPr>
                <p:nvPr/>
              </p:nvSpPr>
              <p:spPr bwMode="auto">
                <a:xfrm>
                  <a:off x="-1859" y="1754"/>
                  <a:ext cx="5" cy="2"/>
                </a:xfrm>
                <a:custGeom>
                  <a:avLst/>
                  <a:gdLst/>
                  <a:ahLst/>
                  <a:cxnLst>
                    <a:cxn ang="0">
                      <a:pos x="2" y="0"/>
                    </a:cxn>
                    <a:cxn ang="0">
                      <a:pos x="2" y="0"/>
                    </a:cxn>
                    <a:cxn ang="0">
                      <a:pos x="1" y="0"/>
                    </a:cxn>
                    <a:cxn ang="0">
                      <a:pos x="2" y="0"/>
                    </a:cxn>
                    <a:cxn ang="0">
                      <a:pos x="0" y="0"/>
                    </a:cxn>
                    <a:cxn ang="0">
                      <a:pos x="0" y="0"/>
                    </a:cxn>
                    <a:cxn ang="0">
                      <a:pos x="0" y="1"/>
                    </a:cxn>
                    <a:cxn ang="0">
                      <a:pos x="2" y="1"/>
                    </a:cxn>
                    <a:cxn ang="0">
                      <a:pos x="2" y="0"/>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8" name="Freeform 69"/>
                <p:cNvSpPr>
                  <a:spLocks/>
                </p:cNvSpPr>
                <p:nvPr/>
              </p:nvSpPr>
              <p:spPr bwMode="auto">
                <a:xfrm>
                  <a:off x="-1868" y="1682"/>
                  <a:ext cx="3"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09" name="Freeform 70"/>
                <p:cNvSpPr>
                  <a:spLocks/>
                </p:cNvSpPr>
                <p:nvPr/>
              </p:nvSpPr>
              <p:spPr bwMode="auto">
                <a:xfrm>
                  <a:off x="-1842" y="2810"/>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0" name="Freeform 71"/>
                <p:cNvSpPr>
                  <a:spLocks/>
                </p:cNvSpPr>
                <p:nvPr/>
              </p:nvSpPr>
              <p:spPr bwMode="auto">
                <a:xfrm>
                  <a:off x="-1912" y="3276"/>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1" name="Freeform 72"/>
                <p:cNvSpPr>
                  <a:spLocks/>
                </p:cNvSpPr>
                <p:nvPr/>
              </p:nvSpPr>
              <p:spPr bwMode="auto">
                <a:xfrm>
                  <a:off x="-1946" y="3355"/>
                  <a:ext cx="18" cy="37"/>
                </a:xfrm>
                <a:custGeom>
                  <a:avLst/>
                  <a:gdLst/>
                  <a:ahLst/>
                  <a:cxnLst>
                    <a:cxn ang="0">
                      <a:pos x="5" y="0"/>
                    </a:cxn>
                    <a:cxn ang="0">
                      <a:pos x="4" y="5"/>
                    </a:cxn>
                    <a:cxn ang="0">
                      <a:pos x="1" y="12"/>
                    </a:cxn>
                    <a:cxn ang="0">
                      <a:pos x="0" y="15"/>
                    </a:cxn>
                    <a:cxn ang="0">
                      <a:pos x="2" y="16"/>
                    </a:cxn>
                    <a:cxn ang="0">
                      <a:pos x="7" y="1"/>
                    </a:cxn>
                    <a:cxn ang="0">
                      <a:pos x="5" y="1"/>
                    </a:cxn>
                    <a:cxn ang="0">
                      <a:pos x="5" y="0"/>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2" name="Freeform 73"/>
                <p:cNvSpPr>
                  <a:spLocks/>
                </p:cNvSpPr>
                <p:nvPr/>
              </p:nvSpPr>
              <p:spPr bwMode="auto">
                <a:xfrm>
                  <a:off x="-1934" y="3355"/>
                  <a:ext cx="9" cy="2"/>
                </a:xfrm>
                <a:custGeom>
                  <a:avLst/>
                  <a:gdLst/>
                  <a:ahLst/>
                  <a:cxnLst>
                    <a:cxn ang="0">
                      <a:pos x="3" y="0"/>
                    </a:cxn>
                    <a:cxn ang="0">
                      <a:pos x="0"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3" name="Freeform 74"/>
                <p:cNvSpPr>
                  <a:spLocks/>
                </p:cNvSpPr>
                <p:nvPr/>
              </p:nvSpPr>
              <p:spPr bwMode="auto">
                <a:xfrm>
                  <a:off x="-1833"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4" name="Freeform 75"/>
                <p:cNvSpPr>
                  <a:spLocks/>
                </p:cNvSpPr>
                <p:nvPr/>
              </p:nvSpPr>
              <p:spPr bwMode="auto">
                <a:xfrm>
                  <a:off x="-1833"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5" name="Freeform 76"/>
                <p:cNvSpPr>
                  <a:spLocks noEditPoints="1"/>
                </p:cNvSpPr>
                <p:nvPr/>
              </p:nvSpPr>
              <p:spPr bwMode="auto">
                <a:xfrm>
                  <a:off x="-1664" y="1683"/>
                  <a:ext cx="238" cy="865"/>
                </a:xfrm>
                <a:custGeom>
                  <a:avLst/>
                  <a:gdLst/>
                  <a:ahLst/>
                  <a:cxnLst>
                    <a:cxn ang="0">
                      <a:pos x="100" y="345"/>
                    </a:cxn>
                    <a:cxn ang="0">
                      <a:pos x="99" y="345"/>
                    </a:cxn>
                    <a:cxn ang="0">
                      <a:pos x="99" y="365"/>
                    </a:cxn>
                    <a:cxn ang="0">
                      <a:pos x="99" y="365"/>
                    </a:cxn>
                    <a:cxn ang="0">
                      <a:pos x="100" y="365"/>
                    </a:cxn>
                    <a:cxn ang="0">
                      <a:pos x="100" y="365"/>
                    </a:cxn>
                    <a:cxn ang="0">
                      <a:pos x="100" y="345"/>
                    </a:cxn>
                    <a:cxn ang="0">
                      <a:pos x="88" y="243"/>
                    </a:cxn>
                    <a:cxn ang="0">
                      <a:pos x="87" y="243"/>
                    </a:cxn>
                    <a:cxn ang="0">
                      <a:pos x="99" y="344"/>
                    </a:cxn>
                    <a:cxn ang="0">
                      <a:pos x="100" y="344"/>
                    </a:cxn>
                    <a:cxn ang="0">
                      <a:pos x="88" y="243"/>
                    </a:cxn>
                    <a:cxn ang="0">
                      <a:pos x="66" y="128"/>
                    </a:cxn>
                    <a:cxn ang="0">
                      <a:pos x="65" y="128"/>
                    </a:cxn>
                    <a:cxn ang="0">
                      <a:pos x="66" y="131"/>
                    </a:cxn>
                    <a:cxn ang="0">
                      <a:pos x="66" y="131"/>
                    </a:cxn>
                    <a:cxn ang="0">
                      <a:pos x="68" y="138"/>
                    </a:cxn>
                    <a:cxn ang="0">
                      <a:pos x="87" y="242"/>
                    </a:cxn>
                    <a:cxn ang="0">
                      <a:pos x="88" y="242"/>
                    </a:cxn>
                    <a:cxn ang="0">
                      <a:pos x="67" y="131"/>
                    </a:cxn>
                    <a:cxn ang="0">
                      <a:pos x="67" y="131"/>
                    </a:cxn>
                    <a:cxn ang="0">
                      <a:pos x="67" y="131"/>
                    </a:cxn>
                    <a:cxn ang="0">
                      <a:pos x="66" y="128"/>
                    </a:cxn>
                    <a:cxn ang="0">
                      <a:pos x="1" y="0"/>
                    </a:cxn>
                    <a:cxn ang="0">
                      <a:pos x="0" y="0"/>
                    </a:cxn>
                    <a:cxn ang="0">
                      <a:pos x="21" y="30"/>
                    </a:cxn>
                    <a:cxn ang="0">
                      <a:pos x="22" y="30"/>
                    </a:cxn>
                    <a:cxn ang="0">
                      <a:pos x="1" y="0"/>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6" name="Freeform 77"/>
                <p:cNvSpPr>
                  <a:spLocks/>
                </p:cNvSpPr>
                <p:nvPr/>
              </p:nvSpPr>
              <p:spPr bwMode="auto">
                <a:xfrm>
                  <a:off x="-1614" y="1754"/>
                  <a:ext cx="6" cy="2"/>
                </a:xfrm>
                <a:custGeom>
                  <a:avLst/>
                  <a:gdLst/>
                  <a:ahLst/>
                  <a:cxnLst>
                    <a:cxn ang="0">
                      <a:pos x="1" y="0"/>
                    </a:cxn>
                    <a:cxn ang="0">
                      <a:pos x="0" y="0"/>
                    </a:cxn>
                    <a:cxn ang="0">
                      <a:pos x="1" y="1"/>
                    </a:cxn>
                    <a:cxn ang="0">
                      <a:pos x="2" y="1"/>
                    </a:cxn>
                    <a:cxn ang="0">
                      <a:pos x="1" y="0"/>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7" name="Freeform 78"/>
                <p:cNvSpPr>
                  <a:spLocks/>
                </p:cNvSpPr>
                <p:nvPr/>
              </p:nvSpPr>
              <p:spPr bwMode="auto">
                <a:xfrm>
                  <a:off x="-1667" y="1682"/>
                  <a:ext cx="6" cy="3"/>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8" name="Freeform 79"/>
                <p:cNvSpPr>
                  <a:spLocks/>
                </p:cNvSpPr>
                <p:nvPr/>
              </p:nvSpPr>
              <p:spPr bwMode="auto">
                <a:xfrm>
                  <a:off x="-1429" y="2498"/>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19" name="Freeform 80"/>
                <p:cNvSpPr>
                  <a:spLocks/>
                </p:cNvSpPr>
                <p:nvPr/>
              </p:nvSpPr>
              <p:spPr bwMode="auto">
                <a:xfrm>
                  <a:off x="-1458" y="2256"/>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0" name="Freeform 81"/>
                <p:cNvSpPr>
                  <a:spLocks/>
                </p:cNvSpPr>
                <p:nvPr/>
              </p:nvSpPr>
              <p:spPr bwMode="auto">
                <a:xfrm>
                  <a:off x="-1376" y="1987"/>
                  <a:ext cx="100" cy="270"/>
                </a:xfrm>
                <a:custGeom>
                  <a:avLst/>
                  <a:gdLst/>
                  <a:ahLst/>
                  <a:cxnLst>
                    <a:cxn ang="0">
                      <a:pos x="2" y="0"/>
                    </a:cxn>
                    <a:cxn ang="0">
                      <a:pos x="0" y="0"/>
                    </a:cxn>
                    <a:cxn ang="0">
                      <a:pos x="1" y="1"/>
                    </a:cxn>
                    <a:cxn ang="0">
                      <a:pos x="32" y="84"/>
                    </a:cxn>
                    <a:cxn ang="0">
                      <a:pos x="39" y="109"/>
                    </a:cxn>
                    <a:cxn ang="0">
                      <a:pos x="40" y="114"/>
                    </a:cxn>
                    <a:cxn ang="0">
                      <a:pos x="42" y="114"/>
                    </a:cxn>
                    <a:cxn ang="0">
                      <a:pos x="39" y="101"/>
                    </a:cxn>
                    <a:cxn ang="0">
                      <a:pos x="37" y="101"/>
                    </a:cxn>
                    <a:cxn ang="0">
                      <a:pos x="37" y="100"/>
                    </a:cxn>
                    <a:cxn ang="0">
                      <a:pos x="39" y="100"/>
                    </a:cxn>
                    <a:cxn ang="0">
                      <a:pos x="2" y="0"/>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1" name="Freeform 82"/>
                <p:cNvSpPr>
                  <a:spLocks/>
                </p:cNvSpPr>
                <p:nvPr/>
              </p:nvSpPr>
              <p:spPr bwMode="auto">
                <a:xfrm>
                  <a:off x="-1288" y="2222"/>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2" name="Freeform 83"/>
                <p:cNvSpPr>
                  <a:spLocks noEditPoints="1"/>
                </p:cNvSpPr>
                <p:nvPr/>
              </p:nvSpPr>
              <p:spPr bwMode="auto">
                <a:xfrm>
                  <a:off x="-1281" y="2260"/>
                  <a:ext cx="232" cy="1016"/>
                </a:xfrm>
                <a:custGeom>
                  <a:avLst/>
                  <a:gdLst/>
                  <a:ahLst/>
                  <a:cxnLst>
                    <a:cxn ang="0">
                      <a:pos x="70" y="343"/>
                    </a:cxn>
                    <a:cxn ang="0">
                      <a:pos x="68" y="343"/>
                    </a:cxn>
                    <a:cxn ang="0">
                      <a:pos x="95" y="429"/>
                    </a:cxn>
                    <a:cxn ang="0">
                      <a:pos x="98" y="429"/>
                    </a:cxn>
                    <a:cxn ang="0">
                      <a:pos x="70" y="343"/>
                    </a:cxn>
                    <a:cxn ang="0">
                      <a:pos x="39" y="255"/>
                    </a:cxn>
                    <a:cxn ang="0">
                      <a:pos x="36" y="255"/>
                    </a:cxn>
                    <a:cxn ang="0">
                      <a:pos x="68" y="342"/>
                    </a:cxn>
                    <a:cxn ang="0">
                      <a:pos x="70" y="342"/>
                    </a:cxn>
                    <a:cxn ang="0">
                      <a:pos x="70" y="342"/>
                    </a:cxn>
                    <a:cxn ang="0">
                      <a:pos x="70" y="342"/>
                    </a:cxn>
                    <a:cxn ang="0">
                      <a:pos x="70" y="342"/>
                    </a:cxn>
                    <a:cxn ang="0">
                      <a:pos x="68" y="337"/>
                    </a:cxn>
                    <a:cxn ang="0">
                      <a:pos x="39" y="255"/>
                    </a:cxn>
                    <a:cxn ang="0">
                      <a:pos x="32" y="233"/>
                    </a:cxn>
                    <a:cxn ang="0">
                      <a:pos x="30" y="233"/>
                    </a:cxn>
                    <a:cxn ang="0">
                      <a:pos x="36" y="254"/>
                    </a:cxn>
                    <a:cxn ang="0">
                      <a:pos x="38" y="254"/>
                    </a:cxn>
                    <a:cxn ang="0">
                      <a:pos x="32" y="233"/>
                    </a:cxn>
                    <a:cxn ang="0">
                      <a:pos x="17" y="102"/>
                    </a:cxn>
                    <a:cxn ang="0">
                      <a:pos x="15" y="102"/>
                    </a:cxn>
                    <a:cxn ang="0">
                      <a:pos x="17" y="117"/>
                    </a:cxn>
                    <a:cxn ang="0">
                      <a:pos x="16" y="137"/>
                    </a:cxn>
                    <a:cxn ang="0">
                      <a:pos x="30" y="232"/>
                    </a:cxn>
                    <a:cxn ang="0">
                      <a:pos x="32" y="232"/>
                    </a:cxn>
                    <a:cxn ang="0">
                      <a:pos x="18" y="137"/>
                    </a:cxn>
                    <a:cxn ang="0">
                      <a:pos x="19" y="117"/>
                    </a:cxn>
                    <a:cxn ang="0">
                      <a:pos x="19" y="117"/>
                    </a:cxn>
                    <a:cxn ang="0">
                      <a:pos x="17" y="102"/>
                    </a:cxn>
                    <a:cxn ang="0">
                      <a:pos x="2" y="0"/>
                    </a:cxn>
                    <a:cxn ang="0">
                      <a:pos x="0" y="0"/>
                    </a:cxn>
                    <a:cxn ang="0">
                      <a:pos x="1" y="1"/>
                    </a:cxn>
                    <a:cxn ang="0">
                      <a:pos x="1" y="3"/>
                    </a:cxn>
                    <a:cxn ang="0">
                      <a:pos x="1" y="3"/>
                    </a:cxn>
                    <a:cxn ang="0">
                      <a:pos x="15" y="101"/>
                    </a:cxn>
                    <a:cxn ang="0">
                      <a:pos x="17" y="101"/>
                    </a:cxn>
                    <a:cxn ang="0">
                      <a:pos x="3" y="3"/>
                    </a:cxn>
                    <a:cxn ang="0">
                      <a:pos x="2" y="0"/>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3" name="Freeform 84"/>
                <p:cNvSpPr>
                  <a:spLocks/>
                </p:cNvSpPr>
                <p:nvPr/>
              </p:nvSpPr>
              <p:spPr bwMode="auto">
                <a:xfrm>
                  <a:off x="-1120" y="3070"/>
                  <a:ext cx="6" cy="2"/>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4" name="Freeform 85"/>
                <p:cNvSpPr>
                  <a:spLocks/>
                </p:cNvSpPr>
                <p:nvPr/>
              </p:nvSpPr>
              <p:spPr bwMode="auto">
                <a:xfrm>
                  <a:off x="-1196" y="2861"/>
                  <a:ext cx="8"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5" name="Freeform 86"/>
                <p:cNvSpPr>
                  <a:spLocks noEditPoints="1"/>
                </p:cNvSpPr>
                <p:nvPr/>
              </p:nvSpPr>
              <p:spPr bwMode="auto">
                <a:xfrm>
                  <a:off x="-1774" y="1524"/>
                  <a:ext cx="766" cy="1831"/>
                </a:xfrm>
                <a:custGeom>
                  <a:avLst/>
                  <a:gdLst/>
                  <a:ahLst/>
                  <a:cxnLst>
                    <a:cxn ang="0">
                      <a:pos x="306" y="740"/>
                    </a:cxn>
                    <a:cxn ang="0">
                      <a:pos x="304" y="740"/>
                    </a:cxn>
                    <a:cxn ang="0">
                      <a:pos x="321" y="772"/>
                    </a:cxn>
                    <a:cxn ang="0">
                      <a:pos x="323" y="772"/>
                    </a:cxn>
                    <a:cxn ang="0">
                      <a:pos x="306" y="740"/>
                    </a:cxn>
                    <a:cxn ang="0">
                      <a:pos x="111" y="98"/>
                    </a:cxn>
                    <a:cxn ang="0">
                      <a:pos x="108" y="98"/>
                    </a:cxn>
                    <a:cxn ang="0">
                      <a:pos x="167" y="194"/>
                    </a:cxn>
                    <a:cxn ang="0">
                      <a:pos x="170" y="194"/>
                    </a:cxn>
                    <a:cxn ang="0">
                      <a:pos x="111" y="98"/>
                    </a:cxn>
                    <a:cxn ang="0">
                      <a:pos x="1" y="0"/>
                    </a:cxn>
                    <a:cxn ang="0">
                      <a:pos x="0" y="1"/>
                    </a:cxn>
                    <a:cxn ang="0">
                      <a:pos x="107" y="97"/>
                    </a:cxn>
                    <a:cxn ang="0">
                      <a:pos x="110" y="97"/>
                    </a:cxn>
                    <a:cxn ang="0">
                      <a:pos x="84" y="67"/>
                    </a:cxn>
                    <a:cxn ang="0">
                      <a:pos x="84" y="67"/>
                    </a:cxn>
                    <a:cxn ang="0">
                      <a:pos x="84" y="67"/>
                    </a:cxn>
                    <a:cxn ang="0">
                      <a:pos x="1" y="0"/>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6" name="Freeform 87"/>
                <p:cNvSpPr>
                  <a:spLocks/>
                </p:cNvSpPr>
                <p:nvPr/>
              </p:nvSpPr>
              <p:spPr bwMode="auto">
                <a:xfrm>
                  <a:off x="-1520"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7" name="Rectangle 88"/>
                <p:cNvSpPr>
                  <a:spLocks noChangeArrowheads="1"/>
                </p:cNvSpPr>
                <p:nvPr/>
              </p:nvSpPr>
              <p:spPr bwMode="auto">
                <a:xfrm>
                  <a:off x="-1575" y="1683"/>
                  <a:ext cx="2" cy="2"/>
                </a:xfrm>
                <a:prstGeom prst="rect">
                  <a:avLst/>
                </a:prstGeom>
                <a:solidFill>
                  <a:srgbClr val="FFFFFF"/>
                </a:solidFill>
                <a:ln w="9525">
                  <a:noFill/>
                  <a:miter lim="800000"/>
                  <a:headEnd/>
                  <a:tailEnd/>
                </a:ln>
              </p:spPr>
              <p:txBody>
                <a:bodyPr/>
                <a:lstStyle/>
                <a:p>
                  <a:pPr defTabSz="957756" fontAlgn="auto">
                    <a:spcBef>
                      <a:spcPts val="0"/>
                    </a:spcBef>
                    <a:spcAft>
                      <a:spcPts val="0"/>
                    </a:spcAft>
                    <a:defRPr/>
                  </a:pPr>
                  <a:endParaRPr lang="en-US">
                    <a:latin typeface="+mn-lt"/>
                    <a:cs typeface="+mn-cs"/>
                  </a:endParaRPr>
                </a:p>
              </p:txBody>
            </p:sp>
            <p:sp>
              <p:nvSpPr>
                <p:cNvPr id="228" name="Freeform 89"/>
                <p:cNvSpPr>
                  <a:spLocks/>
                </p:cNvSpPr>
                <p:nvPr/>
              </p:nvSpPr>
              <p:spPr bwMode="auto">
                <a:xfrm>
                  <a:off x="-1575" y="1683"/>
                  <a:ext cx="2" cy="2"/>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29" name="Freeform 90"/>
                <p:cNvSpPr>
                  <a:spLocks/>
                </p:cNvSpPr>
                <p:nvPr/>
              </p:nvSpPr>
              <p:spPr bwMode="auto">
                <a:xfrm>
                  <a:off x="-1210" y="2810"/>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0" name="Freeform 91"/>
                <p:cNvSpPr>
                  <a:spLocks/>
                </p:cNvSpPr>
                <p:nvPr/>
              </p:nvSpPr>
              <p:spPr bwMode="auto">
                <a:xfrm>
                  <a:off x="-1056" y="3276"/>
                  <a:ext cx="9"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1" name="Freeform 92"/>
                <p:cNvSpPr>
                  <a:spLocks/>
                </p:cNvSpPr>
                <p:nvPr/>
              </p:nvSpPr>
              <p:spPr bwMode="auto">
                <a:xfrm>
                  <a:off x="-1014" y="3357"/>
                  <a:ext cx="21" cy="31"/>
                </a:xfrm>
                <a:custGeom>
                  <a:avLst/>
                  <a:gdLst/>
                  <a:ahLst/>
                  <a:cxnLst>
                    <a:cxn ang="0">
                      <a:pos x="3" y="0"/>
                    </a:cxn>
                    <a:cxn ang="0">
                      <a:pos x="0" y="0"/>
                    </a:cxn>
                    <a:cxn ang="0">
                      <a:pos x="8" y="13"/>
                    </a:cxn>
                    <a:cxn ang="0">
                      <a:pos x="9" y="12"/>
                    </a:cxn>
                    <a:cxn ang="0">
                      <a:pos x="8" y="9"/>
                    </a:cxn>
                    <a:cxn ang="0">
                      <a:pos x="3" y="0"/>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2" name="Freeform 93"/>
                <p:cNvSpPr>
                  <a:spLocks/>
                </p:cNvSpPr>
                <p:nvPr/>
              </p:nvSpPr>
              <p:spPr bwMode="auto">
                <a:xfrm>
                  <a:off x="-1014" y="3355"/>
                  <a:ext cx="8"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3" name="Freeform 94"/>
                <p:cNvSpPr>
                  <a:spLocks/>
                </p:cNvSpPr>
                <p:nvPr/>
              </p:nvSpPr>
              <p:spPr bwMode="auto">
                <a:xfrm>
                  <a:off x="-1246" y="2498"/>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4" name="Freeform 95"/>
                <p:cNvSpPr>
                  <a:spLocks/>
                </p:cNvSpPr>
                <p:nvPr/>
              </p:nvSpPr>
              <p:spPr bwMode="auto">
                <a:xfrm>
                  <a:off x="-1281"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5" name="Freeform 96"/>
                <p:cNvSpPr>
                  <a:spLocks noEditPoints="1"/>
                </p:cNvSpPr>
                <p:nvPr/>
              </p:nvSpPr>
              <p:spPr bwMode="auto">
                <a:xfrm>
                  <a:off x="-1636" y="1524"/>
                  <a:ext cx="819" cy="460"/>
                </a:xfrm>
                <a:custGeom>
                  <a:avLst/>
                  <a:gdLst/>
                  <a:ahLst/>
                  <a:cxnLst>
                    <a:cxn ang="0">
                      <a:pos x="243" y="98"/>
                    </a:cxn>
                    <a:cxn ang="0">
                      <a:pos x="241" y="98"/>
                    </a:cxn>
                    <a:cxn ang="0">
                      <a:pos x="345" y="193"/>
                    </a:cxn>
                    <a:cxn ang="0">
                      <a:pos x="346" y="193"/>
                    </a:cxn>
                    <a:cxn ang="0">
                      <a:pos x="243" y="98"/>
                    </a:cxn>
                    <a:cxn ang="0">
                      <a:pos x="186" y="67"/>
                    </a:cxn>
                    <a:cxn ang="0">
                      <a:pos x="184" y="67"/>
                    </a:cxn>
                    <a:cxn ang="0">
                      <a:pos x="239" y="97"/>
                    </a:cxn>
                    <a:cxn ang="0">
                      <a:pos x="241" y="97"/>
                    </a:cxn>
                    <a:cxn ang="0">
                      <a:pos x="186" y="67"/>
                    </a:cxn>
                    <a:cxn ang="0">
                      <a:pos x="0" y="0"/>
                    </a:cxn>
                    <a:cxn ang="0">
                      <a:pos x="0" y="1"/>
                    </a:cxn>
                    <a:cxn ang="0">
                      <a:pos x="11" y="4"/>
                    </a:cxn>
                    <a:cxn ang="0">
                      <a:pos x="182" y="66"/>
                    </a:cxn>
                    <a:cxn ang="0">
                      <a:pos x="185" y="66"/>
                    </a:cxn>
                    <a:cxn ang="0">
                      <a:pos x="0" y="0"/>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6" name="Freeform 97"/>
                <p:cNvSpPr>
                  <a:spLocks/>
                </p:cNvSpPr>
                <p:nvPr/>
              </p:nvSpPr>
              <p:spPr bwMode="auto">
                <a:xfrm>
                  <a:off x="-1070" y="1754"/>
                  <a:ext cx="9" cy="2"/>
                </a:xfrm>
                <a:custGeom>
                  <a:avLst/>
                  <a:gdLst/>
                  <a:ahLst/>
                  <a:cxnLst>
                    <a:cxn ang="0">
                      <a:pos x="2" y="0"/>
                    </a:cxn>
                    <a:cxn ang="0">
                      <a:pos x="0" y="0"/>
                    </a:cxn>
                    <a:cxn ang="0">
                      <a:pos x="2" y="1"/>
                    </a:cxn>
                    <a:cxn ang="0">
                      <a:pos x="4" y="1"/>
                    </a:cxn>
                    <a:cxn ang="0">
                      <a:pos x="2" y="0"/>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7" name="Freeform 98"/>
                <p:cNvSpPr>
                  <a:spLocks/>
                </p:cNvSpPr>
                <p:nvPr/>
              </p:nvSpPr>
              <p:spPr bwMode="auto">
                <a:xfrm>
                  <a:off x="-1205" y="1682"/>
                  <a:ext cx="9" cy="3"/>
                </a:xfrm>
                <a:custGeom>
                  <a:avLst/>
                  <a:gdLst/>
                  <a:ahLst/>
                  <a:cxnLst>
                    <a:cxn ang="0">
                      <a:pos x="3" y="0"/>
                    </a:cxn>
                    <a:cxn ang="0">
                      <a:pos x="0" y="0"/>
                    </a:cxn>
                    <a:cxn ang="0">
                      <a:pos x="2" y="1"/>
                    </a:cxn>
                    <a:cxn ang="0">
                      <a:pos x="4" y="1"/>
                    </a:cxn>
                    <a:cxn ang="0">
                      <a:pos x="3" y="0"/>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8" name="Freeform 99"/>
                <p:cNvSpPr>
                  <a:spLocks/>
                </p:cNvSpPr>
                <p:nvPr/>
              </p:nvSpPr>
              <p:spPr bwMode="auto">
                <a:xfrm>
                  <a:off x="-955" y="1987"/>
                  <a:ext cx="217" cy="270"/>
                </a:xfrm>
                <a:custGeom>
                  <a:avLst/>
                  <a:gdLst/>
                  <a:ahLst/>
                  <a:cxnLst>
                    <a:cxn ang="0">
                      <a:pos x="3" y="0"/>
                    </a:cxn>
                    <a:cxn ang="0">
                      <a:pos x="0" y="0"/>
                    </a:cxn>
                    <a:cxn ang="0">
                      <a:pos x="0" y="0"/>
                    </a:cxn>
                    <a:cxn ang="0">
                      <a:pos x="0" y="0"/>
                    </a:cxn>
                    <a:cxn ang="0">
                      <a:pos x="1" y="0"/>
                    </a:cxn>
                    <a:cxn ang="0">
                      <a:pos x="2" y="1"/>
                    </a:cxn>
                    <a:cxn ang="0">
                      <a:pos x="82" y="100"/>
                    </a:cxn>
                    <a:cxn ang="0">
                      <a:pos x="83" y="100"/>
                    </a:cxn>
                    <a:cxn ang="0">
                      <a:pos x="83" y="101"/>
                    </a:cxn>
                    <a:cxn ang="0">
                      <a:pos x="83" y="101"/>
                    </a:cxn>
                    <a:cxn ang="0">
                      <a:pos x="89" y="114"/>
                    </a:cxn>
                    <a:cxn ang="0">
                      <a:pos x="91" y="114"/>
                    </a:cxn>
                    <a:cxn ang="0">
                      <a:pos x="3" y="0"/>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39" name="Freeform 100"/>
                <p:cNvSpPr>
                  <a:spLocks/>
                </p:cNvSpPr>
                <p:nvPr/>
              </p:nvSpPr>
              <p:spPr bwMode="auto">
                <a:xfrm>
                  <a:off x="-761" y="2222"/>
                  <a:ext cx="3" cy="3"/>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0" name="Freeform 101"/>
                <p:cNvSpPr>
                  <a:spLocks noEditPoints="1"/>
                </p:cNvSpPr>
                <p:nvPr/>
              </p:nvSpPr>
              <p:spPr bwMode="auto">
                <a:xfrm>
                  <a:off x="-741" y="2260"/>
                  <a:ext cx="89" cy="1016"/>
                </a:xfrm>
                <a:custGeom>
                  <a:avLst/>
                  <a:gdLst/>
                  <a:ahLst/>
                  <a:cxnLst>
                    <a:cxn ang="0">
                      <a:pos x="26" y="343"/>
                    </a:cxn>
                    <a:cxn ang="0">
                      <a:pos x="24" y="343"/>
                    </a:cxn>
                    <a:cxn ang="0">
                      <a:pos x="24" y="352"/>
                    </a:cxn>
                    <a:cxn ang="0">
                      <a:pos x="20" y="417"/>
                    </a:cxn>
                    <a:cxn ang="0">
                      <a:pos x="19" y="429"/>
                    </a:cxn>
                    <a:cxn ang="0">
                      <a:pos x="21" y="429"/>
                    </a:cxn>
                    <a:cxn ang="0">
                      <a:pos x="24" y="393"/>
                    </a:cxn>
                    <a:cxn ang="0">
                      <a:pos x="26" y="343"/>
                    </a:cxn>
                    <a:cxn ang="0">
                      <a:pos x="38" y="233"/>
                    </a:cxn>
                    <a:cxn ang="0">
                      <a:pos x="36" y="233"/>
                    </a:cxn>
                    <a:cxn ang="0">
                      <a:pos x="24" y="334"/>
                    </a:cxn>
                    <a:cxn ang="0">
                      <a:pos x="24" y="335"/>
                    </a:cxn>
                    <a:cxn ang="0">
                      <a:pos x="24" y="335"/>
                    </a:cxn>
                    <a:cxn ang="0">
                      <a:pos x="24" y="342"/>
                    </a:cxn>
                    <a:cxn ang="0">
                      <a:pos x="26" y="342"/>
                    </a:cxn>
                    <a:cxn ang="0">
                      <a:pos x="26" y="335"/>
                    </a:cxn>
                    <a:cxn ang="0">
                      <a:pos x="37" y="255"/>
                    </a:cxn>
                    <a:cxn ang="0">
                      <a:pos x="35" y="255"/>
                    </a:cxn>
                    <a:cxn ang="0">
                      <a:pos x="35" y="254"/>
                    </a:cxn>
                    <a:cxn ang="0">
                      <a:pos x="37" y="254"/>
                    </a:cxn>
                    <a:cxn ang="0">
                      <a:pos x="38" y="233"/>
                    </a:cxn>
                    <a:cxn ang="0">
                      <a:pos x="35" y="102"/>
                    </a:cxn>
                    <a:cxn ang="0">
                      <a:pos x="33" y="102"/>
                    </a:cxn>
                    <a:cxn ang="0">
                      <a:pos x="35" y="115"/>
                    </a:cxn>
                    <a:cxn ang="0">
                      <a:pos x="35" y="115"/>
                    </a:cxn>
                    <a:cxn ang="0">
                      <a:pos x="35" y="120"/>
                    </a:cxn>
                    <a:cxn ang="0">
                      <a:pos x="37" y="187"/>
                    </a:cxn>
                    <a:cxn ang="0">
                      <a:pos x="36" y="232"/>
                    </a:cxn>
                    <a:cxn ang="0">
                      <a:pos x="38" y="232"/>
                    </a:cxn>
                    <a:cxn ang="0">
                      <a:pos x="38" y="224"/>
                    </a:cxn>
                    <a:cxn ang="0">
                      <a:pos x="38" y="149"/>
                    </a:cxn>
                    <a:cxn ang="0">
                      <a:pos x="37" y="115"/>
                    </a:cxn>
                    <a:cxn ang="0">
                      <a:pos x="37" y="115"/>
                    </a:cxn>
                    <a:cxn ang="0">
                      <a:pos x="37" y="115"/>
                    </a:cxn>
                    <a:cxn ang="0">
                      <a:pos x="35" y="102"/>
                    </a:cxn>
                    <a:cxn ang="0">
                      <a:pos x="2" y="0"/>
                    </a:cxn>
                    <a:cxn ang="0">
                      <a:pos x="0" y="0"/>
                    </a:cxn>
                    <a:cxn ang="0">
                      <a:pos x="33" y="101"/>
                    </a:cxn>
                    <a:cxn ang="0">
                      <a:pos x="35" y="101"/>
                    </a:cxn>
                    <a:cxn ang="0">
                      <a:pos x="2" y="0"/>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1" name="Freeform 102"/>
                <p:cNvSpPr>
                  <a:spLocks/>
                </p:cNvSpPr>
                <p:nvPr/>
              </p:nvSpPr>
              <p:spPr bwMode="auto">
                <a:xfrm>
                  <a:off x="-685" y="3070"/>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2" name="Freeform 103"/>
                <p:cNvSpPr>
                  <a:spLocks/>
                </p:cNvSpPr>
                <p:nvPr/>
              </p:nvSpPr>
              <p:spPr bwMode="auto">
                <a:xfrm>
                  <a:off x="-659" y="2861"/>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3" name="Freeform 104"/>
                <p:cNvSpPr>
                  <a:spLocks noEditPoints="1"/>
                </p:cNvSpPr>
                <p:nvPr/>
              </p:nvSpPr>
              <p:spPr bwMode="auto">
                <a:xfrm>
                  <a:off x="-1681" y="1524"/>
                  <a:ext cx="990" cy="1876"/>
                </a:xfrm>
                <a:custGeom>
                  <a:avLst/>
                  <a:gdLst/>
                  <a:ahLst/>
                  <a:cxnLst>
                    <a:cxn ang="0">
                      <a:pos x="418" y="740"/>
                    </a:cxn>
                    <a:cxn ang="0">
                      <a:pos x="416" y="740"/>
                    </a:cxn>
                    <a:cxn ang="0">
                      <a:pos x="411" y="772"/>
                    </a:cxn>
                    <a:cxn ang="0">
                      <a:pos x="411" y="772"/>
                    </a:cxn>
                    <a:cxn ang="0">
                      <a:pos x="411" y="773"/>
                    </a:cxn>
                    <a:cxn ang="0">
                      <a:pos x="410" y="773"/>
                    </a:cxn>
                    <a:cxn ang="0">
                      <a:pos x="406" y="790"/>
                    </a:cxn>
                    <a:cxn ang="0">
                      <a:pos x="407" y="791"/>
                    </a:cxn>
                    <a:cxn ang="0">
                      <a:pos x="418" y="740"/>
                    </a:cxn>
                    <a:cxn ang="0">
                      <a:pos x="215" y="98"/>
                    </a:cxn>
                    <a:cxn ang="0">
                      <a:pos x="211" y="98"/>
                    </a:cxn>
                    <a:cxn ang="0">
                      <a:pos x="307" y="194"/>
                    </a:cxn>
                    <a:cxn ang="0">
                      <a:pos x="309" y="194"/>
                    </a:cxn>
                    <a:cxn ang="0">
                      <a:pos x="309" y="194"/>
                    </a:cxn>
                    <a:cxn ang="0">
                      <a:pos x="215" y="98"/>
                    </a:cxn>
                    <a:cxn ang="0">
                      <a:pos x="1" y="0"/>
                    </a:cxn>
                    <a:cxn ang="0">
                      <a:pos x="0" y="2"/>
                    </a:cxn>
                    <a:cxn ang="0">
                      <a:pos x="9" y="4"/>
                    </a:cxn>
                    <a:cxn ang="0">
                      <a:pos x="162" y="66"/>
                    </a:cxn>
                    <a:cxn ang="0">
                      <a:pos x="165" y="66"/>
                    </a:cxn>
                    <a:cxn ang="0">
                      <a:pos x="165" y="67"/>
                    </a:cxn>
                    <a:cxn ang="0">
                      <a:pos x="163" y="67"/>
                    </a:cxn>
                    <a:cxn ang="0">
                      <a:pos x="210" y="97"/>
                    </a:cxn>
                    <a:cxn ang="0">
                      <a:pos x="213" y="97"/>
                    </a:cxn>
                    <a:cxn ang="0">
                      <a:pos x="1" y="0"/>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4" name="Freeform 105"/>
                <p:cNvSpPr>
                  <a:spLocks/>
                </p:cNvSpPr>
                <p:nvPr/>
              </p:nvSpPr>
              <p:spPr bwMode="auto">
                <a:xfrm>
                  <a:off x="-1184" y="1754"/>
                  <a:ext cx="12" cy="2"/>
                </a:xfrm>
                <a:custGeom>
                  <a:avLst/>
                  <a:gdLst/>
                  <a:ahLst/>
                  <a:cxnLst>
                    <a:cxn ang="0">
                      <a:pos x="3" y="0"/>
                    </a:cxn>
                    <a:cxn ang="0">
                      <a:pos x="0" y="0"/>
                    </a:cxn>
                    <a:cxn ang="0">
                      <a:pos x="1" y="1"/>
                    </a:cxn>
                    <a:cxn ang="0">
                      <a:pos x="5" y="1"/>
                    </a:cxn>
                    <a:cxn ang="0">
                      <a:pos x="3" y="0"/>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5" name="Freeform 106"/>
                <p:cNvSpPr>
                  <a:spLocks/>
                </p:cNvSpPr>
                <p:nvPr/>
              </p:nvSpPr>
              <p:spPr bwMode="auto">
                <a:xfrm>
                  <a:off x="-1296" y="1682"/>
                  <a:ext cx="5" cy="3"/>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6" name="Freeform 107"/>
                <p:cNvSpPr>
                  <a:spLocks/>
                </p:cNvSpPr>
                <p:nvPr/>
              </p:nvSpPr>
              <p:spPr bwMode="auto">
                <a:xfrm>
                  <a:off x="-656" y="2810"/>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7" name="Freeform 108"/>
                <p:cNvSpPr>
                  <a:spLocks/>
                </p:cNvSpPr>
                <p:nvPr/>
              </p:nvSpPr>
              <p:spPr bwMode="auto">
                <a:xfrm>
                  <a:off x="-697" y="3276"/>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8" name="Freeform 109"/>
                <p:cNvSpPr>
                  <a:spLocks/>
                </p:cNvSpPr>
                <p:nvPr/>
              </p:nvSpPr>
              <p:spPr bwMode="auto">
                <a:xfrm>
                  <a:off x="-711" y="3355"/>
                  <a:ext cx="3" cy="2"/>
                </a:xfrm>
                <a:custGeom>
                  <a:avLst/>
                  <a:gdLst/>
                  <a:ahLst/>
                  <a:cxnLst>
                    <a:cxn ang="0">
                      <a:pos x="1" y="0"/>
                    </a:cxn>
                    <a:cxn ang="0">
                      <a:pos x="1" y="0"/>
                    </a:cxn>
                    <a:cxn ang="0">
                      <a:pos x="0" y="1"/>
                    </a:cxn>
                    <a:cxn ang="0">
                      <a:pos x="1" y="1"/>
                    </a:cxn>
                    <a:cxn ang="0">
                      <a:pos x="1" y="0"/>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49" name="Freeform 110"/>
                <p:cNvSpPr>
                  <a:spLocks/>
                </p:cNvSpPr>
                <p:nvPr/>
              </p:nvSpPr>
              <p:spPr bwMode="auto">
                <a:xfrm>
                  <a:off x="-664"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0" name="Freeform 111"/>
                <p:cNvSpPr>
                  <a:spLocks/>
                </p:cNvSpPr>
                <p:nvPr/>
              </p:nvSpPr>
              <p:spPr bwMode="auto">
                <a:xfrm>
                  <a:off x="-744" y="2256"/>
                  <a:ext cx="9"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1" name="Freeform 112"/>
                <p:cNvSpPr>
                  <a:spLocks noEditPoints="1"/>
                </p:cNvSpPr>
                <p:nvPr/>
              </p:nvSpPr>
              <p:spPr bwMode="auto">
                <a:xfrm>
                  <a:off x="-1099" y="1987"/>
                  <a:ext cx="180" cy="270"/>
                </a:xfrm>
                <a:custGeom>
                  <a:avLst/>
                  <a:gdLst/>
                  <a:ahLst/>
                  <a:cxnLst>
                    <a:cxn ang="0">
                      <a:pos x="69" y="101"/>
                    </a:cxn>
                    <a:cxn ang="0">
                      <a:pos x="67" y="101"/>
                    </a:cxn>
                    <a:cxn ang="0">
                      <a:pos x="74" y="114"/>
                    </a:cxn>
                    <a:cxn ang="0">
                      <a:pos x="76" y="114"/>
                    </a:cxn>
                    <a:cxn ang="0">
                      <a:pos x="69" y="101"/>
                    </a:cxn>
                    <a:cxn ang="0">
                      <a:pos x="2" y="0"/>
                    </a:cxn>
                    <a:cxn ang="0">
                      <a:pos x="0" y="0"/>
                    </a:cxn>
                    <a:cxn ang="0">
                      <a:pos x="8" y="11"/>
                    </a:cxn>
                    <a:cxn ang="0">
                      <a:pos x="66" y="100"/>
                    </a:cxn>
                    <a:cxn ang="0">
                      <a:pos x="68" y="100"/>
                    </a:cxn>
                    <a:cxn ang="0">
                      <a:pos x="10" y="10"/>
                    </a:cxn>
                    <a:cxn ang="0">
                      <a:pos x="2" y="0"/>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2" name="Freeform 113"/>
                <p:cNvSpPr>
                  <a:spLocks/>
                </p:cNvSpPr>
                <p:nvPr/>
              </p:nvSpPr>
              <p:spPr bwMode="auto">
                <a:xfrm>
                  <a:off x="-943" y="2222"/>
                  <a:ext cx="8"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3" name="Freeform 114"/>
                <p:cNvSpPr>
                  <a:spLocks noEditPoints="1"/>
                </p:cNvSpPr>
                <p:nvPr/>
              </p:nvSpPr>
              <p:spPr bwMode="auto">
                <a:xfrm>
                  <a:off x="-923" y="2260"/>
                  <a:ext cx="108" cy="1016"/>
                </a:xfrm>
                <a:custGeom>
                  <a:avLst/>
                  <a:gdLst/>
                  <a:ahLst/>
                  <a:cxnLst>
                    <a:cxn ang="0">
                      <a:pos x="39" y="343"/>
                    </a:cxn>
                    <a:cxn ang="0">
                      <a:pos x="37" y="343"/>
                    </a:cxn>
                    <a:cxn ang="0">
                      <a:pos x="44" y="429"/>
                    </a:cxn>
                    <a:cxn ang="0">
                      <a:pos x="46" y="429"/>
                    </a:cxn>
                    <a:cxn ang="0">
                      <a:pos x="39" y="343"/>
                    </a:cxn>
                    <a:cxn ang="0">
                      <a:pos x="36" y="233"/>
                    </a:cxn>
                    <a:cxn ang="0">
                      <a:pos x="34" y="233"/>
                    </a:cxn>
                    <a:cxn ang="0">
                      <a:pos x="37" y="335"/>
                    </a:cxn>
                    <a:cxn ang="0">
                      <a:pos x="37" y="335"/>
                    </a:cxn>
                    <a:cxn ang="0">
                      <a:pos x="37" y="337"/>
                    </a:cxn>
                    <a:cxn ang="0">
                      <a:pos x="37" y="342"/>
                    </a:cxn>
                    <a:cxn ang="0">
                      <a:pos x="39" y="342"/>
                    </a:cxn>
                    <a:cxn ang="0">
                      <a:pos x="39" y="337"/>
                    </a:cxn>
                    <a:cxn ang="0">
                      <a:pos x="39" y="335"/>
                    </a:cxn>
                    <a:cxn ang="0">
                      <a:pos x="39" y="335"/>
                    </a:cxn>
                    <a:cxn ang="0">
                      <a:pos x="39" y="335"/>
                    </a:cxn>
                    <a:cxn ang="0">
                      <a:pos x="36" y="233"/>
                    </a:cxn>
                    <a:cxn ang="0">
                      <a:pos x="30" y="102"/>
                    </a:cxn>
                    <a:cxn ang="0">
                      <a:pos x="28" y="102"/>
                    </a:cxn>
                    <a:cxn ang="0">
                      <a:pos x="30" y="113"/>
                    </a:cxn>
                    <a:cxn ang="0">
                      <a:pos x="34" y="229"/>
                    </a:cxn>
                    <a:cxn ang="0">
                      <a:pos x="34" y="232"/>
                    </a:cxn>
                    <a:cxn ang="0">
                      <a:pos x="36" y="232"/>
                    </a:cxn>
                    <a:cxn ang="0">
                      <a:pos x="32" y="113"/>
                    </a:cxn>
                    <a:cxn ang="0">
                      <a:pos x="30" y="102"/>
                    </a:cxn>
                    <a:cxn ang="0">
                      <a:pos x="3" y="0"/>
                    </a:cxn>
                    <a:cxn ang="0">
                      <a:pos x="0" y="0"/>
                    </a:cxn>
                    <a:cxn ang="0">
                      <a:pos x="2" y="2"/>
                    </a:cxn>
                    <a:cxn ang="0">
                      <a:pos x="28" y="101"/>
                    </a:cxn>
                    <a:cxn ang="0">
                      <a:pos x="30" y="101"/>
                    </a:cxn>
                    <a:cxn ang="0">
                      <a:pos x="4" y="2"/>
                    </a:cxn>
                    <a:cxn ang="0">
                      <a:pos x="3" y="0"/>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4" name="Freeform 115"/>
                <p:cNvSpPr>
                  <a:spLocks/>
                </p:cNvSpPr>
                <p:nvPr/>
              </p:nvSpPr>
              <p:spPr bwMode="auto">
                <a:xfrm>
                  <a:off x="-835" y="3070"/>
                  <a:ext cx="3"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5" name="Freeform 116"/>
                <p:cNvSpPr>
                  <a:spLocks noEditPoints="1"/>
                </p:cNvSpPr>
                <p:nvPr/>
              </p:nvSpPr>
              <p:spPr bwMode="auto">
                <a:xfrm>
                  <a:off x="-1711" y="1524"/>
                  <a:ext cx="905" cy="1833"/>
                </a:xfrm>
                <a:custGeom>
                  <a:avLst/>
                  <a:gdLst/>
                  <a:ahLst/>
                  <a:cxnLst>
                    <a:cxn ang="0">
                      <a:pos x="379" y="740"/>
                    </a:cxn>
                    <a:cxn ang="0">
                      <a:pos x="377" y="740"/>
                    </a:cxn>
                    <a:cxn ang="0">
                      <a:pos x="381" y="772"/>
                    </a:cxn>
                    <a:cxn ang="0">
                      <a:pos x="383" y="772"/>
                    </a:cxn>
                    <a:cxn ang="0">
                      <a:pos x="383" y="773"/>
                    </a:cxn>
                    <a:cxn ang="0">
                      <a:pos x="383" y="773"/>
                    </a:cxn>
                    <a:cxn ang="0">
                      <a:pos x="382" y="760"/>
                    </a:cxn>
                    <a:cxn ang="0">
                      <a:pos x="379" y="740"/>
                    </a:cxn>
                    <a:cxn ang="0">
                      <a:pos x="179" y="98"/>
                    </a:cxn>
                    <a:cxn ang="0">
                      <a:pos x="176" y="98"/>
                    </a:cxn>
                    <a:cxn ang="0">
                      <a:pos x="189" y="109"/>
                    </a:cxn>
                    <a:cxn ang="0">
                      <a:pos x="258" y="194"/>
                    </a:cxn>
                    <a:cxn ang="0">
                      <a:pos x="261" y="194"/>
                    </a:cxn>
                    <a:cxn ang="0">
                      <a:pos x="190" y="107"/>
                    </a:cxn>
                    <a:cxn ang="0">
                      <a:pos x="179" y="98"/>
                    </a:cxn>
                    <a:cxn ang="0">
                      <a:pos x="1" y="0"/>
                    </a:cxn>
                    <a:cxn ang="0">
                      <a:pos x="0" y="2"/>
                    </a:cxn>
                    <a:cxn ang="0">
                      <a:pos x="175" y="97"/>
                    </a:cxn>
                    <a:cxn ang="0">
                      <a:pos x="178" y="97"/>
                    </a:cxn>
                    <a:cxn ang="0">
                      <a:pos x="1" y="0"/>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6" name="Freeform 117"/>
                <p:cNvSpPr>
                  <a:spLocks/>
                </p:cNvSpPr>
                <p:nvPr/>
              </p:nvSpPr>
              <p:spPr bwMode="auto">
                <a:xfrm>
                  <a:off x="-1296" y="1754"/>
                  <a:ext cx="8"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7" name="Freeform 118"/>
                <p:cNvSpPr>
                  <a:spLocks/>
                </p:cNvSpPr>
                <p:nvPr/>
              </p:nvSpPr>
              <p:spPr bwMode="auto">
                <a:xfrm>
                  <a:off x="-843" y="2810"/>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8" name="Freeform 119"/>
                <p:cNvSpPr>
                  <a:spLocks/>
                </p:cNvSpPr>
                <p:nvPr/>
              </p:nvSpPr>
              <p:spPr bwMode="auto">
                <a:xfrm>
                  <a:off x="-820"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59" name="Freeform 120"/>
                <p:cNvSpPr>
                  <a:spLocks/>
                </p:cNvSpPr>
                <p:nvPr/>
              </p:nvSpPr>
              <p:spPr bwMode="auto">
                <a:xfrm>
                  <a:off x="-809" y="3357"/>
                  <a:ext cx="3" cy="0"/>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0" name="Freeform 121"/>
                <p:cNvSpPr>
                  <a:spLocks/>
                </p:cNvSpPr>
                <p:nvPr/>
              </p:nvSpPr>
              <p:spPr bwMode="auto">
                <a:xfrm>
                  <a:off x="-809" y="3355"/>
                  <a:ext cx="3" cy="2"/>
                </a:xfrm>
                <a:custGeom>
                  <a:avLst/>
                  <a:gdLst/>
                  <a:ahLst/>
                  <a:cxnLst>
                    <a:cxn ang="0">
                      <a:pos x="2" y="0"/>
                    </a:cxn>
                    <a:cxn ang="0">
                      <a:pos x="0" y="0"/>
                    </a:cxn>
                    <a:cxn ang="0">
                      <a:pos x="0" y="1"/>
                    </a:cxn>
                    <a:cxn ang="0">
                      <a:pos x="1" y="1"/>
                    </a:cxn>
                    <a:cxn ang="0">
                      <a:pos x="2" y="1"/>
                    </a:cxn>
                    <a:cxn ang="0">
                      <a:pos x="2" y="0"/>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1" name="Freeform 122"/>
                <p:cNvSpPr>
                  <a:spLocks/>
                </p:cNvSpPr>
                <p:nvPr/>
              </p:nvSpPr>
              <p:spPr bwMode="auto">
                <a:xfrm>
                  <a:off x="-858"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2" name="Freeform 123"/>
                <p:cNvSpPr>
                  <a:spLocks/>
                </p:cNvSpPr>
                <p:nvPr/>
              </p:nvSpPr>
              <p:spPr bwMode="auto">
                <a:xfrm>
                  <a:off x="-923" y="2256"/>
                  <a:ext cx="6"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3" name="Freeform 124"/>
                <p:cNvSpPr>
                  <a:spLocks noEditPoints="1"/>
                </p:cNvSpPr>
                <p:nvPr/>
              </p:nvSpPr>
              <p:spPr bwMode="auto">
                <a:xfrm>
                  <a:off x="-2699" y="2452"/>
                  <a:ext cx="106" cy="824"/>
                </a:xfrm>
                <a:custGeom>
                  <a:avLst/>
                  <a:gdLst/>
                  <a:ahLst/>
                  <a:cxnLst>
                    <a:cxn ang="0">
                      <a:pos x="16" y="262"/>
                    </a:cxn>
                    <a:cxn ang="0">
                      <a:pos x="14" y="262"/>
                    </a:cxn>
                    <a:cxn ang="0">
                      <a:pos x="14" y="266"/>
                    </a:cxn>
                    <a:cxn ang="0">
                      <a:pos x="0" y="348"/>
                    </a:cxn>
                    <a:cxn ang="0">
                      <a:pos x="2" y="348"/>
                    </a:cxn>
                    <a:cxn ang="0">
                      <a:pos x="16" y="262"/>
                    </a:cxn>
                    <a:cxn ang="0">
                      <a:pos x="34" y="152"/>
                    </a:cxn>
                    <a:cxn ang="0">
                      <a:pos x="32" y="152"/>
                    </a:cxn>
                    <a:cxn ang="0">
                      <a:pos x="20" y="239"/>
                    </a:cxn>
                    <a:cxn ang="0">
                      <a:pos x="16" y="256"/>
                    </a:cxn>
                    <a:cxn ang="0">
                      <a:pos x="15" y="260"/>
                    </a:cxn>
                    <a:cxn ang="0">
                      <a:pos x="15" y="260"/>
                    </a:cxn>
                    <a:cxn ang="0">
                      <a:pos x="15" y="261"/>
                    </a:cxn>
                    <a:cxn ang="0">
                      <a:pos x="15" y="261"/>
                    </a:cxn>
                    <a:cxn ang="0">
                      <a:pos x="15" y="261"/>
                    </a:cxn>
                    <a:cxn ang="0">
                      <a:pos x="17" y="261"/>
                    </a:cxn>
                    <a:cxn ang="0">
                      <a:pos x="34" y="152"/>
                    </a:cxn>
                    <a:cxn ang="0">
                      <a:pos x="43" y="21"/>
                    </a:cxn>
                    <a:cxn ang="0">
                      <a:pos x="41" y="21"/>
                    </a:cxn>
                    <a:cxn ang="0">
                      <a:pos x="43" y="52"/>
                    </a:cxn>
                    <a:cxn ang="0">
                      <a:pos x="43" y="55"/>
                    </a:cxn>
                    <a:cxn ang="0">
                      <a:pos x="43" y="55"/>
                    </a:cxn>
                    <a:cxn ang="0">
                      <a:pos x="42" y="66"/>
                    </a:cxn>
                    <a:cxn ang="0">
                      <a:pos x="32" y="151"/>
                    </a:cxn>
                    <a:cxn ang="0">
                      <a:pos x="34" y="151"/>
                    </a:cxn>
                    <a:cxn ang="0">
                      <a:pos x="45" y="55"/>
                    </a:cxn>
                    <a:cxn ang="0">
                      <a:pos x="45" y="55"/>
                    </a:cxn>
                    <a:cxn ang="0">
                      <a:pos x="45" y="52"/>
                    </a:cxn>
                    <a:cxn ang="0">
                      <a:pos x="43" y="21"/>
                    </a:cxn>
                    <a:cxn ang="0">
                      <a:pos x="41" y="0"/>
                    </a:cxn>
                    <a:cxn ang="0">
                      <a:pos x="41" y="1"/>
                    </a:cxn>
                    <a:cxn ang="0">
                      <a:pos x="39" y="1"/>
                    </a:cxn>
                    <a:cxn ang="0">
                      <a:pos x="39" y="1"/>
                    </a:cxn>
                    <a:cxn ang="0">
                      <a:pos x="41" y="20"/>
                    </a:cxn>
                    <a:cxn ang="0">
                      <a:pos x="43" y="20"/>
                    </a:cxn>
                    <a:cxn ang="0">
                      <a:pos x="41" y="0"/>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4" name="Freeform 125"/>
                <p:cNvSpPr>
                  <a:spLocks/>
                </p:cNvSpPr>
                <p:nvPr/>
              </p:nvSpPr>
              <p:spPr bwMode="auto">
                <a:xfrm>
                  <a:off x="-2667" y="3070"/>
                  <a:ext cx="8" cy="2"/>
                </a:xfrm>
                <a:custGeom>
                  <a:avLst/>
                  <a:gdLst/>
                  <a:ahLst/>
                  <a:cxnLst>
                    <a:cxn ang="0">
                      <a:pos x="3" y="0"/>
                    </a:cxn>
                    <a:cxn ang="0">
                      <a:pos x="1" y="0"/>
                    </a:cxn>
                    <a:cxn ang="0">
                      <a:pos x="1" y="0"/>
                    </a:cxn>
                    <a:cxn ang="0">
                      <a:pos x="0" y="1"/>
                    </a:cxn>
                    <a:cxn ang="0">
                      <a:pos x="2" y="1"/>
                    </a:cxn>
                    <a:cxn ang="0">
                      <a:pos x="3" y="0"/>
                    </a:cxn>
                    <a:cxn ang="0">
                      <a:pos x="3" y="0"/>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5" name="Freeform 126"/>
                <p:cNvSpPr>
                  <a:spLocks/>
                </p:cNvSpPr>
                <p:nvPr/>
              </p:nvSpPr>
              <p:spPr bwMode="auto">
                <a:xfrm>
                  <a:off x="-2796" y="3278"/>
                  <a:ext cx="102" cy="260"/>
                </a:xfrm>
                <a:custGeom>
                  <a:avLst/>
                  <a:gdLst/>
                  <a:ahLst/>
                  <a:cxnLst>
                    <a:cxn ang="0">
                      <a:pos x="43" y="0"/>
                    </a:cxn>
                    <a:cxn ang="0">
                      <a:pos x="40" y="0"/>
                    </a:cxn>
                    <a:cxn ang="0">
                      <a:pos x="0" y="108"/>
                    </a:cxn>
                    <a:cxn ang="0">
                      <a:pos x="1" y="109"/>
                    </a:cxn>
                    <a:cxn ang="0">
                      <a:pos x="2" y="109"/>
                    </a:cxn>
                    <a:cxn ang="0">
                      <a:pos x="33" y="33"/>
                    </a:cxn>
                    <a:cxn ang="0">
                      <a:pos x="33" y="32"/>
                    </a:cxn>
                    <a:cxn ang="0">
                      <a:pos x="34" y="32"/>
                    </a:cxn>
                    <a:cxn ang="0">
                      <a:pos x="43" y="0"/>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6" name="Freeform 127"/>
                <p:cNvSpPr>
                  <a:spLocks/>
                </p:cNvSpPr>
                <p:nvPr/>
              </p:nvSpPr>
              <p:spPr bwMode="auto">
                <a:xfrm>
                  <a:off x="-2623" y="2810"/>
                  <a:ext cx="3" cy="3"/>
                </a:xfrm>
                <a:custGeom>
                  <a:avLst/>
                  <a:gdLst/>
                  <a:ahLst/>
                  <a:cxnLst>
                    <a:cxn ang="0">
                      <a:pos x="2" y="0"/>
                    </a:cxn>
                    <a:cxn ang="0">
                      <a:pos x="0" y="0"/>
                    </a:cxn>
                    <a:cxn ang="0">
                      <a:pos x="0" y="0"/>
                    </a:cxn>
                    <a:cxn ang="0">
                      <a:pos x="0" y="0"/>
                    </a:cxn>
                    <a:cxn ang="0">
                      <a:pos x="0" y="0"/>
                    </a:cxn>
                    <a:cxn ang="0">
                      <a:pos x="0" y="1"/>
                    </a:cxn>
                    <a:cxn ang="0">
                      <a:pos x="2" y="1"/>
                    </a:cxn>
                    <a:cxn ang="0">
                      <a:pos x="2" y="1"/>
                    </a:cxn>
                    <a:cxn ang="0">
                      <a:pos x="2" y="1"/>
                    </a:cxn>
                    <a:cxn ang="0">
                      <a:pos x="2" y="0"/>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7" name="Freeform 128"/>
                <p:cNvSpPr>
                  <a:spLocks/>
                </p:cNvSpPr>
                <p:nvPr/>
              </p:nvSpPr>
              <p:spPr bwMode="auto">
                <a:xfrm>
                  <a:off x="-2702" y="3276"/>
                  <a:ext cx="8"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8" name="Freeform 129"/>
                <p:cNvSpPr>
                  <a:spLocks/>
                </p:cNvSpPr>
                <p:nvPr/>
              </p:nvSpPr>
              <p:spPr bwMode="auto">
                <a:xfrm>
                  <a:off x="-2718" y="3355"/>
                  <a:ext cx="2" cy="2"/>
                </a:xfrm>
                <a:custGeom>
                  <a:avLst/>
                  <a:gdLst/>
                  <a:ahLst/>
                  <a:cxnLst>
                    <a:cxn ang="0">
                      <a:pos x="1" y="0"/>
                    </a:cxn>
                    <a:cxn ang="0">
                      <a:pos x="0" y="0"/>
                    </a:cxn>
                    <a:cxn ang="0">
                      <a:pos x="0" y="1"/>
                    </a:cxn>
                    <a:cxn ang="0">
                      <a:pos x="1" y="0"/>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69" name="Freeform 130"/>
                <p:cNvSpPr>
                  <a:spLocks/>
                </p:cNvSpPr>
                <p:nvPr/>
              </p:nvSpPr>
              <p:spPr bwMode="auto">
                <a:xfrm>
                  <a:off x="-2601" y="2498"/>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0" name="Freeform 131"/>
                <p:cNvSpPr>
                  <a:spLocks noEditPoints="1"/>
                </p:cNvSpPr>
                <p:nvPr/>
              </p:nvSpPr>
              <p:spPr bwMode="auto">
                <a:xfrm>
                  <a:off x="-3769" y="1987"/>
                  <a:ext cx="118" cy="270"/>
                </a:xfrm>
                <a:custGeom>
                  <a:avLst/>
                  <a:gdLst/>
                  <a:ahLst/>
                  <a:cxnLst>
                    <a:cxn ang="0">
                      <a:pos x="6" y="101"/>
                    </a:cxn>
                    <a:cxn ang="0">
                      <a:pos x="4" y="101"/>
                    </a:cxn>
                    <a:cxn ang="0">
                      <a:pos x="0" y="114"/>
                    </a:cxn>
                    <a:cxn ang="0">
                      <a:pos x="3" y="114"/>
                    </a:cxn>
                    <a:cxn ang="0">
                      <a:pos x="6" y="101"/>
                    </a:cxn>
                    <a:cxn ang="0">
                      <a:pos x="50" y="0"/>
                    </a:cxn>
                    <a:cxn ang="0">
                      <a:pos x="48" y="0"/>
                    </a:cxn>
                    <a:cxn ang="0">
                      <a:pos x="4" y="100"/>
                    </a:cxn>
                    <a:cxn ang="0">
                      <a:pos x="6" y="100"/>
                    </a:cxn>
                    <a:cxn ang="0">
                      <a:pos x="21" y="55"/>
                    </a:cxn>
                    <a:cxn ang="0">
                      <a:pos x="41" y="13"/>
                    </a:cxn>
                    <a:cxn ang="0">
                      <a:pos x="48" y="3"/>
                    </a:cxn>
                    <a:cxn ang="0">
                      <a:pos x="50" y="0"/>
                    </a:cxn>
                    <a:cxn ang="0">
                      <a:pos x="50" y="0"/>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1" name="Freeform 132"/>
                <p:cNvSpPr>
                  <a:spLocks/>
                </p:cNvSpPr>
                <p:nvPr/>
              </p:nvSpPr>
              <p:spPr bwMode="auto">
                <a:xfrm>
                  <a:off x="-3760" y="2222"/>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2" name="Freeform 133"/>
                <p:cNvSpPr>
                  <a:spLocks noEditPoints="1"/>
                </p:cNvSpPr>
                <p:nvPr/>
              </p:nvSpPr>
              <p:spPr bwMode="auto">
                <a:xfrm>
                  <a:off x="-3655" y="1522"/>
                  <a:ext cx="329" cy="462"/>
                </a:xfrm>
                <a:custGeom>
                  <a:avLst/>
                  <a:gdLst/>
                  <a:ahLst/>
                  <a:cxnLst>
                    <a:cxn ang="0">
                      <a:pos x="41" y="99"/>
                    </a:cxn>
                    <a:cxn ang="0">
                      <a:pos x="38" y="99"/>
                    </a:cxn>
                    <a:cxn ang="0">
                      <a:pos x="1" y="194"/>
                    </a:cxn>
                    <a:cxn ang="0">
                      <a:pos x="0" y="195"/>
                    </a:cxn>
                    <a:cxn ang="0">
                      <a:pos x="3" y="195"/>
                    </a:cxn>
                    <a:cxn ang="0">
                      <a:pos x="41" y="99"/>
                    </a:cxn>
                    <a:cxn ang="0">
                      <a:pos x="63" y="68"/>
                    </a:cxn>
                    <a:cxn ang="0">
                      <a:pos x="60" y="68"/>
                    </a:cxn>
                    <a:cxn ang="0">
                      <a:pos x="39" y="98"/>
                    </a:cxn>
                    <a:cxn ang="0">
                      <a:pos x="41" y="98"/>
                    </a:cxn>
                    <a:cxn ang="0">
                      <a:pos x="63" y="68"/>
                    </a:cxn>
                    <a:cxn ang="0">
                      <a:pos x="138" y="0"/>
                    </a:cxn>
                    <a:cxn ang="0">
                      <a:pos x="138" y="0"/>
                    </a:cxn>
                    <a:cxn ang="0">
                      <a:pos x="61" y="67"/>
                    </a:cxn>
                    <a:cxn ang="0">
                      <a:pos x="63" y="67"/>
                    </a:cxn>
                    <a:cxn ang="0">
                      <a:pos x="63" y="68"/>
                    </a:cxn>
                    <a:cxn ang="0">
                      <a:pos x="81" y="48"/>
                    </a:cxn>
                    <a:cxn ang="0">
                      <a:pos x="121" y="13"/>
                    </a:cxn>
                    <a:cxn ang="0">
                      <a:pos x="134" y="5"/>
                    </a:cxn>
                    <a:cxn ang="0">
                      <a:pos x="137" y="3"/>
                    </a:cxn>
                    <a:cxn ang="0">
                      <a:pos x="139" y="2"/>
                    </a:cxn>
                    <a:cxn ang="0">
                      <a:pos x="138" y="0"/>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3" name="Freeform 134"/>
                <p:cNvSpPr>
                  <a:spLocks/>
                </p:cNvSpPr>
                <p:nvPr/>
              </p:nvSpPr>
              <p:spPr bwMode="auto">
                <a:xfrm>
                  <a:off x="-3566" y="1754"/>
                  <a:ext cx="8"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4" name="Freeform 135"/>
                <p:cNvSpPr>
                  <a:spLocks/>
                </p:cNvSpPr>
                <p:nvPr/>
              </p:nvSpPr>
              <p:spPr bwMode="auto">
                <a:xfrm>
                  <a:off x="-3513" y="1682"/>
                  <a:ext cx="6" cy="3"/>
                </a:xfrm>
                <a:custGeom>
                  <a:avLst/>
                  <a:gdLst/>
                  <a:ahLst/>
                  <a:cxnLst>
                    <a:cxn ang="0">
                      <a:pos x="3" y="0"/>
                    </a:cxn>
                    <a:cxn ang="0">
                      <a:pos x="1" y="0"/>
                    </a:cxn>
                    <a:cxn ang="0">
                      <a:pos x="0" y="1"/>
                    </a:cxn>
                    <a:cxn ang="0">
                      <a:pos x="3" y="1"/>
                    </a:cxn>
                    <a:cxn ang="0">
                      <a:pos x="3" y="1"/>
                    </a:cxn>
                    <a:cxn ang="0">
                      <a:pos x="3" y="0"/>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5" name="Freeform 136"/>
                <p:cNvSpPr>
                  <a:spLocks noEditPoints="1"/>
                </p:cNvSpPr>
                <p:nvPr/>
              </p:nvSpPr>
              <p:spPr bwMode="auto">
                <a:xfrm>
                  <a:off x="-3801" y="2260"/>
                  <a:ext cx="35" cy="1016"/>
                </a:xfrm>
                <a:custGeom>
                  <a:avLst/>
                  <a:gdLst/>
                  <a:ahLst/>
                  <a:cxnLst>
                    <a:cxn ang="0">
                      <a:pos x="4" y="343"/>
                    </a:cxn>
                    <a:cxn ang="0">
                      <a:pos x="2" y="343"/>
                    </a:cxn>
                    <a:cxn ang="0">
                      <a:pos x="2" y="355"/>
                    </a:cxn>
                    <a:cxn ang="0">
                      <a:pos x="3" y="429"/>
                    </a:cxn>
                    <a:cxn ang="0">
                      <a:pos x="5" y="429"/>
                    </a:cxn>
                    <a:cxn ang="0">
                      <a:pos x="4" y="355"/>
                    </a:cxn>
                    <a:cxn ang="0">
                      <a:pos x="4" y="343"/>
                    </a:cxn>
                    <a:cxn ang="0">
                      <a:pos x="3" y="255"/>
                    </a:cxn>
                    <a:cxn ang="0">
                      <a:pos x="1" y="255"/>
                    </a:cxn>
                    <a:cxn ang="0">
                      <a:pos x="2" y="327"/>
                    </a:cxn>
                    <a:cxn ang="0">
                      <a:pos x="2" y="342"/>
                    </a:cxn>
                    <a:cxn ang="0">
                      <a:pos x="4" y="342"/>
                    </a:cxn>
                    <a:cxn ang="0">
                      <a:pos x="4" y="335"/>
                    </a:cxn>
                    <a:cxn ang="0">
                      <a:pos x="4" y="327"/>
                    </a:cxn>
                    <a:cxn ang="0">
                      <a:pos x="4" y="327"/>
                    </a:cxn>
                    <a:cxn ang="0">
                      <a:pos x="3" y="255"/>
                    </a:cxn>
                    <a:cxn ang="0">
                      <a:pos x="3" y="233"/>
                    </a:cxn>
                    <a:cxn ang="0">
                      <a:pos x="1" y="233"/>
                    </a:cxn>
                    <a:cxn ang="0">
                      <a:pos x="1" y="254"/>
                    </a:cxn>
                    <a:cxn ang="0">
                      <a:pos x="3" y="254"/>
                    </a:cxn>
                    <a:cxn ang="0">
                      <a:pos x="3" y="233"/>
                    </a:cxn>
                    <a:cxn ang="0">
                      <a:pos x="2" y="102"/>
                    </a:cxn>
                    <a:cxn ang="0">
                      <a:pos x="0" y="102"/>
                    </a:cxn>
                    <a:cxn ang="0">
                      <a:pos x="0" y="156"/>
                    </a:cxn>
                    <a:cxn ang="0">
                      <a:pos x="1" y="232"/>
                    </a:cxn>
                    <a:cxn ang="0">
                      <a:pos x="3" y="232"/>
                    </a:cxn>
                    <a:cxn ang="0">
                      <a:pos x="2" y="108"/>
                    </a:cxn>
                    <a:cxn ang="0">
                      <a:pos x="2" y="102"/>
                    </a:cxn>
                    <a:cxn ang="0">
                      <a:pos x="15" y="0"/>
                    </a:cxn>
                    <a:cxn ang="0">
                      <a:pos x="13" y="0"/>
                    </a:cxn>
                    <a:cxn ang="0">
                      <a:pos x="0" y="93"/>
                    </a:cxn>
                    <a:cxn ang="0">
                      <a:pos x="0" y="101"/>
                    </a:cxn>
                    <a:cxn ang="0">
                      <a:pos x="2" y="101"/>
                    </a:cxn>
                    <a:cxn ang="0">
                      <a:pos x="15" y="0"/>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6" name="Freeform 137"/>
                <p:cNvSpPr>
                  <a:spLocks/>
                </p:cNvSpPr>
                <p:nvPr/>
              </p:nvSpPr>
              <p:spPr bwMode="auto">
                <a:xfrm>
                  <a:off x="-3795" y="3070"/>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7" name="Freeform 138"/>
                <p:cNvSpPr>
                  <a:spLocks/>
                </p:cNvSpPr>
                <p:nvPr/>
              </p:nvSpPr>
              <p:spPr bwMode="auto">
                <a:xfrm>
                  <a:off x="-3798" y="2861"/>
                  <a:ext cx="5" cy="3"/>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8" name="Freeform 139"/>
                <p:cNvSpPr>
                  <a:spLocks/>
                </p:cNvSpPr>
                <p:nvPr/>
              </p:nvSpPr>
              <p:spPr bwMode="auto">
                <a:xfrm>
                  <a:off x="-3793" y="3278"/>
                  <a:ext cx="15" cy="246"/>
                </a:xfrm>
                <a:custGeom>
                  <a:avLst/>
                  <a:gdLst/>
                  <a:ahLst/>
                  <a:cxnLst>
                    <a:cxn ang="0">
                      <a:pos x="2" y="0"/>
                    </a:cxn>
                    <a:cxn ang="0">
                      <a:pos x="0" y="0"/>
                    </a:cxn>
                    <a:cxn ang="0">
                      <a:pos x="4" y="103"/>
                    </a:cxn>
                    <a:cxn ang="0">
                      <a:pos x="6" y="102"/>
                    </a:cxn>
                    <a:cxn ang="0">
                      <a:pos x="3" y="31"/>
                    </a:cxn>
                    <a:cxn ang="0">
                      <a:pos x="1" y="31"/>
                    </a:cxn>
                    <a:cxn ang="0">
                      <a:pos x="1" y="31"/>
                    </a:cxn>
                    <a:cxn ang="0">
                      <a:pos x="3" y="31"/>
                    </a:cxn>
                    <a:cxn ang="0">
                      <a:pos x="2" y="0"/>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79" name="Freeform 140"/>
                <p:cNvSpPr>
                  <a:spLocks/>
                </p:cNvSpPr>
                <p:nvPr/>
              </p:nvSpPr>
              <p:spPr bwMode="auto">
                <a:xfrm>
                  <a:off x="-3798" y="2810"/>
                  <a:ext cx="5" cy="3"/>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0" name="Freeform 141"/>
                <p:cNvSpPr>
                  <a:spLocks/>
                </p:cNvSpPr>
                <p:nvPr/>
              </p:nvSpPr>
              <p:spPr bwMode="auto">
                <a:xfrm>
                  <a:off x="-379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1" name="Freeform 142"/>
                <p:cNvSpPr>
                  <a:spLocks/>
                </p:cNvSpPr>
                <p:nvPr/>
              </p:nvSpPr>
              <p:spPr bwMode="auto">
                <a:xfrm>
                  <a:off x="-3790" y="3352"/>
                  <a:ext cx="5" cy="0"/>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2" name="Freeform 143"/>
                <p:cNvSpPr>
                  <a:spLocks/>
                </p:cNvSpPr>
                <p:nvPr/>
              </p:nvSpPr>
              <p:spPr bwMode="auto">
                <a:xfrm>
                  <a:off x="-3801" y="2498"/>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3" name="Freeform 144"/>
                <p:cNvSpPr>
                  <a:spLocks/>
                </p:cNvSpPr>
                <p:nvPr/>
              </p:nvSpPr>
              <p:spPr bwMode="auto">
                <a:xfrm>
                  <a:off x="-3769" y="2256"/>
                  <a:ext cx="6" cy="3"/>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4" name="Freeform 145"/>
                <p:cNvSpPr>
                  <a:spLocks noEditPoints="1"/>
                </p:cNvSpPr>
                <p:nvPr/>
              </p:nvSpPr>
              <p:spPr bwMode="auto">
                <a:xfrm>
                  <a:off x="-3669" y="1987"/>
                  <a:ext cx="168" cy="1289"/>
                </a:xfrm>
                <a:custGeom>
                  <a:avLst/>
                  <a:gdLst/>
                  <a:ahLst/>
                  <a:cxnLst>
                    <a:cxn ang="0">
                      <a:pos x="14" y="458"/>
                    </a:cxn>
                    <a:cxn ang="0">
                      <a:pos x="12" y="458"/>
                    </a:cxn>
                    <a:cxn ang="0">
                      <a:pos x="0" y="544"/>
                    </a:cxn>
                    <a:cxn ang="0">
                      <a:pos x="2" y="544"/>
                    </a:cxn>
                    <a:cxn ang="0">
                      <a:pos x="14" y="458"/>
                    </a:cxn>
                    <a:cxn ang="0">
                      <a:pos x="28" y="348"/>
                    </a:cxn>
                    <a:cxn ang="0">
                      <a:pos x="26" y="348"/>
                    </a:cxn>
                    <a:cxn ang="0">
                      <a:pos x="13" y="442"/>
                    </a:cxn>
                    <a:cxn ang="0">
                      <a:pos x="13" y="442"/>
                    </a:cxn>
                    <a:cxn ang="0">
                      <a:pos x="13" y="442"/>
                    </a:cxn>
                    <a:cxn ang="0">
                      <a:pos x="13" y="446"/>
                    </a:cxn>
                    <a:cxn ang="0">
                      <a:pos x="12" y="457"/>
                    </a:cxn>
                    <a:cxn ang="0">
                      <a:pos x="14" y="457"/>
                    </a:cxn>
                    <a:cxn ang="0">
                      <a:pos x="15" y="443"/>
                    </a:cxn>
                    <a:cxn ang="0">
                      <a:pos x="27" y="370"/>
                    </a:cxn>
                    <a:cxn ang="0">
                      <a:pos x="27" y="370"/>
                    </a:cxn>
                    <a:cxn ang="0">
                      <a:pos x="27" y="369"/>
                    </a:cxn>
                    <a:cxn ang="0">
                      <a:pos x="27" y="369"/>
                    </a:cxn>
                    <a:cxn ang="0">
                      <a:pos x="28" y="348"/>
                    </a:cxn>
                    <a:cxn ang="0">
                      <a:pos x="29" y="217"/>
                    </a:cxn>
                    <a:cxn ang="0">
                      <a:pos x="27" y="217"/>
                    </a:cxn>
                    <a:cxn ang="0">
                      <a:pos x="27" y="220"/>
                    </a:cxn>
                    <a:cxn ang="0">
                      <a:pos x="27" y="223"/>
                    </a:cxn>
                    <a:cxn ang="0">
                      <a:pos x="28" y="258"/>
                    </a:cxn>
                    <a:cxn ang="0">
                      <a:pos x="26" y="347"/>
                    </a:cxn>
                    <a:cxn ang="0">
                      <a:pos x="28" y="347"/>
                    </a:cxn>
                    <a:cxn ang="0">
                      <a:pos x="30" y="258"/>
                    </a:cxn>
                    <a:cxn ang="0">
                      <a:pos x="29" y="223"/>
                    </a:cxn>
                    <a:cxn ang="0">
                      <a:pos x="29" y="220"/>
                    </a:cxn>
                    <a:cxn ang="0">
                      <a:pos x="29" y="217"/>
                    </a:cxn>
                    <a:cxn ang="0">
                      <a:pos x="39" y="115"/>
                    </a:cxn>
                    <a:cxn ang="0">
                      <a:pos x="37" y="115"/>
                    </a:cxn>
                    <a:cxn ang="0">
                      <a:pos x="27" y="216"/>
                    </a:cxn>
                    <a:cxn ang="0">
                      <a:pos x="29" y="216"/>
                    </a:cxn>
                    <a:cxn ang="0">
                      <a:pos x="39" y="115"/>
                    </a:cxn>
                    <a:cxn ang="0">
                      <a:pos x="71" y="0"/>
                    </a:cxn>
                    <a:cxn ang="0">
                      <a:pos x="69" y="0"/>
                    </a:cxn>
                    <a:cxn ang="0">
                      <a:pos x="69" y="0"/>
                    </a:cxn>
                    <a:cxn ang="0">
                      <a:pos x="37" y="114"/>
                    </a:cxn>
                    <a:cxn ang="0">
                      <a:pos x="39" y="114"/>
                    </a:cxn>
                    <a:cxn ang="0">
                      <a:pos x="50" y="63"/>
                    </a:cxn>
                    <a:cxn ang="0">
                      <a:pos x="64" y="17"/>
                    </a:cxn>
                    <a:cxn ang="0">
                      <a:pos x="69" y="5"/>
                    </a:cxn>
                    <a:cxn ang="0">
                      <a:pos x="71" y="1"/>
                    </a:cxn>
                    <a:cxn ang="0">
                      <a:pos x="71" y="1"/>
                    </a:cxn>
                    <a:cxn ang="0">
                      <a:pos x="71" y="1"/>
                    </a:cxn>
                    <a:cxn ang="0">
                      <a:pos x="71" y="0"/>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5" name="Freeform 146"/>
                <p:cNvSpPr>
                  <a:spLocks/>
                </p:cNvSpPr>
                <p:nvPr/>
              </p:nvSpPr>
              <p:spPr bwMode="auto">
                <a:xfrm>
                  <a:off x="-3642" y="3070"/>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6" name="Freeform 147"/>
                <p:cNvSpPr>
                  <a:spLocks/>
                </p:cNvSpPr>
                <p:nvPr/>
              </p:nvSpPr>
              <p:spPr bwMode="auto">
                <a:xfrm>
                  <a:off x="-3607" y="2861"/>
                  <a:ext cx="2" cy="3"/>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7" name="Freeform 148"/>
                <p:cNvSpPr>
                  <a:spLocks noEditPoints="1"/>
                </p:cNvSpPr>
                <p:nvPr/>
              </p:nvSpPr>
              <p:spPr bwMode="auto">
                <a:xfrm>
                  <a:off x="-3714" y="1522"/>
                  <a:ext cx="435" cy="1912"/>
                </a:xfrm>
                <a:custGeom>
                  <a:avLst/>
                  <a:gdLst/>
                  <a:ahLst/>
                  <a:cxnLst>
                    <a:cxn ang="0">
                      <a:pos x="13" y="772"/>
                    </a:cxn>
                    <a:cxn ang="0">
                      <a:pos x="11" y="772"/>
                    </a:cxn>
                    <a:cxn ang="0">
                      <a:pos x="0" y="807"/>
                    </a:cxn>
                    <a:cxn ang="0">
                      <a:pos x="1" y="807"/>
                    </a:cxn>
                    <a:cxn ang="0">
                      <a:pos x="13" y="772"/>
                    </a:cxn>
                    <a:cxn ang="0">
                      <a:pos x="20" y="741"/>
                    </a:cxn>
                    <a:cxn ang="0">
                      <a:pos x="18" y="741"/>
                    </a:cxn>
                    <a:cxn ang="0">
                      <a:pos x="11" y="772"/>
                    </a:cxn>
                    <a:cxn ang="0">
                      <a:pos x="13" y="772"/>
                    </a:cxn>
                    <a:cxn ang="0">
                      <a:pos x="20" y="741"/>
                    </a:cxn>
                    <a:cxn ang="0">
                      <a:pos x="119" y="99"/>
                    </a:cxn>
                    <a:cxn ang="0">
                      <a:pos x="116" y="99"/>
                    </a:cxn>
                    <a:cxn ang="0">
                      <a:pos x="88" y="195"/>
                    </a:cxn>
                    <a:cxn ang="0">
                      <a:pos x="90" y="195"/>
                    </a:cxn>
                    <a:cxn ang="0">
                      <a:pos x="119" y="99"/>
                    </a:cxn>
                    <a:cxn ang="0">
                      <a:pos x="183" y="0"/>
                    </a:cxn>
                    <a:cxn ang="0">
                      <a:pos x="182" y="0"/>
                    </a:cxn>
                    <a:cxn ang="0">
                      <a:pos x="117" y="98"/>
                    </a:cxn>
                    <a:cxn ang="0">
                      <a:pos x="119" y="98"/>
                    </a:cxn>
                    <a:cxn ang="0">
                      <a:pos x="149" y="41"/>
                    </a:cxn>
                    <a:cxn ang="0">
                      <a:pos x="173" y="10"/>
                    </a:cxn>
                    <a:cxn ang="0">
                      <a:pos x="181" y="4"/>
                    </a:cxn>
                    <a:cxn ang="0">
                      <a:pos x="183" y="2"/>
                    </a:cxn>
                    <a:cxn ang="0">
                      <a:pos x="184" y="2"/>
                    </a:cxn>
                    <a:cxn ang="0">
                      <a:pos x="183" y="0"/>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8" name="Freeform 149"/>
                <p:cNvSpPr>
                  <a:spLocks/>
                </p:cNvSpPr>
                <p:nvPr/>
              </p:nvSpPr>
              <p:spPr bwMode="auto">
                <a:xfrm>
                  <a:off x="-3440" y="1754"/>
                  <a:ext cx="6"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89" name="Freeform 150"/>
                <p:cNvSpPr>
                  <a:spLocks/>
                </p:cNvSpPr>
                <p:nvPr/>
              </p:nvSpPr>
              <p:spPr bwMode="auto">
                <a:xfrm>
                  <a:off x="-3608" y="2810"/>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0" name="Freeform 151"/>
                <p:cNvSpPr>
                  <a:spLocks/>
                </p:cNvSpPr>
                <p:nvPr/>
              </p:nvSpPr>
              <p:spPr bwMode="auto">
                <a:xfrm>
                  <a:off x="-3672" y="3276"/>
                  <a:ext cx="6"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1" name="Freeform 152"/>
                <p:cNvSpPr>
                  <a:spLocks/>
                </p:cNvSpPr>
                <p:nvPr/>
              </p:nvSpPr>
              <p:spPr bwMode="auto">
                <a:xfrm>
                  <a:off x="-3689" y="3352"/>
                  <a:ext cx="5" cy="0"/>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2" name="Freeform 153"/>
                <p:cNvSpPr>
                  <a:spLocks/>
                </p:cNvSpPr>
                <p:nvPr/>
              </p:nvSpPr>
              <p:spPr bwMode="auto">
                <a:xfrm>
                  <a:off x="-3607" y="2498"/>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3" name="Freeform 154"/>
                <p:cNvSpPr>
                  <a:spLocks/>
                </p:cNvSpPr>
                <p:nvPr/>
              </p:nvSpPr>
              <p:spPr bwMode="auto">
                <a:xfrm>
                  <a:off x="-3583"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4" name="Freeform 155"/>
                <p:cNvSpPr>
                  <a:spLocks noEditPoints="1"/>
                </p:cNvSpPr>
                <p:nvPr/>
              </p:nvSpPr>
              <p:spPr bwMode="auto">
                <a:xfrm>
                  <a:off x="-3395" y="1987"/>
                  <a:ext cx="44" cy="270"/>
                </a:xfrm>
                <a:custGeom>
                  <a:avLst/>
                  <a:gdLst/>
                  <a:ahLst/>
                  <a:cxnLst>
                    <a:cxn ang="0">
                      <a:pos x="3" y="101"/>
                    </a:cxn>
                    <a:cxn ang="0">
                      <a:pos x="1" y="101"/>
                    </a:cxn>
                    <a:cxn ang="0">
                      <a:pos x="0" y="114"/>
                    </a:cxn>
                    <a:cxn ang="0">
                      <a:pos x="2" y="114"/>
                    </a:cxn>
                    <a:cxn ang="0">
                      <a:pos x="3" y="101"/>
                    </a:cxn>
                    <a:cxn ang="0">
                      <a:pos x="19" y="0"/>
                    </a:cxn>
                    <a:cxn ang="0">
                      <a:pos x="17" y="0"/>
                    </a:cxn>
                    <a:cxn ang="0">
                      <a:pos x="17" y="2"/>
                    </a:cxn>
                    <a:cxn ang="0">
                      <a:pos x="17" y="2"/>
                    </a:cxn>
                    <a:cxn ang="0">
                      <a:pos x="16" y="10"/>
                    </a:cxn>
                    <a:cxn ang="0">
                      <a:pos x="13" y="25"/>
                    </a:cxn>
                    <a:cxn ang="0">
                      <a:pos x="1" y="100"/>
                    </a:cxn>
                    <a:cxn ang="0">
                      <a:pos x="3" y="100"/>
                    </a:cxn>
                    <a:cxn ang="0">
                      <a:pos x="15" y="25"/>
                    </a:cxn>
                    <a:cxn ang="0">
                      <a:pos x="19" y="2"/>
                    </a:cxn>
                    <a:cxn ang="0">
                      <a:pos x="19" y="2"/>
                    </a:cxn>
                    <a:cxn ang="0">
                      <a:pos x="19" y="2"/>
                    </a:cxn>
                    <a:cxn ang="0">
                      <a:pos x="19" y="0"/>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5" name="Freeform 156"/>
                <p:cNvSpPr>
                  <a:spLocks/>
                </p:cNvSpPr>
                <p:nvPr/>
              </p:nvSpPr>
              <p:spPr bwMode="auto">
                <a:xfrm>
                  <a:off x="-3393" y="2222"/>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6" name="Freeform 157"/>
                <p:cNvSpPr>
                  <a:spLocks noEditPoints="1"/>
                </p:cNvSpPr>
                <p:nvPr/>
              </p:nvSpPr>
              <p:spPr bwMode="auto">
                <a:xfrm>
                  <a:off x="-3355" y="1522"/>
                  <a:ext cx="118" cy="462"/>
                </a:xfrm>
                <a:custGeom>
                  <a:avLst/>
                  <a:gdLst/>
                  <a:ahLst/>
                  <a:cxnLst>
                    <a:cxn ang="0">
                      <a:pos x="12" y="99"/>
                    </a:cxn>
                    <a:cxn ang="0">
                      <a:pos x="9" y="99"/>
                    </a:cxn>
                    <a:cxn ang="0">
                      <a:pos x="0" y="195"/>
                    </a:cxn>
                    <a:cxn ang="0">
                      <a:pos x="2" y="195"/>
                    </a:cxn>
                    <a:cxn ang="0">
                      <a:pos x="12" y="99"/>
                    </a:cxn>
                    <a:cxn ang="0">
                      <a:pos x="19" y="68"/>
                    </a:cxn>
                    <a:cxn ang="0">
                      <a:pos x="17" y="68"/>
                    </a:cxn>
                    <a:cxn ang="0">
                      <a:pos x="10" y="98"/>
                    </a:cxn>
                    <a:cxn ang="0">
                      <a:pos x="12" y="98"/>
                    </a:cxn>
                    <a:cxn ang="0">
                      <a:pos x="19" y="68"/>
                    </a:cxn>
                    <a:cxn ang="0">
                      <a:pos x="48" y="0"/>
                    </a:cxn>
                    <a:cxn ang="0">
                      <a:pos x="48" y="0"/>
                    </a:cxn>
                    <a:cxn ang="0">
                      <a:pos x="17" y="67"/>
                    </a:cxn>
                    <a:cxn ang="0">
                      <a:pos x="19" y="67"/>
                    </a:cxn>
                    <a:cxn ang="0">
                      <a:pos x="26" y="47"/>
                    </a:cxn>
                    <a:cxn ang="0">
                      <a:pos x="42" y="12"/>
                    </a:cxn>
                    <a:cxn ang="0">
                      <a:pos x="48" y="4"/>
                    </a:cxn>
                    <a:cxn ang="0">
                      <a:pos x="49" y="2"/>
                    </a:cxn>
                    <a:cxn ang="0">
                      <a:pos x="50" y="2"/>
                    </a:cxn>
                    <a:cxn ang="0">
                      <a:pos x="48" y="0"/>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7" name="Freeform 158"/>
                <p:cNvSpPr>
                  <a:spLocks/>
                </p:cNvSpPr>
                <p:nvPr/>
              </p:nvSpPr>
              <p:spPr bwMode="auto">
                <a:xfrm>
                  <a:off x="-3334" y="1754"/>
                  <a:ext cx="8"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8" name="Freeform 159"/>
                <p:cNvSpPr>
                  <a:spLocks/>
                </p:cNvSpPr>
                <p:nvPr/>
              </p:nvSpPr>
              <p:spPr bwMode="auto">
                <a:xfrm>
                  <a:off x="-3314" y="1682"/>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299" name="Freeform 160"/>
                <p:cNvSpPr>
                  <a:spLocks noEditPoints="1"/>
                </p:cNvSpPr>
                <p:nvPr/>
              </p:nvSpPr>
              <p:spPr bwMode="auto">
                <a:xfrm>
                  <a:off x="-3557" y="2260"/>
                  <a:ext cx="167" cy="1016"/>
                </a:xfrm>
                <a:custGeom>
                  <a:avLst/>
                  <a:gdLst/>
                  <a:ahLst/>
                  <a:cxnLst>
                    <a:cxn ang="0">
                      <a:pos x="28" y="343"/>
                    </a:cxn>
                    <a:cxn ang="0">
                      <a:pos x="26" y="343"/>
                    </a:cxn>
                    <a:cxn ang="0">
                      <a:pos x="0" y="429"/>
                    </a:cxn>
                    <a:cxn ang="0">
                      <a:pos x="2" y="429"/>
                    </a:cxn>
                    <a:cxn ang="0">
                      <a:pos x="28" y="343"/>
                    </a:cxn>
                    <a:cxn ang="0">
                      <a:pos x="54" y="255"/>
                    </a:cxn>
                    <a:cxn ang="0">
                      <a:pos x="52" y="255"/>
                    </a:cxn>
                    <a:cxn ang="0">
                      <a:pos x="48" y="267"/>
                    </a:cxn>
                    <a:cxn ang="0">
                      <a:pos x="35" y="312"/>
                    </a:cxn>
                    <a:cxn ang="0">
                      <a:pos x="30" y="324"/>
                    </a:cxn>
                    <a:cxn ang="0">
                      <a:pos x="29" y="329"/>
                    </a:cxn>
                    <a:cxn ang="0">
                      <a:pos x="29" y="329"/>
                    </a:cxn>
                    <a:cxn ang="0">
                      <a:pos x="29" y="329"/>
                    </a:cxn>
                    <a:cxn ang="0">
                      <a:pos x="26" y="342"/>
                    </a:cxn>
                    <a:cxn ang="0">
                      <a:pos x="28" y="342"/>
                    </a:cxn>
                    <a:cxn ang="0">
                      <a:pos x="31" y="329"/>
                    </a:cxn>
                    <a:cxn ang="0">
                      <a:pos x="31" y="329"/>
                    </a:cxn>
                    <a:cxn ang="0">
                      <a:pos x="54" y="255"/>
                    </a:cxn>
                    <a:cxn ang="0">
                      <a:pos x="59" y="233"/>
                    </a:cxn>
                    <a:cxn ang="0">
                      <a:pos x="57" y="233"/>
                    </a:cxn>
                    <a:cxn ang="0">
                      <a:pos x="52" y="254"/>
                    </a:cxn>
                    <a:cxn ang="0">
                      <a:pos x="54" y="254"/>
                    </a:cxn>
                    <a:cxn ang="0">
                      <a:pos x="59" y="233"/>
                    </a:cxn>
                    <a:cxn ang="0">
                      <a:pos x="68" y="102"/>
                    </a:cxn>
                    <a:cxn ang="0">
                      <a:pos x="66" y="102"/>
                    </a:cxn>
                    <a:cxn ang="0">
                      <a:pos x="67" y="110"/>
                    </a:cxn>
                    <a:cxn ang="0">
                      <a:pos x="68" y="136"/>
                    </a:cxn>
                    <a:cxn ang="0">
                      <a:pos x="57" y="232"/>
                    </a:cxn>
                    <a:cxn ang="0">
                      <a:pos x="59" y="232"/>
                    </a:cxn>
                    <a:cxn ang="0">
                      <a:pos x="70" y="136"/>
                    </a:cxn>
                    <a:cxn ang="0">
                      <a:pos x="69" y="110"/>
                    </a:cxn>
                    <a:cxn ang="0">
                      <a:pos x="68" y="102"/>
                    </a:cxn>
                    <a:cxn ang="0">
                      <a:pos x="70" y="0"/>
                    </a:cxn>
                    <a:cxn ang="0">
                      <a:pos x="68" y="0"/>
                    </a:cxn>
                    <a:cxn ang="0">
                      <a:pos x="65" y="58"/>
                    </a:cxn>
                    <a:cxn ang="0">
                      <a:pos x="66" y="101"/>
                    </a:cxn>
                    <a:cxn ang="0">
                      <a:pos x="68" y="101"/>
                    </a:cxn>
                    <a:cxn ang="0">
                      <a:pos x="67" y="58"/>
                    </a:cxn>
                    <a:cxn ang="0">
                      <a:pos x="70" y="0"/>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0" name="Freeform 161"/>
                <p:cNvSpPr>
                  <a:spLocks/>
                </p:cNvSpPr>
                <p:nvPr/>
              </p:nvSpPr>
              <p:spPr bwMode="auto">
                <a:xfrm>
                  <a:off x="-3495" y="3070"/>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1" name="Freeform 162"/>
                <p:cNvSpPr>
                  <a:spLocks/>
                </p:cNvSpPr>
                <p:nvPr/>
              </p:nvSpPr>
              <p:spPr bwMode="auto">
                <a:xfrm>
                  <a:off x="-3434" y="2861"/>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2" name="Freeform 163"/>
                <p:cNvSpPr>
                  <a:spLocks noEditPoints="1"/>
                </p:cNvSpPr>
                <p:nvPr/>
              </p:nvSpPr>
              <p:spPr bwMode="auto">
                <a:xfrm>
                  <a:off x="-3630" y="3278"/>
                  <a:ext cx="76" cy="156"/>
                </a:xfrm>
                <a:custGeom>
                  <a:avLst/>
                  <a:gdLst/>
                  <a:ahLst/>
                  <a:cxnLst>
                    <a:cxn ang="0">
                      <a:pos x="19" y="31"/>
                    </a:cxn>
                    <a:cxn ang="0">
                      <a:pos x="17" y="31"/>
                    </a:cxn>
                    <a:cxn ang="0">
                      <a:pos x="7" y="52"/>
                    </a:cxn>
                    <a:cxn ang="0">
                      <a:pos x="2" y="61"/>
                    </a:cxn>
                    <a:cxn ang="0">
                      <a:pos x="0" y="64"/>
                    </a:cxn>
                    <a:cxn ang="0">
                      <a:pos x="2" y="65"/>
                    </a:cxn>
                    <a:cxn ang="0">
                      <a:pos x="19" y="31"/>
                    </a:cxn>
                    <a:cxn ang="0">
                      <a:pos x="32" y="0"/>
                    </a:cxn>
                    <a:cxn ang="0">
                      <a:pos x="30" y="0"/>
                    </a:cxn>
                    <a:cxn ang="0">
                      <a:pos x="23" y="18"/>
                    </a:cxn>
                    <a:cxn ang="0">
                      <a:pos x="17" y="31"/>
                    </a:cxn>
                    <a:cxn ang="0">
                      <a:pos x="19" y="31"/>
                    </a:cxn>
                    <a:cxn ang="0">
                      <a:pos x="32" y="0"/>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3" name="Freeform 164"/>
                <p:cNvSpPr>
                  <a:spLocks/>
                </p:cNvSpPr>
                <p:nvPr/>
              </p:nvSpPr>
              <p:spPr bwMode="auto">
                <a:xfrm>
                  <a:off x="-3422" y="2810"/>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4" name="Freeform 165"/>
                <p:cNvSpPr>
                  <a:spLocks/>
                </p:cNvSpPr>
                <p:nvPr/>
              </p:nvSpPr>
              <p:spPr bwMode="auto">
                <a:xfrm>
                  <a:off x="-3558" y="3276"/>
                  <a:ext cx="8"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5" name="Freeform 166"/>
                <p:cNvSpPr>
                  <a:spLocks/>
                </p:cNvSpPr>
                <p:nvPr/>
              </p:nvSpPr>
              <p:spPr bwMode="auto">
                <a:xfrm>
                  <a:off x="-3589" y="3352"/>
                  <a:ext cx="5" cy="0"/>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6" name="Freeform 167"/>
                <p:cNvSpPr>
                  <a:spLocks/>
                </p:cNvSpPr>
                <p:nvPr/>
              </p:nvSpPr>
              <p:spPr bwMode="auto">
                <a:xfrm>
                  <a:off x="-3401" y="2498"/>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7" name="Freeform 168"/>
                <p:cNvSpPr>
                  <a:spLocks/>
                </p:cNvSpPr>
                <p:nvPr/>
              </p:nvSpPr>
              <p:spPr bwMode="auto">
                <a:xfrm>
                  <a:off x="-3395"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8" name="Freeform 169"/>
                <p:cNvSpPr>
                  <a:spLocks/>
                </p:cNvSpPr>
                <p:nvPr/>
              </p:nvSpPr>
              <p:spPr bwMode="auto">
                <a:xfrm>
                  <a:off x="-3200" y="1987"/>
                  <a:ext cx="3" cy="270"/>
                </a:xfrm>
                <a:custGeom>
                  <a:avLst/>
                  <a:gdLst/>
                  <a:ahLst/>
                  <a:cxnLst>
                    <a:cxn ang="0">
                      <a:pos x="3" y="0"/>
                    </a:cxn>
                    <a:cxn ang="0">
                      <a:pos x="0" y="0"/>
                    </a:cxn>
                    <a:cxn ang="0">
                      <a:pos x="0" y="270"/>
                    </a:cxn>
                    <a:cxn ang="0">
                      <a:pos x="3" y="270"/>
                    </a:cxn>
                    <a:cxn ang="0">
                      <a:pos x="3" y="240"/>
                    </a:cxn>
                    <a:cxn ang="0">
                      <a:pos x="0" y="240"/>
                    </a:cxn>
                    <a:cxn ang="0">
                      <a:pos x="0" y="237"/>
                    </a:cxn>
                    <a:cxn ang="0">
                      <a:pos x="3" y="237"/>
                    </a:cxn>
                    <a:cxn ang="0">
                      <a:pos x="3" y="0"/>
                    </a:cxn>
                    <a:cxn ang="0">
                      <a:pos x="3" y="0"/>
                    </a:cxn>
                  </a:cxnLst>
                  <a:rect l="0" t="0" r="r" b="b"/>
                  <a:pathLst>
                    <a:path w="3" h="270">
                      <a:moveTo>
                        <a:pt x="3" y="0"/>
                      </a:moveTo>
                      <a:lnTo>
                        <a:pt x="0" y="0"/>
                      </a:lnTo>
                      <a:lnTo>
                        <a:pt x="0" y="270"/>
                      </a:lnTo>
                      <a:lnTo>
                        <a:pt x="3" y="270"/>
                      </a:lnTo>
                      <a:lnTo>
                        <a:pt x="3" y="240"/>
                      </a:lnTo>
                      <a:lnTo>
                        <a:pt x="0" y="240"/>
                      </a:lnTo>
                      <a:lnTo>
                        <a:pt x="0" y="237"/>
                      </a:lnTo>
                      <a:lnTo>
                        <a:pt x="3" y="237"/>
                      </a:lnTo>
                      <a:lnTo>
                        <a:pt x="3" y="0"/>
                      </a:lnTo>
                      <a:lnTo>
                        <a:pt x="3"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09" name="Freeform 170"/>
                <p:cNvSpPr>
                  <a:spLocks/>
                </p:cNvSpPr>
                <p:nvPr/>
              </p:nvSpPr>
              <p:spPr bwMode="auto">
                <a:xfrm>
                  <a:off x="-3200" y="2222"/>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0" name="Freeform 171"/>
                <p:cNvSpPr>
                  <a:spLocks noEditPoints="1"/>
                </p:cNvSpPr>
                <p:nvPr/>
              </p:nvSpPr>
              <p:spPr bwMode="auto">
                <a:xfrm>
                  <a:off x="-3203" y="1524"/>
                  <a:ext cx="8" cy="998"/>
                </a:xfrm>
                <a:custGeom>
                  <a:avLst/>
                  <a:gdLst/>
                  <a:ahLst/>
                  <a:cxnLst>
                    <a:cxn ang="0">
                      <a:pos x="7" y="977"/>
                    </a:cxn>
                    <a:cxn ang="0">
                      <a:pos x="5" y="977"/>
                    </a:cxn>
                    <a:cxn ang="0">
                      <a:pos x="5" y="998"/>
                    </a:cxn>
                    <a:cxn ang="0">
                      <a:pos x="7" y="998"/>
                    </a:cxn>
                    <a:cxn ang="0">
                      <a:pos x="7" y="977"/>
                    </a:cxn>
                    <a:cxn ang="0">
                      <a:pos x="7" y="977"/>
                    </a:cxn>
                    <a:cxn ang="0">
                      <a:pos x="5" y="735"/>
                    </a:cxn>
                    <a:cxn ang="0">
                      <a:pos x="2" y="735"/>
                    </a:cxn>
                    <a:cxn ang="0">
                      <a:pos x="5" y="974"/>
                    </a:cxn>
                    <a:cxn ang="0">
                      <a:pos x="7" y="974"/>
                    </a:cxn>
                    <a:cxn ang="0">
                      <a:pos x="5" y="735"/>
                    </a:cxn>
                    <a:cxn ang="0">
                      <a:pos x="5" y="735"/>
                    </a:cxn>
                    <a:cxn ang="0">
                      <a:pos x="2" y="232"/>
                    </a:cxn>
                    <a:cxn ang="0">
                      <a:pos x="0" y="232"/>
                    </a:cxn>
                    <a:cxn ang="0">
                      <a:pos x="2" y="460"/>
                    </a:cxn>
                    <a:cxn ang="0">
                      <a:pos x="2" y="460"/>
                    </a:cxn>
                    <a:cxn ang="0">
                      <a:pos x="2" y="232"/>
                    </a:cxn>
                    <a:cxn ang="0">
                      <a:pos x="2" y="232"/>
                    </a:cxn>
                    <a:cxn ang="0">
                      <a:pos x="2" y="0"/>
                    </a:cxn>
                    <a:cxn ang="0">
                      <a:pos x="0" y="0"/>
                    </a:cxn>
                    <a:cxn ang="0">
                      <a:pos x="0" y="230"/>
                    </a:cxn>
                    <a:cxn ang="0">
                      <a:pos x="2" y="230"/>
                    </a:cxn>
                    <a:cxn ang="0">
                      <a:pos x="2" y="0"/>
                    </a:cxn>
                    <a:cxn ang="0">
                      <a:pos x="2" y="0"/>
                    </a:cxn>
                  </a:cxnLst>
                  <a:rect l="0" t="0" r="r" b="b"/>
                  <a:pathLst>
                    <a:path w="7" h="998">
                      <a:moveTo>
                        <a:pt x="7" y="977"/>
                      </a:moveTo>
                      <a:lnTo>
                        <a:pt x="5" y="977"/>
                      </a:lnTo>
                      <a:lnTo>
                        <a:pt x="5" y="998"/>
                      </a:lnTo>
                      <a:lnTo>
                        <a:pt x="7" y="998"/>
                      </a:lnTo>
                      <a:lnTo>
                        <a:pt x="7" y="977"/>
                      </a:lnTo>
                      <a:lnTo>
                        <a:pt x="7" y="977"/>
                      </a:lnTo>
                      <a:close/>
                      <a:moveTo>
                        <a:pt x="5" y="735"/>
                      </a:moveTo>
                      <a:lnTo>
                        <a:pt x="2" y="735"/>
                      </a:lnTo>
                      <a:lnTo>
                        <a:pt x="5" y="974"/>
                      </a:lnTo>
                      <a:lnTo>
                        <a:pt x="7" y="974"/>
                      </a:lnTo>
                      <a:lnTo>
                        <a:pt x="5" y="735"/>
                      </a:lnTo>
                      <a:lnTo>
                        <a:pt x="5" y="735"/>
                      </a:lnTo>
                      <a:close/>
                      <a:moveTo>
                        <a:pt x="2" y="232"/>
                      </a:moveTo>
                      <a:lnTo>
                        <a:pt x="0" y="232"/>
                      </a:lnTo>
                      <a:lnTo>
                        <a:pt x="2" y="460"/>
                      </a:lnTo>
                      <a:lnTo>
                        <a:pt x="2" y="460"/>
                      </a:lnTo>
                      <a:lnTo>
                        <a:pt x="2" y="232"/>
                      </a:lnTo>
                      <a:lnTo>
                        <a:pt x="2" y="232"/>
                      </a:lnTo>
                      <a:close/>
                      <a:moveTo>
                        <a:pt x="2" y="0"/>
                      </a:moveTo>
                      <a:lnTo>
                        <a:pt x="0" y="0"/>
                      </a:lnTo>
                      <a:lnTo>
                        <a:pt x="0" y="230"/>
                      </a:lnTo>
                      <a:lnTo>
                        <a:pt x="2" y="230"/>
                      </a:lnTo>
                      <a:lnTo>
                        <a:pt x="2" y="0"/>
                      </a:lnTo>
                      <a:lnTo>
                        <a:pt x="2"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1" name="Freeform 172"/>
                <p:cNvSpPr>
                  <a:spLocks/>
                </p:cNvSpPr>
                <p:nvPr/>
              </p:nvSpPr>
              <p:spPr bwMode="auto">
                <a:xfrm>
                  <a:off x="-3203" y="1754"/>
                  <a:ext cx="3" cy="2"/>
                </a:xfrm>
                <a:custGeom>
                  <a:avLst/>
                  <a:gdLst/>
                  <a:ahLst/>
                  <a:cxnLst>
                    <a:cxn ang="0">
                      <a:pos x="2" y="0"/>
                    </a:cxn>
                    <a:cxn ang="0">
                      <a:pos x="0" y="0"/>
                    </a:cxn>
                    <a:cxn ang="0">
                      <a:pos x="0" y="2"/>
                    </a:cxn>
                    <a:cxn ang="0">
                      <a:pos x="2" y="2"/>
                    </a:cxn>
                    <a:cxn ang="0">
                      <a:pos x="2" y="0"/>
                    </a:cxn>
                    <a:cxn ang="0">
                      <a:pos x="2" y="0"/>
                    </a:cxn>
                  </a:cxnLst>
                  <a:rect l="0" t="0" r="r" b="b"/>
                  <a:pathLst>
                    <a:path w="2" h="2">
                      <a:moveTo>
                        <a:pt x="2" y="0"/>
                      </a:moveTo>
                      <a:lnTo>
                        <a:pt x="0" y="0"/>
                      </a:lnTo>
                      <a:lnTo>
                        <a:pt x="0" y="2"/>
                      </a:lnTo>
                      <a:lnTo>
                        <a:pt x="2" y="2"/>
                      </a:lnTo>
                      <a:lnTo>
                        <a:pt x="2" y="0"/>
                      </a:lnTo>
                      <a:lnTo>
                        <a:pt x="2"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2" name="Freeform 173"/>
                <p:cNvSpPr>
                  <a:spLocks/>
                </p:cNvSpPr>
                <p:nvPr/>
              </p:nvSpPr>
              <p:spPr bwMode="auto">
                <a:xfrm>
                  <a:off x="-3197" y="2498"/>
                  <a:ext cx="2" cy="3"/>
                </a:xfrm>
                <a:custGeom>
                  <a:avLst/>
                  <a:gdLst/>
                  <a:ahLst/>
                  <a:cxnLst>
                    <a:cxn ang="0">
                      <a:pos x="2" y="0"/>
                    </a:cxn>
                    <a:cxn ang="0">
                      <a:pos x="0" y="0"/>
                    </a:cxn>
                    <a:cxn ang="0">
                      <a:pos x="0" y="3"/>
                    </a:cxn>
                    <a:cxn ang="0">
                      <a:pos x="2" y="3"/>
                    </a:cxn>
                    <a:cxn ang="0">
                      <a:pos x="2" y="0"/>
                    </a:cxn>
                    <a:cxn ang="0">
                      <a:pos x="2" y="0"/>
                    </a:cxn>
                  </a:cxnLst>
                  <a:rect l="0" t="0" r="r" b="b"/>
                  <a:pathLst>
                    <a:path w="2" h="3">
                      <a:moveTo>
                        <a:pt x="2" y="0"/>
                      </a:moveTo>
                      <a:lnTo>
                        <a:pt x="0" y="0"/>
                      </a:lnTo>
                      <a:lnTo>
                        <a:pt x="0" y="3"/>
                      </a:lnTo>
                      <a:lnTo>
                        <a:pt x="2" y="3"/>
                      </a:lnTo>
                      <a:lnTo>
                        <a:pt x="2" y="0"/>
                      </a:lnTo>
                      <a:lnTo>
                        <a:pt x="2"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3" name="Freeform 174"/>
                <p:cNvSpPr>
                  <a:spLocks/>
                </p:cNvSpPr>
                <p:nvPr/>
              </p:nvSpPr>
              <p:spPr bwMode="auto">
                <a:xfrm>
                  <a:off x="-3200" y="2256"/>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4" name="Freeform 175"/>
                <p:cNvSpPr>
                  <a:spLocks noEditPoints="1"/>
                </p:cNvSpPr>
                <p:nvPr/>
              </p:nvSpPr>
              <p:spPr bwMode="auto">
                <a:xfrm>
                  <a:off x="-3161" y="1524"/>
                  <a:ext cx="152" cy="733"/>
                </a:xfrm>
                <a:custGeom>
                  <a:avLst/>
                  <a:gdLst/>
                  <a:ahLst/>
                  <a:cxnLst>
                    <a:cxn ang="0">
                      <a:pos x="50" y="195"/>
                    </a:cxn>
                    <a:cxn ang="0">
                      <a:pos x="48" y="195"/>
                    </a:cxn>
                    <a:cxn ang="0">
                      <a:pos x="62" y="309"/>
                    </a:cxn>
                    <a:cxn ang="0">
                      <a:pos x="64" y="309"/>
                    </a:cxn>
                    <a:cxn ang="0">
                      <a:pos x="50" y="195"/>
                    </a:cxn>
                    <a:cxn ang="0">
                      <a:pos x="29" y="98"/>
                    </a:cxn>
                    <a:cxn ang="0">
                      <a:pos x="27" y="98"/>
                    </a:cxn>
                    <a:cxn ang="0">
                      <a:pos x="48" y="194"/>
                    </a:cxn>
                    <a:cxn ang="0">
                      <a:pos x="50" y="194"/>
                    </a:cxn>
                    <a:cxn ang="0">
                      <a:pos x="29" y="98"/>
                    </a:cxn>
                    <a:cxn ang="0">
                      <a:pos x="2" y="0"/>
                    </a:cxn>
                    <a:cxn ang="0">
                      <a:pos x="0" y="0"/>
                    </a:cxn>
                    <a:cxn ang="0">
                      <a:pos x="2" y="9"/>
                    </a:cxn>
                    <a:cxn ang="0">
                      <a:pos x="19" y="66"/>
                    </a:cxn>
                    <a:cxn ang="0">
                      <a:pos x="21" y="66"/>
                    </a:cxn>
                    <a:cxn ang="0">
                      <a:pos x="21" y="67"/>
                    </a:cxn>
                    <a:cxn ang="0">
                      <a:pos x="19" y="67"/>
                    </a:cxn>
                    <a:cxn ang="0">
                      <a:pos x="27" y="97"/>
                    </a:cxn>
                    <a:cxn ang="0">
                      <a:pos x="29" y="97"/>
                    </a:cxn>
                    <a:cxn ang="0">
                      <a:pos x="2" y="0"/>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5" name="Freeform 176"/>
                <p:cNvSpPr>
                  <a:spLocks/>
                </p:cNvSpPr>
                <p:nvPr/>
              </p:nvSpPr>
              <p:spPr bwMode="auto">
                <a:xfrm>
                  <a:off x="-3097"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6" name="Freeform 177"/>
                <p:cNvSpPr>
                  <a:spLocks/>
                </p:cNvSpPr>
                <p:nvPr/>
              </p:nvSpPr>
              <p:spPr bwMode="auto">
                <a:xfrm>
                  <a:off x="-3116" y="1682"/>
                  <a:ext cx="5" cy="3"/>
                </a:xfrm>
                <a:custGeom>
                  <a:avLst/>
                  <a:gdLst/>
                  <a:ahLst/>
                  <a:cxnLst>
                    <a:cxn ang="0">
                      <a:pos x="0" y="0"/>
                    </a:cxn>
                    <a:cxn ang="0">
                      <a:pos x="0" y="1"/>
                    </a:cxn>
                    <a:cxn ang="0">
                      <a:pos x="2" y="1"/>
                    </a:cxn>
                    <a:cxn ang="0">
                      <a:pos x="2" y="0"/>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7" name="Line 178"/>
                <p:cNvSpPr>
                  <a:spLocks noChangeShapeType="1"/>
                </p:cNvSpPr>
                <p:nvPr/>
              </p:nvSpPr>
              <p:spPr bwMode="auto">
                <a:xfrm>
                  <a:off x="-3111" y="1682"/>
                  <a:ext cx="2" cy="0"/>
                </a:xfrm>
                <a:prstGeom prst="line">
                  <a:avLst/>
                </a:prstGeom>
                <a:no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8" name="Line 179"/>
                <p:cNvSpPr>
                  <a:spLocks noChangeShapeType="1"/>
                </p:cNvSpPr>
                <p:nvPr/>
              </p:nvSpPr>
              <p:spPr bwMode="auto">
                <a:xfrm>
                  <a:off x="-3111" y="1682"/>
                  <a:ext cx="2" cy="0"/>
                </a:xfrm>
                <a:prstGeom prst="line">
                  <a:avLst/>
                </a:prstGeom>
                <a:no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19" name="Freeform 180"/>
                <p:cNvSpPr>
                  <a:spLocks noEditPoints="1"/>
                </p:cNvSpPr>
                <p:nvPr/>
              </p:nvSpPr>
              <p:spPr bwMode="auto">
                <a:xfrm>
                  <a:off x="-3014" y="2260"/>
                  <a:ext cx="92" cy="1016"/>
                </a:xfrm>
                <a:custGeom>
                  <a:avLst/>
                  <a:gdLst/>
                  <a:ahLst/>
                  <a:cxnLst>
                    <a:cxn ang="0">
                      <a:pos x="26" y="343"/>
                    </a:cxn>
                    <a:cxn ang="0">
                      <a:pos x="24" y="343"/>
                    </a:cxn>
                    <a:cxn ang="0">
                      <a:pos x="37" y="429"/>
                    </a:cxn>
                    <a:cxn ang="0">
                      <a:pos x="39" y="429"/>
                    </a:cxn>
                    <a:cxn ang="0">
                      <a:pos x="30" y="378"/>
                    </a:cxn>
                    <a:cxn ang="0">
                      <a:pos x="26" y="345"/>
                    </a:cxn>
                    <a:cxn ang="0">
                      <a:pos x="26" y="343"/>
                    </a:cxn>
                    <a:cxn ang="0">
                      <a:pos x="13" y="255"/>
                    </a:cxn>
                    <a:cxn ang="0">
                      <a:pos x="11" y="255"/>
                    </a:cxn>
                    <a:cxn ang="0">
                      <a:pos x="23" y="333"/>
                    </a:cxn>
                    <a:cxn ang="0">
                      <a:pos x="23" y="333"/>
                    </a:cxn>
                    <a:cxn ang="0">
                      <a:pos x="24" y="342"/>
                    </a:cxn>
                    <a:cxn ang="0">
                      <a:pos x="26" y="342"/>
                    </a:cxn>
                    <a:cxn ang="0">
                      <a:pos x="25" y="333"/>
                    </a:cxn>
                    <a:cxn ang="0">
                      <a:pos x="25" y="333"/>
                    </a:cxn>
                    <a:cxn ang="0">
                      <a:pos x="25" y="333"/>
                    </a:cxn>
                    <a:cxn ang="0">
                      <a:pos x="13" y="255"/>
                    </a:cxn>
                    <a:cxn ang="0">
                      <a:pos x="10" y="233"/>
                    </a:cxn>
                    <a:cxn ang="0">
                      <a:pos x="8" y="233"/>
                    </a:cxn>
                    <a:cxn ang="0">
                      <a:pos x="11" y="254"/>
                    </a:cxn>
                    <a:cxn ang="0">
                      <a:pos x="13" y="254"/>
                    </a:cxn>
                    <a:cxn ang="0">
                      <a:pos x="10" y="233"/>
                    </a:cxn>
                    <a:cxn ang="0">
                      <a:pos x="4" y="102"/>
                    </a:cxn>
                    <a:cxn ang="0">
                      <a:pos x="2" y="102"/>
                    </a:cxn>
                    <a:cxn ang="0">
                      <a:pos x="2" y="113"/>
                    </a:cxn>
                    <a:cxn ang="0">
                      <a:pos x="2" y="132"/>
                    </a:cxn>
                    <a:cxn ang="0">
                      <a:pos x="8" y="232"/>
                    </a:cxn>
                    <a:cxn ang="0">
                      <a:pos x="10" y="232"/>
                    </a:cxn>
                    <a:cxn ang="0">
                      <a:pos x="4" y="132"/>
                    </a:cxn>
                    <a:cxn ang="0">
                      <a:pos x="4" y="118"/>
                    </a:cxn>
                    <a:cxn ang="0">
                      <a:pos x="4" y="113"/>
                    </a:cxn>
                    <a:cxn ang="0">
                      <a:pos x="4" y="113"/>
                    </a:cxn>
                    <a:cxn ang="0">
                      <a:pos x="4" y="113"/>
                    </a:cxn>
                    <a:cxn ang="0">
                      <a:pos x="4" y="102"/>
                    </a:cxn>
                    <a:cxn ang="0">
                      <a:pos x="2" y="0"/>
                    </a:cxn>
                    <a:cxn ang="0">
                      <a:pos x="0" y="0"/>
                    </a:cxn>
                    <a:cxn ang="0">
                      <a:pos x="0" y="5"/>
                    </a:cxn>
                    <a:cxn ang="0">
                      <a:pos x="0" y="5"/>
                    </a:cxn>
                    <a:cxn ang="0">
                      <a:pos x="0" y="5"/>
                    </a:cxn>
                    <a:cxn ang="0">
                      <a:pos x="0" y="5"/>
                    </a:cxn>
                    <a:cxn ang="0">
                      <a:pos x="2" y="101"/>
                    </a:cxn>
                    <a:cxn ang="0">
                      <a:pos x="4" y="101"/>
                    </a:cxn>
                    <a:cxn ang="0">
                      <a:pos x="2" y="5"/>
                    </a:cxn>
                    <a:cxn ang="0">
                      <a:pos x="2" y="5"/>
                    </a:cxn>
                    <a:cxn ang="0">
                      <a:pos x="2" y="0"/>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0" name="Freeform 181"/>
                <p:cNvSpPr>
                  <a:spLocks/>
                </p:cNvSpPr>
                <p:nvPr/>
              </p:nvSpPr>
              <p:spPr bwMode="auto">
                <a:xfrm>
                  <a:off x="-2958" y="3070"/>
                  <a:ext cx="6"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1" name="Freeform 182"/>
                <p:cNvSpPr>
                  <a:spLocks/>
                </p:cNvSpPr>
                <p:nvPr/>
              </p:nvSpPr>
              <p:spPr bwMode="auto">
                <a:xfrm>
                  <a:off x="-2988" y="2861"/>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2" name="Freeform 183"/>
                <p:cNvSpPr>
                  <a:spLocks/>
                </p:cNvSpPr>
                <p:nvPr/>
              </p:nvSpPr>
              <p:spPr bwMode="auto">
                <a:xfrm>
                  <a:off x="-2926" y="3278"/>
                  <a:ext cx="23" cy="77"/>
                </a:xfrm>
                <a:custGeom>
                  <a:avLst/>
                  <a:gdLst/>
                  <a:ahLst/>
                  <a:cxnLst>
                    <a:cxn ang="0">
                      <a:pos x="2" y="0"/>
                    </a:cxn>
                    <a:cxn ang="0">
                      <a:pos x="0" y="0"/>
                    </a:cxn>
                    <a:cxn ang="0">
                      <a:pos x="8" y="32"/>
                    </a:cxn>
                    <a:cxn ang="0">
                      <a:pos x="10" y="32"/>
                    </a:cxn>
                    <a:cxn ang="0">
                      <a:pos x="2" y="0"/>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3" name="Freeform 184"/>
                <p:cNvSpPr>
                  <a:spLocks/>
                </p:cNvSpPr>
                <p:nvPr/>
              </p:nvSpPr>
              <p:spPr bwMode="auto">
                <a:xfrm>
                  <a:off x="-2996" y="2810"/>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4" name="Freeform 185"/>
                <p:cNvSpPr>
                  <a:spLocks/>
                </p:cNvSpPr>
                <p:nvPr/>
              </p:nvSpPr>
              <p:spPr bwMode="auto">
                <a:xfrm>
                  <a:off x="-2926"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5" name="Freeform 186"/>
                <p:cNvSpPr>
                  <a:spLocks/>
                </p:cNvSpPr>
                <p:nvPr/>
              </p:nvSpPr>
              <p:spPr bwMode="auto">
                <a:xfrm>
                  <a:off x="-2908" y="3357"/>
                  <a:ext cx="20" cy="57"/>
                </a:xfrm>
                <a:custGeom>
                  <a:avLst/>
                  <a:gdLst/>
                  <a:ahLst/>
                  <a:cxnLst>
                    <a:cxn ang="0">
                      <a:pos x="2" y="0"/>
                    </a:cxn>
                    <a:cxn ang="0">
                      <a:pos x="0" y="0"/>
                    </a:cxn>
                    <a:cxn ang="0">
                      <a:pos x="6" y="24"/>
                    </a:cxn>
                    <a:cxn ang="0">
                      <a:pos x="8" y="24"/>
                    </a:cxn>
                    <a:cxn ang="0">
                      <a:pos x="2" y="0"/>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6" name="Freeform 187"/>
                <p:cNvSpPr>
                  <a:spLocks/>
                </p:cNvSpPr>
                <p:nvPr/>
              </p:nvSpPr>
              <p:spPr bwMode="auto">
                <a:xfrm>
                  <a:off x="-2908" y="3355"/>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7" name="Freeform 188"/>
                <p:cNvSpPr>
                  <a:spLocks/>
                </p:cNvSpPr>
                <p:nvPr/>
              </p:nvSpPr>
              <p:spPr bwMode="auto">
                <a:xfrm>
                  <a:off x="-3009"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8" name="Freeform 189"/>
                <p:cNvSpPr>
                  <a:spLocks/>
                </p:cNvSpPr>
                <p:nvPr/>
              </p:nvSpPr>
              <p:spPr bwMode="auto">
                <a:xfrm>
                  <a:off x="-3014"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29" name="Freeform 190"/>
                <p:cNvSpPr>
                  <a:spLocks/>
                </p:cNvSpPr>
                <p:nvPr/>
              </p:nvSpPr>
              <p:spPr bwMode="auto">
                <a:xfrm>
                  <a:off x="-2903" y="1987"/>
                  <a:ext cx="83" cy="270"/>
                </a:xfrm>
                <a:custGeom>
                  <a:avLst/>
                  <a:gdLst/>
                  <a:ahLst/>
                  <a:cxnLst>
                    <a:cxn ang="0">
                      <a:pos x="2" y="0"/>
                    </a:cxn>
                    <a:cxn ang="0">
                      <a:pos x="0" y="0"/>
                    </a:cxn>
                    <a:cxn ang="0">
                      <a:pos x="0" y="5"/>
                    </a:cxn>
                    <a:cxn ang="0">
                      <a:pos x="1" y="5"/>
                    </a:cxn>
                    <a:cxn ang="0">
                      <a:pos x="1" y="5"/>
                    </a:cxn>
                    <a:cxn ang="0">
                      <a:pos x="2" y="8"/>
                    </a:cxn>
                    <a:cxn ang="0">
                      <a:pos x="33" y="114"/>
                    </a:cxn>
                    <a:cxn ang="0">
                      <a:pos x="35" y="114"/>
                    </a:cxn>
                    <a:cxn ang="0">
                      <a:pos x="32" y="101"/>
                    </a:cxn>
                    <a:cxn ang="0">
                      <a:pos x="30" y="101"/>
                    </a:cxn>
                    <a:cxn ang="0">
                      <a:pos x="30" y="100"/>
                    </a:cxn>
                    <a:cxn ang="0">
                      <a:pos x="32" y="100"/>
                    </a:cxn>
                    <a:cxn ang="0">
                      <a:pos x="2" y="4"/>
                    </a:cxn>
                    <a:cxn ang="0">
                      <a:pos x="2" y="0"/>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0" name="Freeform 191"/>
                <p:cNvSpPr>
                  <a:spLocks/>
                </p:cNvSpPr>
                <p:nvPr/>
              </p:nvSpPr>
              <p:spPr bwMode="auto">
                <a:xfrm>
                  <a:off x="-2832" y="2222"/>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1" name="Freeform 192"/>
                <p:cNvSpPr>
                  <a:spLocks noEditPoints="1"/>
                </p:cNvSpPr>
                <p:nvPr/>
              </p:nvSpPr>
              <p:spPr bwMode="auto">
                <a:xfrm>
                  <a:off x="-3112" y="1522"/>
                  <a:ext cx="214" cy="462"/>
                </a:xfrm>
                <a:custGeom>
                  <a:avLst/>
                  <a:gdLst/>
                  <a:ahLst/>
                  <a:cxnLst>
                    <a:cxn ang="0">
                      <a:pos x="67" y="99"/>
                    </a:cxn>
                    <a:cxn ang="0">
                      <a:pos x="65" y="99"/>
                    </a:cxn>
                    <a:cxn ang="0">
                      <a:pos x="89" y="195"/>
                    </a:cxn>
                    <a:cxn ang="0">
                      <a:pos x="91" y="195"/>
                    </a:cxn>
                    <a:cxn ang="0">
                      <a:pos x="67" y="99"/>
                    </a:cxn>
                    <a:cxn ang="0">
                      <a:pos x="53" y="68"/>
                    </a:cxn>
                    <a:cxn ang="0">
                      <a:pos x="53" y="68"/>
                    </a:cxn>
                    <a:cxn ang="0">
                      <a:pos x="51" y="68"/>
                    </a:cxn>
                    <a:cxn ang="0">
                      <a:pos x="64" y="98"/>
                    </a:cxn>
                    <a:cxn ang="0">
                      <a:pos x="66" y="98"/>
                    </a:cxn>
                    <a:cxn ang="0">
                      <a:pos x="53" y="68"/>
                    </a:cxn>
                    <a:cxn ang="0">
                      <a:pos x="2" y="0"/>
                    </a:cxn>
                    <a:cxn ang="0">
                      <a:pos x="1" y="0"/>
                    </a:cxn>
                    <a:cxn ang="0">
                      <a:pos x="0" y="1"/>
                    </a:cxn>
                    <a:cxn ang="0">
                      <a:pos x="1" y="2"/>
                    </a:cxn>
                    <a:cxn ang="0">
                      <a:pos x="50" y="67"/>
                    </a:cxn>
                    <a:cxn ang="0">
                      <a:pos x="52" y="67"/>
                    </a:cxn>
                    <a:cxn ang="0">
                      <a:pos x="2" y="0"/>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2" name="Freeform 193"/>
                <p:cNvSpPr>
                  <a:spLocks/>
                </p:cNvSpPr>
                <p:nvPr/>
              </p:nvSpPr>
              <p:spPr bwMode="auto">
                <a:xfrm>
                  <a:off x="-2962" y="1754"/>
                  <a:ext cx="8" cy="2"/>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3" name="Freeform 194"/>
                <p:cNvSpPr>
                  <a:spLocks/>
                </p:cNvSpPr>
                <p:nvPr/>
              </p:nvSpPr>
              <p:spPr bwMode="auto">
                <a:xfrm>
                  <a:off x="-2990" y="1682"/>
                  <a:ext cx="2" cy="3"/>
                </a:xfrm>
                <a:custGeom>
                  <a:avLst/>
                  <a:gdLst/>
                  <a:ahLst/>
                  <a:cxnLst>
                    <a:cxn ang="0">
                      <a:pos x="1" y="1"/>
                    </a:cxn>
                    <a:cxn ang="0">
                      <a:pos x="0" y="0"/>
                    </a:cxn>
                  </a:cxnLst>
                  <a:rect l="0" t="0" r="r" b="b"/>
                  <a:pathLst>
                    <a:path w="1" h="1">
                      <a:moveTo>
                        <a:pt x="1" y="1"/>
                      </a:moveTo>
                      <a:cubicBezTo>
                        <a:pt x="1" y="1"/>
                        <a:pt x="0" y="1"/>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4" name="Freeform 195"/>
                <p:cNvSpPr>
                  <a:spLocks/>
                </p:cNvSpPr>
                <p:nvPr/>
              </p:nvSpPr>
              <p:spPr bwMode="auto">
                <a:xfrm>
                  <a:off x="-2996" y="1682"/>
                  <a:ext cx="6" cy="3"/>
                </a:xfrm>
                <a:custGeom>
                  <a:avLst/>
                  <a:gdLst/>
                  <a:ahLst/>
                  <a:cxnLst>
                    <a:cxn ang="0">
                      <a:pos x="2" y="0"/>
                    </a:cxn>
                    <a:cxn ang="0">
                      <a:pos x="0" y="0"/>
                    </a:cxn>
                    <a:cxn ang="0">
                      <a:pos x="1" y="1"/>
                    </a:cxn>
                  </a:cxnLst>
                  <a:rect l="0" t="0" r="r" b="b"/>
                  <a:pathLst>
                    <a:path w="2" h="1">
                      <a:moveTo>
                        <a:pt x="2" y="0"/>
                      </a:moveTo>
                      <a:cubicBezTo>
                        <a:pt x="0" y="0"/>
                        <a:pt x="0" y="0"/>
                        <a:pt x="0" y="0"/>
                      </a:cubicBezTo>
                      <a:cubicBezTo>
                        <a:pt x="0" y="1"/>
                        <a:pt x="0" y="1"/>
                        <a:pt x="1" y="1"/>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5" name="Freeform 196"/>
                <p:cNvSpPr>
                  <a:spLocks noEditPoints="1"/>
                </p:cNvSpPr>
                <p:nvPr/>
              </p:nvSpPr>
              <p:spPr bwMode="auto">
                <a:xfrm>
                  <a:off x="-2824" y="2260"/>
                  <a:ext cx="26" cy="1016"/>
                </a:xfrm>
                <a:custGeom>
                  <a:avLst/>
                  <a:gdLst/>
                  <a:ahLst/>
                  <a:cxnLst>
                    <a:cxn ang="0">
                      <a:pos x="8" y="343"/>
                    </a:cxn>
                    <a:cxn ang="0">
                      <a:pos x="6" y="343"/>
                    </a:cxn>
                    <a:cxn ang="0">
                      <a:pos x="6" y="429"/>
                    </a:cxn>
                    <a:cxn ang="0">
                      <a:pos x="8" y="429"/>
                    </a:cxn>
                    <a:cxn ang="0">
                      <a:pos x="8" y="343"/>
                    </a:cxn>
                    <a:cxn ang="0">
                      <a:pos x="11" y="233"/>
                    </a:cxn>
                    <a:cxn ang="0">
                      <a:pos x="9" y="233"/>
                    </a:cxn>
                    <a:cxn ang="0">
                      <a:pos x="5" y="333"/>
                    </a:cxn>
                    <a:cxn ang="0">
                      <a:pos x="6" y="342"/>
                    </a:cxn>
                    <a:cxn ang="0">
                      <a:pos x="8" y="342"/>
                    </a:cxn>
                    <a:cxn ang="0">
                      <a:pos x="8" y="333"/>
                    </a:cxn>
                    <a:cxn ang="0">
                      <a:pos x="11" y="233"/>
                    </a:cxn>
                    <a:cxn ang="0">
                      <a:pos x="10" y="102"/>
                    </a:cxn>
                    <a:cxn ang="0">
                      <a:pos x="8" y="102"/>
                    </a:cxn>
                    <a:cxn ang="0">
                      <a:pos x="9" y="178"/>
                    </a:cxn>
                    <a:cxn ang="0">
                      <a:pos x="9" y="232"/>
                    </a:cxn>
                    <a:cxn ang="0">
                      <a:pos x="11" y="232"/>
                    </a:cxn>
                    <a:cxn ang="0">
                      <a:pos x="11" y="178"/>
                    </a:cxn>
                    <a:cxn ang="0">
                      <a:pos x="10" y="102"/>
                    </a:cxn>
                    <a:cxn ang="0">
                      <a:pos x="2" y="0"/>
                    </a:cxn>
                    <a:cxn ang="0">
                      <a:pos x="0" y="0"/>
                    </a:cxn>
                    <a:cxn ang="0">
                      <a:pos x="7" y="60"/>
                    </a:cxn>
                    <a:cxn ang="0">
                      <a:pos x="7" y="69"/>
                    </a:cxn>
                    <a:cxn ang="0">
                      <a:pos x="8" y="101"/>
                    </a:cxn>
                    <a:cxn ang="0">
                      <a:pos x="10" y="101"/>
                    </a:cxn>
                    <a:cxn ang="0">
                      <a:pos x="9" y="60"/>
                    </a:cxn>
                    <a:cxn ang="0">
                      <a:pos x="2" y="0"/>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6" name="Freeform 197"/>
                <p:cNvSpPr>
                  <a:spLocks/>
                </p:cNvSpPr>
                <p:nvPr/>
              </p:nvSpPr>
              <p:spPr bwMode="auto">
                <a:xfrm>
                  <a:off x="-2811" y="3070"/>
                  <a:ext cx="5" cy="2"/>
                </a:xfrm>
                <a:custGeom>
                  <a:avLst/>
                  <a:gdLst/>
                  <a:ahLst/>
                  <a:cxnLst>
                    <a:cxn ang="0">
                      <a:pos x="4" y="0"/>
                    </a:cxn>
                    <a:cxn ang="0">
                      <a:pos x="0" y="0"/>
                    </a:cxn>
                    <a:cxn ang="0">
                      <a:pos x="0" y="3"/>
                    </a:cxn>
                    <a:cxn ang="0">
                      <a:pos x="4" y="3"/>
                    </a:cxn>
                    <a:cxn ang="0">
                      <a:pos x="4" y="0"/>
                    </a:cxn>
                    <a:cxn ang="0">
                      <a:pos x="4" y="0"/>
                    </a:cxn>
                  </a:cxnLst>
                  <a:rect l="0" t="0" r="r" b="b"/>
                  <a:pathLst>
                    <a:path w="4" h="3">
                      <a:moveTo>
                        <a:pt x="4" y="0"/>
                      </a:moveTo>
                      <a:lnTo>
                        <a:pt x="0" y="0"/>
                      </a:lnTo>
                      <a:lnTo>
                        <a:pt x="0" y="3"/>
                      </a:lnTo>
                      <a:lnTo>
                        <a:pt x="4" y="3"/>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7" name="Freeform 198"/>
                <p:cNvSpPr>
                  <a:spLocks/>
                </p:cNvSpPr>
                <p:nvPr/>
              </p:nvSpPr>
              <p:spPr bwMode="auto">
                <a:xfrm>
                  <a:off x="-2811" y="3278"/>
                  <a:ext cx="5" cy="77"/>
                </a:xfrm>
                <a:custGeom>
                  <a:avLst/>
                  <a:gdLst/>
                  <a:ahLst/>
                  <a:cxnLst>
                    <a:cxn ang="0">
                      <a:pos x="4" y="0"/>
                    </a:cxn>
                    <a:cxn ang="0">
                      <a:pos x="0" y="0"/>
                    </a:cxn>
                    <a:cxn ang="0">
                      <a:pos x="0" y="76"/>
                    </a:cxn>
                    <a:cxn ang="0">
                      <a:pos x="4" y="76"/>
                    </a:cxn>
                    <a:cxn ang="0">
                      <a:pos x="4" y="0"/>
                    </a:cxn>
                    <a:cxn ang="0">
                      <a:pos x="4" y="0"/>
                    </a:cxn>
                  </a:cxnLst>
                  <a:rect l="0" t="0" r="r" b="b"/>
                  <a:pathLst>
                    <a:path w="4" h="76">
                      <a:moveTo>
                        <a:pt x="4" y="0"/>
                      </a:moveTo>
                      <a:lnTo>
                        <a:pt x="0" y="0"/>
                      </a:lnTo>
                      <a:lnTo>
                        <a:pt x="0" y="76"/>
                      </a:lnTo>
                      <a:lnTo>
                        <a:pt x="4" y="76"/>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8" name="Freeform 199"/>
                <p:cNvSpPr>
                  <a:spLocks/>
                </p:cNvSpPr>
                <p:nvPr/>
              </p:nvSpPr>
              <p:spPr bwMode="auto">
                <a:xfrm>
                  <a:off x="-2803" y="2810"/>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39" name="Freeform 200"/>
                <p:cNvSpPr>
                  <a:spLocks/>
                </p:cNvSpPr>
                <p:nvPr/>
              </p:nvSpPr>
              <p:spPr bwMode="auto">
                <a:xfrm>
                  <a:off x="-2811" y="3276"/>
                  <a:ext cx="5"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40" name="Freeform 201"/>
                <p:cNvSpPr>
                  <a:spLocks/>
                </p:cNvSpPr>
                <p:nvPr/>
              </p:nvSpPr>
              <p:spPr bwMode="auto">
                <a:xfrm>
                  <a:off x="-2811" y="3357"/>
                  <a:ext cx="5" cy="71"/>
                </a:xfrm>
                <a:custGeom>
                  <a:avLst/>
                  <a:gdLst/>
                  <a:ahLst/>
                  <a:cxnLst>
                    <a:cxn ang="0">
                      <a:pos x="4" y="0"/>
                    </a:cxn>
                    <a:cxn ang="0">
                      <a:pos x="0" y="0"/>
                    </a:cxn>
                    <a:cxn ang="0">
                      <a:pos x="0" y="71"/>
                    </a:cxn>
                    <a:cxn ang="0">
                      <a:pos x="4" y="71"/>
                    </a:cxn>
                    <a:cxn ang="0">
                      <a:pos x="4" y="0"/>
                    </a:cxn>
                    <a:cxn ang="0">
                      <a:pos x="4" y="0"/>
                    </a:cxn>
                  </a:cxnLst>
                  <a:rect l="0" t="0" r="r" b="b"/>
                  <a:pathLst>
                    <a:path w="4" h="71">
                      <a:moveTo>
                        <a:pt x="4" y="0"/>
                      </a:moveTo>
                      <a:lnTo>
                        <a:pt x="0" y="0"/>
                      </a:lnTo>
                      <a:lnTo>
                        <a:pt x="0" y="71"/>
                      </a:lnTo>
                      <a:lnTo>
                        <a:pt x="4" y="71"/>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41" name="Freeform 202"/>
                <p:cNvSpPr>
                  <a:spLocks/>
                </p:cNvSpPr>
                <p:nvPr/>
              </p:nvSpPr>
              <p:spPr bwMode="auto">
                <a:xfrm>
                  <a:off x="-2811" y="3355"/>
                  <a:ext cx="5"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42" name="Freeform 203"/>
                <p:cNvSpPr>
                  <a:spLocks/>
                </p:cNvSpPr>
                <p:nvPr/>
              </p:nvSpPr>
              <p:spPr bwMode="auto">
                <a:xfrm>
                  <a:off x="-28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343" name="Freeform 204"/>
                <p:cNvSpPr>
                  <a:spLocks/>
                </p:cNvSpPr>
                <p:nvPr/>
              </p:nvSpPr>
              <p:spPr bwMode="auto">
                <a:xfrm>
                  <a:off x="-2824" y="2256"/>
                  <a:ext cx="6"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grpSp>
          <p:sp>
            <p:nvSpPr>
              <p:cNvPr id="50" name="Freeform 206"/>
              <p:cNvSpPr>
                <a:spLocks/>
              </p:cNvSpPr>
              <p:nvPr/>
            </p:nvSpPr>
            <p:spPr bwMode="auto">
              <a:xfrm>
                <a:off x="-4871258" y="2416156"/>
                <a:ext cx="349031" cy="368969"/>
              </a:xfrm>
              <a:custGeom>
                <a:avLst/>
                <a:gdLst/>
                <a:ahLst/>
                <a:cxnLst>
                  <a:cxn ang="0">
                    <a:pos x="0" y="0"/>
                  </a:cxn>
                  <a:cxn ang="0">
                    <a:pos x="0" y="1"/>
                  </a:cxn>
                  <a:cxn ang="0">
                    <a:pos x="1" y="2"/>
                  </a:cxn>
                  <a:cxn ang="0">
                    <a:pos x="91" y="98"/>
                  </a:cxn>
                  <a:cxn ang="0">
                    <a:pos x="93" y="98"/>
                  </a:cxn>
                  <a:cxn ang="0">
                    <a:pos x="71" y="68"/>
                  </a:cxn>
                  <a:cxn ang="0">
                    <a:pos x="70" y="68"/>
                  </a:cxn>
                  <a:cxn ang="0">
                    <a:pos x="70" y="68"/>
                  </a:cxn>
                  <a:cxn ang="0">
                    <a:pos x="0" y="0"/>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1" name="Freeform 207"/>
              <p:cNvSpPr>
                <a:spLocks/>
              </p:cNvSpPr>
              <p:nvPr/>
            </p:nvSpPr>
            <p:spPr bwMode="auto">
              <a:xfrm>
                <a:off x="-4608883" y="2671974"/>
                <a:ext cx="4814" cy="2459"/>
              </a:xfrm>
              <a:custGeom>
                <a:avLst/>
                <a:gdLst/>
                <a:ahLst/>
                <a:cxnLst>
                  <a:cxn ang="0">
                    <a:pos x="0" y="0"/>
                  </a:cxn>
                  <a:cxn ang="0">
                    <a:pos x="0" y="0"/>
                  </a:cxn>
                  <a:cxn ang="0">
                    <a:pos x="1" y="0"/>
                  </a:cxn>
                  <a:cxn ang="0">
                    <a:pos x="0"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2" name="Freeform 208"/>
              <p:cNvSpPr>
                <a:spLocks/>
              </p:cNvSpPr>
              <p:nvPr/>
            </p:nvSpPr>
            <p:spPr bwMode="auto">
              <a:xfrm>
                <a:off x="-4818302" y="2418615"/>
                <a:ext cx="481423" cy="366510"/>
              </a:xfrm>
              <a:custGeom>
                <a:avLst/>
                <a:gdLst/>
                <a:ahLst/>
                <a:cxnLst>
                  <a:cxn ang="0">
                    <a:pos x="1" y="0"/>
                  </a:cxn>
                  <a:cxn ang="0">
                    <a:pos x="0" y="1"/>
                  </a:cxn>
                  <a:cxn ang="0">
                    <a:pos x="3" y="1"/>
                  </a:cxn>
                  <a:cxn ang="0">
                    <a:pos x="102" y="66"/>
                  </a:cxn>
                  <a:cxn ang="0">
                    <a:pos x="103" y="66"/>
                  </a:cxn>
                  <a:cxn ang="0">
                    <a:pos x="103" y="67"/>
                  </a:cxn>
                  <a:cxn ang="0">
                    <a:pos x="103" y="67"/>
                  </a:cxn>
                  <a:cxn ang="0">
                    <a:pos x="127" y="97"/>
                  </a:cxn>
                  <a:cxn ang="0">
                    <a:pos x="128" y="97"/>
                  </a:cxn>
                  <a:cxn ang="0">
                    <a:pos x="1" y="0"/>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3" name="Freeform 209"/>
              <p:cNvSpPr>
                <a:spLocks/>
              </p:cNvSpPr>
              <p:nvPr/>
            </p:nvSpPr>
            <p:spPr bwMode="auto">
              <a:xfrm>
                <a:off x="-4435571" y="2669513"/>
                <a:ext cx="4814" cy="2461"/>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4" name="Freeform 210"/>
              <p:cNvSpPr>
                <a:spLocks noEditPoints="1"/>
              </p:cNvSpPr>
              <p:nvPr/>
            </p:nvSpPr>
            <p:spPr bwMode="auto">
              <a:xfrm>
                <a:off x="-2680782" y="3151632"/>
                <a:ext cx="72214" cy="430464"/>
              </a:xfrm>
              <a:custGeom>
                <a:avLst/>
                <a:gdLst/>
                <a:ahLst/>
                <a:cxnLst>
                  <a:cxn ang="0">
                    <a:pos x="17" y="101"/>
                  </a:cxn>
                  <a:cxn ang="0">
                    <a:pos x="15" y="101"/>
                  </a:cxn>
                  <a:cxn ang="0">
                    <a:pos x="16" y="110"/>
                  </a:cxn>
                  <a:cxn ang="0">
                    <a:pos x="16" y="110"/>
                  </a:cxn>
                  <a:cxn ang="0">
                    <a:pos x="16" y="110"/>
                  </a:cxn>
                  <a:cxn ang="0">
                    <a:pos x="17" y="114"/>
                  </a:cxn>
                  <a:cxn ang="0">
                    <a:pos x="19" y="114"/>
                  </a:cxn>
                  <a:cxn ang="0">
                    <a:pos x="18" y="109"/>
                  </a:cxn>
                  <a:cxn ang="0">
                    <a:pos x="18" y="109"/>
                  </a:cxn>
                  <a:cxn ang="0">
                    <a:pos x="17" y="101"/>
                  </a:cxn>
                  <a:cxn ang="0">
                    <a:pos x="2" y="0"/>
                  </a:cxn>
                  <a:cxn ang="0">
                    <a:pos x="0" y="0"/>
                  </a:cxn>
                  <a:cxn ang="0">
                    <a:pos x="15" y="100"/>
                  </a:cxn>
                  <a:cxn ang="0">
                    <a:pos x="17" y="100"/>
                  </a:cxn>
                  <a:cxn ang="0">
                    <a:pos x="2" y="0"/>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5" name="Freeform 211"/>
              <p:cNvSpPr>
                <a:spLocks/>
              </p:cNvSpPr>
              <p:nvPr/>
            </p:nvSpPr>
            <p:spPr bwMode="auto">
              <a:xfrm>
                <a:off x="-2623011" y="3527981"/>
                <a:ext cx="7221" cy="4920"/>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6" name="Freeform 212"/>
              <p:cNvSpPr>
                <a:spLocks noEditPoints="1"/>
              </p:cNvSpPr>
              <p:nvPr/>
            </p:nvSpPr>
            <p:spPr bwMode="auto">
              <a:xfrm>
                <a:off x="-2810766" y="3587016"/>
                <a:ext cx="233490" cy="1613622"/>
              </a:xfrm>
              <a:custGeom>
                <a:avLst/>
                <a:gdLst/>
                <a:ahLst/>
                <a:cxnLst>
                  <a:cxn ang="0">
                    <a:pos x="31" y="343"/>
                  </a:cxn>
                  <a:cxn ang="0">
                    <a:pos x="29" y="343"/>
                  </a:cxn>
                  <a:cxn ang="0">
                    <a:pos x="0" y="429"/>
                  </a:cxn>
                  <a:cxn ang="0">
                    <a:pos x="2" y="429"/>
                  </a:cxn>
                  <a:cxn ang="0">
                    <a:pos x="31" y="343"/>
                  </a:cxn>
                  <a:cxn ang="0">
                    <a:pos x="55" y="233"/>
                  </a:cxn>
                  <a:cxn ang="0">
                    <a:pos x="53" y="233"/>
                  </a:cxn>
                  <a:cxn ang="0">
                    <a:pos x="52" y="239"/>
                  </a:cxn>
                  <a:cxn ang="0">
                    <a:pos x="29" y="342"/>
                  </a:cxn>
                  <a:cxn ang="0">
                    <a:pos x="29" y="342"/>
                  </a:cxn>
                  <a:cxn ang="0">
                    <a:pos x="31" y="342"/>
                  </a:cxn>
                  <a:cxn ang="0">
                    <a:pos x="55" y="233"/>
                  </a:cxn>
                  <a:cxn ang="0">
                    <a:pos x="61" y="102"/>
                  </a:cxn>
                  <a:cxn ang="0">
                    <a:pos x="59" y="102"/>
                  </a:cxn>
                  <a:cxn ang="0">
                    <a:pos x="60" y="129"/>
                  </a:cxn>
                  <a:cxn ang="0">
                    <a:pos x="54" y="231"/>
                  </a:cxn>
                  <a:cxn ang="0">
                    <a:pos x="54" y="231"/>
                  </a:cxn>
                  <a:cxn ang="0">
                    <a:pos x="54" y="232"/>
                  </a:cxn>
                  <a:cxn ang="0">
                    <a:pos x="56" y="232"/>
                  </a:cxn>
                  <a:cxn ang="0">
                    <a:pos x="56" y="231"/>
                  </a:cxn>
                  <a:cxn ang="0">
                    <a:pos x="56" y="231"/>
                  </a:cxn>
                  <a:cxn ang="0">
                    <a:pos x="62" y="129"/>
                  </a:cxn>
                  <a:cxn ang="0">
                    <a:pos x="61" y="102"/>
                  </a:cxn>
                  <a:cxn ang="0">
                    <a:pos x="54" y="0"/>
                  </a:cxn>
                  <a:cxn ang="0">
                    <a:pos x="52" y="0"/>
                  </a:cxn>
                  <a:cxn ang="0">
                    <a:pos x="53" y="5"/>
                  </a:cxn>
                  <a:cxn ang="0">
                    <a:pos x="59" y="101"/>
                  </a:cxn>
                  <a:cxn ang="0">
                    <a:pos x="61" y="101"/>
                  </a:cxn>
                  <a:cxn ang="0">
                    <a:pos x="54" y="0"/>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7" name="Freeform 213"/>
              <p:cNvSpPr>
                <a:spLocks/>
              </p:cNvSpPr>
              <p:nvPr/>
            </p:nvSpPr>
            <p:spPr bwMode="auto">
              <a:xfrm>
                <a:off x="-2702447" y="4871026"/>
                <a:ext cx="7222" cy="4920"/>
              </a:xfrm>
              <a:custGeom>
                <a:avLst/>
                <a:gdLst/>
                <a:ahLst/>
                <a:cxnLst>
                  <a:cxn ang="0">
                    <a:pos x="2" y="0"/>
                  </a:cxn>
                  <a:cxn ang="0">
                    <a:pos x="0" y="0"/>
                  </a:cxn>
                  <a:cxn ang="0">
                    <a:pos x="0" y="1"/>
                  </a:cxn>
                  <a:cxn ang="0">
                    <a:pos x="2" y="1"/>
                  </a:cxn>
                  <a:cxn ang="0">
                    <a:pos x="2" y="0"/>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8" name="Freeform 214"/>
              <p:cNvSpPr>
                <a:spLocks noEditPoints="1"/>
              </p:cNvSpPr>
              <p:nvPr/>
            </p:nvSpPr>
            <p:spPr bwMode="auto">
              <a:xfrm>
                <a:off x="-2955193" y="2418615"/>
                <a:ext cx="281632" cy="2954209"/>
              </a:xfrm>
              <a:custGeom>
                <a:avLst/>
                <a:gdLst/>
                <a:ahLst/>
                <a:cxnLst>
                  <a:cxn ang="0">
                    <a:pos x="39" y="740"/>
                  </a:cxn>
                  <a:cxn ang="0">
                    <a:pos x="37" y="740"/>
                  </a:cxn>
                  <a:cxn ang="0">
                    <a:pos x="19" y="774"/>
                  </a:cxn>
                  <a:cxn ang="0">
                    <a:pos x="19" y="774"/>
                  </a:cxn>
                  <a:cxn ang="0">
                    <a:pos x="15" y="784"/>
                  </a:cxn>
                  <a:cxn ang="0">
                    <a:pos x="16" y="785"/>
                  </a:cxn>
                  <a:cxn ang="0">
                    <a:pos x="21" y="775"/>
                  </a:cxn>
                  <a:cxn ang="0">
                    <a:pos x="21" y="775"/>
                  </a:cxn>
                  <a:cxn ang="0">
                    <a:pos x="22" y="773"/>
                  </a:cxn>
                  <a:cxn ang="0">
                    <a:pos x="21" y="773"/>
                  </a:cxn>
                  <a:cxn ang="0">
                    <a:pos x="21" y="772"/>
                  </a:cxn>
                  <a:cxn ang="0">
                    <a:pos x="22" y="772"/>
                  </a:cxn>
                  <a:cxn ang="0">
                    <a:pos x="39" y="740"/>
                  </a:cxn>
                  <a:cxn ang="0">
                    <a:pos x="49" y="98"/>
                  </a:cxn>
                  <a:cxn ang="0">
                    <a:pos x="47" y="98"/>
                  </a:cxn>
                  <a:cxn ang="0">
                    <a:pos x="73" y="194"/>
                  </a:cxn>
                  <a:cxn ang="0">
                    <a:pos x="75" y="194"/>
                  </a:cxn>
                  <a:cxn ang="0">
                    <a:pos x="49" y="98"/>
                  </a:cxn>
                  <a:cxn ang="0">
                    <a:pos x="1" y="0"/>
                  </a:cxn>
                  <a:cxn ang="0">
                    <a:pos x="0" y="1"/>
                  </a:cxn>
                  <a:cxn ang="0">
                    <a:pos x="1" y="2"/>
                  </a:cxn>
                  <a:cxn ang="0">
                    <a:pos x="47" y="97"/>
                  </a:cxn>
                  <a:cxn ang="0">
                    <a:pos x="49" y="97"/>
                  </a:cxn>
                  <a:cxn ang="0">
                    <a:pos x="1" y="0"/>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59" name="Freeform 215"/>
              <p:cNvSpPr>
                <a:spLocks/>
              </p:cNvSpPr>
              <p:nvPr/>
            </p:nvSpPr>
            <p:spPr bwMode="auto">
              <a:xfrm>
                <a:off x="-2777067" y="2785124"/>
                <a:ext cx="7221"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0" name="Freeform 216"/>
              <p:cNvSpPr>
                <a:spLocks/>
              </p:cNvSpPr>
              <p:nvPr/>
            </p:nvSpPr>
            <p:spPr bwMode="auto">
              <a:xfrm>
                <a:off x="-2613383" y="4460241"/>
                <a:ext cx="12035" cy="2461"/>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1" name="Freeform 217"/>
              <p:cNvSpPr>
                <a:spLocks/>
              </p:cNvSpPr>
              <p:nvPr/>
            </p:nvSpPr>
            <p:spPr bwMode="auto">
              <a:xfrm>
                <a:off x="-2815581" y="5200638"/>
                <a:ext cx="12035" cy="2459"/>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2" name="Freeform 218"/>
              <p:cNvSpPr>
                <a:spLocks/>
              </p:cNvSpPr>
              <p:nvPr/>
            </p:nvSpPr>
            <p:spPr bwMode="auto">
              <a:xfrm>
                <a:off x="-2875759" y="5323628"/>
                <a:ext cx="4814" cy="4920"/>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3" name="Freeform 219"/>
              <p:cNvSpPr>
                <a:spLocks/>
              </p:cNvSpPr>
              <p:nvPr/>
            </p:nvSpPr>
            <p:spPr bwMode="auto">
              <a:xfrm>
                <a:off x="-2591719" y="3965824"/>
                <a:ext cx="9628" cy="4920"/>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4" name="Freeform 220"/>
              <p:cNvSpPr>
                <a:spLocks/>
              </p:cNvSpPr>
              <p:nvPr/>
            </p:nvSpPr>
            <p:spPr bwMode="auto">
              <a:xfrm>
                <a:off x="-2615791" y="3582096"/>
                <a:ext cx="7222" cy="4920"/>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5" name="Freeform 221"/>
              <p:cNvSpPr>
                <a:spLocks/>
              </p:cNvSpPr>
              <p:nvPr/>
            </p:nvSpPr>
            <p:spPr bwMode="auto">
              <a:xfrm>
                <a:off x="-5802814" y="3149173"/>
                <a:ext cx="12036" cy="2459"/>
              </a:xfrm>
              <a:custGeom>
                <a:avLst/>
                <a:gdLst/>
                <a:ahLst/>
                <a:cxnLst>
                  <a:cxn ang="0">
                    <a:pos x="3" y="0"/>
                  </a:cxn>
                  <a:cxn ang="0">
                    <a:pos x="0" y="0"/>
                  </a:cxn>
                  <a:cxn ang="0">
                    <a:pos x="0" y="1"/>
                  </a:cxn>
                  <a:cxn ang="0">
                    <a:pos x="2" y="1"/>
                  </a:cxn>
                  <a:cxn ang="0">
                    <a:pos x="2" y="1"/>
                  </a:cxn>
                  <a:cxn ang="0">
                    <a:pos x="2" y="0"/>
                  </a:cxn>
                  <a:cxn ang="0">
                    <a:pos x="2" y="0"/>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6" name="Freeform 222"/>
              <p:cNvSpPr>
                <a:spLocks/>
              </p:cNvSpPr>
              <p:nvPr/>
            </p:nvSpPr>
            <p:spPr bwMode="auto">
              <a:xfrm>
                <a:off x="-5566916" y="3149173"/>
                <a:ext cx="9628"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7" name="Freeform 223"/>
              <p:cNvSpPr>
                <a:spLocks/>
              </p:cNvSpPr>
              <p:nvPr/>
            </p:nvSpPr>
            <p:spPr bwMode="auto">
              <a:xfrm>
                <a:off x="-5326204" y="3149173"/>
                <a:ext cx="7222"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8" name="Freeform 224"/>
              <p:cNvSpPr>
                <a:spLocks/>
              </p:cNvSpPr>
              <p:nvPr/>
            </p:nvSpPr>
            <p:spPr bwMode="auto">
              <a:xfrm>
                <a:off x="-5080678" y="3149173"/>
                <a:ext cx="4814" cy="2459"/>
              </a:xfrm>
              <a:custGeom>
                <a:avLst/>
                <a:gdLst/>
                <a:ahLst/>
                <a:cxnLst>
                  <a:cxn ang="0">
                    <a:pos x="0" y="0"/>
                  </a:cxn>
                  <a:cxn ang="0">
                    <a:pos x="0" y="0"/>
                  </a:cxn>
                  <a:cxn ang="0">
                    <a:pos x="0" y="2"/>
                  </a:cxn>
                  <a:cxn ang="0">
                    <a:pos x="3" y="2"/>
                  </a:cxn>
                  <a:cxn ang="0">
                    <a:pos x="0" y="0"/>
                  </a:cxn>
                  <a:cxn ang="0">
                    <a:pos x="0" y="0"/>
                  </a:cxn>
                </a:cxnLst>
                <a:rect l="0" t="0" r="r" b="b"/>
                <a:pathLst>
                  <a:path w="3" h="2">
                    <a:moveTo>
                      <a:pt x="0" y="0"/>
                    </a:moveTo>
                    <a:lnTo>
                      <a:pt x="0" y="0"/>
                    </a:lnTo>
                    <a:lnTo>
                      <a:pt x="0" y="2"/>
                    </a:lnTo>
                    <a:lnTo>
                      <a:pt x="3" y="2"/>
                    </a:lnTo>
                    <a:lnTo>
                      <a:pt x="0" y="0"/>
                    </a:lnTo>
                    <a:lnTo>
                      <a:pt x="0"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69" name="Freeform 225"/>
              <p:cNvSpPr>
                <a:spLocks/>
              </p:cNvSpPr>
              <p:nvPr/>
            </p:nvSpPr>
            <p:spPr bwMode="auto">
              <a:xfrm>
                <a:off x="-4837559" y="3149173"/>
                <a:ext cx="7221"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0" name="Freeform 226"/>
              <p:cNvSpPr>
                <a:spLocks/>
              </p:cNvSpPr>
              <p:nvPr/>
            </p:nvSpPr>
            <p:spPr bwMode="auto">
              <a:xfrm>
                <a:off x="-4608883" y="3149173"/>
                <a:ext cx="7222"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1" name="Freeform 227"/>
              <p:cNvSpPr>
                <a:spLocks/>
              </p:cNvSpPr>
              <p:nvPr/>
            </p:nvSpPr>
            <p:spPr bwMode="auto">
              <a:xfrm>
                <a:off x="-1956240" y="3149173"/>
                <a:ext cx="7222"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2" name="Freeform 228"/>
              <p:cNvSpPr>
                <a:spLocks/>
              </p:cNvSpPr>
              <p:nvPr/>
            </p:nvSpPr>
            <p:spPr bwMode="auto">
              <a:xfrm>
                <a:off x="-3641222" y="3149173"/>
                <a:ext cx="4814"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3" name="Freeform 229"/>
              <p:cNvSpPr>
                <a:spLocks/>
              </p:cNvSpPr>
              <p:nvPr/>
            </p:nvSpPr>
            <p:spPr bwMode="auto">
              <a:xfrm>
                <a:off x="-3422174" y="3149173"/>
                <a:ext cx="12035" cy="2459"/>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4" name="Freeform 230"/>
              <p:cNvSpPr>
                <a:spLocks/>
              </p:cNvSpPr>
              <p:nvPr/>
            </p:nvSpPr>
            <p:spPr bwMode="auto">
              <a:xfrm>
                <a:off x="-3171834" y="3149173"/>
                <a:ext cx="7221" cy="2459"/>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5" name="Freeform 231"/>
              <p:cNvSpPr>
                <a:spLocks/>
              </p:cNvSpPr>
              <p:nvPr/>
            </p:nvSpPr>
            <p:spPr bwMode="auto">
              <a:xfrm>
                <a:off x="-2921494" y="3149173"/>
                <a:ext cx="9628"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6" name="Freeform 232"/>
              <p:cNvSpPr>
                <a:spLocks/>
              </p:cNvSpPr>
              <p:nvPr/>
            </p:nvSpPr>
            <p:spPr bwMode="auto">
              <a:xfrm>
                <a:off x="-2399150" y="3149173"/>
                <a:ext cx="4814" cy="2459"/>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7" name="Freeform 233"/>
              <p:cNvSpPr>
                <a:spLocks/>
              </p:cNvSpPr>
              <p:nvPr/>
            </p:nvSpPr>
            <p:spPr bwMode="auto">
              <a:xfrm>
                <a:off x="-2187324" y="3149173"/>
                <a:ext cx="12036" cy="2459"/>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8" name="Freeform 234"/>
              <p:cNvSpPr>
                <a:spLocks/>
              </p:cNvSpPr>
              <p:nvPr/>
            </p:nvSpPr>
            <p:spPr bwMode="auto">
              <a:xfrm>
                <a:off x="-1515737" y="3149173"/>
                <a:ext cx="9628" cy="2459"/>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79" name="Freeform 235"/>
              <p:cNvSpPr>
                <a:spLocks/>
              </p:cNvSpPr>
              <p:nvPr/>
            </p:nvSpPr>
            <p:spPr bwMode="auto">
              <a:xfrm>
                <a:off x="-1746821" y="3149173"/>
                <a:ext cx="9628" cy="2459"/>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0" name="Freeform 236"/>
              <p:cNvSpPr>
                <a:spLocks/>
              </p:cNvSpPr>
              <p:nvPr/>
            </p:nvSpPr>
            <p:spPr bwMode="auto">
              <a:xfrm>
                <a:off x="-2680782" y="3149173"/>
                <a:ext cx="7221" cy="2459"/>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1" name="Freeform 237"/>
              <p:cNvSpPr>
                <a:spLocks noEditPoints="1"/>
              </p:cNvSpPr>
              <p:nvPr/>
            </p:nvSpPr>
            <p:spPr bwMode="auto">
              <a:xfrm>
                <a:off x="-6346822" y="2366960"/>
                <a:ext cx="5613397" cy="3281360"/>
              </a:xfrm>
              <a:custGeom>
                <a:avLst/>
                <a:gdLst/>
                <a:ahLst/>
                <a:cxnLst>
                  <a:cxn ang="0">
                    <a:pos x="215" y="38"/>
                  </a:cxn>
                  <a:cxn ang="0">
                    <a:pos x="535" y="111"/>
                  </a:cxn>
                  <a:cxn ang="0">
                    <a:pos x="485" y="112"/>
                  </a:cxn>
                  <a:cxn ang="0">
                    <a:pos x="527" y="211"/>
                  </a:cxn>
                  <a:cxn ang="0">
                    <a:pos x="575" y="331"/>
                  </a:cxn>
                  <a:cxn ang="0">
                    <a:pos x="605" y="324"/>
                  </a:cxn>
                  <a:cxn ang="0">
                    <a:pos x="651" y="221"/>
                  </a:cxn>
                  <a:cxn ang="0">
                    <a:pos x="704" y="118"/>
                  </a:cxn>
                  <a:cxn ang="0">
                    <a:pos x="688" y="109"/>
                  </a:cxn>
                  <a:cxn ang="0">
                    <a:pos x="894" y="6"/>
                  </a:cxn>
                  <a:cxn ang="0">
                    <a:pos x="1266" y="104"/>
                  </a:cxn>
                  <a:cxn ang="0">
                    <a:pos x="1344" y="208"/>
                  </a:cxn>
                  <a:cxn ang="0">
                    <a:pos x="1450" y="323"/>
                  </a:cxn>
                  <a:cxn ang="0">
                    <a:pos x="1492" y="475"/>
                  </a:cxn>
                  <a:cxn ang="0">
                    <a:pos x="1467" y="667"/>
                  </a:cxn>
                  <a:cxn ang="0">
                    <a:pos x="1428" y="807"/>
                  </a:cxn>
                  <a:cxn ang="0">
                    <a:pos x="1219" y="787"/>
                  </a:cxn>
                  <a:cxn ang="0">
                    <a:pos x="1138" y="666"/>
                  </a:cxn>
                  <a:cxn ang="0">
                    <a:pos x="1104" y="556"/>
                  </a:cxn>
                  <a:cxn ang="0">
                    <a:pos x="1085" y="446"/>
                  </a:cxn>
                  <a:cxn ang="0">
                    <a:pos x="1057" y="579"/>
                  </a:cxn>
                  <a:cxn ang="0">
                    <a:pos x="1023" y="667"/>
                  </a:cxn>
                  <a:cxn ang="0">
                    <a:pos x="958" y="787"/>
                  </a:cxn>
                  <a:cxn ang="0">
                    <a:pos x="749" y="787"/>
                  </a:cxn>
                  <a:cxn ang="0">
                    <a:pos x="712" y="667"/>
                  </a:cxn>
                  <a:cxn ang="0">
                    <a:pos x="679" y="557"/>
                  </a:cxn>
                  <a:cxn ang="0">
                    <a:pos x="669" y="459"/>
                  </a:cxn>
                  <a:cxn ang="0">
                    <a:pos x="625" y="668"/>
                  </a:cxn>
                  <a:cxn ang="0">
                    <a:pos x="584" y="786"/>
                  </a:cxn>
                  <a:cxn ang="0">
                    <a:pos x="502" y="863"/>
                  </a:cxn>
                  <a:cxn ang="0">
                    <a:pos x="417" y="787"/>
                  </a:cxn>
                  <a:cxn ang="0">
                    <a:pos x="403" y="753"/>
                  </a:cxn>
                  <a:cxn ang="0">
                    <a:pos x="353" y="578"/>
                  </a:cxn>
                  <a:cxn ang="0">
                    <a:pos x="339" y="435"/>
                  </a:cxn>
                  <a:cxn ang="0">
                    <a:pos x="319" y="557"/>
                  </a:cxn>
                  <a:cxn ang="0">
                    <a:pos x="270" y="668"/>
                  </a:cxn>
                  <a:cxn ang="0">
                    <a:pos x="214" y="785"/>
                  </a:cxn>
                  <a:cxn ang="0">
                    <a:pos x="46" y="785"/>
                  </a:cxn>
                  <a:cxn ang="0">
                    <a:pos x="28" y="667"/>
                  </a:cxn>
                  <a:cxn ang="0">
                    <a:pos x="10" y="574"/>
                  </a:cxn>
                  <a:cxn ang="0">
                    <a:pos x="1" y="452"/>
                  </a:cxn>
                  <a:cxn ang="0">
                    <a:pos x="23" y="324"/>
                  </a:cxn>
                  <a:cxn ang="0">
                    <a:pos x="29" y="309"/>
                  </a:cxn>
                  <a:cxn ang="0">
                    <a:pos x="84" y="209"/>
                  </a:cxn>
                  <a:cxn ang="0">
                    <a:pos x="162" y="81"/>
                  </a:cxn>
                  <a:cxn ang="0">
                    <a:pos x="214" y="36"/>
                  </a:cxn>
                  <a:cxn ang="0">
                    <a:pos x="23" y="318"/>
                  </a:cxn>
                  <a:cxn ang="0">
                    <a:pos x="38" y="769"/>
                  </a:cxn>
                  <a:cxn ang="0">
                    <a:pos x="273" y="667"/>
                  </a:cxn>
                  <a:cxn ang="0">
                    <a:pos x="464" y="848"/>
                  </a:cxn>
                  <a:cxn ang="0">
                    <a:pos x="590" y="776"/>
                  </a:cxn>
                  <a:cxn ang="0">
                    <a:pos x="899" y="852"/>
                  </a:cxn>
                  <a:cxn ang="0">
                    <a:pos x="1345" y="872"/>
                  </a:cxn>
                  <a:cxn ang="0">
                    <a:pos x="1474" y="366"/>
                  </a:cxn>
                  <a:cxn ang="0">
                    <a:pos x="1236" y="87"/>
                  </a:cxn>
                  <a:cxn ang="0">
                    <a:pos x="742" y="53"/>
                  </a:cxn>
                  <a:cxn ang="0">
                    <a:pos x="577" y="331"/>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2" name="Freeform 238"/>
              <p:cNvSpPr>
                <a:spLocks noEditPoints="1"/>
              </p:cNvSpPr>
              <p:nvPr/>
            </p:nvSpPr>
            <p:spPr bwMode="auto">
              <a:xfrm>
                <a:off x="-4912180" y="4871026"/>
                <a:ext cx="917112" cy="4920"/>
              </a:xfrm>
              <a:custGeom>
                <a:avLst/>
                <a:gdLst/>
                <a:ahLst/>
                <a:cxnLst>
                  <a:cxn ang="0">
                    <a:pos x="0" y="0"/>
                  </a:cxn>
                  <a:cxn ang="0">
                    <a:pos x="0" y="0"/>
                  </a:cxn>
                  <a:cxn ang="0">
                    <a:pos x="0" y="1"/>
                  </a:cxn>
                  <a:cxn ang="0">
                    <a:pos x="1" y="1"/>
                  </a:cxn>
                  <a:cxn ang="0">
                    <a:pos x="1" y="0"/>
                  </a:cxn>
                  <a:cxn ang="0">
                    <a:pos x="1" y="0"/>
                  </a:cxn>
                  <a:cxn ang="0">
                    <a:pos x="1" y="0"/>
                  </a:cxn>
                  <a:cxn ang="0">
                    <a:pos x="0" y="0"/>
                  </a:cxn>
                  <a:cxn ang="0">
                    <a:pos x="244" y="0"/>
                  </a:cxn>
                  <a:cxn ang="0">
                    <a:pos x="243" y="0"/>
                  </a:cxn>
                  <a:cxn ang="0">
                    <a:pos x="243" y="0"/>
                  </a:cxn>
                  <a:cxn ang="0">
                    <a:pos x="243" y="0"/>
                  </a:cxn>
                  <a:cxn ang="0">
                    <a:pos x="243" y="0"/>
                  </a:cxn>
                  <a:cxn ang="0">
                    <a:pos x="243" y="1"/>
                  </a:cxn>
                  <a:cxn ang="0">
                    <a:pos x="244" y="1"/>
                  </a:cxn>
                  <a:cxn ang="0">
                    <a:pos x="244" y="0"/>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3" name="Freeform 239"/>
              <p:cNvSpPr>
                <a:spLocks noEditPoints="1"/>
              </p:cNvSpPr>
              <p:nvPr/>
            </p:nvSpPr>
            <p:spPr bwMode="auto">
              <a:xfrm>
                <a:off x="-3672514" y="4871026"/>
                <a:ext cx="1172265" cy="4920"/>
              </a:xfrm>
              <a:custGeom>
                <a:avLst/>
                <a:gdLst/>
                <a:ahLst/>
                <a:cxnLst>
                  <a:cxn ang="0">
                    <a:pos x="1" y="0"/>
                  </a:cxn>
                  <a:cxn ang="0">
                    <a:pos x="0" y="0"/>
                  </a:cxn>
                  <a:cxn ang="0">
                    <a:pos x="0" y="1"/>
                  </a:cxn>
                  <a:cxn ang="0">
                    <a:pos x="1" y="1"/>
                  </a:cxn>
                  <a:cxn ang="0">
                    <a:pos x="1" y="0"/>
                  </a:cxn>
                  <a:cxn ang="0">
                    <a:pos x="1" y="0"/>
                  </a:cxn>
                  <a:cxn ang="0">
                    <a:pos x="1" y="0"/>
                  </a:cxn>
                  <a:cxn ang="0">
                    <a:pos x="1" y="0"/>
                  </a:cxn>
                  <a:cxn ang="0">
                    <a:pos x="312" y="0"/>
                  </a:cxn>
                  <a:cxn ang="0">
                    <a:pos x="311" y="0"/>
                  </a:cxn>
                  <a:cxn ang="0">
                    <a:pos x="311" y="1"/>
                  </a:cxn>
                  <a:cxn ang="0">
                    <a:pos x="312" y="1"/>
                  </a:cxn>
                  <a:cxn ang="0">
                    <a:pos x="312" y="0"/>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4" name="Freeform 240"/>
              <p:cNvSpPr>
                <a:spLocks noEditPoints="1"/>
              </p:cNvSpPr>
              <p:nvPr/>
            </p:nvSpPr>
            <p:spPr bwMode="auto">
              <a:xfrm>
                <a:off x="-2071782" y="4871026"/>
                <a:ext cx="1239666" cy="4920"/>
              </a:xfrm>
              <a:custGeom>
                <a:avLst/>
                <a:gdLst/>
                <a:ahLst/>
                <a:cxnLst>
                  <a:cxn ang="0">
                    <a:pos x="1" y="0"/>
                  </a:cxn>
                  <a:cxn ang="0">
                    <a:pos x="0" y="0"/>
                  </a:cxn>
                  <a:cxn ang="0">
                    <a:pos x="0" y="1"/>
                  </a:cxn>
                  <a:cxn ang="0">
                    <a:pos x="1" y="1"/>
                  </a:cxn>
                  <a:cxn ang="0">
                    <a:pos x="1" y="0"/>
                  </a:cxn>
                  <a:cxn ang="0">
                    <a:pos x="330" y="0"/>
                  </a:cxn>
                  <a:cxn ang="0">
                    <a:pos x="329" y="0"/>
                  </a:cxn>
                  <a:cxn ang="0">
                    <a:pos x="329" y="1"/>
                  </a:cxn>
                  <a:cxn ang="0">
                    <a:pos x="330" y="1"/>
                  </a:cxn>
                  <a:cxn ang="0">
                    <a:pos x="330" y="0"/>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5" name="Freeform 241"/>
              <p:cNvSpPr>
                <a:spLocks noEditPoints="1"/>
              </p:cNvSpPr>
              <p:nvPr/>
            </p:nvSpPr>
            <p:spPr bwMode="auto">
              <a:xfrm>
                <a:off x="-6245723" y="4871026"/>
                <a:ext cx="919519" cy="4920"/>
              </a:xfrm>
              <a:custGeom>
                <a:avLst/>
                <a:gdLst/>
                <a:ahLst/>
                <a:cxnLst>
                  <a:cxn ang="0">
                    <a:pos x="1" y="0"/>
                  </a:cxn>
                  <a:cxn ang="0">
                    <a:pos x="0" y="0"/>
                  </a:cxn>
                  <a:cxn ang="0">
                    <a:pos x="0" y="1"/>
                  </a:cxn>
                  <a:cxn ang="0">
                    <a:pos x="1" y="1"/>
                  </a:cxn>
                  <a:cxn ang="0">
                    <a:pos x="1" y="0"/>
                  </a:cxn>
                  <a:cxn ang="0">
                    <a:pos x="1" y="0"/>
                  </a:cxn>
                  <a:cxn ang="0">
                    <a:pos x="1" y="0"/>
                  </a:cxn>
                  <a:cxn ang="0">
                    <a:pos x="1" y="0"/>
                  </a:cxn>
                  <a:cxn ang="0">
                    <a:pos x="245" y="0"/>
                  </a:cxn>
                  <a:cxn ang="0">
                    <a:pos x="244" y="0"/>
                  </a:cxn>
                  <a:cxn ang="0">
                    <a:pos x="244" y="0"/>
                  </a:cxn>
                  <a:cxn ang="0">
                    <a:pos x="244" y="0"/>
                  </a:cxn>
                  <a:cxn ang="0">
                    <a:pos x="244" y="0"/>
                  </a:cxn>
                  <a:cxn ang="0">
                    <a:pos x="243" y="1"/>
                  </a:cxn>
                  <a:cxn ang="0">
                    <a:pos x="245" y="1"/>
                  </a:cxn>
                  <a:cxn ang="0">
                    <a:pos x="245" y="0"/>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6" name="Freeform 242"/>
              <p:cNvSpPr>
                <a:spLocks/>
              </p:cNvSpPr>
              <p:nvPr/>
            </p:nvSpPr>
            <p:spPr bwMode="auto">
              <a:xfrm>
                <a:off x="-5020500" y="4541414"/>
                <a:ext cx="7221" cy="2459"/>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7" name="Freeform 243"/>
              <p:cNvSpPr>
                <a:spLocks noEditPoints="1"/>
              </p:cNvSpPr>
              <p:nvPr/>
            </p:nvSpPr>
            <p:spPr bwMode="auto">
              <a:xfrm>
                <a:off x="-3780835" y="4541414"/>
                <a:ext cx="1408164" cy="2459"/>
              </a:xfrm>
              <a:custGeom>
                <a:avLst/>
                <a:gdLst/>
                <a:ahLst/>
                <a:cxnLst>
                  <a:cxn ang="0">
                    <a:pos x="1" y="0"/>
                  </a:cxn>
                  <a:cxn ang="0">
                    <a:pos x="0" y="0"/>
                  </a:cxn>
                  <a:cxn ang="0">
                    <a:pos x="0" y="1"/>
                  </a:cxn>
                  <a:cxn ang="0">
                    <a:pos x="1" y="1"/>
                  </a:cxn>
                  <a:cxn ang="0">
                    <a:pos x="1" y="0"/>
                  </a:cxn>
                  <a:cxn ang="0">
                    <a:pos x="375" y="0"/>
                  </a:cxn>
                  <a:cxn ang="0">
                    <a:pos x="375" y="0"/>
                  </a:cxn>
                  <a:cxn ang="0">
                    <a:pos x="374" y="1"/>
                  </a:cxn>
                  <a:cxn ang="0">
                    <a:pos x="374" y="1"/>
                  </a:cxn>
                  <a:cxn ang="0">
                    <a:pos x="375" y="1"/>
                  </a:cxn>
                  <a:cxn ang="0">
                    <a:pos x="375" y="0"/>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8" name="Freeform 244"/>
              <p:cNvSpPr>
                <a:spLocks/>
              </p:cNvSpPr>
              <p:nvPr/>
            </p:nvSpPr>
            <p:spPr bwMode="auto">
              <a:xfrm>
                <a:off x="-2175287" y="4541414"/>
                <a:ext cx="0" cy="2459"/>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89" name="Freeform 245"/>
              <p:cNvSpPr>
                <a:spLocks/>
              </p:cNvSpPr>
              <p:nvPr/>
            </p:nvSpPr>
            <p:spPr bwMode="auto">
              <a:xfrm>
                <a:off x="-6310714" y="4541414"/>
                <a:ext cx="4814" cy="2459"/>
              </a:xfrm>
              <a:custGeom>
                <a:avLst/>
                <a:gdLst/>
                <a:ahLst/>
                <a:cxnLst>
                  <a:cxn ang="0">
                    <a:pos x="0" y="0"/>
                  </a:cxn>
                  <a:cxn ang="0">
                    <a:pos x="0" y="0"/>
                  </a:cxn>
                  <a:cxn ang="0">
                    <a:pos x="0" y="1"/>
                  </a:cxn>
                  <a:cxn ang="0">
                    <a:pos x="1" y="1"/>
                  </a:cxn>
                  <a:cxn ang="0">
                    <a:pos x="0" y="0"/>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0" name="Freeform 246"/>
              <p:cNvSpPr>
                <a:spLocks noEditPoints="1"/>
              </p:cNvSpPr>
              <p:nvPr/>
            </p:nvSpPr>
            <p:spPr bwMode="auto">
              <a:xfrm>
                <a:off x="-4062467" y="3527981"/>
                <a:ext cx="3134066" cy="4920"/>
              </a:xfrm>
              <a:custGeom>
                <a:avLst/>
                <a:gdLst/>
                <a:ahLst/>
                <a:cxnLst>
                  <a:cxn ang="0">
                    <a:pos x="1" y="0"/>
                  </a:cxn>
                  <a:cxn ang="0">
                    <a:pos x="0" y="0"/>
                  </a:cxn>
                  <a:cxn ang="0">
                    <a:pos x="0" y="1"/>
                  </a:cxn>
                  <a:cxn ang="0">
                    <a:pos x="1" y="1"/>
                  </a:cxn>
                  <a:cxn ang="0">
                    <a:pos x="1" y="0"/>
                  </a:cxn>
                  <a:cxn ang="0">
                    <a:pos x="834" y="0"/>
                  </a:cxn>
                  <a:cxn ang="0">
                    <a:pos x="832" y="0"/>
                  </a:cxn>
                  <a:cxn ang="0">
                    <a:pos x="833" y="1"/>
                  </a:cxn>
                  <a:cxn ang="0">
                    <a:pos x="834" y="1"/>
                  </a:cxn>
                  <a:cxn ang="0">
                    <a:pos x="834" y="0"/>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1" name="Freeform 247"/>
              <p:cNvSpPr>
                <a:spLocks noEditPoints="1"/>
              </p:cNvSpPr>
              <p:nvPr/>
            </p:nvSpPr>
            <p:spPr bwMode="auto">
              <a:xfrm>
                <a:off x="-6245723" y="3527981"/>
                <a:ext cx="2043643" cy="4920"/>
              </a:xfrm>
              <a:custGeom>
                <a:avLst/>
                <a:gdLst/>
                <a:ahLst/>
                <a:cxnLst>
                  <a:cxn ang="0">
                    <a:pos x="2" y="0"/>
                  </a:cxn>
                  <a:cxn ang="0">
                    <a:pos x="0" y="0"/>
                  </a:cxn>
                  <a:cxn ang="0">
                    <a:pos x="0" y="1"/>
                  </a:cxn>
                  <a:cxn ang="0">
                    <a:pos x="1" y="1"/>
                  </a:cxn>
                  <a:cxn ang="0">
                    <a:pos x="2" y="0"/>
                  </a:cxn>
                  <a:cxn ang="0">
                    <a:pos x="544" y="0"/>
                  </a:cxn>
                  <a:cxn ang="0">
                    <a:pos x="543" y="0"/>
                  </a:cxn>
                  <a:cxn ang="0">
                    <a:pos x="543" y="1"/>
                  </a:cxn>
                  <a:cxn ang="0">
                    <a:pos x="544" y="1"/>
                  </a:cxn>
                  <a:cxn ang="0">
                    <a:pos x="544" y="0"/>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2" name="Freeform 248"/>
              <p:cNvSpPr>
                <a:spLocks/>
              </p:cNvSpPr>
              <p:nvPr/>
            </p:nvSpPr>
            <p:spPr bwMode="auto">
              <a:xfrm>
                <a:off x="-3691771" y="2785124"/>
                <a:ext cx="9628" cy="2459"/>
              </a:xfrm>
              <a:custGeom>
                <a:avLst/>
                <a:gdLst/>
                <a:ahLst/>
                <a:cxnLst>
                  <a:cxn ang="0">
                    <a:pos x="5" y="0"/>
                  </a:cxn>
                  <a:cxn ang="0">
                    <a:pos x="0" y="0"/>
                  </a:cxn>
                  <a:cxn ang="0">
                    <a:pos x="0" y="2"/>
                  </a:cxn>
                  <a:cxn ang="0">
                    <a:pos x="2" y="2"/>
                  </a:cxn>
                  <a:cxn ang="0">
                    <a:pos x="5" y="0"/>
                  </a:cxn>
                  <a:cxn ang="0">
                    <a:pos x="5" y="0"/>
                  </a:cxn>
                </a:cxnLst>
                <a:rect l="0" t="0" r="r" b="b"/>
                <a:pathLst>
                  <a:path w="5" h="2">
                    <a:moveTo>
                      <a:pt x="5" y="0"/>
                    </a:moveTo>
                    <a:lnTo>
                      <a:pt x="0" y="0"/>
                    </a:lnTo>
                    <a:lnTo>
                      <a:pt x="0" y="2"/>
                    </a:lnTo>
                    <a:lnTo>
                      <a:pt x="2" y="2"/>
                    </a:lnTo>
                    <a:lnTo>
                      <a:pt x="5" y="0"/>
                    </a:lnTo>
                    <a:lnTo>
                      <a:pt x="5"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3" name="Freeform 249"/>
              <p:cNvSpPr>
                <a:spLocks noEditPoints="1"/>
              </p:cNvSpPr>
              <p:nvPr/>
            </p:nvSpPr>
            <p:spPr bwMode="auto">
              <a:xfrm>
                <a:off x="-5836513" y="2785124"/>
                <a:ext cx="1314286" cy="2459"/>
              </a:xfrm>
              <a:custGeom>
                <a:avLst/>
                <a:gdLst/>
                <a:ahLst/>
                <a:cxnLst>
                  <a:cxn ang="0">
                    <a:pos x="1" y="0"/>
                  </a:cxn>
                  <a:cxn ang="0">
                    <a:pos x="0" y="0"/>
                  </a:cxn>
                  <a:cxn ang="0">
                    <a:pos x="0" y="1"/>
                  </a:cxn>
                  <a:cxn ang="0">
                    <a:pos x="1" y="1"/>
                  </a:cxn>
                  <a:cxn ang="0">
                    <a:pos x="1" y="0"/>
                  </a:cxn>
                  <a:cxn ang="0">
                    <a:pos x="349" y="0"/>
                  </a:cxn>
                  <a:cxn ang="0">
                    <a:pos x="348" y="0"/>
                  </a:cxn>
                  <a:cxn ang="0">
                    <a:pos x="349" y="1"/>
                  </a:cxn>
                  <a:cxn ang="0">
                    <a:pos x="350" y="1"/>
                  </a:cxn>
                  <a:cxn ang="0">
                    <a:pos x="350" y="1"/>
                  </a:cxn>
                  <a:cxn ang="0">
                    <a:pos x="349" y="1"/>
                  </a:cxn>
                  <a:cxn ang="0">
                    <a:pos x="349" y="0"/>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4" name="Freeform 250"/>
              <p:cNvSpPr>
                <a:spLocks/>
              </p:cNvSpPr>
              <p:nvPr/>
            </p:nvSpPr>
            <p:spPr bwMode="auto">
              <a:xfrm>
                <a:off x="-3672514" y="2669513"/>
                <a:ext cx="4814" cy="2461"/>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5" name="Freeform 251"/>
              <p:cNvSpPr>
                <a:spLocks/>
              </p:cNvSpPr>
              <p:nvPr/>
            </p:nvSpPr>
            <p:spPr bwMode="auto">
              <a:xfrm>
                <a:off x="-1308725" y="3146713"/>
                <a:ext cx="7221" cy="2461"/>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6" name="Freeform 252"/>
              <p:cNvSpPr>
                <a:spLocks/>
              </p:cNvSpPr>
              <p:nvPr/>
            </p:nvSpPr>
            <p:spPr bwMode="auto">
              <a:xfrm>
                <a:off x="-5737821" y="2669513"/>
                <a:ext cx="2406" cy="2461"/>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7" name="Freeform 253"/>
              <p:cNvSpPr>
                <a:spLocks noEditPoints="1"/>
              </p:cNvSpPr>
              <p:nvPr/>
            </p:nvSpPr>
            <p:spPr bwMode="auto">
              <a:xfrm>
                <a:off x="-5034942" y="4460241"/>
                <a:ext cx="1162637" cy="2461"/>
              </a:xfrm>
              <a:custGeom>
                <a:avLst/>
                <a:gdLst/>
                <a:ahLst/>
                <a:cxnLst>
                  <a:cxn ang="0">
                    <a:pos x="1" y="0"/>
                  </a:cxn>
                  <a:cxn ang="0">
                    <a:pos x="0" y="0"/>
                  </a:cxn>
                  <a:cxn ang="0">
                    <a:pos x="0" y="1"/>
                  </a:cxn>
                  <a:cxn ang="0">
                    <a:pos x="1" y="1"/>
                  </a:cxn>
                  <a:cxn ang="0">
                    <a:pos x="1" y="0"/>
                  </a:cxn>
                  <a:cxn ang="0">
                    <a:pos x="310" y="0"/>
                  </a:cxn>
                  <a:cxn ang="0">
                    <a:pos x="309" y="0"/>
                  </a:cxn>
                  <a:cxn ang="0">
                    <a:pos x="309" y="1"/>
                  </a:cxn>
                  <a:cxn ang="0">
                    <a:pos x="310" y="1"/>
                  </a:cxn>
                  <a:cxn ang="0">
                    <a:pos x="310" y="0"/>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8" name="Freeform 254"/>
              <p:cNvSpPr>
                <a:spLocks noEditPoints="1"/>
              </p:cNvSpPr>
              <p:nvPr/>
            </p:nvSpPr>
            <p:spPr bwMode="auto">
              <a:xfrm>
                <a:off x="-3795278" y="4460241"/>
                <a:ext cx="1449084" cy="2461"/>
              </a:xfrm>
              <a:custGeom>
                <a:avLst/>
                <a:gdLst/>
                <a:ahLst/>
                <a:cxnLst>
                  <a:cxn ang="0">
                    <a:pos x="386" y="0"/>
                  </a:cxn>
                  <a:cxn ang="0">
                    <a:pos x="385" y="1"/>
                  </a:cxn>
                  <a:cxn ang="0">
                    <a:pos x="386" y="1"/>
                  </a:cxn>
                  <a:cxn ang="0">
                    <a:pos x="386" y="0"/>
                  </a:cxn>
                  <a:cxn ang="0">
                    <a:pos x="1" y="0"/>
                  </a:cxn>
                  <a:cxn ang="0">
                    <a:pos x="0" y="0"/>
                  </a:cxn>
                  <a:cxn ang="0">
                    <a:pos x="0" y="1"/>
                  </a:cxn>
                  <a:cxn ang="0">
                    <a:pos x="1" y="1"/>
                  </a:cxn>
                  <a:cxn ang="0">
                    <a:pos x="1" y="0"/>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99" name="Freeform 255"/>
              <p:cNvSpPr>
                <a:spLocks noEditPoints="1"/>
              </p:cNvSpPr>
              <p:nvPr/>
            </p:nvSpPr>
            <p:spPr bwMode="auto">
              <a:xfrm>
                <a:off x="-2199359" y="4460241"/>
                <a:ext cx="1434642" cy="2461"/>
              </a:xfrm>
              <a:custGeom>
                <a:avLst/>
                <a:gdLst/>
                <a:ahLst/>
                <a:cxnLst>
                  <a:cxn ang="0">
                    <a:pos x="1" y="0"/>
                  </a:cxn>
                  <a:cxn ang="0">
                    <a:pos x="0" y="0"/>
                  </a:cxn>
                  <a:cxn ang="0">
                    <a:pos x="0" y="1"/>
                  </a:cxn>
                  <a:cxn ang="0">
                    <a:pos x="1" y="1"/>
                  </a:cxn>
                  <a:cxn ang="0">
                    <a:pos x="1" y="0"/>
                  </a:cxn>
                  <a:cxn ang="0">
                    <a:pos x="382" y="0"/>
                  </a:cxn>
                  <a:cxn ang="0">
                    <a:pos x="381" y="0"/>
                  </a:cxn>
                  <a:cxn ang="0">
                    <a:pos x="381" y="1"/>
                  </a:cxn>
                  <a:cxn ang="0">
                    <a:pos x="382" y="1"/>
                  </a:cxn>
                  <a:cxn ang="0">
                    <a:pos x="382" y="0"/>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0" name="Freeform 256"/>
              <p:cNvSpPr>
                <a:spLocks noEditPoints="1"/>
              </p:cNvSpPr>
              <p:nvPr/>
            </p:nvSpPr>
            <p:spPr bwMode="auto">
              <a:xfrm>
                <a:off x="-6315529" y="4460241"/>
                <a:ext cx="1167451" cy="2461"/>
              </a:xfrm>
              <a:custGeom>
                <a:avLst/>
                <a:gdLst/>
                <a:ahLst/>
                <a:cxnLst>
                  <a:cxn ang="0">
                    <a:pos x="1" y="0"/>
                  </a:cxn>
                  <a:cxn ang="0">
                    <a:pos x="0" y="0"/>
                  </a:cxn>
                  <a:cxn ang="0">
                    <a:pos x="0" y="1"/>
                  </a:cxn>
                  <a:cxn ang="0">
                    <a:pos x="1" y="1"/>
                  </a:cxn>
                  <a:cxn ang="0">
                    <a:pos x="1" y="0"/>
                  </a:cxn>
                  <a:cxn ang="0">
                    <a:pos x="311" y="0"/>
                  </a:cxn>
                  <a:cxn ang="0">
                    <a:pos x="311" y="0"/>
                  </a:cxn>
                  <a:cxn ang="0">
                    <a:pos x="310" y="1"/>
                  </a:cxn>
                  <a:cxn ang="0">
                    <a:pos x="311" y="1"/>
                  </a:cxn>
                  <a:cxn ang="0">
                    <a:pos x="311" y="0"/>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1" name="Freeform 257"/>
              <p:cNvSpPr>
                <a:spLocks noEditPoints="1"/>
              </p:cNvSpPr>
              <p:nvPr/>
            </p:nvSpPr>
            <p:spPr bwMode="auto">
              <a:xfrm>
                <a:off x="-6212023" y="5200638"/>
                <a:ext cx="748614" cy="2459"/>
              </a:xfrm>
              <a:custGeom>
                <a:avLst/>
                <a:gdLst/>
                <a:ahLst/>
                <a:cxnLst>
                  <a:cxn ang="0">
                    <a:pos x="0" y="0"/>
                  </a:cxn>
                  <a:cxn ang="0">
                    <a:pos x="0" y="0"/>
                  </a:cxn>
                  <a:cxn ang="0">
                    <a:pos x="0" y="1"/>
                  </a:cxn>
                  <a:cxn ang="0">
                    <a:pos x="0" y="1"/>
                  </a:cxn>
                  <a:cxn ang="0">
                    <a:pos x="0" y="0"/>
                  </a:cxn>
                  <a:cxn ang="0">
                    <a:pos x="199" y="0"/>
                  </a:cxn>
                  <a:cxn ang="0">
                    <a:pos x="198" y="0"/>
                  </a:cxn>
                  <a:cxn ang="0">
                    <a:pos x="198" y="1"/>
                  </a:cxn>
                  <a:cxn ang="0">
                    <a:pos x="199" y="1"/>
                  </a:cxn>
                  <a:cxn ang="0">
                    <a:pos x="199" y="0"/>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2" name="Freeform 258"/>
              <p:cNvSpPr>
                <a:spLocks noEditPoints="1"/>
              </p:cNvSpPr>
              <p:nvPr/>
            </p:nvSpPr>
            <p:spPr bwMode="auto">
              <a:xfrm>
                <a:off x="-4837559" y="5200638"/>
                <a:ext cx="741392" cy="2459"/>
              </a:xfrm>
              <a:custGeom>
                <a:avLst/>
                <a:gdLst/>
                <a:ahLst/>
                <a:cxnLst>
                  <a:cxn ang="0">
                    <a:pos x="1" y="0"/>
                  </a:cxn>
                  <a:cxn ang="0">
                    <a:pos x="0" y="0"/>
                  </a:cxn>
                  <a:cxn ang="0">
                    <a:pos x="0" y="1"/>
                  </a:cxn>
                  <a:cxn ang="0">
                    <a:pos x="1" y="1"/>
                  </a:cxn>
                  <a:cxn ang="0">
                    <a:pos x="1" y="0"/>
                  </a:cxn>
                  <a:cxn ang="0">
                    <a:pos x="197" y="0"/>
                  </a:cxn>
                  <a:cxn ang="0">
                    <a:pos x="196" y="0"/>
                  </a:cxn>
                  <a:cxn ang="0">
                    <a:pos x="196" y="1"/>
                  </a:cxn>
                  <a:cxn ang="0">
                    <a:pos x="197" y="1"/>
                  </a:cxn>
                  <a:cxn ang="0">
                    <a:pos x="197" y="0"/>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3" name="Freeform 259"/>
              <p:cNvSpPr>
                <a:spLocks noEditPoints="1"/>
              </p:cNvSpPr>
              <p:nvPr/>
            </p:nvSpPr>
            <p:spPr bwMode="auto">
              <a:xfrm>
                <a:off x="-3593080" y="5200638"/>
                <a:ext cx="926741" cy="2459"/>
              </a:xfrm>
              <a:custGeom>
                <a:avLst/>
                <a:gdLst/>
                <a:ahLst/>
                <a:cxnLst>
                  <a:cxn ang="0">
                    <a:pos x="1" y="0"/>
                  </a:cxn>
                  <a:cxn ang="0">
                    <a:pos x="0" y="0"/>
                  </a:cxn>
                  <a:cxn ang="0">
                    <a:pos x="0" y="1"/>
                  </a:cxn>
                  <a:cxn ang="0">
                    <a:pos x="1" y="1"/>
                  </a:cxn>
                  <a:cxn ang="0">
                    <a:pos x="1" y="0"/>
                  </a:cxn>
                  <a:cxn ang="0">
                    <a:pos x="247" y="0"/>
                  </a:cxn>
                  <a:cxn ang="0">
                    <a:pos x="246" y="0"/>
                  </a:cxn>
                  <a:cxn ang="0">
                    <a:pos x="246" y="1"/>
                  </a:cxn>
                  <a:cxn ang="0">
                    <a:pos x="247" y="1"/>
                  </a:cxn>
                  <a:cxn ang="0">
                    <a:pos x="247" y="0"/>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4" name="Freeform 260"/>
              <p:cNvSpPr>
                <a:spLocks noEditPoints="1"/>
              </p:cNvSpPr>
              <p:nvPr/>
            </p:nvSpPr>
            <p:spPr bwMode="auto">
              <a:xfrm>
                <a:off x="-1879213" y="5200638"/>
                <a:ext cx="967661" cy="2459"/>
              </a:xfrm>
              <a:custGeom>
                <a:avLst/>
                <a:gdLst/>
                <a:ahLst/>
                <a:cxnLst>
                  <a:cxn ang="0">
                    <a:pos x="1" y="0"/>
                  </a:cxn>
                  <a:cxn ang="0">
                    <a:pos x="0" y="0"/>
                  </a:cxn>
                  <a:cxn ang="0">
                    <a:pos x="0" y="1"/>
                  </a:cxn>
                  <a:cxn ang="0">
                    <a:pos x="2" y="1"/>
                  </a:cxn>
                  <a:cxn ang="0">
                    <a:pos x="1" y="0"/>
                  </a:cxn>
                  <a:cxn ang="0">
                    <a:pos x="258" y="0"/>
                  </a:cxn>
                  <a:cxn ang="0">
                    <a:pos x="258" y="0"/>
                  </a:cxn>
                  <a:cxn ang="0">
                    <a:pos x="257" y="1"/>
                  </a:cxn>
                  <a:cxn ang="0">
                    <a:pos x="258" y="1"/>
                  </a:cxn>
                  <a:cxn ang="0">
                    <a:pos x="258" y="0"/>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5" name="Freeform 261"/>
              <p:cNvSpPr>
                <a:spLocks noEditPoints="1"/>
              </p:cNvSpPr>
              <p:nvPr/>
            </p:nvSpPr>
            <p:spPr bwMode="auto">
              <a:xfrm>
                <a:off x="-6175916" y="5318708"/>
                <a:ext cx="633071" cy="2459"/>
              </a:xfrm>
              <a:custGeom>
                <a:avLst/>
                <a:gdLst/>
                <a:ahLst/>
                <a:cxnLst>
                  <a:cxn ang="0">
                    <a:pos x="1" y="0"/>
                  </a:cxn>
                  <a:cxn ang="0">
                    <a:pos x="0" y="0"/>
                  </a:cxn>
                  <a:cxn ang="0">
                    <a:pos x="0" y="0"/>
                  </a:cxn>
                  <a:cxn ang="0">
                    <a:pos x="1" y="0"/>
                  </a:cxn>
                  <a:cxn ang="0">
                    <a:pos x="1" y="0"/>
                  </a:cxn>
                  <a:cxn ang="0">
                    <a:pos x="1" y="0"/>
                  </a:cxn>
                  <a:cxn ang="0">
                    <a:pos x="1" y="0"/>
                  </a:cxn>
                  <a:cxn ang="0">
                    <a:pos x="168" y="0"/>
                  </a:cxn>
                  <a:cxn ang="0">
                    <a:pos x="168" y="0"/>
                  </a:cxn>
                  <a:cxn ang="0">
                    <a:pos x="168" y="0"/>
                  </a:cxn>
                  <a:cxn ang="0">
                    <a:pos x="168" y="0"/>
                  </a:cxn>
                  <a:cxn ang="0">
                    <a:pos x="168" y="0"/>
                  </a:cxn>
                </a:cxnLst>
                <a:rect l="0" t="0" r="r" b="b"/>
                <a:pathLst>
                  <a:path w="16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6" name="Freeform 262"/>
              <p:cNvSpPr>
                <a:spLocks noEditPoints="1"/>
              </p:cNvSpPr>
              <p:nvPr/>
            </p:nvSpPr>
            <p:spPr bwMode="auto">
              <a:xfrm>
                <a:off x="-4779788" y="5323628"/>
                <a:ext cx="625850" cy="4920"/>
              </a:xfrm>
              <a:custGeom>
                <a:avLst/>
                <a:gdLst/>
                <a:ahLst/>
                <a:cxnLst>
                  <a:cxn ang="0">
                    <a:pos x="0" y="0"/>
                  </a:cxn>
                  <a:cxn ang="0">
                    <a:pos x="0" y="0"/>
                  </a:cxn>
                  <a:cxn ang="0">
                    <a:pos x="0" y="1"/>
                  </a:cxn>
                  <a:cxn ang="0">
                    <a:pos x="1" y="1"/>
                  </a:cxn>
                  <a:cxn ang="0">
                    <a:pos x="0" y="0"/>
                  </a:cxn>
                  <a:cxn ang="0">
                    <a:pos x="167" y="0"/>
                  </a:cxn>
                  <a:cxn ang="0">
                    <a:pos x="167" y="0"/>
                  </a:cxn>
                  <a:cxn ang="0">
                    <a:pos x="166" y="1"/>
                  </a:cxn>
                  <a:cxn ang="0">
                    <a:pos x="167" y="1"/>
                  </a:cxn>
                  <a:cxn ang="0">
                    <a:pos x="167" y="0"/>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7" name="Freeform 263"/>
              <p:cNvSpPr>
                <a:spLocks noEditPoints="1"/>
              </p:cNvSpPr>
              <p:nvPr/>
            </p:nvSpPr>
            <p:spPr bwMode="auto">
              <a:xfrm>
                <a:off x="-3537716" y="5323628"/>
                <a:ext cx="791941" cy="4920"/>
              </a:xfrm>
              <a:custGeom>
                <a:avLst/>
                <a:gdLst/>
                <a:ahLst/>
                <a:cxnLst>
                  <a:cxn ang="0">
                    <a:pos x="0" y="0"/>
                  </a:cxn>
                  <a:cxn ang="0">
                    <a:pos x="0" y="0"/>
                  </a:cxn>
                  <a:cxn ang="0">
                    <a:pos x="0" y="1"/>
                  </a:cxn>
                  <a:cxn ang="0">
                    <a:pos x="1" y="1"/>
                  </a:cxn>
                  <a:cxn ang="0">
                    <a:pos x="0" y="0"/>
                  </a:cxn>
                  <a:cxn ang="0">
                    <a:pos x="211" y="0"/>
                  </a:cxn>
                  <a:cxn ang="0">
                    <a:pos x="210" y="0"/>
                  </a:cxn>
                  <a:cxn ang="0">
                    <a:pos x="210" y="1"/>
                  </a:cxn>
                  <a:cxn ang="0">
                    <a:pos x="211" y="1"/>
                  </a:cxn>
                  <a:cxn ang="0">
                    <a:pos x="211" y="0"/>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8" name="Freeform 264"/>
              <p:cNvSpPr>
                <a:spLocks/>
              </p:cNvSpPr>
              <p:nvPr/>
            </p:nvSpPr>
            <p:spPr bwMode="auto">
              <a:xfrm>
                <a:off x="-1766077" y="5323628"/>
                <a:ext cx="7221" cy="4920"/>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09" name="Freeform 265"/>
              <p:cNvSpPr>
                <a:spLocks noEditPoints="1"/>
              </p:cNvSpPr>
              <p:nvPr/>
            </p:nvSpPr>
            <p:spPr bwMode="auto">
              <a:xfrm>
                <a:off x="-6344414" y="3965824"/>
                <a:ext cx="5591732" cy="4920"/>
              </a:xfrm>
              <a:custGeom>
                <a:avLst/>
                <a:gdLst/>
                <a:ahLst/>
                <a:cxnLst>
                  <a:cxn ang="0">
                    <a:pos x="1" y="0"/>
                  </a:cxn>
                  <a:cxn ang="0">
                    <a:pos x="0" y="0"/>
                  </a:cxn>
                  <a:cxn ang="0">
                    <a:pos x="0" y="1"/>
                  </a:cxn>
                  <a:cxn ang="0">
                    <a:pos x="1" y="1"/>
                  </a:cxn>
                  <a:cxn ang="0">
                    <a:pos x="1" y="0"/>
                  </a:cxn>
                  <a:cxn ang="0">
                    <a:pos x="1488" y="0"/>
                  </a:cxn>
                  <a:cxn ang="0">
                    <a:pos x="1487" y="0"/>
                  </a:cxn>
                  <a:cxn ang="0">
                    <a:pos x="1487" y="1"/>
                  </a:cxn>
                  <a:cxn ang="0">
                    <a:pos x="1488" y="1"/>
                  </a:cxn>
                  <a:cxn ang="0">
                    <a:pos x="1488" y="0"/>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0" name="Freeform 266"/>
              <p:cNvSpPr>
                <a:spLocks noEditPoints="1"/>
              </p:cNvSpPr>
              <p:nvPr/>
            </p:nvSpPr>
            <p:spPr bwMode="auto">
              <a:xfrm>
                <a:off x="-6264980" y="3582096"/>
                <a:ext cx="2074935" cy="4920"/>
              </a:xfrm>
              <a:custGeom>
                <a:avLst/>
                <a:gdLst/>
                <a:ahLst/>
                <a:cxnLst>
                  <a:cxn ang="0">
                    <a:pos x="1" y="0"/>
                  </a:cxn>
                  <a:cxn ang="0">
                    <a:pos x="0" y="0"/>
                  </a:cxn>
                  <a:cxn ang="0">
                    <a:pos x="0" y="1"/>
                  </a:cxn>
                  <a:cxn ang="0">
                    <a:pos x="1" y="1"/>
                  </a:cxn>
                  <a:cxn ang="0">
                    <a:pos x="1" y="0"/>
                  </a:cxn>
                  <a:cxn ang="0">
                    <a:pos x="552" y="0"/>
                  </a:cxn>
                  <a:cxn ang="0">
                    <a:pos x="551" y="0"/>
                  </a:cxn>
                  <a:cxn ang="0">
                    <a:pos x="551" y="1"/>
                  </a:cxn>
                  <a:cxn ang="0">
                    <a:pos x="552" y="1"/>
                  </a:cxn>
                  <a:cxn ang="0">
                    <a:pos x="552" y="0"/>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1" name="Freeform 267"/>
              <p:cNvSpPr>
                <a:spLocks noEditPoints="1"/>
              </p:cNvSpPr>
              <p:nvPr/>
            </p:nvSpPr>
            <p:spPr bwMode="auto">
              <a:xfrm>
                <a:off x="-4079318" y="3582096"/>
                <a:ext cx="3184617" cy="4920"/>
              </a:xfrm>
              <a:custGeom>
                <a:avLst/>
                <a:gdLst/>
                <a:ahLst/>
                <a:cxnLst>
                  <a:cxn ang="0">
                    <a:pos x="1" y="0"/>
                  </a:cxn>
                  <a:cxn ang="0">
                    <a:pos x="0" y="0"/>
                  </a:cxn>
                  <a:cxn ang="0">
                    <a:pos x="0" y="1"/>
                  </a:cxn>
                  <a:cxn ang="0">
                    <a:pos x="1" y="1"/>
                  </a:cxn>
                  <a:cxn ang="0">
                    <a:pos x="1" y="0"/>
                  </a:cxn>
                  <a:cxn ang="0">
                    <a:pos x="847" y="0"/>
                  </a:cxn>
                  <a:cxn ang="0">
                    <a:pos x="846" y="0"/>
                  </a:cxn>
                  <a:cxn ang="0">
                    <a:pos x="846" y="1"/>
                  </a:cxn>
                  <a:cxn ang="0">
                    <a:pos x="847" y="1"/>
                  </a:cxn>
                  <a:cxn ang="0">
                    <a:pos x="847" y="0"/>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2" name="Freeform 268"/>
              <p:cNvSpPr>
                <a:spLocks/>
              </p:cNvSpPr>
              <p:nvPr/>
            </p:nvSpPr>
            <p:spPr bwMode="auto">
              <a:xfrm>
                <a:off x="-3833792" y="4088813"/>
                <a:ext cx="2408" cy="2459"/>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3" name="Freeform 269"/>
              <p:cNvSpPr>
                <a:spLocks/>
              </p:cNvSpPr>
              <p:nvPr/>
            </p:nvSpPr>
            <p:spPr bwMode="auto">
              <a:xfrm>
                <a:off x="-2269166" y="4044537"/>
                <a:ext cx="2408" cy="2459"/>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4" name="Freeform 270"/>
              <p:cNvSpPr>
                <a:spLocks/>
              </p:cNvSpPr>
              <p:nvPr/>
            </p:nvSpPr>
            <p:spPr bwMode="auto">
              <a:xfrm>
                <a:off x="-1301505" y="3146713"/>
                <a:ext cx="7222" cy="2461"/>
              </a:xfrm>
              <a:custGeom>
                <a:avLst/>
                <a:gdLst/>
                <a:ahLst/>
                <a:cxnLst>
                  <a:cxn ang="0">
                    <a:pos x="1" y="0"/>
                  </a:cxn>
                  <a:cxn ang="0">
                    <a:pos x="0" y="0"/>
                  </a:cxn>
                  <a:cxn ang="0">
                    <a:pos x="0" y="1"/>
                  </a:cxn>
                  <a:cxn ang="0">
                    <a:pos x="1" y="1"/>
                  </a:cxn>
                  <a:cxn ang="0">
                    <a:pos x="1" y="1"/>
                  </a:cxn>
                  <a:cxn ang="0">
                    <a:pos x="2" y="1"/>
                  </a:cxn>
                  <a:cxn ang="0">
                    <a:pos x="1" y="0"/>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5" name="Freeform 271"/>
              <p:cNvSpPr>
                <a:spLocks/>
              </p:cNvSpPr>
              <p:nvPr/>
            </p:nvSpPr>
            <p:spPr bwMode="auto">
              <a:xfrm>
                <a:off x="-4139495" y="3892030"/>
                <a:ext cx="9628" cy="2459"/>
              </a:xfrm>
              <a:custGeom>
                <a:avLst/>
                <a:gdLst/>
                <a:ahLst/>
                <a:cxnLst>
                  <a:cxn ang="0">
                    <a:pos x="2" y="0"/>
                  </a:cxn>
                  <a:cxn ang="0">
                    <a:pos x="0" y="1"/>
                  </a:cxn>
                  <a:cxn ang="0">
                    <a:pos x="2" y="1"/>
                  </a:cxn>
                  <a:cxn ang="0">
                    <a:pos x="2" y="0"/>
                  </a:cxn>
                  <a:cxn ang="0">
                    <a:pos x="2" y="0"/>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6" name="Freeform 272"/>
              <p:cNvSpPr>
                <a:spLocks/>
              </p:cNvSpPr>
              <p:nvPr/>
            </p:nvSpPr>
            <p:spPr bwMode="auto">
              <a:xfrm>
                <a:off x="-5075864" y="4002720"/>
                <a:ext cx="2408" cy="2461"/>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7" name="Freeform 273"/>
              <p:cNvSpPr>
                <a:spLocks/>
              </p:cNvSpPr>
              <p:nvPr/>
            </p:nvSpPr>
            <p:spPr bwMode="auto">
              <a:xfrm>
                <a:off x="-4529448" y="2785124"/>
                <a:ext cx="7221" cy="2459"/>
              </a:xfrm>
              <a:custGeom>
                <a:avLst/>
                <a:gdLst/>
                <a:ahLst/>
                <a:cxnLst>
                  <a:cxn ang="0">
                    <a:pos x="0" y="0"/>
                  </a:cxn>
                  <a:cxn ang="0">
                    <a:pos x="1" y="0"/>
                  </a:cxn>
                  <a:cxn ang="0">
                    <a:pos x="2" y="0"/>
                  </a:cxn>
                  <a:cxn ang="0">
                    <a:pos x="2" y="1"/>
                  </a:cxn>
                  <a:cxn ang="0">
                    <a:pos x="2" y="0"/>
                  </a:cxn>
                  <a:cxn ang="0">
                    <a:pos x="2" y="0"/>
                  </a:cxn>
                  <a:cxn ang="0">
                    <a:pos x="0" y="0"/>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8" name="Freeform 274"/>
              <p:cNvSpPr>
                <a:spLocks/>
              </p:cNvSpPr>
              <p:nvPr/>
            </p:nvSpPr>
            <p:spPr bwMode="auto">
              <a:xfrm>
                <a:off x="-4524634" y="2785124"/>
                <a:ext cx="2406" cy="2459"/>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19" name="Freeform 275"/>
              <p:cNvSpPr>
                <a:spLocks/>
              </p:cNvSpPr>
              <p:nvPr/>
            </p:nvSpPr>
            <p:spPr bwMode="auto">
              <a:xfrm>
                <a:off x="-4341693" y="2785124"/>
                <a:ext cx="4814" cy="2459"/>
              </a:xfrm>
              <a:custGeom>
                <a:avLst/>
                <a:gdLst/>
                <a:ahLst/>
                <a:cxnLst>
                  <a:cxn ang="0">
                    <a:pos x="0" y="0"/>
                  </a:cxn>
                  <a:cxn ang="0">
                    <a:pos x="0" y="1"/>
                  </a:cxn>
                  <a:cxn ang="0">
                    <a:pos x="1" y="0"/>
                  </a:cxn>
                  <a:cxn ang="0">
                    <a:pos x="1" y="0"/>
                  </a:cxn>
                  <a:cxn ang="0">
                    <a:pos x="0" y="0"/>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0" name="Freeform 276"/>
              <p:cNvSpPr>
                <a:spLocks noEditPoints="1"/>
              </p:cNvSpPr>
              <p:nvPr/>
            </p:nvSpPr>
            <p:spPr bwMode="auto">
              <a:xfrm>
                <a:off x="-6036303" y="3149173"/>
                <a:ext cx="1660911" cy="2459"/>
              </a:xfrm>
              <a:custGeom>
                <a:avLst/>
                <a:gdLst/>
                <a:ahLst/>
                <a:cxnLst>
                  <a:cxn ang="0">
                    <a:pos x="2" y="0"/>
                  </a:cxn>
                  <a:cxn ang="0">
                    <a:pos x="0" y="0"/>
                  </a:cxn>
                  <a:cxn ang="0">
                    <a:pos x="0" y="1"/>
                  </a:cxn>
                  <a:cxn ang="0">
                    <a:pos x="1" y="1"/>
                  </a:cxn>
                  <a:cxn ang="0">
                    <a:pos x="1" y="0"/>
                  </a:cxn>
                  <a:cxn ang="0">
                    <a:pos x="2" y="0"/>
                  </a:cxn>
                  <a:cxn ang="0">
                    <a:pos x="442" y="0"/>
                  </a:cxn>
                  <a:cxn ang="0">
                    <a:pos x="442" y="0"/>
                  </a:cxn>
                  <a:cxn ang="0">
                    <a:pos x="442" y="1"/>
                  </a:cxn>
                  <a:cxn ang="0">
                    <a:pos x="442" y="1"/>
                  </a:cxn>
                  <a:cxn ang="0">
                    <a:pos x="442" y="0"/>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1" name="Freeform 277"/>
              <p:cNvSpPr>
                <a:spLocks/>
              </p:cNvSpPr>
              <p:nvPr/>
            </p:nvSpPr>
            <p:spPr bwMode="auto">
              <a:xfrm>
                <a:off x="-1303911" y="3149173"/>
                <a:ext cx="7221" cy="2459"/>
              </a:xfrm>
              <a:custGeom>
                <a:avLst/>
                <a:gdLst/>
                <a:ahLst/>
                <a:cxnLst>
                  <a:cxn ang="0">
                    <a:pos x="1" y="0"/>
                  </a:cxn>
                  <a:cxn ang="0">
                    <a:pos x="0" y="0"/>
                  </a:cxn>
                  <a:cxn ang="0">
                    <a:pos x="1" y="1"/>
                  </a:cxn>
                  <a:cxn ang="0">
                    <a:pos x="2" y="1"/>
                  </a:cxn>
                  <a:cxn ang="0">
                    <a:pos x="2" y="0"/>
                  </a:cxn>
                  <a:cxn ang="0">
                    <a:pos x="2" y="0"/>
                  </a:cxn>
                  <a:cxn ang="0">
                    <a:pos x="1" y="0"/>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2" name="Freeform 278"/>
              <p:cNvSpPr>
                <a:spLocks/>
              </p:cNvSpPr>
              <p:nvPr/>
            </p:nvSpPr>
            <p:spPr bwMode="auto">
              <a:xfrm>
                <a:off x="-1301505" y="3149173"/>
                <a:ext cx="4814" cy="2459"/>
              </a:xfrm>
              <a:custGeom>
                <a:avLst/>
                <a:gdLst/>
                <a:ahLst/>
                <a:cxnLst>
                  <a:cxn ang="0">
                    <a:pos x="1" y="0"/>
                  </a:cxn>
                  <a:cxn ang="0">
                    <a:pos x="0" y="0"/>
                  </a:cxn>
                  <a:cxn ang="0">
                    <a:pos x="1"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3" name="Freeform 279"/>
              <p:cNvSpPr>
                <a:spLocks/>
              </p:cNvSpPr>
              <p:nvPr/>
            </p:nvSpPr>
            <p:spPr bwMode="auto">
              <a:xfrm>
                <a:off x="-3872306" y="3149173"/>
                <a:ext cx="4814" cy="2459"/>
              </a:xfrm>
              <a:custGeom>
                <a:avLst/>
                <a:gdLst/>
                <a:ahLst/>
                <a:cxnLst>
                  <a:cxn ang="0">
                    <a:pos x="1" y="0"/>
                  </a:cxn>
                  <a:cxn ang="0">
                    <a:pos x="0" y="0"/>
                  </a:cxn>
                  <a:cxn ang="0">
                    <a:pos x="0" y="1"/>
                  </a:cxn>
                  <a:cxn ang="0">
                    <a:pos x="1" y="1"/>
                  </a:cxn>
                  <a:cxn ang="0">
                    <a:pos x="1" y="0"/>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4" name="Freeform 280"/>
              <p:cNvSpPr>
                <a:spLocks/>
              </p:cNvSpPr>
              <p:nvPr/>
            </p:nvSpPr>
            <p:spPr bwMode="auto">
              <a:xfrm>
                <a:off x="-5675236" y="2593261"/>
                <a:ext cx="1612768" cy="2508986"/>
              </a:xfrm>
              <a:custGeom>
                <a:avLst/>
                <a:gdLst/>
                <a:ahLst/>
                <a:cxnLst>
                  <a:cxn ang="0">
                    <a:pos x="104" y="6"/>
                  </a:cxn>
                  <a:cxn ang="0">
                    <a:pos x="177" y="34"/>
                  </a:cxn>
                  <a:cxn ang="0">
                    <a:pos x="216" y="87"/>
                  </a:cxn>
                  <a:cxn ang="0">
                    <a:pos x="211" y="41"/>
                  </a:cxn>
                  <a:cxn ang="0">
                    <a:pos x="238" y="57"/>
                  </a:cxn>
                  <a:cxn ang="0">
                    <a:pos x="242" y="47"/>
                  </a:cxn>
                  <a:cxn ang="0">
                    <a:pos x="276" y="86"/>
                  </a:cxn>
                  <a:cxn ang="0">
                    <a:pos x="257" y="108"/>
                  </a:cxn>
                  <a:cxn ang="0">
                    <a:pos x="269" y="119"/>
                  </a:cxn>
                  <a:cxn ang="0">
                    <a:pos x="236" y="155"/>
                  </a:cxn>
                  <a:cxn ang="0">
                    <a:pos x="229" y="230"/>
                  </a:cxn>
                  <a:cxn ang="0">
                    <a:pos x="230" y="230"/>
                  </a:cxn>
                  <a:cxn ang="0">
                    <a:pos x="225" y="221"/>
                  </a:cxn>
                  <a:cxn ang="0">
                    <a:pos x="177" y="269"/>
                  </a:cxn>
                  <a:cxn ang="0">
                    <a:pos x="201" y="277"/>
                  </a:cxn>
                  <a:cxn ang="0">
                    <a:pos x="215" y="282"/>
                  </a:cxn>
                  <a:cxn ang="0">
                    <a:pos x="225" y="313"/>
                  </a:cxn>
                  <a:cxn ang="0">
                    <a:pos x="319" y="323"/>
                  </a:cxn>
                  <a:cxn ang="0">
                    <a:pos x="378" y="381"/>
                  </a:cxn>
                  <a:cxn ang="0">
                    <a:pos x="301" y="662"/>
                  </a:cxn>
                  <a:cxn ang="0">
                    <a:pos x="303" y="663"/>
                  </a:cxn>
                  <a:cxn ang="0">
                    <a:pos x="303" y="663"/>
                  </a:cxn>
                  <a:cxn ang="0">
                    <a:pos x="250" y="346"/>
                  </a:cxn>
                  <a:cxn ang="0">
                    <a:pos x="203" y="293"/>
                  </a:cxn>
                  <a:cxn ang="0">
                    <a:pos x="112" y="200"/>
                  </a:cxn>
                  <a:cxn ang="0">
                    <a:pos x="118" y="241"/>
                  </a:cxn>
                  <a:cxn ang="0">
                    <a:pos x="117" y="239"/>
                  </a:cxn>
                  <a:cxn ang="0">
                    <a:pos x="120" y="239"/>
                  </a:cxn>
                  <a:cxn ang="0">
                    <a:pos x="63" y="48"/>
                  </a:cxn>
                  <a:cxn ang="0">
                    <a:pos x="3" y="64"/>
                  </a:cxn>
                  <a:cxn ang="0">
                    <a:pos x="5" y="65"/>
                  </a:cxn>
                  <a:cxn ang="0">
                    <a:pos x="9" y="43"/>
                  </a:cxn>
                  <a:cxn ang="0">
                    <a:pos x="6" y="35"/>
                  </a:cxn>
                  <a:cxn ang="0">
                    <a:pos x="0" y="65"/>
                  </a:cxn>
                  <a:cxn ang="0">
                    <a:pos x="66" y="52"/>
                  </a:cxn>
                  <a:cxn ang="0">
                    <a:pos x="117" y="243"/>
                  </a:cxn>
                  <a:cxn ang="0">
                    <a:pos x="110" y="201"/>
                  </a:cxn>
                  <a:cxn ang="0">
                    <a:pos x="109" y="201"/>
                  </a:cxn>
                  <a:cxn ang="0">
                    <a:pos x="129" y="238"/>
                  </a:cxn>
                  <a:cxn ang="0">
                    <a:pos x="218" y="323"/>
                  </a:cxn>
                  <a:cxn ang="0">
                    <a:pos x="237" y="397"/>
                  </a:cxn>
                  <a:cxn ang="0">
                    <a:pos x="306" y="662"/>
                  </a:cxn>
                  <a:cxn ang="0">
                    <a:pos x="378" y="377"/>
                  </a:cxn>
                  <a:cxn ang="0">
                    <a:pos x="320" y="319"/>
                  </a:cxn>
                  <a:cxn ang="0">
                    <a:pos x="229" y="311"/>
                  </a:cxn>
                  <a:cxn ang="0">
                    <a:pos x="211" y="280"/>
                  </a:cxn>
                  <a:cxn ang="0">
                    <a:pos x="192" y="260"/>
                  </a:cxn>
                  <a:cxn ang="0">
                    <a:pos x="216" y="212"/>
                  </a:cxn>
                  <a:cxn ang="0">
                    <a:pos x="233" y="219"/>
                  </a:cxn>
                  <a:cxn ang="0">
                    <a:pos x="261" y="123"/>
                  </a:cxn>
                  <a:cxn ang="0">
                    <a:pos x="254" y="105"/>
                  </a:cxn>
                  <a:cxn ang="0">
                    <a:pos x="255" y="106"/>
                  </a:cxn>
                  <a:cxn ang="0">
                    <a:pos x="242" y="43"/>
                  </a:cxn>
                  <a:cxn ang="0">
                    <a:pos x="207" y="44"/>
                  </a:cxn>
                  <a:cxn ang="0">
                    <a:pos x="213" y="88"/>
                  </a:cxn>
                  <a:cxn ang="0">
                    <a:pos x="214" y="89"/>
                  </a:cxn>
                  <a:cxn ang="0">
                    <a:pos x="177" y="47"/>
                  </a:cxn>
                  <a:cxn ang="0">
                    <a:pos x="108" y="1"/>
                  </a:cxn>
                  <a:cxn ang="0">
                    <a:pos x="38" y="6"/>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5" name="Freeform 281"/>
              <p:cNvSpPr>
                <a:spLocks/>
              </p:cNvSpPr>
              <p:nvPr/>
            </p:nvSpPr>
            <p:spPr bwMode="auto">
              <a:xfrm>
                <a:off x="-5010871" y="2548984"/>
                <a:ext cx="231083" cy="186944"/>
              </a:xfrm>
              <a:custGeom>
                <a:avLst/>
                <a:gdLst/>
                <a:ahLst/>
                <a:cxnLst>
                  <a:cxn ang="0">
                    <a:pos x="8" y="4"/>
                  </a:cxn>
                  <a:cxn ang="0">
                    <a:pos x="36" y="15"/>
                  </a:cxn>
                  <a:cxn ang="0">
                    <a:pos x="48" y="28"/>
                  </a:cxn>
                  <a:cxn ang="0">
                    <a:pos x="53" y="30"/>
                  </a:cxn>
                  <a:cxn ang="0">
                    <a:pos x="54" y="31"/>
                  </a:cxn>
                  <a:cxn ang="0">
                    <a:pos x="57" y="33"/>
                  </a:cxn>
                  <a:cxn ang="0">
                    <a:pos x="57" y="33"/>
                  </a:cxn>
                  <a:cxn ang="0">
                    <a:pos x="57" y="33"/>
                  </a:cxn>
                  <a:cxn ang="0">
                    <a:pos x="57" y="33"/>
                  </a:cxn>
                  <a:cxn ang="0">
                    <a:pos x="56" y="33"/>
                  </a:cxn>
                  <a:cxn ang="0">
                    <a:pos x="55" y="33"/>
                  </a:cxn>
                  <a:cxn ang="0">
                    <a:pos x="53" y="38"/>
                  </a:cxn>
                  <a:cxn ang="0">
                    <a:pos x="55" y="42"/>
                  </a:cxn>
                  <a:cxn ang="0">
                    <a:pos x="56" y="46"/>
                  </a:cxn>
                  <a:cxn ang="0">
                    <a:pos x="56" y="46"/>
                  </a:cxn>
                  <a:cxn ang="0">
                    <a:pos x="56" y="46"/>
                  </a:cxn>
                  <a:cxn ang="0">
                    <a:pos x="56" y="46"/>
                  </a:cxn>
                  <a:cxn ang="0">
                    <a:pos x="57" y="45"/>
                  </a:cxn>
                  <a:cxn ang="0">
                    <a:pos x="57" y="45"/>
                  </a:cxn>
                  <a:cxn ang="0">
                    <a:pos x="57" y="45"/>
                  </a:cxn>
                  <a:cxn ang="0">
                    <a:pos x="53" y="45"/>
                  </a:cxn>
                  <a:cxn ang="0">
                    <a:pos x="33" y="36"/>
                  </a:cxn>
                  <a:cxn ang="0">
                    <a:pos x="34" y="34"/>
                  </a:cxn>
                  <a:cxn ang="0">
                    <a:pos x="37" y="30"/>
                  </a:cxn>
                  <a:cxn ang="0">
                    <a:pos x="33" y="19"/>
                  </a:cxn>
                  <a:cxn ang="0">
                    <a:pos x="19" y="12"/>
                  </a:cxn>
                  <a:cxn ang="0">
                    <a:pos x="12" y="12"/>
                  </a:cxn>
                  <a:cxn ang="0">
                    <a:pos x="4" y="7"/>
                  </a:cxn>
                  <a:cxn ang="0">
                    <a:pos x="3" y="4"/>
                  </a:cxn>
                  <a:cxn ang="0">
                    <a:pos x="1" y="9"/>
                  </a:cxn>
                  <a:cxn ang="0">
                    <a:pos x="9" y="15"/>
                  </a:cxn>
                  <a:cxn ang="0">
                    <a:pos x="19" y="16"/>
                  </a:cxn>
                  <a:cxn ang="0">
                    <a:pos x="29" y="22"/>
                  </a:cxn>
                  <a:cxn ang="0">
                    <a:pos x="33" y="30"/>
                  </a:cxn>
                  <a:cxn ang="0">
                    <a:pos x="33" y="31"/>
                  </a:cxn>
                  <a:cxn ang="0">
                    <a:pos x="33" y="31"/>
                  </a:cxn>
                  <a:cxn ang="0">
                    <a:pos x="34" y="30"/>
                  </a:cxn>
                  <a:cxn ang="0">
                    <a:pos x="34" y="30"/>
                  </a:cxn>
                  <a:cxn ang="0">
                    <a:pos x="31" y="40"/>
                  </a:cxn>
                  <a:cxn ang="0">
                    <a:pos x="56" y="50"/>
                  </a:cxn>
                  <a:cxn ang="0">
                    <a:pos x="60" y="48"/>
                  </a:cxn>
                  <a:cxn ang="0">
                    <a:pos x="60" y="42"/>
                  </a:cxn>
                  <a:cxn ang="0">
                    <a:pos x="56" y="37"/>
                  </a:cxn>
                  <a:cxn ang="0">
                    <a:pos x="56" y="36"/>
                  </a:cxn>
                  <a:cxn ang="0">
                    <a:pos x="56" y="36"/>
                  </a:cxn>
                  <a:cxn ang="0">
                    <a:pos x="56" y="37"/>
                  </a:cxn>
                  <a:cxn ang="0">
                    <a:pos x="56" y="37"/>
                  </a:cxn>
                  <a:cxn ang="0">
                    <a:pos x="56" y="37"/>
                  </a:cxn>
                  <a:cxn ang="0">
                    <a:pos x="55" y="37"/>
                  </a:cxn>
                  <a:cxn ang="0">
                    <a:pos x="55" y="37"/>
                  </a:cxn>
                  <a:cxn ang="0">
                    <a:pos x="55" y="37"/>
                  </a:cxn>
                  <a:cxn ang="0">
                    <a:pos x="61" y="34"/>
                  </a:cxn>
                  <a:cxn ang="0">
                    <a:pos x="56" y="27"/>
                  </a:cxn>
                  <a:cxn ang="0">
                    <a:pos x="55" y="26"/>
                  </a:cxn>
                  <a:cxn ang="0">
                    <a:pos x="51" y="24"/>
                  </a:cxn>
                  <a:cxn ang="0">
                    <a:pos x="39" y="11"/>
                  </a:cxn>
                  <a:cxn ang="0">
                    <a:pos x="8" y="0"/>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6" name="Freeform 282"/>
              <p:cNvSpPr>
                <a:spLocks/>
              </p:cNvSpPr>
              <p:nvPr/>
            </p:nvSpPr>
            <p:spPr bwMode="auto">
              <a:xfrm>
                <a:off x="-4938658" y="2428454"/>
                <a:ext cx="385139" cy="341912"/>
              </a:xfrm>
              <a:custGeom>
                <a:avLst/>
                <a:gdLst/>
                <a:ahLst/>
                <a:cxnLst>
                  <a:cxn ang="0">
                    <a:pos x="5" y="9"/>
                  </a:cxn>
                  <a:cxn ang="0">
                    <a:pos x="5" y="9"/>
                  </a:cxn>
                  <a:cxn ang="0">
                    <a:pos x="5" y="9"/>
                  </a:cxn>
                  <a:cxn ang="0">
                    <a:pos x="6" y="8"/>
                  </a:cxn>
                  <a:cxn ang="0">
                    <a:pos x="19" y="11"/>
                  </a:cxn>
                  <a:cxn ang="0">
                    <a:pos x="25" y="5"/>
                  </a:cxn>
                  <a:cxn ang="0">
                    <a:pos x="25" y="5"/>
                  </a:cxn>
                  <a:cxn ang="0">
                    <a:pos x="36" y="7"/>
                  </a:cxn>
                  <a:cxn ang="0">
                    <a:pos x="53" y="14"/>
                  </a:cxn>
                  <a:cxn ang="0">
                    <a:pos x="60" y="13"/>
                  </a:cxn>
                  <a:cxn ang="0">
                    <a:pos x="93" y="33"/>
                  </a:cxn>
                  <a:cxn ang="0">
                    <a:pos x="98" y="59"/>
                  </a:cxn>
                  <a:cxn ang="0">
                    <a:pos x="93" y="72"/>
                  </a:cxn>
                  <a:cxn ang="0">
                    <a:pos x="96" y="87"/>
                  </a:cxn>
                  <a:cxn ang="0">
                    <a:pos x="96" y="87"/>
                  </a:cxn>
                  <a:cxn ang="0">
                    <a:pos x="97" y="87"/>
                  </a:cxn>
                  <a:cxn ang="0">
                    <a:pos x="97" y="87"/>
                  </a:cxn>
                  <a:cxn ang="0">
                    <a:pos x="97" y="87"/>
                  </a:cxn>
                  <a:cxn ang="0">
                    <a:pos x="65" y="60"/>
                  </a:cxn>
                  <a:cxn ang="0">
                    <a:pos x="57" y="42"/>
                  </a:cxn>
                  <a:cxn ang="0">
                    <a:pos x="30" y="23"/>
                  </a:cxn>
                  <a:cxn ang="0">
                    <a:pos x="12" y="23"/>
                  </a:cxn>
                  <a:cxn ang="0">
                    <a:pos x="11" y="22"/>
                  </a:cxn>
                  <a:cxn ang="0">
                    <a:pos x="10" y="22"/>
                  </a:cxn>
                  <a:cxn ang="0">
                    <a:pos x="11" y="22"/>
                  </a:cxn>
                  <a:cxn ang="0">
                    <a:pos x="11" y="21"/>
                  </a:cxn>
                  <a:cxn ang="0">
                    <a:pos x="5" y="15"/>
                  </a:cxn>
                  <a:cxn ang="0">
                    <a:pos x="4" y="16"/>
                  </a:cxn>
                  <a:cxn ang="0">
                    <a:pos x="5" y="16"/>
                  </a:cxn>
                  <a:cxn ang="0">
                    <a:pos x="5" y="9"/>
                  </a:cxn>
                  <a:cxn ang="0">
                    <a:pos x="2" y="13"/>
                  </a:cxn>
                  <a:cxn ang="0">
                    <a:pos x="6" y="20"/>
                  </a:cxn>
                  <a:cxn ang="0">
                    <a:pos x="8" y="26"/>
                  </a:cxn>
                  <a:cxn ang="0">
                    <a:pos x="24" y="27"/>
                  </a:cxn>
                  <a:cxn ang="0">
                    <a:pos x="43" y="37"/>
                  </a:cxn>
                  <a:cxn ang="0">
                    <a:pos x="59" y="54"/>
                  </a:cxn>
                  <a:cxn ang="0">
                    <a:pos x="93" y="90"/>
                  </a:cxn>
                  <a:cxn ang="0">
                    <a:pos x="100" y="84"/>
                  </a:cxn>
                  <a:cxn ang="0">
                    <a:pos x="98" y="69"/>
                  </a:cxn>
                  <a:cxn ang="0">
                    <a:pos x="102" y="58"/>
                  </a:cxn>
                  <a:cxn ang="0">
                    <a:pos x="70" y="16"/>
                  </a:cxn>
                  <a:cxn ang="0">
                    <a:pos x="58" y="8"/>
                  </a:cxn>
                  <a:cxn ang="0">
                    <a:pos x="50" y="10"/>
                  </a:cxn>
                  <a:cxn ang="0">
                    <a:pos x="50" y="11"/>
                  </a:cxn>
                  <a:cxn ang="0">
                    <a:pos x="46" y="9"/>
                  </a:cxn>
                  <a:cxn ang="0">
                    <a:pos x="24" y="1"/>
                  </a:cxn>
                  <a:cxn ang="0">
                    <a:pos x="19" y="7"/>
                  </a:cxn>
                  <a:cxn ang="0">
                    <a:pos x="19" y="7"/>
                  </a:cxn>
                  <a:cxn ang="0">
                    <a:pos x="19" y="7"/>
                  </a:cxn>
                  <a:cxn ang="0">
                    <a:pos x="4" y="4"/>
                  </a:cxn>
                  <a:cxn ang="0">
                    <a:pos x="2" y="12"/>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7" name="Freeform 283"/>
              <p:cNvSpPr>
                <a:spLocks/>
              </p:cNvSpPr>
              <p:nvPr/>
            </p:nvSpPr>
            <p:spPr bwMode="auto">
              <a:xfrm>
                <a:off x="-3747136" y="2502248"/>
                <a:ext cx="2043643" cy="2208892"/>
              </a:xfrm>
              <a:custGeom>
                <a:avLst/>
                <a:gdLst/>
                <a:ahLst/>
                <a:cxnLst>
                  <a:cxn ang="0">
                    <a:pos x="149" y="233"/>
                  </a:cxn>
                  <a:cxn ang="0">
                    <a:pos x="200" y="200"/>
                  </a:cxn>
                  <a:cxn ang="0">
                    <a:pos x="136" y="153"/>
                  </a:cxn>
                  <a:cxn ang="0">
                    <a:pos x="118" y="159"/>
                  </a:cxn>
                  <a:cxn ang="0">
                    <a:pos x="91" y="153"/>
                  </a:cxn>
                  <a:cxn ang="0">
                    <a:pos x="125" y="110"/>
                  </a:cxn>
                  <a:cxn ang="0">
                    <a:pos x="135" y="95"/>
                  </a:cxn>
                  <a:cxn ang="0">
                    <a:pos x="144" y="108"/>
                  </a:cxn>
                  <a:cxn ang="0">
                    <a:pos x="176" y="71"/>
                  </a:cxn>
                  <a:cxn ang="0">
                    <a:pos x="146" y="91"/>
                  </a:cxn>
                  <a:cxn ang="0">
                    <a:pos x="186" y="35"/>
                  </a:cxn>
                  <a:cxn ang="0">
                    <a:pos x="206" y="57"/>
                  </a:cxn>
                  <a:cxn ang="0">
                    <a:pos x="376" y="30"/>
                  </a:cxn>
                  <a:cxn ang="0">
                    <a:pos x="540" y="125"/>
                  </a:cxn>
                  <a:cxn ang="0">
                    <a:pos x="499" y="130"/>
                  </a:cxn>
                  <a:cxn ang="0">
                    <a:pos x="471" y="177"/>
                  </a:cxn>
                  <a:cxn ang="0">
                    <a:pos x="513" y="269"/>
                  </a:cxn>
                  <a:cxn ang="0">
                    <a:pos x="475" y="332"/>
                  </a:cxn>
                  <a:cxn ang="0">
                    <a:pos x="488" y="385"/>
                  </a:cxn>
                  <a:cxn ang="0">
                    <a:pos x="462" y="329"/>
                  </a:cxn>
                  <a:cxn ang="0">
                    <a:pos x="380" y="349"/>
                  </a:cxn>
                  <a:cxn ang="0">
                    <a:pos x="380" y="350"/>
                  </a:cxn>
                  <a:cxn ang="0">
                    <a:pos x="260" y="232"/>
                  </a:cxn>
                  <a:cxn ang="0">
                    <a:pos x="295" y="281"/>
                  </a:cxn>
                  <a:cxn ang="0">
                    <a:pos x="236" y="336"/>
                  </a:cxn>
                  <a:cxn ang="0">
                    <a:pos x="223" y="451"/>
                  </a:cxn>
                  <a:cxn ang="0">
                    <a:pos x="142" y="582"/>
                  </a:cxn>
                  <a:cxn ang="0">
                    <a:pos x="71" y="361"/>
                  </a:cxn>
                  <a:cxn ang="0">
                    <a:pos x="73" y="364"/>
                  </a:cxn>
                  <a:cxn ang="0">
                    <a:pos x="142" y="587"/>
                  </a:cxn>
                  <a:cxn ang="0">
                    <a:pos x="226" y="449"/>
                  </a:cxn>
                  <a:cxn ang="0">
                    <a:pos x="239" y="332"/>
                  </a:cxn>
                  <a:cxn ang="0">
                    <a:pos x="206" y="251"/>
                  </a:cxn>
                  <a:cxn ang="0">
                    <a:pos x="301" y="278"/>
                  </a:cxn>
                  <a:cxn ang="0">
                    <a:pos x="298" y="266"/>
                  </a:cxn>
                  <a:cxn ang="0">
                    <a:pos x="376" y="350"/>
                  </a:cxn>
                  <a:cxn ang="0">
                    <a:pos x="459" y="336"/>
                  </a:cxn>
                  <a:cxn ang="0">
                    <a:pos x="473" y="335"/>
                  </a:cxn>
                  <a:cxn ang="0">
                    <a:pos x="473" y="336"/>
                  </a:cxn>
                  <a:cxn ang="0">
                    <a:pos x="516" y="242"/>
                  </a:cxn>
                  <a:cxn ang="0">
                    <a:pos x="475" y="179"/>
                  </a:cxn>
                  <a:cxn ang="0">
                    <a:pos x="501" y="123"/>
                  </a:cxn>
                  <a:cxn ang="0">
                    <a:pos x="542" y="118"/>
                  </a:cxn>
                  <a:cxn ang="0">
                    <a:pos x="299" y="0"/>
                  </a:cxn>
                  <a:cxn ang="0">
                    <a:pos x="199" y="48"/>
                  </a:cxn>
                  <a:cxn ang="0">
                    <a:pos x="197" y="48"/>
                  </a:cxn>
                  <a:cxn ang="0">
                    <a:pos x="206" y="38"/>
                  </a:cxn>
                  <a:cxn ang="0">
                    <a:pos x="138" y="85"/>
                  </a:cxn>
                  <a:cxn ang="0">
                    <a:pos x="171" y="57"/>
                  </a:cxn>
                  <a:cxn ang="0">
                    <a:pos x="175" y="75"/>
                  </a:cxn>
                  <a:cxn ang="0">
                    <a:pos x="182" y="74"/>
                  </a:cxn>
                  <a:cxn ang="0">
                    <a:pos x="145" y="106"/>
                  </a:cxn>
                  <a:cxn ang="0">
                    <a:pos x="125" y="106"/>
                  </a:cxn>
                  <a:cxn ang="0">
                    <a:pos x="68" y="160"/>
                  </a:cxn>
                  <a:cxn ang="0">
                    <a:pos x="134" y="185"/>
                  </a:cxn>
                  <a:cxn ang="0">
                    <a:pos x="139" y="157"/>
                  </a:cxn>
                  <a:cxn ang="0">
                    <a:pos x="171" y="181"/>
                  </a:cxn>
                  <a:cxn ang="0">
                    <a:pos x="173" y="187"/>
                  </a:cxn>
                  <a:cxn ang="0">
                    <a:pos x="195" y="229"/>
                  </a:cxn>
                  <a:cxn ang="0">
                    <a:pos x="122" y="196"/>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8" name="Freeform 284"/>
              <p:cNvSpPr>
                <a:spLocks/>
              </p:cNvSpPr>
              <p:nvPr/>
            </p:nvSpPr>
            <p:spPr bwMode="auto">
              <a:xfrm>
                <a:off x="-3751950" y="2445673"/>
                <a:ext cx="507902" cy="324692"/>
              </a:xfrm>
              <a:custGeom>
                <a:avLst/>
                <a:gdLst/>
                <a:ahLst/>
                <a:cxnLst>
                  <a:cxn ang="0">
                    <a:pos x="6" y="86"/>
                  </a:cxn>
                  <a:cxn ang="0">
                    <a:pos x="11" y="85"/>
                  </a:cxn>
                  <a:cxn ang="0">
                    <a:pos x="10" y="84"/>
                  </a:cxn>
                  <a:cxn ang="0">
                    <a:pos x="10" y="84"/>
                  </a:cxn>
                  <a:cxn ang="0">
                    <a:pos x="10" y="84"/>
                  </a:cxn>
                  <a:cxn ang="0">
                    <a:pos x="11" y="86"/>
                  </a:cxn>
                  <a:cxn ang="0">
                    <a:pos x="19" y="83"/>
                  </a:cxn>
                  <a:cxn ang="0">
                    <a:pos x="34" y="70"/>
                  </a:cxn>
                  <a:cxn ang="0">
                    <a:pos x="69" y="53"/>
                  </a:cxn>
                  <a:cxn ang="0">
                    <a:pos x="84" y="55"/>
                  </a:cxn>
                  <a:cxn ang="0">
                    <a:pos x="87" y="47"/>
                  </a:cxn>
                  <a:cxn ang="0">
                    <a:pos x="84" y="42"/>
                  </a:cxn>
                  <a:cxn ang="0">
                    <a:pos x="84" y="42"/>
                  </a:cxn>
                  <a:cxn ang="0">
                    <a:pos x="84" y="41"/>
                  </a:cxn>
                  <a:cxn ang="0">
                    <a:pos x="84" y="41"/>
                  </a:cxn>
                  <a:cxn ang="0">
                    <a:pos x="88" y="41"/>
                  </a:cxn>
                  <a:cxn ang="0">
                    <a:pos x="93" y="40"/>
                  </a:cxn>
                  <a:cxn ang="0">
                    <a:pos x="134" y="12"/>
                  </a:cxn>
                  <a:cxn ang="0">
                    <a:pos x="131" y="5"/>
                  </a:cxn>
                  <a:cxn ang="0">
                    <a:pos x="130" y="9"/>
                  </a:cxn>
                  <a:cxn ang="0">
                    <a:pos x="131" y="10"/>
                  </a:cxn>
                  <a:cxn ang="0">
                    <a:pos x="131" y="10"/>
                  </a:cxn>
                  <a:cxn ang="0">
                    <a:pos x="131" y="10"/>
                  </a:cxn>
                  <a:cxn ang="0">
                    <a:pos x="131" y="9"/>
                  </a:cxn>
                  <a:cxn ang="0">
                    <a:pos x="131" y="9"/>
                  </a:cxn>
                  <a:cxn ang="0">
                    <a:pos x="130" y="10"/>
                  </a:cxn>
                  <a:cxn ang="0">
                    <a:pos x="89" y="37"/>
                  </a:cxn>
                  <a:cxn ang="0">
                    <a:pos x="84" y="37"/>
                  </a:cxn>
                  <a:cxn ang="0">
                    <a:pos x="82" y="48"/>
                  </a:cxn>
                  <a:cxn ang="0">
                    <a:pos x="84" y="51"/>
                  </a:cxn>
                  <a:cxn ang="0">
                    <a:pos x="84" y="51"/>
                  </a:cxn>
                  <a:cxn ang="0">
                    <a:pos x="84" y="51"/>
                  </a:cxn>
                  <a:cxn ang="0">
                    <a:pos x="84" y="51"/>
                  </a:cxn>
                  <a:cxn ang="0">
                    <a:pos x="84" y="51"/>
                  </a:cxn>
                  <a:cxn ang="0">
                    <a:pos x="84" y="51"/>
                  </a:cxn>
                  <a:cxn ang="0">
                    <a:pos x="69" y="49"/>
                  </a:cxn>
                  <a:cxn ang="0">
                    <a:pos x="31" y="66"/>
                  </a:cxn>
                  <a:cxn ang="0">
                    <a:pos x="16" y="80"/>
                  </a:cxn>
                  <a:cxn ang="0">
                    <a:pos x="13" y="82"/>
                  </a:cxn>
                  <a:cxn ang="0">
                    <a:pos x="13" y="82"/>
                  </a:cxn>
                  <a:cxn ang="0">
                    <a:pos x="13" y="82"/>
                  </a:cxn>
                  <a:cxn ang="0">
                    <a:pos x="13" y="82"/>
                  </a:cxn>
                  <a:cxn ang="0">
                    <a:pos x="13" y="83"/>
                  </a:cxn>
                  <a:cxn ang="0">
                    <a:pos x="13" y="83"/>
                  </a:cxn>
                  <a:cxn ang="0">
                    <a:pos x="11" y="80"/>
                  </a:cxn>
                  <a:cxn ang="0">
                    <a:pos x="5" y="82"/>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29" name="Freeform 285"/>
              <p:cNvSpPr>
                <a:spLocks/>
              </p:cNvSpPr>
              <p:nvPr/>
            </p:nvSpPr>
            <p:spPr bwMode="auto">
              <a:xfrm>
                <a:off x="-1826256" y="3864971"/>
                <a:ext cx="149241" cy="223842"/>
              </a:xfrm>
              <a:custGeom>
                <a:avLst/>
                <a:gdLst/>
                <a:ahLst/>
                <a:cxnLst>
                  <a:cxn ang="0">
                    <a:pos x="4" y="37"/>
                  </a:cxn>
                  <a:cxn ang="0">
                    <a:pos x="6" y="36"/>
                  </a:cxn>
                  <a:cxn ang="0">
                    <a:pos x="4" y="33"/>
                  </a:cxn>
                  <a:cxn ang="0">
                    <a:pos x="5" y="30"/>
                  </a:cxn>
                  <a:cxn ang="0">
                    <a:pos x="25" y="6"/>
                  </a:cxn>
                  <a:cxn ang="0">
                    <a:pos x="28" y="5"/>
                  </a:cxn>
                  <a:cxn ang="0">
                    <a:pos x="30" y="5"/>
                  </a:cxn>
                  <a:cxn ang="0">
                    <a:pos x="33" y="8"/>
                  </a:cxn>
                  <a:cxn ang="0">
                    <a:pos x="35" y="10"/>
                  </a:cxn>
                  <a:cxn ang="0">
                    <a:pos x="35" y="14"/>
                  </a:cxn>
                  <a:cxn ang="0">
                    <a:pos x="35" y="15"/>
                  </a:cxn>
                  <a:cxn ang="0">
                    <a:pos x="26" y="54"/>
                  </a:cxn>
                  <a:cxn ang="0">
                    <a:pos x="26" y="55"/>
                  </a:cxn>
                  <a:cxn ang="0">
                    <a:pos x="25" y="55"/>
                  </a:cxn>
                  <a:cxn ang="0">
                    <a:pos x="24" y="55"/>
                  </a:cxn>
                  <a:cxn ang="0">
                    <a:pos x="6" y="36"/>
                  </a:cxn>
                  <a:cxn ang="0">
                    <a:pos x="4" y="37"/>
                  </a:cxn>
                  <a:cxn ang="0">
                    <a:pos x="2" y="39"/>
                  </a:cxn>
                  <a:cxn ang="0">
                    <a:pos x="21" y="58"/>
                  </a:cxn>
                  <a:cxn ang="0">
                    <a:pos x="25" y="60"/>
                  </a:cxn>
                  <a:cxn ang="0">
                    <a:pos x="29" y="58"/>
                  </a:cxn>
                  <a:cxn ang="0">
                    <a:pos x="31" y="55"/>
                  </a:cxn>
                  <a:cxn ang="0">
                    <a:pos x="39" y="16"/>
                  </a:cxn>
                  <a:cxn ang="0">
                    <a:pos x="40" y="14"/>
                  </a:cxn>
                  <a:cxn ang="0">
                    <a:pos x="39" y="9"/>
                  </a:cxn>
                  <a:cxn ang="0">
                    <a:pos x="36" y="4"/>
                  </a:cxn>
                  <a:cxn ang="0">
                    <a:pos x="33" y="2"/>
                  </a:cxn>
                  <a:cxn ang="0">
                    <a:pos x="28" y="0"/>
                  </a:cxn>
                  <a:cxn ang="0">
                    <a:pos x="22" y="3"/>
                  </a:cxn>
                  <a:cxn ang="0">
                    <a:pos x="2" y="27"/>
                  </a:cxn>
                  <a:cxn ang="0">
                    <a:pos x="0" y="33"/>
                  </a:cxn>
                  <a:cxn ang="0">
                    <a:pos x="2" y="39"/>
                  </a:cxn>
                  <a:cxn ang="0">
                    <a:pos x="4" y="37"/>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0" name="Freeform 286"/>
              <p:cNvSpPr>
                <a:spLocks/>
              </p:cNvSpPr>
              <p:nvPr/>
            </p:nvSpPr>
            <p:spPr bwMode="auto">
              <a:xfrm>
                <a:off x="-2038082" y="3899408"/>
                <a:ext cx="180535" cy="250899"/>
              </a:xfrm>
              <a:custGeom>
                <a:avLst/>
                <a:gdLst/>
                <a:ahLst/>
                <a:cxnLst>
                  <a:cxn ang="0">
                    <a:pos x="5" y="4"/>
                  </a:cxn>
                  <a:cxn ang="0">
                    <a:pos x="5" y="3"/>
                  </a:cxn>
                  <a:cxn ang="0">
                    <a:pos x="4" y="3"/>
                  </a:cxn>
                  <a:cxn ang="0">
                    <a:pos x="4" y="3"/>
                  </a:cxn>
                  <a:cxn ang="0">
                    <a:pos x="4" y="3"/>
                  </a:cxn>
                  <a:cxn ang="0">
                    <a:pos x="4" y="4"/>
                  </a:cxn>
                  <a:cxn ang="0">
                    <a:pos x="3" y="3"/>
                  </a:cxn>
                  <a:cxn ang="0">
                    <a:pos x="3" y="3"/>
                  </a:cxn>
                  <a:cxn ang="0">
                    <a:pos x="4" y="4"/>
                  </a:cxn>
                  <a:cxn ang="0">
                    <a:pos x="4" y="4"/>
                  </a:cxn>
                  <a:cxn ang="0">
                    <a:pos x="4" y="4"/>
                  </a:cxn>
                  <a:cxn ang="0">
                    <a:pos x="4" y="3"/>
                  </a:cxn>
                  <a:cxn ang="0">
                    <a:pos x="4" y="4"/>
                  </a:cxn>
                  <a:cxn ang="0">
                    <a:pos x="4" y="4"/>
                  </a:cxn>
                  <a:cxn ang="0">
                    <a:pos x="4" y="4"/>
                  </a:cxn>
                  <a:cxn ang="0">
                    <a:pos x="5" y="5"/>
                  </a:cxn>
                  <a:cxn ang="0">
                    <a:pos x="13" y="10"/>
                  </a:cxn>
                  <a:cxn ang="0">
                    <a:pos x="44" y="61"/>
                  </a:cxn>
                  <a:cxn ang="0">
                    <a:pos x="44" y="63"/>
                  </a:cxn>
                  <a:cxn ang="0">
                    <a:pos x="45" y="64"/>
                  </a:cxn>
                  <a:cxn ang="0">
                    <a:pos x="44" y="63"/>
                  </a:cxn>
                  <a:cxn ang="0">
                    <a:pos x="45" y="63"/>
                  </a:cxn>
                  <a:cxn ang="0">
                    <a:pos x="45" y="63"/>
                  </a:cxn>
                  <a:cxn ang="0">
                    <a:pos x="45" y="64"/>
                  </a:cxn>
                  <a:cxn ang="0">
                    <a:pos x="45" y="63"/>
                  </a:cxn>
                  <a:cxn ang="0">
                    <a:pos x="45" y="63"/>
                  </a:cxn>
                  <a:cxn ang="0">
                    <a:pos x="45" y="63"/>
                  </a:cxn>
                  <a:cxn ang="0">
                    <a:pos x="44" y="62"/>
                  </a:cxn>
                  <a:cxn ang="0">
                    <a:pos x="3" y="6"/>
                  </a:cxn>
                  <a:cxn ang="0">
                    <a:pos x="41" y="64"/>
                  </a:cxn>
                  <a:cxn ang="0">
                    <a:pos x="45" y="67"/>
                  </a:cxn>
                  <a:cxn ang="0">
                    <a:pos x="48" y="64"/>
                  </a:cxn>
                  <a:cxn ang="0">
                    <a:pos x="48" y="61"/>
                  </a:cxn>
                  <a:cxn ang="0">
                    <a:pos x="16" y="8"/>
                  </a:cxn>
                  <a:cxn ang="0">
                    <a:pos x="7" y="0"/>
                  </a:cxn>
                  <a:cxn ang="0">
                    <a:pos x="4" y="0"/>
                  </a:cxn>
                  <a:cxn ang="0">
                    <a:pos x="0" y="3"/>
                  </a:cxn>
                  <a:cxn ang="0">
                    <a:pos x="3" y="6"/>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1" name="Freeform 287"/>
              <p:cNvSpPr>
                <a:spLocks/>
              </p:cNvSpPr>
              <p:nvPr/>
            </p:nvSpPr>
            <p:spPr bwMode="auto">
              <a:xfrm>
                <a:off x="-1486852" y="4024859"/>
                <a:ext cx="305703" cy="201703"/>
              </a:xfrm>
              <a:custGeom>
                <a:avLst/>
                <a:gdLst/>
                <a:ahLst/>
                <a:cxnLst>
                  <a:cxn ang="0">
                    <a:pos x="4" y="8"/>
                  </a:cxn>
                  <a:cxn ang="0">
                    <a:pos x="5" y="5"/>
                  </a:cxn>
                  <a:cxn ang="0">
                    <a:pos x="9" y="4"/>
                  </a:cxn>
                  <a:cxn ang="0">
                    <a:pos x="16" y="8"/>
                  </a:cxn>
                  <a:cxn ang="0">
                    <a:pos x="27" y="9"/>
                  </a:cxn>
                  <a:cxn ang="0">
                    <a:pos x="32" y="7"/>
                  </a:cxn>
                  <a:cxn ang="0">
                    <a:pos x="66" y="27"/>
                  </a:cxn>
                  <a:cxn ang="0">
                    <a:pos x="69" y="33"/>
                  </a:cxn>
                  <a:cxn ang="0">
                    <a:pos x="69" y="33"/>
                  </a:cxn>
                  <a:cxn ang="0">
                    <a:pos x="69" y="34"/>
                  </a:cxn>
                  <a:cxn ang="0">
                    <a:pos x="76" y="50"/>
                  </a:cxn>
                  <a:cxn ang="0">
                    <a:pos x="77" y="51"/>
                  </a:cxn>
                  <a:cxn ang="0">
                    <a:pos x="77" y="51"/>
                  </a:cxn>
                  <a:cxn ang="0">
                    <a:pos x="78" y="51"/>
                  </a:cxn>
                  <a:cxn ang="0">
                    <a:pos x="79" y="51"/>
                  </a:cxn>
                  <a:cxn ang="0">
                    <a:pos x="77" y="51"/>
                  </a:cxn>
                  <a:cxn ang="0">
                    <a:pos x="77" y="49"/>
                  </a:cxn>
                  <a:cxn ang="0">
                    <a:pos x="78" y="49"/>
                  </a:cxn>
                  <a:cxn ang="0">
                    <a:pos x="78" y="51"/>
                  </a:cxn>
                  <a:cxn ang="0">
                    <a:pos x="78" y="49"/>
                  </a:cxn>
                  <a:cxn ang="0">
                    <a:pos x="78" y="49"/>
                  </a:cxn>
                  <a:cxn ang="0">
                    <a:pos x="79" y="49"/>
                  </a:cxn>
                  <a:cxn ang="0">
                    <a:pos x="61" y="39"/>
                  </a:cxn>
                  <a:cxn ang="0">
                    <a:pos x="49" y="39"/>
                  </a:cxn>
                  <a:cxn ang="0">
                    <a:pos x="42" y="43"/>
                  </a:cxn>
                  <a:cxn ang="0">
                    <a:pos x="26" y="23"/>
                  </a:cxn>
                  <a:cxn ang="0">
                    <a:pos x="16" y="16"/>
                  </a:cxn>
                  <a:cxn ang="0">
                    <a:pos x="6" y="15"/>
                  </a:cxn>
                  <a:cxn ang="0">
                    <a:pos x="4" y="8"/>
                  </a:cxn>
                  <a:cxn ang="0">
                    <a:pos x="0" y="9"/>
                  </a:cxn>
                  <a:cxn ang="0">
                    <a:pos x="3" y="18"/>
                  </a:cxn>
                  <a:cxn ang="0">
                    <a:pos x="16" y="21"/>
                  </a:cxn>
                  <a:cxn ang="0">
                    <a:pos x="22" y="25"/>
                  </a:cxn>
                  <a:cxn ang="0">
                    <a:pos x="42" y="47"/>
                  </a:cxn>
                  <a:cxn ang="0">
                    <a:pos x="51" y="43"/>
                  </a:cxn>
                  <a:cxn ang="0">
                    <a:pos x="59" y="43"/>
                  </a:cxn>
                  <a:cxn ang="0">
                    <a:pos x="78" y="53"/>
                  </a:cxn>
                  <a:cxn ang="0">
                    <a:pos x="81" y="51"/>
                  </a:cxn>
                  <a:cxn ang="0">
                    <a:pos x="79" y="47"/>
                  </a:cxn>
                  <a:cxn ang="0">
                    <a:pos x="73" y="34"/>
                  </a:cxn>
                  <a:cxn ang="0">
                    <a:pos x="73" y="34"/>
                  </a:cxn>
                  <a:cxn ang="0">
                    <a:pos x="73" y="33"/>
                  </a:cxn>
                  <a:cxn ang="0">
                    <a:pos x="68" y="23"/>
                  </a:cxn>
                  <a:cxn ang="0">
                    <a:pos x="32" y="3"/>
                  </a:cxn>
                  <a:cxn ang="0">
                    <a:pos x="24" y="6"/>
                  </a:cxn>
                  <a:cxn ang="0">
                    <a:pos x="19" y="5"/>
                  </a:cxn>
                  <a:cxn ang="0">
                    <a:pos x="9" y="0"/>
                  </a:cxn>
                  <a:cxn ang="0">
                    <a:pos x="1" y="2"/>
                  </a:cxn>
                  <a:cxn ang="0">
                    <a:pos x="0" y="9"/>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2" name="Freeform 288"/>
              <p:cNvSpPr>
                <a:spLocks/>
              </p:cNvSpPr>
              <p:nvPr/>
            </p:nvSpPr>
            <p:spPr bwMode="auto">
              <a:xfrm>
                <a:off x="-1710715" y="4251159"/>
                <a:ext cx="572894" cy="568211"/>
              </a:xfrm>
              <a:custGeom>
                <a:avLst/>
                <a:gdLst/>
                <a:ahLst/>
                <a:cxnLst>
                  <a:cxn ang="0">
                    <a:pos x="5" y="60"/>
                  </a:cxn>
                  <a:cxn ang="0">
                    <a:pos x="6" y="53"/>
                  </a:cxn>
                  <a:cxn ang="0">
                    <a:pos x="45" y="21"/>
                  </a:cxn>
                  <a:cxn ang="0">
                    <a:pos x="50" y="20"/>
                  </a:cxn>
                  <a:cxn ang="0">
                    <a:pos x="59" y="12"/>
                  </a:cxn>
                  <a:cxn ang="0">
                    <a:pos x="62" y="5"/>
                  </a:cxn>
                  <a:cxn ang="0">
                    <a:pos x="65" y="4"/>
                  </a:cxn>
                  <a:cxn ang="0">
                    <a:pos x="82" y="8"/>
                  </a:cxn>
                  <a:cxn ang="0">
                    <a:pos x="83" y="14"/>
                  </a:cxn>
                  <a:cxn ang="0">
                    <a:pos x="89" y="25"/>
                  </a:cxn>
                  <a:cxn ang="0">
                    <a:pos x="99" y="32"/>
                  </a:cxn>
                  <a:cxn ang="0">
                    <a:pos x="104" y="25"/>
                  </a:cxn>
                  <a:cxn ang="0">
                    <a:pos x="104" y="4"/>
                  </a:cxn>
                  <a:cxn ang="0">
                    <a:pos x="104" y="4"/>
                  </a:cxn>
                  <a:cxn ang="0">
                    <a:pos x="104" y="4"/>
                  </a:cxn>
                  <a:cxn ang="0">
                    <a:pos x="104" y="4"/>
                  </a:cxn>
                  <a:cxn ang="0">
                    <a:pos x="103" y="4"/>
                  </a:cxn>
                  <a:cxn ang="0">
                    <a:pos x="103" y="3"/>
                  </a:cxn>
                  <a:cxn ang="0">
                    <a:pos x="103" y="3"/>
                  </a:cxn>
                  <a:cxn ang="0">
                    <a:pos x="103" y="4"/>
                  </a:cxn>
                  <a:cxn ang="0">
                    <a:pos x="103" y="4"/>
                  </a:cxn>
                  <a:cxn ang="0">
                    <a:pos x="104" y="5"/>
                  </a:cxn>
                  <a:cxn ang="0">
                    <a:pos x="119" y="26"/>
                  </a:cxn>
                  <a:cxn ang="0">
                    <a:pos x="120" y="37"/>
                  </a:cxn>
                  <a:cxn ang="0">
                    <a:pos x="124" y="50"/>
                  </a:cxn>
                  <a:cxn ang="0">
                    <a:pos x="147" y="83"/>
                  </a:cxn>
                  <a:cxn ang="0">
                    <a:pos x="148" y="108"/>
                  </a:cxn>
                  <a:cxn ang="0">
                    <a:pos x="127" y="145"/>
                  </a:cxn>
                  <a:cxn ang="0">
                    <a:pos x="122" y="147"/>
                  </a:cxn>
                  <a:cxn ang="0">
                    <a:pos x="72" y="111"/>
                  </a:cxn>
                  <a:cxn ang="0">
                    <a:pos x="31" y="125"/>
                  </a:cxn>
                  <a:cxn ang="0">
                    <a:pos x="27" y="122"/>
                  </a:cxn>
                  <a:cxn ang="0">
                    <a:pos x="3" y="61"/>
                  </a:cxn>
                  <a:cxn ang="0">
                    <a:pos x="23" y="124"/>
                  </a:cxn>
                  <a:cxn ang="0">
                    <a:pos x="32" y="129"/>
                  </a:cxn>
                  <a:cxn ang="0">
                    <a:pos x="72" y="115"/>
                  </a:cxn>
                  <a:cxn ang="0">
                    <a:pos x="119" y="150"/>
                  </a:cxn>
                  <a:cxn ang="0">
                    <a:pos x="130" y="148"/>
                  </a:cxn>
                  <a:cxn ang="0">
                    <a:pos x="153" y="108"/>
                  </a:cxn>
                  <a:cxn ang="0">
                    <a:pos x="151" y="82"/>
                  </a:cxn>
                  <a:cxn ang="0">
                    <a:pos x="128" y="47"/>
                  </a:cxn>
                  <a:cxn ang="0">
                    <a:pos x="125" y="37"/>
                  </a:cxn>
                  <a:cxn ang="0">
                    <a:pos x="123" y="25"/>
                  </a:cxn>
                  <a:cxn ang="0">
                    <a:pos x="107" y="2"/>
                  </a:cxn>
                  <a:cxn ang="0">
                    <a:pos x="103" y="0"/>
                  </a:cxn>
                  <a:cxn ang="0">
                    <a:pos x="100" y="3"/>
                  </a:cxn>
                  <a:cxn ang="0">
                    <a:pos x="100" y="25"/>
                  </a:cxn>
                  <a:cxn ang="0">
                    <a:pos x="99" y="27"/>
                  </a:cxn>
                  <a:cxn ang="0">
                    <a:pos x="99" y="28"/>
                  </a:cxn>
                  <a:cxn ang="0">
                    <a:pos x="99" y="27"/>
                  </a:cxn>
                  <a:cxn ang="0">
                    <a:pos x="99" y="27"/>
                  </a:cxn>
                  <a:cxn ang="0">
                    <a:pos x="91" y="22"/>
                  </a:cxn>
                  <a:cxn ang="0">
                    <a:pos x="88" y="14"/>
                  </a:cxn>
                  <a:cxn ang="0">
                    <a:pos x="86" y="5"/>
                  </a:cxn>
                  <a:cxn ang="0">
                    <a:pos x="66" y="0"/>
                  </a:cxn>
                  <a:cxn ang="0">
                    <a:pos x="59" y="2"/>
                  </a:cxn>
                  <a:cxn ang="0">
                    <a:pos x="55" y="11"/>
                  </a:cxn>
                  <a:cxn ang="0">
                    <a:pos x="50" y="16"/>
                  </a:cxn>
                  <a:cxn ang="0">
                    <a:pos x="43" y="17"/>
                  </a:cxn>
                  <a:cxn ang="0">
                    <a:pos x="3" y="49"/>
                  </a:cxn>
                  <a:cxn ang="0">
                    <a:pos x="1" y="6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3" name="Freeform 289"/>
              <p:cNvSpPr>
                <a:spLocks/>
              </p:cNvSpPr>
              <p:nvPr/>
            </p:nvSpPr>
            <p:spPr bwMode="auto">
              <a:xfrm>
                <a:off x="-5229920" y="2526846"/>
                <a:ext cx="50550" cy="46737"/>
              </a:xfrm>
              <a:custGeom>
                <a:avLst/>
                <a:gdLst/>
                <a:ahLst/>
                <a:cxnLst>
                  <a:cxn ang="0">
                    <a:pos x="4" y="11"/>
                  </a:cxn>
                  <a:cxn ang="0">
                    <a:pos x="5" y="9"/>
                  </a:cxn>
                  <a:cxn ang="0">
                    <a:pos x="4" y="9"/>
                  </a:cxn>
                  <a:cxn ang="0">
                    <a:pos x="4" y="8"/>
                  </a:cxn>
                  <a:cxn ang="0">
                    <a:pos x="5" y="6"/>
                  </a:cxn>
                  <a:cxn ang="0">
                    <a:pos x="8" y="4"/>
                  </a:cxn>
                  <a:cxn ang="0">
                    <a:pos x="9" y="4"/>
                  </a:cxn>
                  <a:cxn ang="0">
                    <a:pos x="10" y="6"/>
                  </a:cxn>
                  <a:cxn ang="0">
                    <a:pos x="9" y="8"/>
                  </a:cxn>
                  <a:cxn ang="0">
                    <a:pos x="6" y="9"/>
                  </a:cxn>
                  <a:cxn ang="0">
                    <a:pos x="5" y="9"/>
                  </a:cxn>
                  <a:cxn ang="0">
                    <a:pos x="4" y="11"/>
                  </a:cxn>
                  <a:cxn ang="0">
                    <a:pos x="3" y="13"/>
                  </a:cxn>
                  <a:cxn ang="0">
                    <a:pos x="6" y="13"/>
                  </a:cxn>
                  <a:cxn ang="0">
                    <a:pos x="13" y="11"/>
                  </a:cxn>
                  <a:cxn ang="0">
                    <a:pos x="14" y="6"/>
                  </a:cxn>
                  <a:cxn ang="0">
                    <a:pos x="12" y="1"/>
                  </a:cxn>
                  <a:cxn ang="0">
                    <a:pos x="8" y="0"/>
                  </a:cxn>
                  <a:cxn ang="0">
                    <a:pos x="2" y="3"/>
                  </a:cxn>
                  <a:cxn ang="0">
                    <a:pos x="0" y="8"/>
                  </a:cxn>
                  <a:cxn ang="0">
                    <a:pos x="1" y="11"/>
                  </a:cxn>
                  <a:cxn ang="0">
                    <a:pos x="3" y="13"/>
                  </a:cxn>
                  <a:cxn ang="0">
                    <a:pos x="4" y="11"/>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4" name="Freeform 290"/>
              <p:cNvSpPr>
                <a:spLocks/>
              </p:cNvSpPr>
              <p:nvPr/>
            </p:nvSpPr>
            <p:spPr bwMode="auto">
              <a:xfrm>
                <a:off x="-5172149" y="2558824"/>
                <a:ext cx="86656" cy="56574"/>
              </a:xfrm>
              <a:custGeom>
                <a:avLst/>
                <a:gdLst/>
                <a:ahLst/>
                <a:cxnLst>
                  <a:cxn ang="0">
                    <a:pos x="3" y="6"/>
                  </a:cxn>
                  <a:cxn ang="0">
                    <a:pos x="5" y="6"/>
                  </a:cxn>
                  <a:cxn ang="0">
                    <a:pos x="5" y="5"/>
                  </a:cxn>
                  <a:cxn ang="0">
                    <a:pos x="7" y="4"/>
                  </a:cxn>
                  <a:cxn ang="0">
                    <a:pos x="7" y="4"/>
                  </a:cxn>
                  <a:cxn ang="0">
                    <a:pos x="8" y="5"/>
                  </a:cxn>
                  <a:cxn ang="0">
                    <a:pos x="17" y="8"/>
                  </a:cxn>
                  <a:cxn ang="0">
                    <a:pos x="19" y="10"/>
                  </a:cxn>
                  <a:cxn ang="0">
                    <a:pos x="19" y="10"/>
                  </a:cxn>
                  <a:cxn ang="0">
                    <a:pos x="17" y="11"/>
                  </a:cxn>
                  <a:cxn ang="0">
                    <a:pos x="15" y="11"/>
                  </a:cxn>
                  <a:cxn ang="0">
                    <a:pos x="13" y="11"/>
                  </a:cxn>
                  <a:cxn ang="0">
                    <a:pos x="8" y="10"/>
                  </a:cxn>
                  <a:cxn ang="0">
                    <a:pos x="6" y="8"/>
                  </a:cxn>
                  <a:cxn ang="0">
                    <a:pos x="5" y="6"/>
                  </a:cxn>
                  <a:cxn ang="0">
                    <a:pos x="3" y="6"/>
                  </a:cxn>
                  <a:cxn ang="0">
                    <a:pos x="0" y="6"/>
                  </a:cxn>
                  <a:cxn ang="0">
                    <a:pos x="2" y="11"/>
                  </a:cxn>
                  <a:cxn ang="0">
                    <a:pos x="7" y="14"/>
                  </a:cxn>
                  <a:cxn ang="0">
                    <a:pos x="12" y="15"/>
                  </a:cxn>
                  <a:cxn ang="0">
                    <a:pos x="15" y="15"/>
                  </a:cxn>
                  <a:cxn ang="0">
                    <a:pos x="19" y="15"/>
                  </a:cxn>
                  <a:cxn ang="0">
                    <a:pos x="22" y="13"/>
                  </a:cxn>
                  <a:cxn ang="0">
                    <a:pos x="23" y="10"/>
                  </a:cxn>
                  <a:cxn ang="0">
                    <a:pos x="19" y="4"/>
                  </a:cxn>
                  <a:cxn ang="0">
                    <a:pos x="9" y="0"/>
                  </a:cxn>
                  <a:cxn ang="0">
                    <a:pos x="8" y="0"/>
                  </a:cxn>
                  <a:cxn ang="0">
                    <a:pos x="7" y="0"/>
                  </a:cxn>
                  <a:cxn ang="0">
                    <a:pos x="2" y="2"/>
                  </a:cxn>
                  <a:cxn ang="0">
                    <a:pos x="0" y="6"/>
                  </a:cxn>
                  <a:cxn ang="0">
                    <a:pos x="3" y="6"/>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5" name="Freeform 291"/>
              <p:cNvSpPr>
                <a:spLocks/>
              </p:cNvSpPr>
              <p:nvPr/>
            </p:nvSpPr>
            <p:spPr bwMode="auto">
              <a:xfrm>
                <a:off x="-5030128" y="2418615"/>
                <a:ext cx="79434" cy="91013"/>
              </a:xfrm>
              <a:custGeom>
                <a:avLst/>
                <a:gdLst/>
                <a:ahLst/>
                <a:cxnLst>
                  <a:cxn ang="0">
                    <a:pos x="4" y="13"/>
                  </a:cxn>
                  <a:cxn ang="0">
                    <a:pos x="5" y="12"/>
                  </a:cxn>
                  <a:cxn ang="0">
                    <a:pos x="5" y="10"/>
                  </a:cxn>
                  <a:cxn ang="0">
                    <a:pos x="6" y="9"/>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5"/>
                  </a:cxn>
                  <a:cxn ang="0">
                    <a:pos x="16" y="6"/>
                  </a:cxn>
                  <a:cxn ang="0">
                    <a:pos x="14" y="18"/>
                  </a:cxn>
                  <a:cxn ang="0">
                    <a:pos x="13" y="20"/>
                  </a:cxn>
                  <a:cxn ang="0">
                    <a:pos x="13" y="20"/>
                  </a:cxn>
                  <a:cxn ang="0">
                    <a:pos x="13" y="20"/>
                  </a:cxn>
                  <a:cxn ang="0">
                    <a:pos x="13" y="20"/>
                  </a:cxn>
                  <a:cxn ang="0">
                    <a:pos x="13" y="20"/>
                  </a:cxn>
                  <a:cxn ang="0">
                    <a:pos x="13" y="20"/>
                  </a:cxn>
                  <a:cxn ang="0">
                    <a:pos x="13" y="20"/>
                  </a:cxn>
                  <a:cxn ang="0">
                    <a:pos x="13" y="20"/>
                  </a:cxn>
                  <a:cxn ang="0">
                    <a:pos x="12" y="19"/>
                  </a:cxn>
                  <a:cxn ang="0">
                    <a:pos x="5" y="12"/>
                  </a:cxn>
                  <a:cxn ang="0">
                    <a:pos x="4" y="13"/>
                  </a:cxn>
                  <a:cxn ang="0">
                    <a:pos x="2" y="14"/>
                  </a:cxn>
                  <a:cxn ang="0">
                    <a:pos x="9" y="22"/>
                  </a:cxn>
                  <a:cxn ang="0">
                    <a:pos x="13" y="24"/>
                  </a:cxn>
                  <a:cxn ang="0">
                    <a:pos x="16" y="23"/>
                  </a:cxn>
                  <a:cxn ang="0">
                    <a:pos x="18" y="19"/>
                  </a:cxn>
                  <a:cxn ang="0">
                    <a:pos x="20" y="7"/>
                  </a:cxn>
                  <a:cxn ang="0">
                    <a:pos x="21" y="5"/>
                  </a:cxn>
                  <a:cxn ang="0">
                    <a:pos x="20" y="2"/>
                  </a:cxn>
                  <a:cxn ang="0">
                    <a:pos x="16" y="0"/>
                  </a:cxn>
                  <a:cxn ang="0">
                    <a:pos x="14" y="0"/>
                  </a:cxn>
                  <a:cxn ang="0">
                    <a:pos x="4" y="5"/>
                  </a:cxn>
                  <a:cxn ang="0">
                    <a:pos x="0" y="10"/>
                  </a:cxn>
                  <a:cxn ang="0">
                    <a:pos x="2" y="14"/>
                  </a:cxn>
                  <a:cxn ang="0">
                    <a:pos x="4" y="13"/>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6" name="Freeform 292"/>
              <p:cNvSpPr>
                <a:spLocks/>
              </p:cNvSpPr>
              <p:nvPr/>
            </p:nvSpPr>
            <p:spPr bwMode="auto">
              <a:xfrm>
                <a:off x="-5054199" y="2553904"/>
                <a:ext cx="113134" cy="127909"/>
              </a:xfrm>
              <a:custGeom>
                <a:avLst/>
                <a:gdLst/>
                <a:ahLst/>
                <a:cxnLst>
                  <a:cxn ang="0">
                    <a:pos x="7" y="6"/>
                  </a:cxn>
                  <a:cxn ang="0">
                    <a:pos x="7" y="4"/>
                  </a:cxn>
                  <a:cxn ang="0">
                    <a:pos x="7" y="4"/>
                  </a:cxn>
                  <a:cxn ang="0">
                    <a:pos x="6" y="3"/>
                  </a:cxn>
                  <a:cxn ang="0">
                    <a:pos x="6" y="3"/>
                  </a:cxn>
                  <a:cxn ang="0">
                    <a:pos x="7" y="4"/>
                  </a:cxn>
                  <a:cxn ang="0">
                    <a:pos x="6" y="5"/>
                  </a:cxn>
                  <a:cxn ang="0">
                    <a:pos x="5" y="4"/>
                  </a:cxn>
                  <a:cxn ang="0">
                    <a:pos x="6" y="3"/>
                  </a:cxn>
                  <a:cxn ang="0">
                    <a:pos x="6" y="3"/>
                  </a:cxn>
                  <a:cxn ang="0">
                    <a:pos x="5" y="4"/>
                  </a:cxn>
                  <a:cxn ang="0">
                    <a:pos x="4" y="4"/>
                  </a:cxn>
                  <a:cxn ang="0">
                    <a:pos x="4" y="4"/>
                  </a:cxn>
                  <a:cxn ang="0">
                    <a:pos x="4" y="4"/>
                  </a:cxn>
                  <a:cxn ang="0">
                    <a:pos x="5" y="6"/>
                  </a:cxn>
                  <a:cxn ang="0">
                    <a:pos x="7" y="14"/>
                  </a:cxn>
                  <a:cxn ang="0">
                    <a:pos x="15" y="21"/>
                  </a:cxn>
                  <a:cxn ang="0">
                    <a:pos x="23" y="24"/>
                  </a:cxn>
                  <a:cxn ang="0">
                    <a:pos x="24" y="24"/>
                  </a:cxn>
                  <a:cxn ang="0">
                    <a:pos x="24" y="24"/>
                  </a:cxn>
                  <a:cxn ang="0">
                    <a:pos x="24" y="24"/>
                  </a:cxn>
                  <a:cxn ang="0">
                    <a:pos x="24" y="24"/>
                  </a:cxn>
                  <a:cxn ang="0">
                    <a:pos x="24" y="24"/>
                  </a:cxn>
                  <a:cxn ang="0">
                    <a:pos x="24" y="24"/>
                  </a:cxn>
                  <a:cxn ang="0">
                    <a:pos x="25" y="27"/>
                  </a:cxn>
                  <a:cxn ang="0">
                    <a:pos x="25" y="29"/>
                  </a:cxn>
                  <a:cxn ang="0">
                    <a:pos x="19" y="29"/>
                  </a:cxn>
                  <a:cxn ang="0">
                    <a:pos x="7" y="22"/>
                  </a:cxn>
                  <a:cxn ang="0">
                    <a:pos x="5" y="17"/>
                  </a:cxn>
                  <a:cxn ang="0">
                    <a:pos x="7" y="6"/>
                  </a:cxn>
                  <a:cxn ang="0">
                    <a:pos x="3" y="5"/>
                  </a:cxn>
                  <a:cxn ang="0">
                    <a:pos x="0" y="17"/>
                  </a:cxn>
                  <a:cxn ang="0">
                    <a:pos x="5" y="26"/>
                  </a:cxn>
                  <a:cxn ang="0">
                    <a:pos x="18" y="33"/>
                  </a:cxn>
                  <a:cxn ang="0">
                    <a:pos x="28" y="32"/>
                  </a:cxn>
                  <a:cxn ang="0">
                    <a:pos x="30" y="26"/>
                  </a:cxn>
                  <a:cxn ang="0">
                    <a:pos x="24" y="20"/>
                  </a:cxn>
                  <a:cxn ang="0">
                    <a:pos x="23" y="20"/>
                  </a:cxn>
                  <a:cxn ang="0">
                    <a:pos x="20" y="19"/>
                  </a:cxn>
                  <a:cxn ang="0">
                    <a:pos x="13" y="15"/>
                  </a:cxn>
                  <a:cxn ang="0">
                    <a:pos x="9" y="7"/>
                  </a:cxn>
                  <a:cxn ang="0">
                    <a:pos x="8" y="3"/>
                  </a:cxn>
                  <a:cxn ang="0">
                    <a:pos x="7" y="1"/>
                  </a:cxn>
                  <a:cxn ang="0">
                    <a:pos x="5" y="1"/>
                  </a:cxn>
                  <a:cxn ang="0">
                    <a:pos x="3" y="5"/>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7" name="Freeform 293"/>
              <p:cNvSpPr>
                <a:spLocks/>
              </p:cNvSpPr>
              <p:nvPr/>
            </p:nvSpPr>
            <p:spPr bwMode="auto">
              <a:xfrm>
                <a:off x="-5126413" y="2482569"/>
                <a:ext cx="52957" cy="61496"/>
              </a:xfrm>
              <a:custGeom>
                <a:avLst/>
                <a:gdLst/>
                <a:ahLst/>
                <a:cxnLst>
                  <a:cxn ang="0">
                    <a:pos x="2" y="8"/>
                  </a:cxn>
                  <a:cxn ang="0">
                    <a:pos x="4" y="8"/>
                  </a:cxn>
                  <a:cxn ang="0">
                    <a:pos x="5" y="6"/>
                  </a:cxn>
                  <a:cxn ang="0">
                    <a:pos x="7" y="4"/>
                  </a:cxn>
                  <a:cxn ang="0">
                    <a:pos x="9" y="5"/>
                  </a:cxn>
                  <a:cxn ang="0">
                    <a:pos x="10" y="8"/>
                  </a:cxn>
                  <a:cxn ang="0">
                    <a:pos x="10" y="8"/>
                  </a:cxn>
                  <a:cxn ang="0">
                    <a:pos x="8" y="11"/>
                  </a:cxn>
                  <a:cxn ang="0">
                    <a:pos x="6" y="12"/>
                  </a:cxn>
                  <a:cxn ang="0">
                    <a:pos x="5" y="11"/>
                  </a:cxn>
                  <a:cxn ang="0">
                    <a:pos x="4" y="9"/>
                  </a:cxn>
                  <a:cxn ang="0">
                    <a:pos x="4" y="8"/>
                  </a:cxn>
                  <a:cxn ang="0">
                    <a:pos x="2" y="8"/>
                  </a:cxn>
                  <a:cxn ang="0">
                    <a:pos x="0" y="8"/>
                  </a:cxn>
                  <a:cxn ang="0">
                    <a:pos x="0" y="9"/>
                  </a:cxn>
                  <a:cxn ang="0">
                    <a:pos x="2" y="14"/>
                  </a:cxn>
                  <a:cxn ang="0">
                    <a:pos x="6" y="16"/>
                  </a:cxn>
                  <a:cxn ang="0">
                    <a:pos x="12" y="14"/>
                  </a:cxn>
                  <a:cxn ang="0">
                    <a:pos x="14" y="8"/>
                  </a:cxn>
                  <a:cxn ang="0">
                    <a:pos x="14" y="8"/>
                  </a:cxn>
                  <a:cxn ang="0">
                    <a:pos x="12" y="3"/>
                  </a:cxn>
                  <a:cxn ang="0">
                    <a:pos x="7" y="0"/>
                  </a:cxn>
                  <a:cxn ang="0">
                    <a:pos x="2" y="3"/>
                  </a:cxn>
                  <a:cxn ang="0">
                    <a:pos x="0" y="8"/>
                  </a:cxn>
                  <a:cxn ang="0">
                    <a:pos x="2" y="8"/>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8" name="Freeform 294"/>
              <p:cNvSpPr>
                <a:spLocks/>
              </p:cNvSpPr>
              <p:nvPr/>
            </p:nvSpPr>
            <p:spPr bwMode="auto">
              <a:xfrm>
                <a:off x="-4844781" y="3505842"/>
                <a:ext cx="117949" cy="98392"/>
              </a:xfrm>
              <a:custGeom>
                <a:avLst/>
                <a:gdLst/>
                <a:ahLst/>
                <a:cxnLst>
                  <a:cxn ang="0">
                    <a:pos x="4" y="6"/>
                  </a:cxn>
                  <a:cxn ang="0">
                    <a:pos x="5" y="4"/>
                  </a:cxn>
                  <a:cxn ang="0">
                    <a:pos x="4" y="4"/>
                  </a:cxn>
                  <a:cxn ang="0">
                    <a:pos x="4" y="3"/>
                  </a:cxn>
                  <a:cxn ang="0">
                    <a:pos x="4" y="4"/>
                  </a:cxn>
                  <a:cxn ang="0">
                    <a:pos x="4" y="4"/>
                  </a:cxn>
                  <a:cxn ang="0">
                    <a:pos x="4" y="3"/>
                  </a:cxn>
                  <a:cxn ang="0">
                    <a:pos x="4" y="4"/>
                  </a:cxn>
                  <a:cxn ang="0">
                    <a:pos x="4" y="4"/>
                  </a:cxn>
                  <a:cxn ang="0">
                    <a:pos x="3" y="4"/>
                  </a:cxn>
                  <a:cxn ang="0">
                    <a:pos x="4" y="5"/>
                  </a:cxn>
                  <a:cxn ang="0">
                    <a:pos x="4" y="4"/>
                  </a:cxn>
                  <a:cxn ang="0">
                    <a:pos x="3" y="4"/>
                  </a:cxn>
                  <a:cxn ang="0">
                    <a:pos x="4" y="5"/>
                  </a:cxn>
                  <a:cxn ang="0">
                    <a:pos x="3" y="4"/>
                  </a:cxn>
                  <a:cxn ang="0">
                    <a:pos x="4" y="5"/>
                  </a:cxn>
                  <a:cxn ang="0">
                    <a:pos x="4" y="5"/>
                  </a:cxn>
                  <a:cxn ang="0">
                    <a:pos x="3" y="4"/>
                  </a:cxn>
                  <a:cxn ang="0">
                    <a:pos x="4" y="5"/>
                  </a:cxn>
                  <a:cxn ang="0">
                    <a:pos x="4" y="5"/>
                  </a:cxn>
                  <a:cxn ang="0">
                    <a:pos x="4" y="5"/>
                  </a:cxn>
                  <a:cxn ang="0">
                    <a:pos x="15" y="6"/>
                  </a:cxn>
                  <a:cxn ang="0">
                    <a:pos x="18" y="8"/>
                  </a:cxn>
                  <a:cxn ang="0">
                    <a:pos x="22" y="11"/>
                  </a:cxn>
                  <a:cxn ang="0">
                    <a:pos x="26" y="17"/>
                  </a:cxn>
                  <a:cxn ang="0">
                    <a:pos x="27" y="19"/>
                  </a:cxn>
                  <a:cxn ang="0">
                    <a:pos x="26" y="21"/>
                  </a:cxn>
                  <a:cxn ang="0">
                    <a:pos x="25" y="22"/>
                  </a:cxn>
                  <a:cxn ang="0">
                    <a:pos x="21" y="20"/>
                  </a:cxn>
                  <a:cxn ang="0">
                    <a:pos x="5" y="4"/>
                  </a:cxn>
                  <a:cxn ang="0">
                    <a:pos x="4" y="6"/>
                  </a:cxn>
                  <a:cxn ang="0">
                    <a:pos x="2" y="7"/>
                  </a:cxn>
                  <a:cxn ang="0">
                    <a:pos x="18" y="23"/>
                  </a:cxn>
                  <a:cxn ang="0">
                    <a:pos x="25" y="26"/>
                  </a:cxn>
                  <a:cxn ang="0">
                    <a:pos x="29" y="25"/>
                  </a:cxn>
                  <a:cxn ang="0">
                    <a:pos x="31" y="19"/>
                  </a:cxn>
                  <a:cxn ang="0">
                    <a:pos x="30" y="14"/>
                  </a:cxn>
                  <a:cxn ang="0">
                    <a:pos x="25" y="9"/>
                  </a:cxn>
                  <a:cxn ang="0">
                    <a:pos x="21" y="4"/>
                  </a:cxn>
                  <a:cxn ang="0">
                    <a:pos x="15" y="2"/>
                  </a:cxn>
                  <a:cxn ang="0">
                    <a:pos x="5" y="1"/>
                  </a:cxn>
                  <a:cxn ang="0">
                    <a:pos x="4" y="0"/>
                  </a:cxn>
                  <a:cxn ang="0">
                    <a:pos x="1" y="1"/>
                  </a:cxn>
                  <a:cxn ang="0">
                    <a:pos x="0" y="4"/>
                  </a:cxn>
                  <a:cxn ang="0">
                    <a:pos x="1" y="6"/>
                  </a:cxn>
                  <a:cxn ang="0">
                    <a:pos x="2" y="7"/>
                  </a:cxn>
                  <a:cxn ang="0">
                    <a:pos x="4" y="6"/>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39" name="Freeform 295"/>
              <p:cNvSpPr>
                <a:spLocks/>
              </p:cNvSpPr>
              <p:nvPr/>
            </p:nvSpPr>
            <p:spPr bwMode="auto">
              <a:xfrm>
                <a:off x="-4454828" y="2664594"/>
                <a:ext cx="96285" cy="56576"/>
              </a:xfrm>
              <a:custGeom>
                <a:avLst/>
                <a:gdLst/>
                <a:ahLst/>
                <a:cxnLst>
                  <a:cxn ang="0">
                    <a:pos x="3" y="7"/>
                  </a:cxn>
                  <a:cxn ang="0">
                    <a:pos x="5" y="7"/>
                  </a:cxn>
                  <a:cxn ang="0">
                    <a:pos x="5" y="6"/>
                  </a:cxn>
                  <a:cxn ang="0">
                    <a:pos x="5" y="4"/>
                  </a:cxn>
                  <a:cxn ang="0">
                    <a:pos x="7" y="4"/>
                  </a:cxn>
                  <a:cxn ang="0">
                    <a:pos x="17" y="4"/>
                  </a:cxn>
                  <a:cxn ang="0">
                    <a:pos x="19" y="5"/>
                  </a:cxn>
                  <a:cxn ang="0">
                    <a:pos x="20" y="7"/>
                  </a:cxn>
                  <a:cxn ang="0">
                    <a:pos x="20" y="8"/>
                  </a:cxn>
                  <a:cxn ang="0">
                    <a:pos x="20" y="10"/>
                  </a:cxn>
                  <a:cxn ang="0">
                    <a:pos x="18" y="11"/>
                  </a:cxn>
                  <a:cxn ang="0">
                    <a:pos x="9" y="11"/>
                  </a:cxn>
                  <a:cxn ang="0">
                    <a:pos x="6" y="10"/>
                  </a:cxn>
                  <a:cxn ang="0">
                    <a:pos x="5" y="7"/>
                  </a:cxn>
                  <a:cxn ang="0">
                    <a:pos x="3" y="7"/>
                  </a:cxn>
                  <a:cxn ang="0">
                    <a:pos x="1" y="8"/>
                  </a:cxn>
                  <a:cxn ang="0">
                    <a:pos x="4" y="13"/>
                  </a:cxn>
                  <a:cxn ang="0">
                    <a:pos x="9" y="15"/>
                  </a:cxn>
                  <a:cxn ang="0">
                    <a:pos x="18" y="15"/>
                  </a:cxn>
                  <a:cxn ang="0">
                    <a:pos x="23" y="13"/>
                  </a:cxn>
                  <a:cxn ang="0">
                    <a:pos x="25" y="8"/>
                  </a:cxn>
                  <a:cxn ang="0">
                    <a:pos x="25" y="7"/>
                  </a:cxn>
                  <a:cxn ang="0">
                    <a:pos x="22" y="2"/>
                  </a:cxn>
                  <a:cxn ang="0">
                    <a:pos x="17" y="0"/>
                  </a:cxn>
                  <a:cxn ang="0">
                    <a:pos x="7" y="0"/>
                  </a:cxn>
                  <a:cxn ang="0">
                    <a:pos x="2" y="1"/>
                  </a:cxn>
                  <a:cxn ang="0">
                    <a:pos x="0" y="6"/>
                  </a:cxn>
                  <a:cxn ang="0">
                    <a:pos x="1" y="8"/>
                  </a:cxn>
                  <a:cxn ang="0">
                    <a:pos x="3" y="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0" name="Freeform 296"/>
              <p:cNvSpPr>
                <a:spLocks/>
              </p:cNvSpPr>
              <p:nvPr/>
            </p:nvSpPr>
            <p:spPr bwMode="auto">
              <a:xfrm>
                <a:off x="-3431802" y="2822020"/>
                <a:ext cx="86656" cy="164807"/>
              </a:xfrm>
              <a:custGeom>
                <a:avLst/>
                <a:gdLst/>
                <a:ahLst/>
                <a:cxnLst>
                  <a:cxn ang="0">
                    <a:pos x="3" y="9"/>
                  </a:cxn>
                  <a:cxn ang="0">
                    <a:pos x="1" y="15"/>
                  </a:cxn>
                  <a:cxn ang="0">
                    <a:pos x="6" y="21"/>
                  </a:cxn>
                  <a:cxn ang="0">
                    <a:pos x="6" y="23"/>
                  </a:cxn>
                  <a:cxn ang="0">
                    <a:pos x="2" y="34"/>
                  </a:cxn>
                  <a:cxn ang="0">
                    <a:pos x="0" y="40"/>
                  </a:cxn>
                  <a:cxn ang="0">
                    <a:pos x="0" y="42"/>
                  </a:cxn>
                  <a:cxn ang="0">
                    <a:pos x="2" y="44"/>
                  </a:cxn>
                  <a:cxn ang="0">
                    <a:pos x="4" y="43"/>
                  </a:cxn>
                  <a:cxn ang="0">
                    <a:pos x="15" y="37"/>
                  </a:cxn>
                  <a:cxn ang="0">
                    <a:pos x="23" y="24"/>
                  </a:cxn>
                  <a:cxn ang="0">
                    <a:pos x="14" y="7"/>
                  </a:cxn>
                  <a:cxn ang="0">
                    <a:pos x="12" y="4"/>
                  </a:cxn>
                  <a:cxn ang="0">
                    <a:pos x="12" y="4"/>
                  </a:cxn>
                  <a:cxn ang="0">
                    <a:pos x="12" y="4"/>
                  </a:cxn>
                  <a:cxn ang="0">
                    <a:pos x="12" y="4"/>
                  </a:cxn>
                  <a:cxn ang="0">
                    <a:pos x="12" y="4"/>
                  </a:cxn>
                  <a:cxn ang="0">
                    <a:pos x="12" y="3"/>
                  </a:cxn>
                  <a:cxn ang="0">
                    <a:pos x="10" y="0"/>
                  </a:cxn>
                  <a:cxn ang="0">
                    <a:pos x="4" y="4"/>
                  </a:cxn>
                  <a:cxn ang="0">
                    <a:pos x="5" y="9"/>
                  </a:cxn>
                  <a:cxn ang="0">
                    <a:pos x="8" y="6"/>
                  </a:cxn>
                  <a:cxn ang="0">
                    <a:pos x="10" y="5"/>
                  </a:cxn>
                  <a:cxn ang="0">
                    <a:pos x="10" y="4"/>
                  </a:cxn>
                  <a:cxn ang="0">
                    <a:pos x="10" y="5"/>
                  </a:cxn>
                  <a:cxn ang="0">
                    <a:pos x="10" y="5"/>
                  </a:cxn>
                  <a:cxn ang="0">
                    <a:pos x="9" y="4"/>
                  </a:cxn>
                  <a:cxn ang="0">
                    <a:pos x="10" y="3"/>
                  </a:cxn>
                  <a:cxn ang="0">
                    <a:pos x="10" y="3"/>
                  </a:cxn>
                  <a:cxn ang="0">
                    <a:pos x="9" y="4"/>
                  </a:cxn>
                  <a:cxn ang="0">
                    <a:pos x="8" y="3"/>
                  </a:cxn>
                  <a:cxn ang="0">
                    <a:pos x="8" y="3"/>
                  </a:cxn>
                  <a:cxn ang="0">
                    <a:pos x="9" y="3"/>
                  </a:cxn>
                  <a:cxn ang="0">
                    <a:pos x="8" y="3"/>
                  </a:cxn>
                  <a:cxn ang="0">
                    <a:pos x="9" y="7"/>
                  </a:cxn>
                  <a:cxn ang="0">
                    <a:pos x="19" y="24"/>
                  </a:cxn>
                  <a:cxn ang="0">
                    <a:pos x="10" y="35"/>
                  </a:cxn>
                  <a:cxn ang="0">
                    <a:pos x="2" y="40"/>
                  </a:cxn>
                  <a:cxn ang="0">
                    <a:pos x="2" y="41"/>
                  </a:cxn>
                  <a:cxn ang="0">
                    <a:pos x="2" y="40"/>
                  </a:cxn>
                  <a:cxn ang="0">
                    <a:pos x="2" y="40"/>
                  </a:cxn>
                  <a:cxn ang="0">
                    <a:pos x="4" y="41"/>
                  </a:cxn>
                  <a:cxn ang="0">
                    <a:pos x="2" y="42"/>
                  </a:cxn>
                  <a:cxn ang="0">
                    <a:pos x="2" y="42"/>
                  </a:cxn>
                  <a:cxn ang="0">
                    <a:pos x="4" y="41"/>
                  </a:cxn>
                  <a:cxn ang="0">
                    <a:pos x="4" y="42"/>
                  </a:cxn>
                  <a:cxn ang="0">
                    <a:pos x="4" y="42"/>
                  </a:cxn>
                  <a:cxn ang="0">
                    <a:pos x="3" y="42"/>
                  </a:cxn>
                  <a:cxn ang="0">
                    <a:pos x="5" y="41"/>
                  </a:cxn>
                  <a:cxn ang="0">
                    <a:pos x="7" y="34"/>
                  </a:cxn>
                  <a:cxn ang="0">
                    <a:pos x="10" y="23"/>
                  </a:cxn>
                  <a:cxn ang="0">
                    <a:pos x="9" y="18"/>
                  </a:cxn>
                  <a:cxn ang="0">
                    <a:pos x="6" y="16"/>
                  </a:cxn>
                  <a:cxn ang="0">
                    <a:pos x="6" y="13"/>
                  </a:cxn>
                  <a:cxn ang="0">
                    <a:pos x="5" y="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1" name="Freeform 297"/>
              <p:cNvSpPr>
                <a:spLocks/>
              </p:cNvSpPr>
              <p:nvPr/>
            </p:nvSpPr>
            <p:spPr bwMode="auto">
              <a:xfrm>
                <a:off x="-3487167" y="2888436"/>
                <a:ext cx="64993" cy="66414"/>
              </a:xfrm>
              <a:custGeom>
                <a:avLst/>
                <a:gdLst/>
                <a:ahLst/>
                <a:cxnLst>
                  <a:cxn ang="0">
                    <a:pos x="10" y="2"/>
                  </a:cxn>
                  <a:cxn ang="0">
                    <a:pos x="10" y="4"/>
                  </a:cxn>
                  <a:cxn ang="0">
                    <a:pos x="13" y="5"/>
                  </a:cxn>
                  <a:cxn ang="0">
                    <a:pos x="14" y="6"/>
                  </a:cxn>
                  <a:cxn ang="0">
                    <a:pos x="14" y="6"/>
                  </a:cxn>
                  <a:cxn ang="0">
                    <a:pos x="14" y="6"/>
                  </a:cxn>
                  <a:cxn ang="0">
                    <a:pos x="14" y="6"/>
                  </a:cxn>
                  <a:cxn ang="0">
                    <a:pos x="14" y="6"/>
                  </a:cxn>
                  <a:cxn ang="0">
                    <a:pos x="14" y="6"/>
                  </a:cxn>
                  <a:cxn ang="0">
                    <a:pos x="14" y="6"/>
                  </a:cxn>
                  <a:cxn ang="0">
                    <a:pos x="14" y="6"/>
                  </a:cxn>
                  <a:cxn ang="0">
                    <a:pos x="12" y="10"/>
                  </a:cxn>
                  <a:cxn ang="0">
                    <a:pos x="11" y="11"/>
                  </a:cxn>
                  <a:cxn ang="0">
                    <a:pos x="10" y="12"/>
                  </a:cxn>
                  <a:cxn ang="0">
                    <a:pos x="6" y="12"/>
                  </a:cxn>
                  <a:cxn ang="0">
                    <a:pos x="4" y="12"/>
                  </a:cxn>
                  <a:cxn ang="0">
                    <a:pos x="4" y="12"/>
                  </a:cxn>
                  <a:cxn ang="0">
                    <a:pos x="4" y="11"/>
                  </a:cxn>
                  <a:cxn ang="0">
                    <a:pos x="7" y="6"/>
                  </a:cxn>
                  <a:cxn ang="0">
                    <a:pos x="10" y="4"/>
                  </a:cxn>
                  <a:cxn ang="0">
                    <a:pos x="10" y="2"/>
                  </a:cxn>
                  <a:cxn ang="0">
                    <a:pos x="10" y="0"/>
                  </a:cxn>
                  <a:cxn ang="0">
                    <a:pos x="4" y="3"/>
                  </a:cxn>
                  <a:cxn ang="0">
                    <a:pos x="0" y="10"/>
                  </a:cxn>
                  <a:cxn ang="0">
                    <a:pos x="0" y="12"/>
                  </a:cxn>
                  <a:cxn ang="0">
                    <a:pos x="2" y="16"/>
                  </a:cxn>
                  <a:cxn ang="0">
                    <a:pos x="6" y="17"/>
                  </a:cxn>
                  <a:cxn ang="0">
                    <a:pos x="11" y="16"/>
                  </a:cxn>
                  <a:cxn ang="0">
                    <a:pos x="14" y="14"/>
                  </a:cxn>
                  <a:cxn ang="0">
                    <a:pos x="16" y="11"/>
                  </a:cxn>
                  <a:cxn ang="0">
                    <a:pos x="18" y="8"/>
                  </a:cxn>
                  <a:cxn ang="0">
                    <a:pos x="18" y="6"/>
                  </a:cxn>
                  <a:cxn ang="0">
                    <a:pos x="17" y="3"/>
                  </a:cxn>
                  <a:cxn ang="0">
                    <a:pos x="13" y="1"/>
                  </a:cxn>
                  <a:cxn ang="0">
                    <a:pos x="10" y="0"/>
                  </a:cxn>
                  <a:cxn ang="0">
                    <a:pos x="10" y="2"/>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w="9525">
                <a:noFill/>
                <a:round/>
                <a:headEnd/>
                <a:tailEnd/>
              </a:ln>
            </p:spPr>
            <p:txBody>
              <a:bodyPr/>
              <a:lstStyle/>
              <a:p>
                <a:pPr defTabSz="957756" fontAlgn="auto">
                  <a:spcBef>
                    <a:spcPts val="0"/>
                  </a:spcBef>
                  <a:spcAft>
                    <a:spcPts val="0"/>
                  </a:spcAft>
                  <a:defRPr/>
                </a:pPr>
                <a:endParaRPr lang="en-US">
                  <a:latin typeface="+mn-lt"/>
                  <a:cs typeface="+mn-cs"/>
                </a:endParaRPr>
              </a:p>
            </p:txBody>
          </p:sp>
          <p:sp>
            <p:nvSpPr>
              <p:cNvPr id="142" name="Freeform 298"/>
              <p:cNvSpPr>
                <a:spLocks/>
              </p:cNvSpPr>
              <p:nvPr/>
            </p:nvSpPr>
            <p:spPr bwMode="auto">
              <a:xfrm>
                <a:off x="-5085493" y="2418615"/>
                <a:ext cx="9628" cy="1584105"/>
              </a:xfrm>
              <a:custGeom>
                <a:avLst/>
                <a:gdLst/>
                <a:ahLst/>
                <a:cxnLst>
                  <a:cxn ang="0">
                    <a:pos x="2" y="421"/>
                  </a:cxn>
                  <a:cxn ang="0">
                    <a:pos x="0" y="0"/>
                  </a:cxn>
                </a:cxnLst>
                <a:rect l="0" t="0" r="r" b="b"/>
                <a:pathLst>
                  <a:path w="2" h="421">
                    <a:moveTo>
                      <a:pt x="2" y="421"/>
                    </a:moveTo>
                    <a:cubicBezTo>
                      <a:pt x="0" y="340"/>
                      <a:pt x="0" y="0"/>
                      <a:pt x="0" y="0"/>
                    </a:cubicBezTo>
                  </a:path>
                </a:pathLst>
              </a:custGeom>
              <a:noFill/>
              <a:ln w="6350" cap="flat">
                <a:solidFill>
                  <a:srgbClr val="FFFFFF"/>
                </a:solidFill>
                <a:prstDash val="solid"/>
                <a:miter lim="800000"/>
                <a:headEnd/>
                <a:tailEnd/>
              </a:ln>
            </p:spPr>
            <p:txBody>
              <a:bodyPr/>
              <a:lstStyle/>
              <a:p>
                <a:pPr defTabSz="957756" fontAlgn="auto">
                  <a:spcBef>
                    <a:spcPts val="0"/>
                  </a:spcBef>
                  <a:spcAft>
                    <a:spcPts val="0"/>
                  </a:spcAft>
                  <a:defRPr/>
                </a:pPr>
                <a:endParaRPr lang="en-US">
                  <a:latin typeface="+mn-lt"/>
                  <a:cs typeface="+mn-cs"/>
                </a:endParaRPr>
              </a:p>
            </p:txBody>
          </p:sp>
          <p:sp>
            <p:nvSpPr>
              <p:cNvPr id="143" name="Freeform 299"/>
              <p:cNvSpPr>
                <a:spLocks/>
              </p:cNvSpPr>
              <p:nvPr/>
            </p:nvSpPr>
            <p:spPr bwMode="auto">
              <a:xfrm>
                <a:off x="-2902237" y="2418615"/>
                <a:ext cx="647514" cy="1648059"/>
              </a:xfrm>
              <a:custGeom>
                <a:avLst/>
                <a:gdLst/>
                <a:ahLst/>
                <a:cxnLst>
                  <a:cxn ang="0">
                    <a:pos x="0" y="0"/>
                  </a:cxn>
                  <a:cxn ang="0">
                    <a:pos x="136" y="198"/>
                  </a:cxn>
                  <a:cxn ang="0">
                    <a:pos x="170" y="438"/>
                  </a:cxn>
                </a:cxnLst>
                <a:rect l="0" t="0" r="r" b="b"/>
                <a:pathLst>
                  <a:path w="172" h="438">
                    <a:moveTo>
                      <a:pt x="0" y="0"/>
                    </a:moveTo>
                    <a:cubicBezTo>
                      <a:pt x="73" y="63"/>
                      <a:pt x="120" y="122"/>
                      <a:pt x="136" y="198"/>
                    </a:cubicBezTo>
                    <a:cubicBezTo>
                      <a:pt x="152" y="274"/>
                      <a:pt x="172" y="418"/>
                      <a:pt x="170" y="438"/>
                    </a:cubicBezTo>
                  </a:path>
                </a:pathLst>
              </a:custGeom>
              <a:noFill/>
              <a:ln w="6350" cap="flat">
                <a:solidFill>
                  <a:srgbClr val="FFFFFF"/>
                </a:solidFill>
                <a:prstDash val="solid"/>
                <a:miter lim="800000"/>
                <a:headEnd/>
                <a:tailEnd/>
              </a:ln>
            </p:spPr>
            <p:txBody>
              <a:bodyPr/>
              <a:lstStyle/>
              <a:p>
                <a:pPr defTabSz="957756" fontAlgn="auto">
                  <a:spcBef>
                    <a:spcPts val="0"/>
                  </a:spcBef>
                  <a:spcAft>
                    <a:spcPts val="0"/>
                  </a:spcAft>
                  <a:defRPr/>
                </a:pPr>
                <a:endParaRPr lang="en-US">
                  <a:latin typeface="+mn-lt"/>
                  <a:cs typeface="+mn-cs"/>
                </a:endParaRPr>
              </a:p>
            </p:txBody>
          </p:sp>
        </p:grpSp>
        <p:grpSp>
          <p:nvGrpSpPr>
            <p:cNvPr id="49" name="Group 21"/>
            <p:cNvGrpSpPr>
              <a:grpSpLocks/>
            </p:cNvGrpSpPr>
            <p:nvPr userDrawn="1">
              <p:custDataLst>
                <p:tags r:id="rId14"/>
              </p:custDataLst>
            </p:nvPr>
          </p:nvGrpSpPr>
          <p:grpSpPr bwMode="auto">
            <a:xfrm>
              <a:off x="6450012" y="3926681"/>
              <a:ext cx="3425033" cy="1653383"/>
              <a:chOff x="6450011" y="3926681"/>
              <a:chExt cx="3425034" cy="1653383"/>
            </a:xfrm>
          </p:grpSpPr>
          <p:sp>
            <p:nvSpPr>
              <p:cNvPr id="17" name="Oval 22"/>
              <p:cNvSpPr/>
              <p:nvPr/>
            </p:nvSpPr>
            <p:spPr>
              <a:xfrm>
                <a:off x="6821694" y="4042484"/>
                <a:ext cx="55785" cy="57006"/>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18" name="Oval 23"/>
              <p:cNvSpPr/>
              <p:nvPr/>
            </p:nvSpPr>
            <p:spPr>
              <a:xfrm>
                <a:off x="6449799" y="4283171"/>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19" name="Oval 24"/>
              <p:cNvSpPr/>
              <p:nvPr/>
            </p:nvSpPr>
            <p:spPr>
              <a:xfrm>
                <a:off x="6528310" y="4500635"/>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0" name="Oval 25"/>
              <p:cNvSpPr/>
              <p:nvPr/>
            </p:nvSpPr>
            <p:spPr>
              <a:xfrm>
                <a:off x="6685332" y="4680095"/>
                <a:ext cx="55785" cy="57006"/>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1" name="Oval 26"/>
              <p:cNvSpPr/>
              <p:nvPr/>
            </p:nvSpPr>
            <p:spPr>
              <a:xfrm>
                <a:off x="7234911" y="5150914"/>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2" name="Oval 27"/>
              <p:cNvSpPr/>
              <p:nvPr/>
            </p:nvSpPr>
            <p:spPr>
              <a:xfrm>
                <a:off x="6968386" y="5484499"/>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3" name="Oval 28"/>
              <p:cNvSpPr/>
              <p:nvPr/>
            </p:nvSpPr>
            <p:spPr>
              <a:xfrm>
                <a:off x="7121277" y="5524613"/>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4" name="Oval 29"/>
              <p:cNvSpPr/>
              <p:nvPr/>
            </p:nvSpPr>
            <p:spPr>
              <a:xfrm>
                <a:off x="9819582" y="5476054"/>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5" name="Oval 30"/>
              <p:cNvSpPr/>
              <p:nvPr/>
            </p:nvSpPr>
            <p:spPr>
              <a:xfrm>
                <a:off x="9272069" y="4965120"/>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6" name="Oval 31"/>
              <p:cNvSpPr/>
              <p:nvPr/>
            </p:nvSpPr>
            <p:spPr>
              <a:xfrm>
                <a:off x="9323722" y="4696985"/>
                <a:ext cx="55784" cy="57006"/>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7" name="Oval 32"/>
              <p:cNvSpPr/>
              <p:nvPr/>
            </p:nvSpPr>
            <p:spPr>
              <a:xfrm>
                <a:off x="9410497" y="4726543"/>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8" name="Oval 33"/>
              <p:cNvSpPr/>
              <p:nvPr/>
            </p:nvSpPr>
            <p:spPr>
              <a:xfrm>
                <a:off x="9418761" y="4589310"/>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29" name="Oval 34"/>
              <p:cNvSpPr/>
              <p:nvPr/>
            </p:nvSpPr>
            <p:spPr>
              <a:xfrm>
                <a:off x="9096452" y="4399293"/>
                <a:ext cx="55784" cy="5700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0" name="Oval 35"/>
              <p:cNvSpPr/>
              <p:nvPr/>
            </p:nvSpPr>
            <p:spPr>
              <a:xfrm>
                <a:off x="8933231" y="4684318"/>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1" name="Oval 36"/>
              <p:cNvSpPr/>
              <p:nvPr/>
            </p:nvSpPr>
            <p:spPr>
              <a:xfrm>
                <a:off x="8600592" y="4547084"/>
                <a:ext cx="55784" cy="5700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2" name="Oval 37"/>
              <p:cNvSpPr/>
              <p:nvPr/>
            </p:nvSpPr>
            <p:spPr>
              <a:xfrm>
                <a:off x="8612989" y="4673762"/>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3" name="Oval 38"/>
              <p:cNvSpPr/>
              <p:nvPr/>
            </p:nvSpPr>
            <p:spPr>
              <a:xfrm>
                <a:off x="8369191" y="4378180"/>
                <a:ext cx="55784" cy="5700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4" name="Oval 39"/>
              <p:cNvSpPr/>
              <p:nvPr/>
            </p:nvSpPr>
            <p:spPr>
              <a:xfrm>
                <a:off x="7844406" y="4437297"/>
                <a:ext cx="55784" cy="5700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5" name="Oval 40"/>
              <p:cNvSpPr/>
              <p:nvPr/>
            </p:nvSpPr>
            <p:spPr>
              <a:xfrm>
                <a:off x="7914653" y="4259948"/>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6" name="Oval 41"/>
              <p:cNvSpPr/>
              <p:nvPr/>
            </p:nvSpPr>
            <p:spPr>
              <a:xfrm>
                <a:off x="7982833" y="4259948"/>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7" name="Oval 42"/>
              <p:cNvSpPr/>
              <p:nvPr/>
            </p:nvSpPr>
            <p:spPr>
              <a:xfrm>
                <a:off x="8053080" y="4173384"/>
                <a:ext cx="55785" cy="57006"/>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8" name="Oval 43"/>
              <p:cNvSpPr/>
              <p:nvPr/>
            </p:nvSpPr>
            <p:spPr>
              <a:xfrm>
                <a:off x="8030353" y="4048818"/>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39" name="Oval 44"/>
              <p:cNvSpPr/>
              <p:nvPr/>
            </p:nvSpPr>
            <p:spPr>
              <a:xfrm>
                <a:off x="8137790" y="3926363"/>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0" name="Oval 45"/>
              <p:cNvSpPr/>
              <p:nvPr/>
            </p:nvSpPr>
            <p:spPr>
              <a:xfrm>
                <a:off x="8212169" y="3966477"/>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1" name="Oval 46"/>
              <p:cNvSpPr/>
              <p:nvPr/>
            </p:nvSpPr>
            <p:spPr>
              <a:xfrm>
                <a:off x="8146054" y="4034039"/>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2" name="Oval 47"/>
              <p:cNvSpPr/>
              <p:nvPr/>
            </p:nvSpPr>
            <p:spPr>
              <a:xfrm>
                <a:off x="8086137" y="4124825"/>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3" name="Oval 48"/>
              <p:cNvSpPr/>
              <p:nvPr/>
            </p:nvSpPr>
            <p:spPr>
              <a:xfrm>
                <a:off x="8150186" y="4116380"/>
                <a:ext cx="55784" cy="5700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4" name="Oval 49"/>
              <p:cNvSpPr/>
              <p:nvPr/>
            </p:nvSpPr>
            <p:spPr>
              <a:xfrm>
                <a:off x="8205970" y="4148048"/>
                <a:ext cx="53718"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5" name="Oval 50"/>
              <p:cNvSpPr/>
              <p:nvPr/>
            </p:nvSpPr>
            <p:spPr>
              <a:xfrm>
                <a:off x="8241094" y="4198720"/>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6" name="Oval 51"/>
              <p:cNvSpPr/>
              <p:nvPr/>
            </p:nvSpPr>
            <p:spPr>
              <a:xfrm>
                <a:off x="8243159" y="4259948"/>
                <a:ext cx="55785"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7" name="Oval 52"/>
              <p:cNvSpPr/>
              <p:nvPr/>
            </p:nvSpPr>
            <p:spPr>
              <a:xfrm>
                <a:off x="8170847" y="4276838"/>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sp>
            <p:nvSpPr>
              <p:cNvPr id="48" name="Oval 53"/>
              <p:cNvSpPr/>
              <p:nvPr/>
            </p:nvSpPr>
            <p:spPr>
              <a:xfrm>
                <a:off x="8129525" y="4202942"/>
                <a:ext cx="55784" cy="5489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756" fontAlgn="auto">
                  <a:spcBef>
                    <a:spcPts val="0"/>
                  </a:spcBef>
                  <a:spcAft>
                    <a:spcPts val="0"/>
                  </a:spcAft>
                  <a:defRPr/>
                </a:pPr>
                <a:endParaRPr lang="en-US" sz="1300"/>
              </a:p>
            </p:txBody>
          </p:sp>
        </p:grpSp>
      </p:grpSp>
      <p:sp>
        <p:nvSpPr>
          <p:cNvPr id="344" name="Rectangle 9"/>
          <p:cNvSpPr>
            <a:spLocks noChangeArrowheads="1"/>
          </p:cNvSpPr>
          <p:nvPr userDrawn="1">
            <p:custDataLst>
              <p:tags r:id="rId12"/>
            </p:custDataLst>
          </p:nvPr>
        </p:nvSpPr>
        <p:spPr bwMode="gray">
          <a:xfrm>
            <a:off x="1117963" y="3617149"/>
            <a:ext cx="425984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lIns="360000" tIns="50951" rIns="216000" bIns="144000" anchor="b"/>
          <a:lstStyle/>
          <a:p>
            <a:pPr algn="just" defTabSz="1042966" fontAlgn="auto">
              <a:spcBef>
                <a:spcPts val="0"/>
              </a:spcBef>
              <a:spcAft>
                <a:spcPts val="0"/>
              </a:spcAft>
              <a:defRPr/>
            </a:pPr>
            <a:r>
              <a:rPr lang="en-US" sz="1800" b="1">
                <a:solidFill>
                  <a:schemeClr val="bg1"/>
                </a:solidFill>
                <a:latin typeface="Arial"/>
                <a:cs typeface="Arial"/>
              </a:rPr>
              <a:t>About Capgemini</a:t>
            </a:r>
            <a:endParaRPr lang="en-US" sz="1000">
              <a:solidFill>
                <a:schemeClr val="bg1"/>
              </a:solidFill>
            </a:endParaRPr>
          </a:p>
          <a:p>
            <a:pPr algn="just" defTabSz="957756" fontAlgn="auto">
              <a:spcBef>
                <a:spcPts val="0"/>
              </a:spcBef>
              <a:spcAft>
                <a:spcPts val="0"/>
              </a:spcAft>
              <a:defRPr/>
            </a:pPr>
            <a:endParaRPr lang="en-US" sz="1000">
              <a:solidFill>
                <a:schemeClr val="bg1"/>
              </a:solidFill>
            </a:endParaRPr>
          </a:p>
          <a:p>
            <a:pPr algn="just" defTabSz="957756" fontAlgn="auto">
              <a:spcBef>
                <a:spcPts val="0"/>
              </a:spcBef>
              <a:spcAft>
                <a:spcPts val="0"/>
              </a:spcAft>
              <a:defRPr/>
            </a:pPr>
            <a:r>
              <a:rPr lang="en-US" sz="1000">
                <a:solidFill>
                  <a:schemeClr val="bg1"/>
                </a:solidFill>
              </a:rPr>
              <a:t>With more than 125,000 people in 44 countries, Capgemini is one of the world's foremost providers of consulting, technology and outsourcing services. The Group reported 2012 global revenues of EUR 10.3 billion.</a:t>
            </a:r>
          </a:p>
          <a:p>
            <a:pPr algn="just" defTabSz="957756" fontAlgn="auto">
              <a:spcBef>
                <a:spcPts val="0"/>
              </a:spcBef>
              <a:spcAft>
                <a:spcPts val="0"/>
              </a:spcAft>
              <a:defRPr/>
            </a:pPr>
            <a:r>
              <a:rPr lang="en-US" sz="1000">
                <a:solidFill>
                  <a:schemeClr val="bg1"/>
                </a:solidFill>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err="1">
                <a:solidFill>
                  <a:schemeClr val="bg1"/>
                </a:solidFill>
              </a:rPr>
              <a:t>Experience</a:t>
            </a:r>
            <a:r>
              <a:rPr lang="en-US" sz="1000" baseline="30000" err="1">
                <a:solidFill>
                  <a:schemeClr val="bg1"/>
                </a:solidFill>
              </a:rPr>
              <a:t>TM</a:t>
            </a:r>
            <a:r>
              <a:rPr lang="en-US" sz="1000">
                <a:solidFill>
                  <a:schemeClr val="bg1"/>
                </a:solidFill>
              </a:rPr>
              <a:t>, and draws on </a:t>
            </a:r>
            <a:r>
              <a:rPr lang="en-US" sz="1000" err="1">
                <a:solidFill>
                  <a:schemeClr val="bg1"/>
                </a:solidFill>
              </a:rPr>
              <a:t>Rightshore</a:t>
            </a:r>
            <a:r>
              <a:rPr lang="en-US" sz="1000" b="1" baseline="30000">
                <a:solidFill>
                  <a:schemeClr val="bg1"/>
                </a:solidFill>
              </a:rPr>
              <a:t> ®</a:t>
            </a:r>
            <a:r>
              <a:rPr lang="en-US" sz="1000">
                <a:solidFill>
                  <a:schemeClr val="bg1"/>
                </a:solidFill>
              </a:rPr>
              <a:t>, its worldwide delivery model.</a:t>
            </a:r>
          </a:p>
          <a:p>
            <a:pPr algn="just" defTabSz="957756" fontAlgn="auto">
              <a:spcBef>
                <a:spcPts val="0"/>
              </a:spcBef>
              <a:spcAft>
                <a:spcPts val="0"/>
              </a:spcAft>
              <a:defRPr/>
            </a:pPr>
            <a:endParaRPr lang="en-US" sz="1050">
              <a:solidFill>
                <a:schemeClr val="bg1"/>
              </a:solidFill>
            </a:endParaRPr>
          </a:p>
        </p:txBody>
      </p:sp>
      <p:pic>
        <p:nvPicPr>
          <p:cNvPr id="345" name="Image 337" descr="CBE_Label_ppt.png"/>
          <p:cNvPicPr>
            <a:picLocks noChangeAspect="1"/>
          </p:cNvPicPr>
          <p:nvPr userDrawn="1"/>
        </p:nvPicPr>
        <p:blipFill>
          <a:blip r:embed="rId30" cstate="print"/>
          <a:srcRect/>
          <a:stretch>
            <a:fillRect/>
          </a:stretch>
        </p:blipFill>
        <p:spPr bwMode="auto">
          <a:xfrm>
            <a:off x="868363" y="3468688"/>
            <a:ext cx="519112" cy="522287"/>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graphicFrame>
        <p:nvGraphicFramePr>
          <p:cNvPr id="337" name="Object 336" hidden="1"/>
          <p:cNvGraphicFramePr>
            <a:graphicFrameLocks noChangeAspect="1"/>
          </p:cNvGraphicFramePr>
          <p:nvPr/>
        </p:nvGraphicFramePr>
        <p:xfrm>
          <a:off x="0" y="0"/>
          <a:ext cx="147061" cy="143985"/>
        </p:xfrm>
        <a:graphic>
          <a:graphicData uri="http://schemas.openxmlformats.org/presentationml/2006/ole">
            <p:oleObj spid="_x0000_s132166" name="think-cell Slide" r:id="rId7" imgW="360" imgH="360" progId="">
              <p:embed/>
            </p:oleObj>
          </a:graphicData>
        </a:graphic>
      </p:graphicFrame>
      <p:grpSp>
        <p:nvGrpSpPr>
          <p:cNvPr id="5" name="Group 351"/>
          <p:cNvGrpSpPr/>
          <p:nvPr userDrawn="1">
            <p:custDataLst>
              <p:tags r:id="rId2"/>
            </p:custDataLst>
          </p:nvPr>
        </p:nvGrpSpPr>
        <p:grpSpPr>
          <a:xfrm>
            <a:off x="5781928" y="3258545"/>
            <a:ext cx="3701555" cy="2118522"/>
            <a:chOff x="5511798" y="3584333"/>
            <a:chExt cx="4818106" cy="2816468"/>
          </a:xfrm>
        </p:grpSpPr>
        <p:grpSp>
          <p:nvGrpSpPr>
            <p:cNvPr id="6" name="Group 54"/>
            <p:cNvGrpSpPr/>
            <p:nvPr userDrawn="1">
              <p:custDataLst>
                <p:tags r:id="rId4"/>
              </p:custDataLst>
            </p:nvPr>
          </p:nvGrpSpPr>
          <p:grpSpPr>
            <a:xfrm>
              <a:off x="5511798" y="3584333"/>
              <a:ext cx="4818106" cy="2816468"/>
              <a:chOff x="-6346822" y="2366960"/>
              <a:chExt cx="5613397" cy="3281360"/>
            </a:xfrm>
          </p:grpSpPr>
          <p:grpSp>
            <p:nvGrpSpPr>
              <p:cNvPr id="40" name="Group 205"/>
              <p:cNvGrpSpPr>
                <a:grpSpLocks/>
              </p:cNvGrpSpPr>
              <p:nvPr/>
            </p:nvGrpSpPr>
            <p:grpSpPr bwMode="auto">
              <a:xfrm>
                <a:off x="-6170610" y="2416173"/>
                <a:ext cx="5135561" cy="3197223"/>
                <a:chOff x="-3887" y="1522"/>
                <a:chExt cx="3235" cy="2014"/>
              </a:xfrm>
            </p:grpSpPr>
            <p:sp>
              <p:nvSpPr>
                <p:cNvPr id="135" name="Freeform 5"/>
                <p:cNvSpPr>
                  <a:spLocks noEditPoints="1"/>
                </p:cNvSpPr>
                <p:nvPr/>
              </p:nvSpPr>
              <p:spPr bwMode="auto">
                <a:xfrm>
                  <a:off x="-2017" y="3069"/>
                  <a:ext cx="137" cy="3"/>
                </a:xfrm>
                <a:custGeom>
                  <a:avLst/>
                  <a:gdLst/>
                  <a:ahLst/>
                  <a:cxnLst>
                    <a:cxn ang="0">
                      <a:pos x="58" y="1"/>
                    </a:cxn>
                    <a:cxn ang="0">
                      <a:pos x="58" y="0"/>
                    </a:cxn>
                    <a:cxn ang="0">
                      <a:pos x="0" y="0"/>
                    </a:cxn>
                    <a:cxn ang="0">
                      <a:pos x="0" y="1"/>
                    </a:cxn>
                    <a:cxn ang="0">
                      <a:pos x="58" y="0"/>
                    </a:cxn>
                    <a:cxn ang="0">
                      <a:pos x="58" y="0"/>
                    </a:cxn>
                  </a:cxnLst>
                  <a:rect l="0" t="0" r="r" b="b"/>
                  <a:pathLst>
                    <a:path w="58" h="1">
                      <a:moveTo>
                        <a:pt x="58" y="1"/>
                      </a:moveTo>
                      <a:cubicBezTo>
                        <a:pt x="58" y="0"/>
                        <a:pt x="58" y="0"/>
                        <a:pt x="58" y="0"/>
                      </a:cubicBezTo>
                      <a:moveTo>
                        <a:pt x="0" y="0"/>
                      </a:moveTo>
                      <a:cubicBezTo>
                        <a:pt x="0" y="1"/>
                        <a:pt x="0" y="1"/>
                        <a:pt x="0" y="1"/>
                      </a:cubicBezTo>
                      <a:moveTo>
                        <a:pt x="58" y="0"/>
                      </a:moveTo>
                      <a:cubicBezTo>
                        <a:pt x="58" y="0"/>
                        <a:pt x="58" y="0"/>
                        <a:pt x="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
                <p:cNvSpPr>
                  <a:spLocks/>
                </p:cNvSpPr>
                <p:nvPr/>
              </p:nvSpPr>
              <p:spPr bwMode="auto">
                <a:xfrm>
                  <a:off x="-2718" y="2861"/>
                  <a:ext cx="12" cy="2"/>
                </a:xfrm>
                <a:custGeom>
                  <a:avLst/>
                  <a:gdLst/>
                  <a:ahLst/>
                  <a:cxnLst>
                    <a:cxn ang="0">
                      <a:pos x="5" y="0"/>
                    </a:cxn>
                    <a:cxn ang="0">
                      <a:pos x="0" y="0"/>
                    </a:cxn>
                    <a:cxn ang="0">
                      <a:pos x="0" y="1"/>
                    </a:cxn>
                    <a:cxn ang="0">
                      <a:pos x="5" y="1"/>
                    </a:cxn>
                    <a:cxn ang="0">
                      <a:pos x="5" y="0"/>
                    </a:cxn>
                  </a:cxnLst>
                  <a:rect l="0" t="0" r="r" b="b"/>
                  <a:pathLst>
                    <a:path w="5" h="1">
                      <a:moveTo>
                        <a:pt x="5" y="0"/>
                      </a:moveTo>
                      <a:cubicBezTo>
                        <a:pt x="0" y="0"/>
                        <a:pt x="0" y="0"/>
                        <a:pt x="0" y="0"/>
                      </a:cubicBezTo>
                      <a:cubicBezTo>
                        <a:pt x="0" y="1"/>
                        <a:pt x="0" y="1"/>
                        <a:pt x="0" y="1"/>
                      </a:cubicBezTo>
                      <a:cubicBezTo>
                        <a:pt x="5" y="1"/>
                        <a:pt x="5" y="1"/>
                        <a:pt x="5" y="1"/>
                      </a:cubicBezTo>
                      <a:cubicBezTo>
                        <a:pt x="5" y="0"/>
                        <a:pt x="5" y="0"/>
                        <a:pt x="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7"/>
                <p:cNvSpPr>
                  <a:spLocks/>
                </p:cNvSpPr>
                <p:nvPr/>
              </p:nvSpPr>
              <p:spPr bwMode="auto">
                <a:xfrm>
                  <a:off x="-1028" y="2861"/>
                  <a:ext cx="1" cy="2"/>
                </a:xfrm>
                <a:custGeom>
                  <a:avLst/>
                  <a:gdLst/>
                  <a:ahLst/>
                  <a:cxnLst>
                    <a:cxn ang="0">
                      <a:pos x="0" y="0"/>
                    </a:cxn>
                    <a:cxn ang="0">
                      <a:pos x="0" y="1"/>
                    </a:cxn>
                    <a:cxn ang="0">
                      <a:pos x="0" y="1"/>
                    </a:cxn>
                    <a:cxn ang="0">
                      <a:pos x="0" y="0"/>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8"/>
                <p:cNvSpPr>
                  <a:spLocks noEditPoints="1"/>
                </p:cNvSpPr>
                <p:nvPr/>
              </p:nvSpPr>
              <p:spPr bwMode="auto">
                <a:xfrm>
                  <a:off x="-2197" y="2223"/>
                  <a:ext cx="1257" cy="3"/>
                </a:xfrm>
                <a:custGeom>
                  <a:avLst/>
                  <a:gdLst/>
                  <a:ahLst/>
                  <a:cxnLst>
                    <a:cxn ang="0">
                      <a:pos x="0" y="0"/>
                    </a:cxn>
                    <a:cxn ang="0">
                      <a:pos x="0" y="0"/>
                    </a:cxn>
                    <a:cxn ang="0">
                      <a:pos x="0" y="1"/>
                    </a:cxn>
                    <a:cxn ang="0">
                      <a:pos x="0" y="0"/>
                    </a:cxn>
                    <a:cxn ang="0">
                      <a:pos x="230" y="0"/>
                    </a:cxn>
                    <a:cxn ang="0">
                      <a:pos x="228" y="0"/>
                    </a:cxn>
                    <a:cxn ang="0">
                      <a:pos x="228" y="1"/>
                    </a:cxn>
                    <a:cxn ang="0">
                      <a:pos x="230" y="1"/>
                    </a:cxn>
                    <a:cxn ang="0">
                      <a:pos x="230" y="0"/>
                    </a:cxn>
                    <a:cxn ang="0">
                      <a:pos x="431" y="0"/>
                    </a:cxn>
                    <a:cxn ang="0">
                      <a:pos x="426" y="0"/>
                    </a:cxn>
                    <a:cxn ang="0">
                      <a:pos x="426" y="1"/>
                    </a:cxn>
                    <a:cxn ang="0">
                      <a:pos x="431" y="1"/>
                    </a:cxn>
                    <a:cxn ang="0">
                      <a:pos x="431" y="0"/>
                    </a:cxn>
                    <a:cxn ang="0">
                      <a:pos x="442" y="0"/>
                    </a:cxn>
                    <a:cxn ang="0">
                      <a:pos x="436" y="0"/>
                    </a:cxn>
                    <a:cxn ang="0">
                      <a:pos x="436" y="1"/>
                    </a:cxn>
                    <a:cxn ang="0">
                      <a:pos x="442" y="1"/>
                    </a:cxn>
                    <a:cxn ang="0">
                      <a:pos x="442" y="0"/>
                    </a:cxn>
                    <a:cxn ang="0">
                      <a:pos x="462" y="0"/>
                    </a:cxn>
                    <a:cxn ang="0">
                      <a:pos x="458" y="0"/>
                    </a:cxn>
                    <a:cxn ang="0">
                      <a:pos x="459" y="1"/>
                    </a:cxn>
                    <a:cxn ang="0">
                      <a:pos x="462" y="1"/>
                    </a:cxn>
                    <a:cxn ang="0">
                      <a:pos x="462" y="0"/>
                    </a:cxn>
                    <a:cxn ang="0">
                      <a:pos x="530" y="0"/>
                    </a:cxn>
                    <a:cxn ang="0">
                      <a:pos x="530" y="0"/>
                    </a:cxn>
                    <a:cxn ang="0">
                      <a:pos x="530" y="1"/>
                    </a:cxn>
                    <a:cxn ang="0">
                      <a:pos x="531" y="1"/>
                    </a:cxn>
                    <a:cxn ang="0">
                      <a:pos x="530" y="0"/>
                    </a:cxn>
                  </a:cxnLst>
                  <a:rect l="0" t="0" r="r" b="b"/>
                  <a:pathLst>
                    <a:path w="531" h="1">
                      <a:moveTo>
                        <a:pt x="0" y="0"/>
                      </a:moveTo>
                      <a:cubicBezTo>
                        <a:pt x="0" y="0"/>
                        <a:pt x="0" y="0"/>
                        <a:pt x="0" y="0"/>
                      </a:cubicBezTo>
                      <a:cubicBezTo>
                        <a:pt x="0" y="1"/>
                        <a:pt x="0" y="1"/>
                        <a:pt x="0" y="1"/>
                      </a:cubicBezTo>
                      <a:cubicBezTo>
                        <a:pt x="0" y="0"/>
                        <a:pt x="0" y="0"/>
                        <a:pt x="0" y="0"/>
                      </a:cubicBezTo>
                      <a:moveTo>
                        <a:pt x="230" y="0"/>
                      </a:moveTo>
                      <a:cubicBezTo>
                        <a:pt x="228" y="0"/>
                        <a:pt x="228" y="0"/>
                        <a:pt x="228" y="0"/>
                      </a:cubicBezTo>
                      <a:cubicBezTo>
                        <a:pt x="228" y="1"/>
                        <a:pt x="228" y="1"/>
                        <a:pt x="228" y="1"/>
                      </a:cubicBezTo>
                      <a:cubicBezTo>
                        <a:pt x="230" y="1"/>
                        <a:pt x="230" y="1"/>
                        <a:pt x="230" y="1"/>
                      </a:cubicBezTo>
                      <a:cubicBezTo>
                        <a:pt x="230" y="0"/>
                        <a:pt x="230" y="0"/>
                        <a:pt x="230"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6" y="0"/>
                        <a:pt x="436" y="0"/>
                        <a:pt x="436" y="0"/>
                      </a:cubicBezTo>
                      <a:cubicBezTo>
                        <a:pt x="436" y="1"/>
                        <a:pt x="436" y="1"/>
                        <a:pt x="436" y="1"/>
                      </a:cubicBezTo>
                      <a:cubicBezTo>
                        <a:pt x="442" y="1"/>
                        <a:pt x="442" y="1"/>
                        <a:pt x="442" y="1"/>
                      </a:cubicBezTo>
                      <a:cubicBezTo>
                        <a:pt x="442" y="0"/>
                        <a:pt x="442" y="0"/>
                        <a:pt x="442" y="0"/>
                      </a:cubicBezTo>
                      <a:moveTo>
                        <a:pt x="462" y="0"/>
                      </a:moveTo>
                      <a:cubicBezTo>
                        <a:pt x="458" y="0"/>
                        <a:pt x="458" y="0"/>
                        <a:pt x="458" y="0"/>
                      </a:cubicBezTo>
                      <a:cubicBezTo>
                        <a:pt x="458" y="0"/>
                        <a:pt x="458" y="0"/>
                        <a:pt x="459" y="1"/>
                      </a:cubicBezTo>
                      <a:cubicBezTo>
                        <a:pt x="462" y="1"/>
                        <a:pt x="462" y="1"/>
                        <a:pt x="462" y="1"/>
                      </a:cubicBezTo>
                      <a:cubicBezTo>
                        <a:pt x="462" y="0"/>
                        <a:pt x="462" y="0"/>
                        <a:pt x="462" y="0"/>
                      </a:cubicBezTo>
                      <a:moveTo>
                        <a:pt x="530" y="0"/>
                      </a:moveTo>
                      <a:cubicBezTo>
                        <a:pt x="530" y="0"/>
                        <a:pt x="530" y="0"/>
                        <a:pt x="530" y="0"/>
                      </a:cubicBezTo>
                      <a:cubicBezTo>
                        <a:pt x="530" y="1"/>
                        <a:pt x="530" y="1"/>
                        <a:pt x="530" y="1"/>
                      </a:cubicBezTo>
                      <a:cubicBezTo>
                        <a:pt x="531" y="1"/>
                        <a:pt x="531" y="1"/>
                        <a:pt x="531" y="1"/>
                      </a:cubicBezTo>
                      <a:cubicBezTo>
                        <a:pt x="530" y="0"/>
                        <a:pt x="530" y="0"/>
                        <a:pt x="53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9"/>
                <p:cNvSpPr>
                  <a:spLocks noEditPoints="1"/>
                </p:cNvSpPr>
                <p:nvPr/>
              </p:nvSpPr>
              <p:spPr bwMode="auto">
                <a:xfrm>
                  <a:off x="-3755" y="2223"/>
                  <a:ext cx="74" cy="3"/>
                </a:xfrm>
                <a:custGeom>
                  <a:avLst/>
                  <a:gdLst/>
                  <a:ahLst/>
                  <a:cxnLst>
                    <a:cxn ang="0">
                      <a:pos x="0" y="0"/>
                    </a:cxn>
                    <a:cxn ang="0">
                      <a:pos x="0" y="0"/>
                    </a:cxn>
                    <a:cxn ang="0">
                      <a:pos x="0" y="1"/>
                    </a:cxn>
                    <a:cxn ang="0">
                      <a:pos x="0" y="1"/>
                    </a:cxn>
                    <a:cxn ang="0">
                      <a:pos x="0" y="0"/>
                    </a:cxn>
                    <a:cxn ang="0">
                      <a:pos x="31" y="0"/>
                    </a:cxn>
                    <a:cxn ang="0">
                      <a:pos x="31" y="0"/>
                    </a:cxn>
                  </a:cxnLst>
                  <a:rect l="0" t="0" r="r" b="b"/>
                  <a:pathLst>
                    <a:path w="31" h="1">
                      <a:moveTo>
                        <a:pt x="0" y="0"/>
                      </a:moveTo>
                      <a:cubicBezTo>
                        <a:pt x="0" y="0"/>
                        <a:pt x="0" y="0"/>
                        <a:pt x="0" y="0"/>
                      </a:cubicBezTo>
                      <a:cubicBezTo>
                        <a:pt x="0" y="0"/>
                        <a:pt x="0" y="0"/>
                        <a:pt x="0" y="1"/>
                      </a:cubicBezTo>
                      <a:cubicBezTo>
                        <a:pt x="0" y="1"/>
                        <a:pt x="0" y="1"/>
                        <a:pt x="0" y="1"/>
                      </a:cubicBezTo>
                      <a:cubicBezTo>
                        <a:pt x="0" y="0"/>
                        <a:pt x="0" y="0"/>
                        <a:pt x="0" y="0"/>
                      </a:cubicBezTo>
                      <a:moveTo>
                        <a:pt x="31" y="0"/>
                      </a:moveTo>
                      <a:cubicBezTo>
                        <a:pt x="31" y="0"/>
                        <a:pt x="31" y="0"/>
                        <a:pt x="3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0"/>
                <p:cNvSpPr>
                  <a:spLocks noEditPoints="1"/>
                </p:cNvSpPr>
                <p:nvPr/>
              </p:nvSpPr>
              <p:spPr bwMode="auto">
                <a:xfrm>
                  <a:off x="-2264" y="1681"/>
                  <a:ext cx="1070" cy="2"/>
                </a:xfrm>
                <a:custGeom>
                  <a:avLst/>
                  <a:gdLst/>
                  <a:ahLst/>
                  <a:cxnLst>
                    <a:cxn ang="0">
                      <a:pos x="5" y="0"/>
                    </a:cxn>
                    <a:cxn ang="0">
                      <a:pos x="0" y="0"/>
                    </a:cxn>
                    <a:cxn ang="0">
                      <a:pos x="0" y="1"/>
                    </a:cxn>
                    <a:cxn ang="0">
                      <a:pos x="5" y="1"/>
                    </a:cxn>
                    <a:cxn ang="0">
                      <a:pos x="5" y="0"/>
                    </a:cxn>
                    <a:cxn ang="0">
                      <a:pos x="119" y="0"/>
                    </a:cxn>
                    <a:cxn ang="0">
                      <a:pos x="114" y="0"/>
                    </a:cxn>
                    <a:cxn ang="0">
                      <a:pos x="114" y="1"/>
                    </a:cxn>
                    <a:cxn ang="0">
                      <a:pos x="119" y="1"/>
                    </a:cxn>
                    <a:cxn ang="0">
                      <a:pos x="119" y="0"/>
                    </a:cxn>
                    <a:cxn ang="0">
                      <a:pos x="167" y="0"/>
                    </a:cxn>
                    <a:cxn ang="0">
                      <a:pos x="166" y="0"/>
                    </a:cxn>
                    <a:cxn ang="0">
                      <a:pos x="166" y="1"/>
                    </a:cxn>
                    <a:cxn ang="0">
                      <a:pos x="167" y="1"/>
                    </a:cxn>
                    <a:cxn ang="0">
                      <a:pos x="167" y="0"/>
                    </a:cxn>
                    <a:cxn ang="0">
                      <a:pos x="223" y="0"/>
                    </a:cxn>
                    <a:cxn ang="0">
                      <a:pos x="218" y="0"/>
                    </a:cxn>
                    <a:cxn ang="0">
                      <a:pos x="218" y="1"/>
                    </a:cxn>
                    <a:cxn ang="0">
                      <a:pos x="223" y="1"/>
                    </a:cxn>
                    <a:cxn ang="0">
                      <a:pos x="223" y="0"/>
                    </a:cxn>
                    <a:cxn ang="0">
                      <a:pos x="327" y="0"/>
                    </a:cxn>
                    <a:cxn ang="0">
                      <a:pos x="326" y="0"/>
                    </a:cxn>
                    <a:cxn ang="0">
                      <a:pos x="327" y="1"/>
                    </a:cxn>
                    <a:cxn ang="0">
                      <a:pos x="327" y="1"/>
                    </a:cxn>
                    <a:cxn ang="0">
                      <a:pos x="327" y="0"/>
                    </a:cxn>
                    <a:cxn ang="0">
                      <a:pos x="431" y="0"/>
                    </a:cxn>
                    <a:cxn ang="0">
                      <a:pos x="426" y="0"/>
                    </a:cxn>
                    <a:cxn ang="0">
                      <a:pos x="426" y="1"/>
                    </a:cxn>
                    <a:cxn ang="0">
                      <a:pos x="431" y="1"/>
                    </a:cxn>
                    <a:cxn ang="0">
                      <a:pos x="431" y="0"/>
                    </a:cxn>
                    <a:cxn ang="0">
                      <a:pos x="442" y="0"/>
                    </a:cxn>
                    <a:cxn ang="0">
                      <a:pos x="437" y="0"/>
                    </a:cxn>
                    <a:cxn ang="0">
                      <a:pos x="437" y="1"/>
                    </a:cxn>
                    <a:cxn ang="0">
                      <a:pos x="442" y="1"/>
                    </a:cxn>
                    <a:cxn ang="0">
                      <a:pos x="442" y="0"/>
                    </a:cxn>
                    <a:cxn ang="0">
                      <a:pos x="447" y="0"/>
                    </a:cxn>
                    <a:cxn ang="0">
                      <a:pos x="447" y="0"/>
                    </a:cxn>
                    <a:cxn ang="0">
                      <a:pos x="447" y="1"/>
                    </a:cxn>
                    <a:cxn ang="0">
                      <a:pos x="449" y="1"/>
                    </a:cxn>
                    <a:cxn ang="0">
                      <a:pos x="447" y="0"/>
                    </a:cxn>
                    <a:cxn ang="0">
                      <a:pos x="452" y="0"/>
                    </a:cxn>
                    <a:cxn ang="0">
                      <a:pos x="450" y="0"/>
                    </a:cxn>
                    <a:cxn ang="0">
                      <a:pos x="451" y="1"/>
                    </a:cxn>
                    <a:cxn ang="0">
                      <a:pos x="452" y="1"/>
                    </a:cxn>
                    <a:cxn ang="0">
                      <a:pos x="452" y="0"/>
                    </a:cxn>
                  </a:cxnLst>
                  <a:rect l="0" t="0" r="r" b="b"/>
                  <a:pathLst>
                    <a:path w="452" h="1">
                      <a:moveTo>
                        <a:pt x="5" y="0"/>
                      </a:moveTo>
                      <a:cubicBezTo>
                        <a:pt x="0" y="0"/>
                        <a:pt x="0" y="0"/>
                        <a:pt x="0" y="0"/>
                      </a:cubicBezTo>
                      <a:cubicBezTo>
                        <a:pt x="0" y="1"/>
                        <a:pt x="0" y="1"/>
                        <a:pt x="0" y="1"/>
                      </a:cubicBezTo>
                      <a:cubicBezTo>
                        <a:pt x="5" y="1"/>
                        <a:pt x="5" y="1"/>
                        <a:pt x="5" y="1"/>
                      </a:cubicBezTo>
                      <a:cubicBezTo>
                        <a:pt x="5" y="0"/>
                        <a:pt x="5" y="0"/>
                        <a:pt x="5" y="0"/>
                      </a:cubicBezTo>
                      <a:moveTo>
                        <a:pt x="119" y="0"/>
                      </a:moveTo>
                      <a:cubicBezTo>
                        <a:pt x="114" y="0"/>
                        <a:pt x="114" y="0"/>
                        <a:pt x="114" y="0"/>
                      </a:cubicBezTo>
                      <a:cubicBezTo>
                        <a:pt x="114" y="1"/>
                        <a:pt x="114" y="1"/>
                        <a:pt x="114" y="1"/>
                      </a:cubicBezTo>
                      <a:cubicBezTo>
                        <a:pt x="119" y="1"/>
                        <a:pt x="119" y="1"/>
                        <a:pt x="119" y="1"/>
                      </a:cubicBezTo>
                      <a:cubicBezTo>
                        <a:pt x="119" y="0"/>
                        <a:pt x="119" y="0"/>
                        <a:pt x="119" y="0"/>
                      </a:cubicBezTo>
                      <a:moveTo>
                        <a:pt x="167" y="0"/>
                      </a:moveTo>
                      <a:cubicBezTo>
                        <a:pt x="166" y="0"/>
                        <a:pt x="166" y="0"/>
                        <a:pt x="166" y="0"/>
                      </a:cubicBezTo>
                      <a:cubicBezTo>
                        <a:pt x="166" y="1"/>
                        <a:pt x="166" y="1"/>
                        <a:pt x="166" y="1"/>
                      </a:cubicBezTo>
                      <a:cubicBezTo>
                        <a:pt x="167" y="1"/>
                        <a:pt x="167" y="1"/>
                        <a:pt x="167" y="1"/>
                      </a:cubicBezTo>
                      <a:cubicBezTo>
                        <a:pt x="167" y="1"/>
                        <a:pt x="167" y="1"/>
                        <a:pt x="167" y="0"/>
                      </a:cubicBezTo>
                      <a:moveTo>
                        <a:pt x="223" y="0"/>
                      </a:moveTo>
                      <a:cubicBezTo>
                        <a:pt x="218" y="0"/>
                        <a:pt x="218" y="0"/>
                        <a:pt x="218" y="0"/>
                      </a:cubicBezTo>
                      <a:cubicBezTo>
                        <a:pt x="218" y="1"/>
                        <a:pt x="218" y="1"/>
                        <a:pt x="218" y="1"/>
                      </a:cubicBezTo>
                      <a:cubicBezTo>
                        <a:pt x="223" y="1"/>
                        <a:pt x="223" y="1"/>
                        <a:pt x="223" y="1"/>
                      </a:cubicBezTo>
                      <a:cubicBezTo>
                        <a:pt x="223" y="0"/>
                        <a:pt x="223" y="0"/>
                        <a:pt x="223" y="0"/>
                      </a:cubicBezTo>
                      <a:moveTo>
                        <a:pt x="327" y="0"/>
                      </a:moveTo>
                      <a:cubicBezTo>
                        <a:pt x="326" y="0"/>
                        <a:pt x="326" y="0"/>
                        <a:pt x="326" y="0"/>
                      </a:cubicBezTo>
                      <a:cubicBezTo>
                        <a:pt x="327" y="1"/>
                        <a:pt x="327" y="1"/>
                        <a:pt x="327" y="1"/>
                      </a:cubicBezTo>
                      <a:cubicBezTo>
                        <a:pt x="327" y="1"/>
                        <a:pt x="327" y="1"/>
                        <a:pt x="327" y="1"/>
                      </a:cubicBezTo>
                      <a:cubicBezTo>
                        <a:pt x="327" y="0"/>
                        <a:pt x="327" y="0"/>
                        <a:pt x="327" y="0"/>
                      </a:cubicBezTo>
                      <a:moveTo>
                        <a:pt x="431" y="0"/>
                      </a:moveTo>
                      <a:cubicBezTo>
                        <a:pt x="426" y="0"/>
                        <a:pt x="426" y="0"/>
                        <a:pt x="426" y="0"/>
                      </a:cubicBezTo>
                      <a:cubicBezTo>
                        <a:pt x="426" y="1"/>
                        <a:pt x="426" y="1"/>
                        <a:pt x="426" y="1"/>
                      </a:cubicBezTo>
                      <a:cubicBezTo>
                        <a:pt x="431" y="1"/>
                        <a:pt x="431" y="1"/>
                        <a:pt x="431" y="1"/>
                      </a:cubicBezTo>
                      <a:cubicBezTo>
                        <a:pt x="431" y="0"/>
                        <a:pt x="431" y="0"/>
                        <a:pt x="431" y="0"/>
                      </a:cubicBezTo>
                      <a:moveTo>
                        <a:pt x="442" y="0"/>
                      </a:moveTo>
                      <a:cubicBezTo>
                        <a:pt x="437" y="0"/>
                        <a:pt x="437" y="0"/>
                        <a:pt x="437" y="0"/>
                      </a:cubicBezTo>
                      <a:cubicBezTo>
                        <a:pt x="437" y="1"/>
                        <a:pt x="437" y="1"/>
                        <a:pt x="437" y="1"/>
                      </a:cubicBezTo>
                      <a:cubicBezTo>
                        <a:pt x="442" y="1"/>
                        <a:pt x="442" y="1"/>
                        <a:pt x="442" y="1"/>
                      </a:cubicBezTo>
                      <a:cubicBezTo>
                        <a:pt x="442" y="0"/>
                        <a:pt x="442" y="0"/>
                        <a:pt x="442" y="0"/>
                      </a:cubicBezTo>
                      <a:moveTo>
                        <a:pt x="447" y="0"/>
                      </a:moveTo>
                      <a:cubicBezTo>
                        <a:pt x="447" y="0"/>
                        <a:pt x="447" y="0"/>
                        <a:pt x="447" y="0"/>
                      </a:cubicBezTo>
                      <a:cubicBezTo>
                        <a:pt x="447" y="1"/>
                        <a:pt x="447" y="1"/>
                        <a:pt x="447" y="1"/>
                      </a:cubicBezTo>
                      <a:cubicBezTo>
                        <a:pt x="449" y="1"/>
                        <a:pt x="449" y="1"/>
                        <a:pt x="449" y="1"/>
                      </a:cubicBezTo>
                      <a:cubicBezTo>
                        <a:pt x="449" y="1"/>
                        <a:pt x="448" y="1"/>
                        <a:pt x="447" y="0"/>
                      </a:cubicBezTo>
                      <a:moveTo>
                        <a:pt x="452" y="0"/>
                      </a:moveTo>
                      <a:cubicBezTo>
                        <a:pt x="450" y="0"/>
                        <a:pt x="450" y="0"/>
                        <a:pt x="450" y="0"/>
                      </a:cubicBezTo>
                      <a:cubicBezTo>
                        <a:pt x="450" y="1"/>
                        <a:pt x="451" y="1"/>
                        <a:pt x="451" y="1"/>
                      </a:cubicBezTo>
                      <a:cubicBezTo>
                        <a:pt x="452" y="1"/>
                        <a:pt x="452" y="1"/>
                        <a:pt x="452" y="1"/>
                      </a:cubicBezTo>
                      <a:cubicBezTo>
                        <a:pt x="452" y="0"/>
                        <a:pt x="452" y="0"/>
                        <a:pt x="45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1"/>
                <p:cNvSpPr>
                  <a:spLocks noEditPoints="1"/>
                </p:cNvSpPr>
                <p:nvPr/>
              </p:nvSpPr>
              <p:spPr bwMode="auto">
                <a:xfrm>
                  <a:off x="-3518" y="1681"/>
                  <a:ext cx="530" cy="2"/>
                </a:xfrm>
                <a:custGeom>
                  <a:avLst/>
                  <a:gdLst/>
                  <a:ahLst/>
                  <a:cxnLst>
                    <a:cxn ang="0">
                      <a:pos x="5" y="1"/>
                    </a:cxn>
                    <a:cxn ang="0">
                      <a:pos x="5" y="1"/>
                    </a:cxn>
                    <a:cxn ang="0">
                      <a:pos x="5" y="1"/>
                    </a:cxn>
                    <a:cxn ang="0">
                      <a:pos x="5" y="1"/>
                    </a:cxn>
                    <a:cxn ang="0">
                      <a:pos x="3" y="0"/>
                    </a:cxn>
                    <a:cxn ang="0">
                      <a:pos x="0" y="0"/>
                    </a:cxn>
                    <a:cxn ang="0">
                      <a:pos x="0" y="1"/>
                    </a:cxn>
                    <a:cxn ang="0">
                      <a:pos x="2" y="1"/>
                    </a:cxn>
                    <a:cxn ang="0">
                      <a:pos x="3" y="0"/>
                    </a:cxn>
                    <a:cxn ang="0">
                      <a:pos x="88" y="0"/>
                    </a:cxn>
                    <a:cxn ang="0">
                      <a:pos x="88" y="0"/>
                    </a:cxn>
                    <a:cxn ang="0">
                      <a:pos x="88" y="1"/>
                    </a:cxn>
                    <a:cxn ang="0">
                      <a:pos x="88" y="1"/>
                    </a:cxn>
                    <a:cxn ang="0">
                      <a:pos x="88" y="0"/>
                    </a:cxn>
                    <a:cxn ang="0">
                      <a:pos x="224" y="0"/>
                    </a:cxn>
                    <a:cxn ang="0">
                      <a:pos x="223" y="0"/>
                    </a:cxn>
                    <a:cxn ang="0">
                      <a:pos x="224" y="1"/>
                    </a:cxn>
                    <a:cxn ang="0">
                      <a:pos x="224" y="0"/>
                    </a:cxn>
                  </a:cxnLst>
                  <a:rect l="0" t="0" r="r" b="b"/>
                  <a:pathLst>
                    <a:path w="224" h="1">
                      <a:moveTo>
                        <a:pt x="5" y="1"/>
                      </a:moveTo>
                      <a:cubicBezTo>
                        <a:pt x="5" y="1"/>
                        <a:pt x="5" y="1"/>
                        <a:pt x="5" y="1"/>
                      </a:cubicBezTo>
                      <a:cubicBezTo>
                        <a:pt x="5" y="1"/>
                        <a:pt x="5" y="1"/>
                        <a:pt x="5" y="1"/>
                      </a:cubicBezTo>
                      <a:cubicBezTo>
                        <a:pt x="5" y="1"/>
                        <a:pt x="5" y="1"/>
                        <a:pt x="5" y="1"/>
                      </a:cubicBezTo>
                      <a:moveTo>
                        <a:pt x="3" y="0"/>
                      </a:moveTo>
                      <a:cubicBezTo>
                        <a:pt x="0" y="0"/>
                        <a:pt x="0" y="0"/>
                        <a:pt x="0" y="0"/>
                      </a:cubicBezTo>
                      <a:cubicBezTo>
                        <a:pt x="0" y="1"/>
                        <a:pt x="0" y="1"/>
                        <a:pt x="0" y="1"/>
                      </a:cubicBezTo>
                      <a:cubicBezTo>
                        <a:pt x="2" y="1"/>
                        <a:pt x="2" y="1"/>
                        <a:pt x="2" y="1"/>
                      </a:cubicBezTo>
                      <a:cubicBezTo>
                        <a:pt x="3" y="1"/>
                        <a:pt x="3" y="1"/>
                        <a:pt x="3" y="0"/>
                      </a:cubicBezTo>
                      <a:moveTo>
                        <a:pt x="88" y="0"/>
                      </a:moveTo>
                      <a:cubicBezTo>
                        <a:pt x="88" y="0"/>
                        <a:pt x="88" y="0"/>
                        <a:pt x="88" y="0"/>
                      </a:cubicBezTo>
                      <a:cubicBezTo>
                        <a:pt x="88" y="1"/>
                        <a:pt x="88" y="1"/>
                        <a:pt x="88" y="1"/>
                      </a:cubicBezTo>
                      <a:cubicBezTo>
                        <a:pt x="88" y="1"/>
                        <a:pt x="88" y="1"/>
                        <a:pt x="88" y="1"/>
                      </a:cubicBezTo>
                      <a:cubicBezTo>
                        <a:pt x="88" y="0"/>
                        <a:pt x="88" y="0"/>
                        <a:pt x="88" y="0"/>
                      </a:cubicBezTo>
                      <a:moveTo>
                        <a:pt x="224" y="0"/>
                      </a:moveTo>
                      <a:cubicBezTo>
                        <a:pt x="223" y="0"/>
                        <a:pt x="223" y="0"/>
                        <a:pt x="223" y="0"/>
                      </a:cubicBezTo>
                      <a:cubicBezTo>
                        <a:pt x="223" y="1"/>
                        <a:pt x="224" y="1"/>
                        <a:pt x="224" y="1"/>
                      </a:cubicBezTo>
                      <a:cubicBezTo>
                        <a:pt x="224" y="0"/>
                        <a:pt x="224" y="0"/>
                        <a:pt x="22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p:cNvSpPr>
                <p:nvPr/>
              </p:nvSpPr>
              <p:spPr bwMode="auto">
                <a:xfrm>
                  <a:off x="-1232" y="1986"/>
                  <a:ext cx="133" cy="270"/>
                </a:xfrm>
                <a:custGeom>
                  <a:avLst/>
                  <a:gdLst/>
                  <a:ahLst/>
                  <a:cxnLst>
                    <a:cxn ang="0">
                      <a:pos x="2" y="0"/>
                    </a:cxn>
                    <a:cxn ang="0">
                      <a:pos x="0" y="0"/>
                    </a:cxn>
                    <a:cxn ang="0">
                      <a:pos x="48" y="100"/>
                    </a:cxn>
                    <a:cxn ang="0">
                      <a:pos x="48" y="100"/>
                    </a:cxn>
                    <a:cxn ang="0">
                      <a:pos x="48" y="100"/>
                    </a:cxn>
                    <a:cxn ang="0">
                      <a:pos x="49" y="103"/>
                    </a:cxn>
                    <a:cxn ang="0">
                      <a:pos x="54" y="114"/>
                    </a:cxn>
                    <a:cxn ang="0">
                      <a:pos x="56" y="114"/>
                    </a:cxn>
                    <a:cxn ang="0">
                      <a:pos x="51" y="101"/>
                    </a:cxn>
                    <a:cxn ang="0">
                      <a:pos x="49" y="101"/>
                    </a:cxn>
                    <a:cxn ang="0">
                      <a:pos x="49" y="100"/>
                    </a:cxn>
                    <a:cxn ang="0">
                      <a:pos x="50" y="100"/>
                    </a:cxn>
                    <a:cxn ang="0">
                      <a:pos x="50" y="99"/>
                    </a:cxn>
                    <a:cxn ang="0">
                      <a:pos x="50" y="99"/>
                    </a:cxn>
                    <a:cxn ang="0">
                      <a:pos x="2" y="0"/>
                    </a:cxn>
                  </a:cxnLst>
                  <a:rect l="0" t="0" r="r" b="b"/>
                  <a:pathLst>
                    <a:path w="56" h="114">
                      <a:moveTo>
                        <a:pt x="2" y="0"/>
                      </a:moveTo>
                      <a:cubicBezTo>
                        <a:pt x="0" y="0"/>
                        <a:pt x="0" y="0"/>
                        <a:pt x="0" y="0"/>
                      </a:cubicBezTo>
                      <a:cubicBezTo>
                        <a:pt x="18" y="29"/>
                        <a:pt x="35" y="62"/>
                        <a:pt x="48" y="100"/>
                      </a:cubicBezTo>
                      <a:cubicBezTo>
                        <a:pt x="48" y="100"/>
                        <a:pt x="48" y="100"/>
                        <a:pt x="48" y="100"/>
                      </a:cubicBezTo>
                      <a:cubicBezTo>
                        <a:pt x="48" y="100"/>
                        <a:pt x="48" y="100"/>
                        <a:pt x="48" y="100"/>
                      </a:cubicBezTo>
                      <a:cubicBezTo>
                        <a:pt x="48" y="100"/>
                        <a:pt x="48" y="101"/>
                        <a:pt x="49" y="103"/>
                      </a:cubicBezTo>
                      <a:cubicBezTo>
                        <a:pt x="50" y="105"/>
                        <a:pt x="52" y="109"/>
                        <a:pt x="54" y="114"/>
                      </a:cubicBezTo>
                      <a:cubicBezTo>
                        <a:pt x="56" y="114"/>
                        <a:pt x="56" y="114"/>
                        <a:pt x="56" y="114"/>
                      </a:cubicBezTo>
                      <a:cubicBezTo>
                        <a:pt x="54" y="107"/>
                        <a:pt x="52" y="103"/>
                        <a:pt x="51" y="101"/>
                      </a:cubicBezTo>
                      <a:cubicBezTo>
                        <a:pt x="49" y="101"/>
                        <a:pt x="49" y="101"/>
                        <a:pt x="49" y="101"/>
                      </a:cubicBezTo>
                      <a:cubicBezTo>
                        <a:pt x="49" y="100"/>
                        <a:pt x="49" y="100"/>
                        <a:pt x="49" y="100"/>
                      </a:cubicBezTo>
                      <a:cubicBezTo>
                        <a:pt x="50" y="100"/>
                        <a:pt x="50" y="100"/>
                        <a:pt x="50" y="100"/>
                      </a:cubicBezTo>
                      <a:cubicBezTo>
                        <a:pt x="50" y="99"/>
                        <a:pt x="50" y="99"/>
                        <a:pt x="50" y="99"/>
                      </a:cubicBezTo>
                      <a:cubicBezTo>
                        <a:pt x="50" y="99"/>
                        <a:pt x="50" y="99"/>
                        <a:pt x="50" y="99"/>
                      </a:cubicBezTo>
                      <a:cubicBezTo>
                        <a:pt x="37" y="62"/>
                        <a:pt x="20" y="29"/>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p:cNvSpPr>
                <p:nvPr/>
              </p:nvSpPr>
              <p:spPr bwMode="auto">
                <a:xfrm>
                  <a:off x="-1116" y="2223"/>
                  <a:ext cx="5" cy="3"/>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noEditPoints="1"/>
                </p:cNvSpPr>
                <p:nvPr/>
              </p:nvSpPr>
              <p:spPr bwMode="auto">
                <a:xfrm>
                  <a:off x="-1104" y="2259"/>
                  <a:ext cx="171" cy="1017"/>
                </a:xfrm>
                <a:custGeom>
                  <a:avLst/>
                  <a:gdLst/>
                  <a:ahLst/>
                  <a:cxnLst>
                    <a:cxn ang="0">
                      <a:pos x="55" y="343"/>
                    </a:cxn>
                    <a:cxn ang="0">
                      <a:pos x="53" y="343"/>
                    </a:cxn>
                    <a:cxn ang="0">
                      <a:pos x="53" y="343"/>
                    </a:cxn>
                    <a:cxn ang="0">
                      <a:pos x="62" y="394"/>
                    </a:cxn>
                    <a:cxn ang="0">
                      <a:pos x="70" y="429"/>
                    </a:cxn>
                    <a:cxn ang="0">
                      <a:pos x="72" y="429"/>
                    </a:cxn>
                    <a:cxn ang="0">
                      <a:pos x="60" y="374"/>
                    </a:cxn>
                    <a:cxn ang="0">
                      <a:pos x="57" y="352"/>
                    </a:cxn>
                    <a:cxn ang="0">
                      <a:pos x="55" y="343"/>
                    </a:cxn>
                    <a:cxn ang="0">
                      <a:pos x="34" y="255"/>
                    </a:cxn>
                    <a:cxn ang="0">
                      <a:pos x="32" y="255"/>
                    </a:cxn>
                    <a:cxn ang="0">
                      <a:pos x="39" y="292"/>
                    </a:cxn>
                    <a:cxn ang="0">
                      <a:pos x="46" y="324"/>
                    </a:cxn>
                    <a:cxn ang="0">
                      <a:pos x="50" y="336"/>
                    </a:cxn>
                    <a:cxn ang="0">
                      <a:pos x="52" y="342"/>
                    </a:cxn>
                    <a:cxn ang="0">
                      <a:pos x="55" y="342"/>
                    </a:cxn>
                    <a:cxn ang="0">
                      <a:pos x="52" y="336"/>
                    </a:cxn>
                    <a:cxn ang="0">
                      <a:pos x="40" y="284"/>
                    </a:cxn>
                    <a:cxn ang="0">
                      <a:pos x="35" y="259"/>
                    </a:cxn>
                    <a:cxn ang="0">
                      <a:pos x="34" y="255"/>
                    </a:cxn>
                    <a:cxn ang="0">
                      <a:pos x="32" y="233"/>
                    </a:cxn>
                    <a:cxn ang="0">
                      <a:pos x="30" y="233"/>
                    </a:cxn>
                    <a:cxn ang="0">
                      <a:pos x="31" y="249"/>
                    </a:cxn>
                    <a:cxn ang="0">
                      <a:pos x="31" y="249"/>
                    </a:cxn>
                    <a:cxn ang="0">
                      <a:pos x="32" y="254"/>
                    </a:cxn>
                    <a:cxn ang="0">
                      <a:pos x="32" y="254"/>
                    </a:cxn>
                    <a:cxn ang="0">
                      <a:pos x="34" y="254"/>
                    </a:cxn>
                    <a:cxn ang="0">
                      <a:pos x="33" y="249"/>
                    </a:cxn>
                    <a:cxn ang="0">
                      <a:pos x="33" y="249"/>
                    </a:cxn>
                    <a:cxn ang="0">
                      <a:pos x="32" y="233"/>
                    </a:cxn>
                    <a:cxn ang="0">
                      <a:pos x="25" y="102"/>
                    </a:cxn>
                    <a:cxn ang="0">
                      <a:pos x="23" y="102"/>
                    </a:cxn>
                    <a:cxn ang="0">
                      <a:pos x="22" y="112"/>
                    </a:cxn>
                    <a:cxn ang="0">
                      <a:pos x="22" y="112"/>
                    </a:cxn>
                    <a:cxn ang="0">
                      <a:pos x="30" y="232"/>
                    </a:cxn>
                    <a:cxn ang="0">
                      <a:pos x="32" y="232"/>
                    </a:cxn>
                    <a:cxn ang="0">
                      <a:pos x="24" y="113"/>
                    </a:cxn>
                    <a:cxn ang="0">
                      <a:pos x="25" y="102"/>
                    </a:cxn>
                    <a:cxn ang="0">
                      <a:pos x="3" y="0"/>
                    </a:cxn>
                    <a:cxn ang="0">
                      <a:pos x="0" y="0"/>
                    </a:cxn>
                    <a:cxn ang="0">
                      <a:pos x="23" y="95"/>
                    </a:cxn>
                    <a:cxn ang="0">
                      <a:pos x="23" y="101"/>
                    </a:cxn>
                    <a:cxn ang="0">
                      <a:pos x="25" y="101"/>
                    </a:cxn>
                    <a:cxn ang="0">
                      <a:pos x="25" y="95"/>
                    </a:cxn>
                    <a:cxn ang="0">
                      <a:pos x="3" y="0"/>
                    </a:cxn>
                  </a:cxnLst>
                  <a:rect l="0" t="0" r="r" b="b"/>
                  <a:pathLst>
                    <a:path w="72" h="429">
                      <a:moveTo>
                        <a:pt x="55" y="343"/>
                      </a:moveTo>
                      <a:cubicBezTo>
                        <a:pt x="53" y="343"/>
                        <a:pt x="53" y="343"/>
                        <a:pt x="53" y="343"/>
                      </a:cubicBezTo>
                      <a:cubicBezTo>
                        <a:pt x="53" y="343"/>
                        <a:pt x="53" y="343"/>
                        <a:pt x="53" y="343"/>
                      </a:cubicBezTo>
                      <a:cubicBezTo>
                        <a:pt x="54" y="346"/>
                        <a:pt x="57" y="369"/>
                        <a:pt x="62" y="394"/>
                      </a:cubicBezTo>
                      <a:cubicBezTo>
                        <a:pt x="64" y="406"/>
                        <a:pt x="67" y="418"/>
                        <a:pt x="70" y="429"/>
                      </a:cubicBezTo>
                      <a:cubicBezTo>
                        <a:pt x="72" y="429"/>
                        <a:pt x="72" y="429"/>
                        <a:pt x="72" y="429"/>
                      </a:cubicBezTo>
                      <a:cubicBezTo>
                        <a:pt x="67" y="411"/>
                        <a:pt x="63" y="391"/>
                        <a:pt x="60" y="374"/>
                      </a:cubicBezTo>
                      <a:cubicBezTo>
                        <a:pt x="59" y="365"/>
                        <a:pt x="57" y="357"/>
                        <a:pt x="57" y="352"/>
                      </a:cubicBezTo>
                      <a:cubicBezTo>
                        <a:pt x="56" y="347"/>
                        <a:pt x="55" y="344"/>
                        <a:pt x="55" y="343"/>
                      </a:cubicBezTo>
                      <a:moveTo>
                        <a:pt x="34" y="255"/>
                      </a:moveTo>
                      <a:cubicBezTo>
                        <a:pt x="32" y="255"/>
                        <a:pt x="32" y="255"/>
                        <a:pt x="32" y="255"/>
                      </a:cubicBezTo>
                      <a:cubicBezTo>
                        <a:pt x="34" y="263"/>
                        <a:pt x="36" y="277"/>
                        <a:pt x="39" y="292"/>
                      </a:cubicBezTo>
                      <a:cubicBezTo>
                        <a:pt x="42" y="303"/>
                        <a:pt x="44" y="315"/>
                        <a:pt x="46" y="324"/>
                      </a:cubicBezTo>
                      <a:cubicBezTo>
                        <a:pt x="48" y="329"/>
                        <a:pt x="49" y="333"/>
                        <a:pt x="50" y="336"/>
                      </a:cubicBezTo>
                      <a:cubicBezTo>
                        <a:pt x="51" y="339"/>
                        <a:pt x="52" y="340"/>
                        <a:pt x="52" y="342"/>
                      </a:cubicBezTo>
                      <a:cubicBezTo>
                        <a:pt x="55" y="342"/>
                        <a:pt x="55" y="342"/>
                        <a:pt x="55" y="342"/>
                      </a:cubicBezTo>
                      <a:cubicBezTo>
                        <a:pt x="54" y="341"/>
                        <a:pt x="53" y="338"/>
                        <a:pt x="52" y="336"/>
                      </a:cubicBezTo>
                      <a:cubicBezTo>
                        <a:pt x="48" y="324"/>
                        <a:pt x="43" y="303"/>
                        <a:pt x="40" y="284"/>
                      </a:cubicBezTo>
                      <a:cubicBezTo>
                        <a:pt x="38" y="274"/>
                        <a:pt x="36" y="266"/>
                        <a:pt x="35" y="259"/>
                      </a:cubicBezTo>
                      <a:cubicBezTo>
                        <a:pt x="35" y="258"/>
                        <a:pt x="35" y="256"/>
                        <a:pt x="34" y="255"/>
                      </a:cubicBezTo>
                      <a:moveTo>
                        <a:pt x="32" y="233"/>
                      </a:moveTo>
                      <a:cubicBezTo>
                        <a:pt x="30" y="233"/>
                        <a:pt x="30" y="233"/>
                        <a:pt x="30" y="233"/>
                      </a:cubicBezTo>
                      <a:cubicBezTo>
                        <a:pt x="31" y="249"/>
                        <a:pt x="31" y="249"/>
                        <a:pt x="31" y="249"/>
                      </a:cubicBezTo>
                      <a:cubicBezTo>
                        <a:pt x="31" y="249"/>
                        <a:pt x="31" y="249"/>
                        <a:pt x="31" y="249"/>
                      </a:cubicBezTo>
                      <a:cubicBezTo>
                        <a:pt x="31" y="249"/>
                        <a:pt x="32" y="251"/>
                        <a:pt x="32" y="254"/>
                      </a:cubicBezTo>
                      <a:cubicBezTo>
                        <a:pt x="32" y="254"/>
                        <a:pt x="32" y="254"/>
                        <a:pt x="32" y="254"/>
                      </a:cubicBezTo>
                      <a:cubicBezTo>
                        <a:pt x="34" y="254"/>
                        <a:pt x="34" y="254"/>
                        <a:pt x="34" y="254"/>
                      </a:cubicBezTo>
                      <a:cubicBezTo>
                        <a:pt x="34" y="251"/>
                        <a:pt x="33" y="249"/>
                        <a:pt x="33" y="249"/>
                      </a:cubicBezTo>
                      <a:cubicBezTo>
                        <a:pt x="33" y="249"/>
                        <a:pt x="33" y="249"/>
                        <a:pt x="33" y="249"/>
                      </a:cubicBezTo>
                      <a:cubicBezTo>
                        <a:pt x="32" y="233"/>
                        <a:pt x="32" y="233"/>
                        <a:pt x="32" y="233"/>
                      </a:cubicBezTo>
                      <a:moveTo>
                        <a:pt x="25" y="102"/>
                      </a:moveTo>
                      <a:cubicBezTo>
                        <a:pt x="23" y="102"/>
                        <a:pt x="23" y="102"/>
                        <a:pt x="23" y="102"/>
                      </a:cubicBezTo>
                      <a:cubicBezTo>
                        <a:pt x="23" y="105"/>
                        <a:pt x="22" y="109"/>
                        <a:pt x="22" y="112"/>
                      </a:cubicBezTo>
                      <a:cubicBezTo>
                        <a:pt x="22" y="112"/>
                        <a:pt x="22" y="112"/>
                        <a:pt x="22" y="112"/>
                      </a:cubicBezTo>
                      <a:cubicBezTo>
                        <a:pt x="30" y="232"/>
                        <a:pt x="30" y="232"/>
                        <a:pt x="30" y="232"/>
                      </a:cubicBezTo>
                      <a:cubicBezTo>
                        <a:pt x="32" y="232"/>
                        <a:pt x="32" y="232"/>
                        <a:pt x="32" y="232"/>
                      </a:cubicBezTo>
                      <a:cubicBezTo>
                        <a:pt x="24" y="113"/>
                        <a:pt x="24" y="113"/>
                        <a:pt x="24" y="113"/>
                      </a:cubicBezTo>
                      <a:cubicBezTo>
                        <a:pt x="24" y="109"/>
                        <a:pt x="25" y="106"/>
                        <a:pt x="25" y="102"/>
                      </a:cubicBezTo>
                      <a:moveTo>
                        <a:pt x="3" y="0"/>
                      </a:moveTo>
                      <a:cubicBezTo>
                        <a:pt x="0" y="0"/>
                        <a:pt x="0" y="0"/>
                        <a:pt x="0" y="0"/>
                      </a:cubicBezTo>
                      <a:cubicBezTo>
                        <a:pt x="9" y="20"/>
                        <a:pt x="23" y="60"/>
                        <a:pt x="23" y="95"/>
                      </a:cubicBezTo>
                      <a:cubicBezTo>
                        <a:pt x="23" y="97"/>
                        <a:pt x="23" y="99"/>
                        <a:pt x="23" y="101"/>
                      </a:cubicBezTo>
                      <a:cubicBezTo>
                        <a:pt x="25" y="101"/>
                        <a:pt x="25" y="101"/>
                        <a:pt x="25" y="101"/>
                      </a:cubicBezTo>
                      <a:cubicBezTo>
                        <a:pt x="25" y="99"/>
                        <a:pt x="25" y="97"/>
                        <a:pt x="25" y="95"/>
                      </a:cubicBezTo>
                      <a:cubicBezTo>
                        <a:pt x="25" y="60"/>
                        <a:pt x="11" y="2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981" y="3069"/>
                  <a:ext cx="7" cy="3"/>
                </a:xfrm>
                <a:custGeom>
                  <a:avLst/>
                  <a:gdLst/>
                  <a:ahLst/>
                  <a:cxnLst>
                    <a:cxn ang="0">
                      <a:pos x="3" y="0"/>
                    </a:cxn>
                    <a:cxn ang="0">
                      <a:pos x="0" y="0"/>
                    </a:cxn>
                    <a:cxn ang="0">
                      <a:pos x="1" y="1"/>
                    </a:cxn>
                    <a:cxn ang="0">
                      <a:pos x="3" y="1"/>
                    </a:cxn>
                    <a:cxn ang="0">
                      <a:pos x="3" y="1"/>
                    </a:cxn>
                    <a:cxn ang="0">
                      <a:pos x="3" y="1"/>
                    </a:cxn>
                    <a:cxn ang="0">
                      <a:pos x="3" y="0"/>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1028" y="2861"/>
                  <a:ext cx="5" cy="2"/>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noEditPoints="1"/>
                </p:cNvSpPr>
                <p:nvPr/>
              </p:nvSpPr>
              <p:spPr bwMode="auto">
                <a:xfrm>
                  <a:off x="-1750" y="1524"/>
                  <a:ext cx="843" cy="1830"/>
                </a:xfrm>
                <a:custGeom>
                  <a:avLst/>
                  <a:gdLst/>
                  <a:ahLst/>
                  <a:cxnLst>
                    <a:cxn ang="0">
                      <a:pos x="345" y="740"/>
                    </a:cxn>
                    <a:cxn ang="0">
                      <a:pos x="343" y="740"/>
                    </a:cxn>
                    <a:cxn ang="0">
                      <a:pos x="344" y="744"/>
                    </a:cxn>
                    <a:cxn ang="0">
                      <a:pos x="354" y="772"/>
                    </a:cxn>
                    <a:cxn ang="0">
                      <a:pos x="355" y="772"/>
                    </a:cxn>
                    <a:cxn ang="0">
                      <a:pos x="356" y="772"/>
                    </a:cxn>
                    <a:cxn ang="0">
                      <a:pos x="356" y="771"/>
                    </a:cxn>
                    <a:cxn ang="0">
                      <a:pos x="346" y="744"/>
                    </a:cxn>
                    <a:cxn ang="0">
                      <a:pos x="345" y="740"/>
                    </a:cxn>
                    <a:cxn ang="0">
                      <a:pos x="145" y="98"/>
                    </a:cxn>
                    <a:cxn ang="0">
                      <a:pos x="142" y="98"/>
                    </a:cxn>
                    <a:cxn ang="0">
                      <a:pos x="219" y="194"/>
                    </a:cxn>
                    <a:cxn ang="0">
                      <a:pos x="221" y="194"/>
                    </a:cxn>
                    <a:cxn ang="0">
                      <a:pos x="145" y="98"/>
                    </a:cxn>
                    <a:cxn ang="0">
                      <a:pos x="110" y="67"/>
                    </a:cxn>
                    <a:cxn ang="0">
                      <a:pos x="107" y="67"/>
                    </a:cxn>
                    <a:cxn ang="0">
                      <a:pos x="141" y="97"/>
                    </a:cxn>
                    <a:cxn ang="0">
                      <a:pos x="144" y="97"/>
                    </a:cxn>
                    <a:cxn ang="0">
                      <a:pos x="110" y="67"/>
                    </a:cxn>
                    <a:cxn ang="0">
                      <a:pos x="2" y="0"/>
                    </a:cxn>
                    <a:cxn ang="0">
                      <a:pos x="0" y="0"/>
                    </a:cxn>
                    <a:cxn ang="0">
                      <a:pos x="0" y="1"/>
                    </a:cxn>
                    <a:cxn ang="0">
                      <a:pos x="0" y="1"/>
                    </a:cxn>
                    <a:cxn ang="0">
                      <a:pos x="2" y="2"/>
                    </a:cxn>
                    <a:cxn ang="0">
                      <a:pos x="106" y="66"/>
                    </a:cxn>
                    <a:cxn ang="0">
                      <a:pos x="109" y="66"/>
                    </a:cxn>
                    <a:cxn ang="0">
                      <a:pos x="2" y="0"/>
                    </a:cxn>
                  </a:cxnLst>
                  <a:rect l="0" t="0" r="r" b="b"/>
                  <a:pathLst>
                    <a:path w="356" h="772">
                      <a:moveTo>
                        <a:pt x="345" y="740"/>
                      </a:moveTo>
                      <a:cubicBezTo>
                        <a:pt x="343" y="740"/>
                        <a:pt x="343" y="740"/>
                        <a:pt x="343" y="740"/>
                      </a:cubicBezTo>
                      <a:cubicBezTo>
                        <a:pt x="343" y="741"/>
                        <a:pt x="344" y="743"/>
                        <a:pt x="344" y="744"/>
                      </a:cubicBezTo>
                      <a:cubicBezTo>
                        <a:pt x="347" y="756"/>
                        <a:pt x="351" y="766"/>
                        <a:pt x="354" y="772"/>
                      </a:cubicBezTo>
                      <a:cubicBezTo>
                        <a:pt x="355" y="772"/>
                        <a:pt x="355" y="772"/>
                        <a:pt x="355" y="772"/>
                      </a:cubicBezTo>
                      <a:cubicBezTo>
                        <a:pt x="356" y="772"/>
                        <a:pt x="356" y="772"/>
                        <a:pt x="356" y="772"/>
                      </a:cubicBezTo>
                      <a:cubicBezTo>
                        <a:pt x="356" y="771"/>
                        <a:pt x="356" y="771"/>
                        <a:pt x="356" y="771"/>
                      </a:cubicBezTo>
                      <a:cubicBezTo>
                        <a:pt x="352" y="765"/>
                        <a:pt x="349" y="755"/>
                        <a:pt x="346" y="744"/>
                      </a:cubicBezTo>
                      <a:cubicBezTo>
                        <a:pt x="346" y="742"/>
                        <a:pt x="345" y="741"/>
                        <a:pt x="345" y="740"/>
                      </a:cubicBezTo>
                      <a:moveTo>
                        <a:pt x="145" y="98"/>
                      </a:moveTo>
                      <a:cubicBezTo>
                        <a:pt x="142" y="98"/>
                        <a:pt x="142" y="98"/>
                        <a:pt x="142" y="98"/>
                      </a:cubicBezTo>
                      <a:cubicBezTo>
                        <a:pt x="168" y="124"/>
                        <a:pt x="195" y="155"/>
                        <a:pt x="219" y="194"/>
                      </a:cubicBezTo>
                      <a:cubicBezTo>
                        <a:pt x="221" y="194"/>
                        <a:pt x="221" y="194"/>
                        <a:pt x="221" y="194"/>
                      </a:cubicBezTo>
                      <a:cubicBezTo>
                        <a:pt x="197" y="155"/>
                        <a:pt x="171" y="124"/>
                        <a:pt x="145" y="98"/>
                      </a:cubicBezTo>
                      <a:moveTo>
                        <a:pt x="110" y="67"/>
                      </a:moveTo>
                      <a:cubicBezTo>
                        <a:pt x="107" y="67"/>
                        <a:pt x="107" y="67"/>
                        <a:pt x="107" y="67"/>
                      </a:cubicBezTo>
                      <a:cubicBezTo>
                        <a:pt x="118" y="76"/>
                        <a:pt x="129" y="86"/>
                        <a:pt x="141" y="97"/>
                      </a:cubicBezTo>
                      <a:cubicBezTo>
                        <a:pt x="144" y="97"/>
                        <a:pt x="144" y="97"/>
                        <a:pt x="144" y="97"/>
                      </a:cubicBezTo>
                      <a:cubicBezTo>
                        <a:pt x="132" y="86"/>
                        <a:pt x="121" y="76"/>
                        <a:pt x="110" y="67"/>
                      </a:cubicBezTo>
                      <a:moveTo>
                        <a:pt x="2" y="0"/>
                      </a:moveTo>
                      <a:cubicBezTo>
                        <a:pt x="0" y="0"/>
                        <a:pt x="0" y="0"/>
                        <a:pt x="0" y="0"/>
                      </a:cubicBezTo>
                      <a:cubicBezTo>
                        <a:pt x="0" y="1"/>
                        <a:pt x="0" y="1"/>
                        <a:pt x="0" y="1"/>
                      </a:cubicBezTo>
                      <a:cubicBezTo>
                        <a:pt x="0" y="1"/>
                        <a:pt x="0" y="1"/>
                        <a:pt x="0" y="1"/>
                      </a:cubicBezTo>
                      <a:cubicBezTo>
                        <a:pt x="0" y="2"/>
                        <a:pt x="1" y="2"/>
                        <a:pt x="2" y="2"/>
                      </a:cubicBezTo>
                      <a:cubicBezTo>
                        <a:pt x="12" y="6"/>
                        <a:pt x="55" y="25"/>
                        <a:pt x="106" y="66"/>
                      </a:cubicBezTo>
                      <a:cubicBezTo>
                        <a:pt x="109" y="66"/>
                        <a:pt x="109" y="66"/>
                        <a:pt x="109" y="66"/>
                      </a:cubicBezTo>
                      <a:cubicBezTo>
                        <a:pt x="56" y="23"/>
                        <a:pt x="10"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1416"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0"/>
                        <a:pt x="0" y="1"/>
                        <a:pt x="1" y="1"/>
                      </a:cubicBezTo>
                      <a:cubicBezTo>
                        <a:pt x="4" y="1"/>
                        <a:pt x="4" y="1"/>
                        <a:pt x="4"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1499" y="1681"/>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0" y="1"/>
                        <a:pt x="1" y="1"/>
                        <a:pt x="1" y="1"/>
                      </a:cubicBezTo>
                      <a:cubicBezTo>
                        <a:pt x="4" y="1"/>
                        <a:pt x="4" y="1"/>
                        <a:pt x="4" y="1"/>
                      </a:cubicBezTo>
                      <a:cubicBezTo>
                        <a:pt x="4" y="1"/>
                        <a:pt x="4"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0"/>
                <p:cNvSpPr>
                  <a:spLocks noEditPoints="1"/>
                </p:cNvSpPr>
                <p:nvPr/>
              </p:nvSpPr>
              <p:spPr bwMode="auto">
                <a:xfrm>
                  <a:off x="-2619" y="2809"/>
                  <a:ext cx="178" cy="2"/>
                </a:xfrm>
                <a:custGeom>
                  <a:avLst/>
                  <a:gdLst/>
                  <a:ahLst/>
                  <a:cxnLst>
                    <a:cxn ang="0">
                      <a:pos x="178" y="2"/>
                    </a:cxn>
                    <a:cxn ang="0">
                      <a:pos x="178" y="0"/>
                    </a:cxn>
                    <a:cxn ang="0">
                      <a:pos x="178" y="2"/>
                    </a:cxn>
                    <a:cxn ang="0">
                      <a:pos x="0" y="0"/>
                    </a:cxn>
                    <a:cxn ang="0">
                      <a:pos x="0" y="2"/>
                    </a:cxn>
                    <a:cxn ang="0">
                      <a:pos x="0" y="2"/>
                    </a:cxn>
                    <a:cxn ang="0">
                      <a:pos x="0" y="2"/>
                    </a:cxn>
                    <a:cxn ang="0">
                      <a:pos x="0" y="0"/>
                    </a:cxn>
                    <a:cxn ang="0">
                      <a:pos x="178" y="0"/>
                    </a:cxn>
                    <a:cxn ang="0">
                      <a:pos x="178" y="0"/>
                    </a:cxn>
                  </a:cxnLst>
                  <a:rect l="0" t="0" r="r" b="b"/>
                  <a:pathLst>
                    <a:path w="178" h="2">
                      <a:moveTo>
                        <a:pt x="178" y="2"/>
                      </a:moveTo>
                      <a:lnTo>
                        <a:pt x="178" y="0"/>
                      </a:lnTo>
                      <a:lnTo>
                        <a:pt x="178" y="2"/>
                      </a:lnTo>
                      <a:close/>
                      <a:moveTo>
                        <a:pt x="0" y="0"/>
                      </a:moveTo>
                      <a:lnTo>
                        <a:pt x="0" y="2"/>
                      </a:lnTo>
                      <a:lnTo>
                        <a:pt x="0" y="2"/>
                      </a:lnTo>
                      <a:lnTo>
                        <a:pt x="0" y="2"/>
                      </a:lnTo>
                      <a:lnTo>
                        <a:pt x="0" y="0"/>
                      </a:lnTo>
                      <a:close/>
                      <a:moveTo>
                        <a:pt x="178" y="0"/>
                      </a:moveTo>
                      <a:lnTo>
                        <a:pt x="17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1"/>
                <p:cNvSpPr>
                  <a:spLocks noEditPoints="1"/>
                </p:cNvSpPr>
                <p:nvPr/>
              </p:nvSpPr>
              <p:spPr bwMode="auto">
                <a:xfrm>
                  <a:off x="-2619" y="2809"/>
                  <a:ext cx="178" cy="2"/>
                </a:xfrm>
                <a:custGeom>
                  <a:avLst/>
                  <a:gdLst/>
                  <a:ahLst/>
                  <a:cxnLst>
                    <a:cxn ang="0">
                      <a:pos x="178" y="2"/>
                    </a:cxn>
                    <a:cxn ang="0">
                      <a:pos x="178" y="0"/>
                    </a:cxn>
                    <a:cxn ang="0">
                      <a:pos x="0" y="0"/>
                    </a:cxn>
                    <a:cxn ang="0">
                      <a:pos x="0" y="2"/>
                    </a:cxn>
                    <a:cxn ang="0">
                      <a:pos x="0" y="2"/>
                    </a:cxn>
                    <a:cxn ang="0">
                      <a:pos x="0" y="2"/>
                    </a:cxn>
                    <a:cxn ang="0">
                      <a:pos x="178" y="0"/>
                    </a:cxn>
                    <a:cxn ang="0">
                      <a:pos x="178" y="0"/>
                    </a:cxn>
                  </a:cxnLst>
                  <a:rect l="0" t="0" r="r" b="b"/>
                  <a:pathLst>
                    <a:path w="178" h="2">
                      <a:moveTo>
                        <a:pt x="178" y="2"/>
                      </a:moveTo>
                      <a:lnTo>
                        <a:pt x="178" y="0"/>
                      </a:lnTo>
                      <a:moveTo>
                        <a:pt x="0" y="0"/>
                      </a:moveTo>
                      <a:lnTo>
                        <a:pt x="0" y="2"/>
                      </a:lnTo>
                      <a:lnTo>
                        <a:pt x="0" y="2"/>
                      </a:lnTo>
                      <a:lnTo>
                        <a:pt x="0" y="2"/>
                      </a:lnTo>
                      <a:moveTo>
                        <a:pt x="178" y="0"/>
                      </a:moveTo>
                      <a:lnTo>
                        <a:pt x="17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2"/>
                <p:cNvSpPr>
                  <a:spLocks/>
                </p:cNvSpPr>
                <p:nvPr/>
              </p:nvSpPr>
              <p:spPr bwMode="auto">
                <a:xfrm>
                  <a:off x="-1033" y="2809"/>
                  <a:ext cx="5" cy="2"/>
                </a:xfrm>
                <a:custGeom>
                  <a:avLst/>
                  <a:gdLst/>
                  <a:ahLst/>
                  <a:cxnLst>
                    <a:cxn ang="0">
                      <a:pos x="5" y="0"/>
                    </a:cxn>
                    <a:cxn ang="0">
                      <a:pos x="0" y="0"/>
                    </a:cxn>
                    <a:cxn ang="0">
                      <a:pos x="0" y="2"/>
                    </a:cxn>
                    <a:cxn ang="0">
                      <a:pos x="5" y="2"/>
                    </a:cxn>
                    <a:cxn ang="0">
                      <a:pos x="5" y="0"/>
                    </a:cxn>
                    <a:cxn ang="0">
                      <a:pos x="5" y="0"/>
                    </a:cxn>
                  </a:cxnLst>
                  <a:rect l="0" t="0" r="r" b="b"/>
                  <a:pathLst>
                    <a:path w="5" h="2">
                      <a:moveTo>
                        <a:pt x="5" y="0"/>
                      </a:moveTo>
                      <a:lnTo>
                        <a:pt x="0" y="0"/>
                      </a:lnTo>
                      <a:lnTo>
                        <a:pt x="0" y="2"/>
                      </a:lnTo>
                      <a:lnTo>
                        <a:pt x="5" y="2"/>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3"/>
                <p:cNvSpPr>
                  <a:spLocks/>
                </p:cNvSpPr>
                <p:nvPr/>
              </p:nvSpPr>
              <p:spPr bwMode="auto">
                <a:xfrm>
                  <a:off x="-938"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4"/>
                <p:cNvSpPr>
                  <a:spLocks noEditPoints="1"/>
                </p:cNvSpPr>
                <p:nvPr/>
              </p:nvSpPr>
              <p:spPr bwMode="auto">
                <a:xfrm>
                  <a:off x="-3887" y="3351"/>
                  <a:ext cx="395" cy="1"/>
                </a:xfrm>
                <a:custGeom>
                  <a:avLst/>
                  <a:gdLst/>
                  <a:ahLst/>
                  <a:cxnLst>
                    <a:cxn ang="0">
                      <a:pos x="0" y="0"/>
                    </a:cxn>
                    <a:cxn ang="0">
                      <a:pos x="0" y="0"/>
                    </a:cxn>
                    <a:cxn ang="0">
                      <a:pos x="4" y="0"/>
                    </a:cxn>
                    <a:cxn ang="0">
                      <a:pos x="15" y="0"/>
                    </a:cxn>
                    <a:cxn ang="0">
                      <a:pos x="10" y="0"/>
                    </a:cxn>
                    <a:cxn ang="0">
                      <a:pos x="15" y="0"/>
                    </a:cxn>
                    <a:cxn ang="0">
                      <a:pos x="20" y="0"/>
                    </a:cxn>
                    <a:cxn ang="0">
                      <a:pos x="25" y="0"/>
                    </a:cxn>
                    <a:cxn ang="0">
                      <a:pos x="36" y="0"/>
                    </a:cxn>
                    <a:cxn ang="0">
                      <a:pos x="30" y="0"/>
                    </a:cxn>
                    <a:cxn ang="0">
                      <a:pos x="36" y="0"/>
                    </a:cxn>
                    <a:cxn ang="0">
                      <a:pos x="43" y="0"/>
                    </a:cxn>
                    <a:cxn ang="0">
                      <a:pos x="46" y="0"/>
                    </a:cxn>
                    <a:cxn ang="0">
                      <a:pos x="56" y="0"/>
                    </a:cxn>
                    <a:cxn ang="0">
                      <a:pos x="51" y="0"/>
                    </a:cxn>
                    <a:cxn ang="0">
                      <a:pos x="56" y="0"/>
                    </a:cxn>
                    <a:cxn ang="0">
                      <a:pos x="62" y="0"/>
                    </a:cxn>
                    <a:cxn ang="0">
                      <a:pos x="67" y="0"/>
                    </a:cxn>
                    <a:cxn ang="0">
                      <a:pos x="77" y="0"/>
                    </a:cxn>
                    <a:cxn ang="0">
                      <a:pos x="72" y="0"/>
                    </a:cxn>
                    <a:cxn ang="0">
                      <a:pos x="77" y="0"/>
                    </a:cxn>
                    <a:cxn ang="0">
                      <a:pos x="82" y="0"/>
                    </a:cxn>
                    <a:cxn ang="0">
                      <a:pos x="84" y="0"/>
                    </a:cxn>
                    <a:cxn ang="0">
                      <a:pos x="88" y="0"/>
                    </a:cxn>
                    <a:cxn ang="0">
                      <a:pos x="86" y="0"/>
                    </a:cxn>
                    <a:cxn ang="0">
                      <a:pos x="88" y="0"/>
                    </a:cxn>
                    <a:cxn ang="0">
                      <a:pos x="93" y="0"/>
                    </a:cxn>
                    <a:cxn ang="0">
                      <a:pos x="98" y="0"/>
                    </a:cxn>
                    <a:cxn ang="0">
                      <a:pos x="108" y="0"/>
                    </a:cxn>
                    <a:cxn ang="0">
                      <a:pos x="103" y="0"/>
                    </a:cxn>
                    <a:cxn ang="0">
                      <a:pos x="108" y="0"/>
                    </a:cxn>
                    <a:cxn ang="0">
                      <a:pos x="114" y="0"/>
                    </a:cxn>
                    <a:cxn ang="0">
                      <a:pos x="119" y="0"/>
                    </a:cxn>
                    <a:cxn ang="0">
                      <a:pos x="126" y="0"/>
                    </a:cxn>
                    <a:cxn ang="0">
                      <a:pos x="124" y="0"/>
                    </a:cxn>
                    <a:cxn ang="0">
                      <a:pos x="126" y="0"/>
                    </a:cxn>
                    <a:cxn ang="0">
                      <a:pos x="128" y="0"/>
                    </a:cxn>
                    <a:cxn ang="0">
                      <a:pos x="129" y="0"/>
                    </a:cxn>
                    <a:cxn ang="0">
                      <a:pos x="140" y="0"/>
                    </a:cxn>
                    <a:cxn ang="0">
                      <a:pos x="134" y="0"/>
                    </a:cxn>
                    <a:cxn ang="0">
                      <a:pos x="140" y="0"/>
                    </a:cxn>
                    <a:cxn ang="0">
                      <a:pos x="145" y="0"/>
                    </a:cxn>
                    <a:cxn ang="0">
                      <a:pos x="150" y="0"/>
                    </a:cxn>
                    <a:cxn ang="0">
                      <a:pos x="160" y="0"/>
                    </a:cxn>
                    <a:cxn ang="0">
                      <a:pos x="155" y="0"/>
                    </a:cxn>
                    <a:cxn ang="0">
                      <a:pos x="160" y="0"/>
                    </a:cxn>
                    <a:cxn ang="0">
                      <a:pos x="166" y="0"/>
                    </a:cxn>
                    <a:cxn ang="0">
                      <a:pos x="167" y="0"/>
                    </a:cxn>
                  </a:cxnLst>
                  <a:rect l="0" t="0" r="r" b="b"/>
                  <a:pathLst>
                    <a:path w="167">
                      <a:moveTo>
                        <a:pt x="4" y="0"/>
                      </a:moveTo>
                      <a:cubicBezTo>
                        <a:pt x="0" y="0"/>
                        <a:pt x="0" y="0"/>
                        <a:pt x="0" y="0"/>
                      </a:cubicBezTo>
                      <a:cubicBezTo>
                        <a:pt x="0" y="0"/>
                        <a:pt x="0" y="0"/>
                        <a:pt x="0" y="0"/>
                      </a:cubicBezTo>
                      <a:cubicBezTo>
                        <a:pt x="0" y="0"/>
                        <a:pt x="0" y="0"/>
                        <a:pt x="0" y="0"/>
                      </a:cubicBezTo>
                      <a:cubicBezTo>
                        <a:pt x="0" y="0"/>
                        <a:pt x="0" y="0"/>
                        <a:pt x="0" y="0"/>
                      </a:cubicBezTo>
                      <a:cubicBezTo>
                        <a:pt x="4" y="0"/>
                        <a:pt x="4" y="0"/>
                        <a:pt x="4" y="0"/>
                      </a:cubicBezTo>
                      <a:cubicBezTo>
                        <a:pt x="4" y="0"/>
                        <a:pt x="4" y="0"/>
                        <a:pt x="4" y="0"/>
                      </a:cubicBezTo>
                      <a:moveTo>
                        <a:pt x="15" y="0"/>
                      </a:moveTo>
                      <a:cubicBezTo>
                        <a:pt x="10" y="0"/>
                        <a:pt x="10" y="0"/>
                        <a:pt x="10" y="0"/>
                      </a:cubicBezTo>
                      <a:cubicBezTo>
                        <a:pt x="10" y="0"/>
                        <a:pt x="10" y="0"/>
                        <a:pt x="10" y="0"/>
                      </a:cubicBezTo>
                      <a:cubicBezTo>
                        <a:pt x="15" y="0"/>
                        <a:pt x="15" y="0"/>
                        <a:pt x="15" y="0"/>
                      </a:cubicBezTo>
                      <a:cubicBezTo>
                        <a:pt x="15" y="0"/>
                        <a:pt x="15" y="0"/>
                        <a:pt x="15" y="0"/>
                      </a:cubicBezTo>
                      <a:moveTo>
                        <a:pt x="25" y="0"/>
                      </a:moveTo>
                      <a:cubicBezTo>
                        <a:pt x="20" y="0"/>
                        <a:pt x="20" y="0"/>
                        <a:pt x="20" y="0"/>
                      </a:cubicBezTo>
                      <a:cubicBezTo>
                        <a:pt x="20" y="0"/>
                        <a:pt x="20" y="0"/>
                        <a:pt x="20" y="0"/>
                      </a:cubicBezTo>
                      <a:cubicBezTo>
                        <a:pt x="25" y="0"/>
                        <a:pt x="25" y="0"/>
                        <a:pt x="25" y="0"/>
                      </a:cubicBezTo>
                      <a:cubicBezTo>
                        <a:pt x="25" y="0"/>
                        <a:pt x="25" y="0"/>
                        <a:pt x="25" y="0"/>
                      </a:cubicBezTo>
                      <a:moveTo>
                        <a:pt x="36" y="0"/>
                      </a:moveTo>
                      <a:cubicBezTo>
                        <a:pt x="30" y="0"/>
                        <a:pt x="30" y="0"/>
                        <a:pt x="30" y="0"/>
                      </a:cubicBezTo>
                      <a:cubicBezTo>
                        <a:pt x="30" y="0"/>
                        <a:pt x="30" y="0"/>
                        <a:pt x="30" y="0"/>
                      </a:cubicBezTo>
                      <a:cubicBezTo>
                        <a:pt x="36" y="0"/>
                        <a:pt x="36" y="0"/>
                        <a:pt x="36" y="0"/>
                      </a:cubicBezTo>
                      <a:cubicBezTo>
                        <a:pt x="36" y="0"/>
                        <a:pt x="36" y="0"/>
                        <a:pt x="36" y="0"/>
                      </a:cubicBezTo>
                      <a:moveTo>
                        <a:pt x="46" y="0"/>
                      </a:moveTo>
                      <a:cubicBezTo>
                        <a:pt x="43" y="0"/>
                        <a:pt x="43" y="0"/>
                        <a:pt x="43" y="0"/>
                      </a:cubicBezTo>
                      <a:cubicBezTo>
                        <a:pt x="43" y="0"/>
                        <a:pt x="43" y="0"/>
                        <a:pt x="43" y="0"/>
                      </a:cubicBezTo>
                      <a:cubicBezTo>
                        <a:pt x="46" y="0"/>
                        <a:pt x="46" y="0"/>
                        <a:pt x="46" y="0"/>
                      </a:cubicBezTo>
                      <a:cubicBezTo>
                        <a:pt x="46" y="0"/>
                        <a:pt x="46" y="0"/>
                        <a:pt x="46" y="0"/>
                      </a:cubicBezTo>
                      <a:moveTo>
                        <a:pt x="56" y="0"/>
                      </a:moveTo>
                      <a:cubicBezTo>
                        <a:pt x="51" y="0"/>
                        <a:pt x="51" y="0"/>
                        <a:pt x="51" y="0"/>
                      </a:cubicBezTo>
                      <a:cubicBezTo>
                        <a:pt x="51" y="0"/>
                        <a:pt x="51" y="0"/>
                        <a:pt x="51" y="0"/>
                      </a:cubicBezTo>
                      <a:cubicBezTo>
                        <a:pt x="56" y="0"/>
                        <a:pt x="56" y="0"/>
                        <a:pt x="56" y="0"/>
                      </a:cubicBezTo>
                      <a:cubicBezTo>
                        <a:pt x="56" y="0"/>
                        <a:pt x="56" y="0"/>
                        <a:pt x="56" y="0"/>
                      </a:cubicBezTo>
                      <a:moveTo>
                        <a:pt x="67" y="0"/>
                      </a:moveTo>
                      <a:cubicBezTo>
                        <a:pt x="62" y="0"/>
                        <a:pt x="62" y="0"/>
                        <a:pt x="62" y="0"/>
                      </a:cubicBezTo>
                      <a:cubicBezTo>
                        <a:pt x="62" y="0"/>
                        <a:pt x="62" y="0"/>
                        <a:pt x="62" y="0"/>
                      </a:cubicBezTo>
                      <a:cubicBezTo>
                        <a:pt x="67" y="0"/>
                        <a:pt x="67" y="0"/>
                        <a:pt x="67" y="0"/>
                      </a:cubicBezTo>
                      <a:cubicBezTo>
                        <a:pt x="67" y="0"/>
                        <a:pt x="67" y="0"/>
                        <a:pt x="67" y="0"/>
                      </a:cubicBezTo>
                      <a:moveTo>
                        <a:pt x="77" y="0"/>
                      </a:moveTo>
                      <a:cubicBezTo>
                        <a:pt x="72" y="0"/>
                        <a:pt x="72" y="0"/>
                        <a:pt x="72" y="0"/>
                      </a:cubicBezTo>
                      <a:cubicBezTo>
                        <a:pt x="72" y="0"/>
                        <a:pt x="72" y="0"/>
                        <a:pt x="72" y="0"/>
                      </a:cubicBezTo>
                      <a:cubicBezTo>
                        <a:pt x="77" y="0"/>
                        <a:pt x="77" y="0"/>
                        <a:pt x="77" y="0"/>
                      </a:cubicBezTo>
                      <a:cubicBezTo>
                        <a:pt x="77" y="0"/>
                        <a:pt x="77" y="0"/>
                        <a:pt x="77" y="0"/>
                      </a:cubicBezTo>
                      <a:moveTo>
                        <a:pt x="84" y="0"/>
                      </a:moveTo>
                      <a:cubicBezTo>
                        <a:pt x="82" y="0"/>
                        <a:pt x="82" y="0"/>
                        <a:pt x="82" y="0"/>
                      </a:cubicBezTo>
                      <a:cubicBezTo>
                        <a:pt x="82" y="0"/>
                        <a:pt x="82" y="0"/>
                        <a:pt x="82" y="0"/>
                      </a:cubicBezTo>
                      <a:cubicBezTo>
                        <a:pt x="84" y="0"/>
                        <a:pt x="84" y="0"/>
                        <a:pt x="84" y="0"/>
                      </a:cubicBezTo>
                      <a:cubicBezTo>
                        <a:pt x="84" y="0"/>
                        <a:pt x="84" y="0"/>
                        <a:pt x="84" y="0"/>
                      </a:cubicBezTo>
                      <a:moveTo>
                        <a:pt x="88" y="0"/>
                      </a:moveTo>
                      <a:cubicBezTo>
                        <a:pt x="86" y="0"/>
                        <a:pt x="86" y="0"/>
                        <a:pt x="86" y="0"/>
                      </a:cubicBezTo>
                      <a:cubicBezTo>
                        <a:pt x="86" y="0"/>
                        <a:pt x="86" y="0"/>
                        <a:pt x="86" y="0"/>
                      </a:cubicBezTo>
                      <a:cubicBezTo>
                        <a:pt x="88" y="0"/>
                        <a:pt x="88" y="0"/>
                        <a:pt x="88" y="0"/>
                      </a:cubicBezTo>
                      <a:cubicBezTo>
                        <a:pt x="88" y="0"/>
                        <a:pt x="88" y="0"/>
                        <a:pt x="88" y="0"/>
                      </a:cubicBezTo>
                      <a:moveTo>
                        <a:pt x="98" y="0"/>
                      </a:moveTo>
                      <a:cubicBezTo>
                        <a:pt x="93" y="0"/>
                        <a:pt x="93" y="0"/>
                        <a:pt x="93" y="0"/>
                      </a:cubicBezTo>
                      <a:cubicBezTo>
                        <a:pt x="93" y="0"/>
                        <a:pt x="93" y="0"/>
                        <a:pt x="93" y="0"/>
                      </a:cubicBezTo>
                      <a:cubicBezTo>
                        <a:pt x="98" y="0"/>
                        <a:pt x="98" y="0"/>
                        <a:pt x="98" y="0"/>
                      </a:cubicBezTo>
                      <a:cubicBezTo>
                        <a:pt x="98" y="0"/>
                        <a:pt x="98" y="0"/>
                        <a:pt x="98" y="0"/>
                      </a:cubicBezTo>
                      <a:moveTo>
                        <a:pt x="108" y="0"/>
                      </a:moveTo>
                      <a:cubicBezTo>
                        <a:pt x="103" y="0"/>
                        <a:pt x="103" y="0"/>
                        <a:pt x="103" y="0"/>
                      </a:cubicBezTo>
                      <a:cubicBezTo>
                        <a:pt x="103" y="0"/>
                        <a:pt x="103" y="0"/>
                        <a:pt x="103" y="0"/>
                      </a:cubicBezTo>
                      <a:cubicBezTo>
                        <a:pt x="108" y="0"/>
                        <a:pt x="108" y="0"/>
                        <a:pt x="108" y="0"/>
                      </a:cubicBezTo>
                      <a:cubicBezTo>
                        <a:pt x="108" y="0"/>
                        <a:pt x="108" y="0"/>
                        <a:pt x="108" y="0"/>
                      </a:cubicBezTo>
                      <a:moveTo>
                        <a:pt x="119" y="0"/>
                      </a:moveTo>
                      <a:cubicBezTo>
                        <a:pt x="114" y="0"/>
                        <a:pt x="114" y="0"/>
                        <a:pt x="114" y="0"/>
                      </a:cubicBezTo>
                      <a:cubicBezTo>
                        <a:pt x="114" y="0"/>
                        <a:pt x="114" y="0"/>
                        <a:pt x="114" y="0"/>
                      </a:cubicBezTo>
                      <a:cubicBezTo>
                        <a:pt x="119" y="0"/>
                        <a:pt x="119" y="0"/>
                        <a:pt x="119" y="0"/>
                      </a:cubicBezTo>
                      <a:cubicBezTo>
                        <a:pt x="119" y="0"/>
                        <a:pt x="119" y="0"/>
                        <a:pt x="119" y="0"/>
                      </a:cubicBezTo>
                      <a:moveTo>
                        <a:pt x="126" y="0"/>
                      </a:moveTo>
                      <a:cubicBezTo>
                        <a:pt x="124" y="0"/>
                        <a:pt x="124" y="0"/>
                        <a:pt x="124" y="0"/>
                      </a:cubicBezTo>
                      <a:cubicBezTo>
                        <a:pt x="124" y="0"/>
                        <a:pt x="124" y="0"/>
                        <a:pt x="124" y="0"/>
                      </a:cubicBezTo>
                      <a:cubicBezTo>
                        <a:pt x="126" y="0"/>
                        <a:pt x="126" y="0"/>
                        <a:pt x="126" y="0"/>
                      </a:cubicBezTo>
                      <a:cubicBezTo>
                        <a:pt x="126" y="0"/>
                        <a:pt x="126" y="0"/>
                        <a:pt x="126" y="0"/>
                      </a:cubicBezTo>
                      <a:moveTo>
                        <a:pt x="129" y="0"/>
                      </a:moveTo>
                      <a:cubicBezTo>
                        <a:pt x="128" y="0"/>
                        <a:pt x="128" y="0"/>
                        <a:pt x="128" y="0"/>
                      </a:cubicBezTo>
                      <a:cubicBezTo>
                        <a:pt x="128" y="0"/>
                        <a:pt x="128" y="0"/>
                        <a:pt x="128" y="0"/>
                      </a:cubicBezTo>
                      <a:cubicBezTo>
                        <a:pt x="129" y="0"/>
                        <a:pt x="129" y="0"/>
                        <a:pt x="129" y="0"/>
                      </a:cubicBezTo>
                      <a:cubicBezTo>
                        <a:pt x="129" y="0"/>
                        <a:pt x="129" y="0"/>
                        <a:pt x="129" y="0"/>
                      </a:cubicBezTo>
                      <a:moveTo>
                        <a:pt x="140" y="0"/>
                      </a:moveTo>
                      <a:cubicBezTo>
                        <a:pt x="134" y="0"/>
                        <a:pt x="134" y="0"/>
                        <a:pt x="134" y="0"/>
                      </a:cubicBezTo>
                      <a:cubicBezTo>
                        <a:pt x="134" y="0"/>
                        <a:pt x="134" y="0"/>
                        <a:pt x="134" y="0"/>
                      </a:cubicBezTo>
                      <a:cubicBezTo>
                        <a:pt x="140" y="0"/>
                        <a:pt x="140" y="0"/>
                        <a:pt x="140" y="0"/>
                      </a:cubicBezTo>
                      <a:cubicBezTo>
                        <a:pt x="140" y="0"/>
                        <a:pt x="140" y="0"/>
                        <a:pt x="140" y="0"/>
                      </a:cubicBezTo>
                      <a:moveTo>
                        <a:pt x="150" y="0"/>
                      </a:moveTo>
                      <a:cubicBezTo>
                        <a:pt x="145" y="0"/>
                        <a:pt x="145" y="0"/>
                        <a:pt x="145" y="0"/>
                      </a:cubicBezTo>
                      <a:cubicBezTo>
                        <a:pt x="145" y="0"/>
                        <a:pt x="145" y="0"/>
                        <a:pt x="145" y="0"/>
                      </a:cubicBezTo>
                      <a:cubicBezTo>
                        <a:pt x="150" y="0"/>
                        <a:pt x="150" y="0"/>
                        <a:pt x="150" y="0"/>
                      </a:cubicBezTo>
                      <a:cubicBezTo>
                        <a:pt x="150" y="0"/>
                        <a:pt x="150" y="0"/>
                        <a:pt x="150" y="0"/>
                      </a:cubicBezTo>
                      <a:moveTo>
                        <a:pt x="160" y="0"/>
                      </a:moveTo>
                      <a:cubicBezTo>
                        <a:pt x="155" y="0"/>
                        <a:pt x="155" y="0"/>
                        <a:pt x="155" y="0"/>
                      </a:cubicBezTo>
                      <a:cubicBezTo>
                        <a:pt x="155" y="0"/>
                        <a:pt x="155" y="0"/>
                        <a:pt x="155" y="0"/>
                      </a:cubicBezTo>
                      <a:cubicBezTo>
                        <a:pt x="160" y="0"/>
                        <a:pt x="160" y="0"/>
                        <a:pt x="160" y="0"/>
                      </a:cubicBezTo>
                      <a:cubicBezTo>
                        <a:pt x="160" y="0"/>
                        <a:pt x="160" y="0"/>
                        <a:pt x="160" y="0"/>
                      </a:cubicBezTo>
                      <a:moveTo>
                        <a:pt x="167" y="0"/>
                      </a:moveTo>
                      <a:cubicBezTo>
                        <a:pt x="166" y="0"/>
                        <a:pt x="166" y="0"/>
                        <a:pt x="166" y="0"/>
                      </a:cubicBezTo>
                      <a:cubicBezTo>
                        <a:pt x="166" y="0"/>
                        <a:pt x="166" y="0"/>
                        <a:pt x="166" y="0"/>
                      </a:cubicBezTo>
                      <a:cubicBezTo>
                        <a:pt x="167" y="0"/>
                        <a:pt x="167" y="0"/>
                        <a:pt x="167" y="0"/>
                      </a:cubicBezTo>
                      <a:cubicBezTo>
                        <a:pt x="167" y="0"/>
                        <a:pt x="167" y="0"/>
                        <a:pt x="16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5"/>
                <p:cNvSpPr>
                  <a:spLocks noEditPoints="1"/>
                </p:cNvSpPr>
                <p:nvPr/>
              </p:nvSpPr>
              <p:spPr bwMode="auto">
                <a:xfrm>
                  <a:off x="-2903" y="3354"/>
                  <a:ext cx="287" cy="2"/>
                </a:xfrm>
                <a:custGeom>
                  <a:avLst/>
                  <a:gdLst/>
                  <a:ahLst/>
                  <a:cxnLst>
                    <a:cxn ang="0">
                      <a:pos x="0" y="0"/>
                    </a:cxn>
                    <a:cxn ang="0">
                      <a:pos x="0" y="0"/>
                    </a:cxn>
                    <a:cxn ang="0">
                      <a:pos x="0" y="1"/>
                    </a:cxn>
                    <a:cxn ang="0">
                      <a:pos x="0" y="1"/>
                    </a:cxn>
                    <a:cxn ang="0">
                      <a:pos x="0" y="0"/>
                    </a:cxn>
                    <a:cxn ang="0">
                      <a:pos x="121" y="0"/>
                    </a:cxn>
                    <a:cxn ang="0">
                      <a:pos x="120" y="0"/>
                    </a:cxn>
                    <a:cxn ang="0">
                      <a:pos x="120" y="1"/>
                    </a:cxn>
                    <a:cxn ang="0">
                      <a:pos x="120" y="1"/>
                    </a:cxn>
                    <a:cxn ang="0">
                      <a:pos x="121" y="0"/>
                    </a:cxn>
                  </a:cxnLst>
                  <a:rect l="0" t="0" r="r" b="b"/>
                  <a:pathLst>
                    <a:path w="121" h="1">
                      <a:moveTo>
                        <a:pt x="0" y="0"/>
                      </a:moveTo>
                      <a:cubicBezTo>
                        <a:pt x="0" y="0"/>
                        <a:pt x="0" y="0"/>
                        <a:pt x="0" y="0"/>
                      </a:cubicBezTo>
                      <a:cubicBezTo>
                        <a:pt x="0" y="1"/>
                        <a:pt x="0" y="1"/>
                        <a:pt x="0" y="1"/>
                      </a:cubicBezTo>
                      <a:cubicBezTo>
                        <a:pt x="0" y="1"/>
                        <a:pt x="0" y="1"/>
                        <a:pt x="0" y="1"/>
                      </a:cubicBezTo>
                      <a:cubicBezTo>
                        <a:pt x="0" y="0"/>
                        <a:pt x="0" y="0"/>
                        <a:pt x="0" y="0"/>
                      </a:cubicBezTo>
                      <a:moveTo>
                        <a:pt x="121" y="0"/>
                      </a:moveTo>
                      <a:cubicBezTo>
                        <a:pt x="120" y="0"/>
                        <a:pt x="120" y="0"/>
                        <a:pt x="120" y="0"/>
                      </a:cubicBezTo>
                      <a:cubicBezTo>
                        <a:pt x="120" y="1"/>
                        <a:pt x="120" y="1"/>
                        <a:pt x="120" y="1"/>
                      </a:cubicBezTo>
                      <a:cubicBezTo>
                        <a:pt x="120" y="1"/>
                        <a:pt x="120" y="1"/>
                        <a:pt x="120" y="1"/>
                      </a:cubicBezTo>
                      <a:cubicBezTo>
                        <a:pt x="120" y="1"/>
                        <a:pt x="120" y="1"/>
                        <a:pt x="12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6"/>
                <p:cNvSpPr>
                  <a:spLocks noEditPoints="1"/>
                </p:cNvSpPr>
                <p:nvPr/>
              </p:nvSpPr>
              <p:spPr bwMode="auto">
                <a:xfrm>
                  <a:off x="-2020" y="3354"/>
                  <a:ext cx="85" cy="2"/>
                </a:xfrm>
                <a:custGeom>
                  <a:avLst/>
                  <a:gdLst/>
                  <a:ahLst/>
                  <a:cxnLst>
                    <a:cxn ang="0">
                      <a:pos x="0" y="0"/>
                    </a:cxn>
                    <a:cxn ang="0">
                      <a:pos x="0" y="0"/>
                    </a:cxn>
                    <a:cxn ang="0">
                      <a:pos x="0" y="1"/>
                    </a:cxn>
                    <a:cxn ang="0">
                      <a:pos x="0" y="1"/>
                    </a:cxn>
                    <a:cxn ang="0">
                      <a:pos x="0" y="0"/>
                    </a:cxn>
                    <a:cxn ang="0">
                      <a:pos x="36" y="0"/>
                    </a:cxn>
                    <a:cxn ang="0">
                      <a:pos x="36" y="0"/>
                    </a:cxn>
                    <a:cxn ang="0">
                      <a:pos x="36" y="0"/>
                    </a:cxn>
                    <a:cxn ang="0">
                      <a:pos x="36" y="0"/>
                    </a:cxn>
                  </a:cxnLst>
                  <a:rect l="0" t="0" r="r" b="b"/>
                  <a:pathLst>
                    <a:path w="36" h="1">
                      <a:moveTo>
                        <a:pt x="0" y="0"/>
                      </a:moveTo>
                      <a:cubicBezTo>
                        <a:pt x="0" y="0"/>
                        <a:pt x="0" y="0"/>
                        <a:pt x="0" y="0"/>
                      </a:cubicBezTo>
                      <a:cubicBezTo>
                        <a:pt x="0" y="1"/>
                        <a:pt x="0" y="1"/>
                        <a:pt x="0" y="1"/>
                      </a:cubicBezTo>
                      <a:cubicBezTo>
                        <a:pt x="0" y="1"/>
                        <a:pt x="0" y="1"/>
                        <a:pt x="0" y="1"/>
                      </a:cubicBezTo>
                      <a:cubicBezTo>
                        <a:pt x="0" y="0"/>
                        <a:pt x="0" y="0"/>
                        <a:pt x="0" y="0"/>
                      </a:cubicBezTo>
                      <a:moveTo>
                        <a:pt x="36" y="0"/>
                      </a:moveTo>
                      <a:cubicBezTo>
                        <a:pt x="36" y="0"/>
                        <a:pt x="36" y="0"/>
                        <a:pt x="36" y="0"/>
                      </a:cubicBezTo>
                      <a:cubicBezTo>
                        <a:pt x="36" y="0"/>
                        <a:pt x="36" y="0"/>
                        <a:pt x="36" y="0"/>
                      </a:cubicBezTo>
                      <a:cubicBezTo>
                        <a:pt x="36" y="0"/>
                        <a:pt x="36" y="0"/>
                        <a:pt x="36"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7"/>
                <p:cNvSpPr>
                  <a:spLocks/>
                </p:cNvSpPr>
                <p:nvPr/>
              </p:nvSpPr>
              <p:spPr bwMode="auto">
                <a:xfrm>
                  <a:off x="-912" y="3354"/>
                  <a:ext cx="2"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8"/>
                <p:cNvSpPr>
                  <a:spLocks/>
                </p:cNvSpPr>
                <p:nvPr/>
              </p:nvSpPr>
              <p:spPr bwMode="auto">
                <a:xfrm>
                  <a:off x="-808" y="3356"/>
                  <a:ext cx="2" cy="1"/>
                </a:xfrm>
                <a:custGeom>
                  <a:avLst/>
                  <a:gdLst/>
                  <a:ahLst/>
                  <a:cxnLst>
                    <a:cxn ang="0">
                      <a:pos x="1" y="0"/>
                    </a:cxn>
                    <a:cxn ang="0">
                      <a:pos x="0"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9"/>
                <p:cNvSpPr>
                  <a:spLocks/>
                </p:cNvSpPr>
                <p:nvPr/>
              </p:nvSpPr>
              <p:spPr bwMode="auto">
                <a:xfrm>
                  <a:off x="-1049"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
                <p:cNvSpPr>
                  <a:spLocks/>
                </p:cNvSpPr>
                <p:nvPr/>
              </p:nvSpPr>
              <p:spPr bwMode="auto">
                <a:xfrm>
                  <a:off x="-110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1"/>
                <p:cNvSpPr>
                  <a:spLocks/>
                </p:cNvSpPr>
                <p:nvPr/>
              </p:nvSpPr>
              <p:spPr bwMode="auto">
                <a:xfrm>
                  <a:off x="-2382" y="1986"/>
                  <a:ext cx="92" cy="270"/>
                </a:xfrm>
                <a:custGeom>
                  <a:avLst/>
                  <a:gdLst/>
                  <a:ahLst/>
                  <a:cxnLst>
                    <a:cxn ang="0">
                      <a:pos x="39" y="0"/>
                    </a:cxn>
                    <a:cxn ang="0">
                      <a:pos x="37" y="0"/>
                    </a:cxn>
                    <a:cxn ang="0">
                      <a:pos x="35" y="5"/>
                    </a:cxn>
                    <a:cxn ang="0">
                      <a:pos x="0" y="114"/>
                    </a:cxn>
                    <a:cxn ang="0">
                      <a:pos x="2" y="114"/>
                    </a:cxn>
                    <a:cxn ang="0">
                      <a:pos x="5" y="101"/>
                    </a:cxn>
                    <a:cxn ang="0">
                      <a:pos x="5" y="101"/>
                    </a:cxn>
                    <a:cxn ang="0">
                      <a:pos x="5" y="100"/>
                    </a:cxn>
                    <a:cxn ang="0">
                      <a:pos x="6" y="100"/>
                    </a:cxn>
                    <a:cxn ang="0">
                      <a:pos x="12" y="77"/>
                    </a:cxn>
                    <a:cxn ang="0">
                      <a:pos x="29" y="26"/>
                    </a:cxn>
                    <a:cxn ang="0">
                      <a:pos x="35" y="11"/>
                    </a:cxn>
                    <a:cxn ang="0">
                      <a:pos x="37" y="6"/>
                    </a:cxn>
                    <a:cxn ang="0">
                      <a:pos x="37" y="6"/>
                    </a:cxn>
                    <a:cxn ang="0">
                      <a:pos x="37" y="6"/>
                    </a:cxn>
                    <a:cxn ang="0">
                      <a:pos x="39" y="0"/>
                    </a:cxn>
                  </a:cxnLst>
                  <a:rect l="0" t="0" r="r" b="b"/>
                  <a:pathLst>
                    <a:path w="39" h="114">
                      <a:moveTo>
                        <a:pt x="39" y="0"/>
                      </a:moveTo>
                      <a:cubicBezTo>
                        <a:pt x="37" y="0"/>
                        <a:pt x="37" y="0"/>
                        <a:pt x="37" y="0"/>
                      </a:cubicBezTo>
                      <a:cubicBezTo>
                        <a:pt x="36" y="1"/>
                        <a:pt x="36" y="3"/>
                        <a:pt x="35" y="5"/>
                      </a:cubicBezTo>
                      <a:cubicBezTo>
                        <a:pt x="34" y="6"/>
                        <a:pt x="15" y="54"/>
                        <a:pt x="0" y="114"/>
                      </a:cubicBezTo>
                      <a:cubicBezTo>
                        <a:pt x="2" y="114"/>
                        <a:pt x="2" y="114"/>
                        <a:pt x="2" y="114"/>
                      </a:cubicBezTo>
                      <a:cubicBezTo>
                        <a:pt x="3" y="109"/>
                        <a:pt x="4" y="105"/>
                        <a:pt x="5" y="101"/>
                      </a:cubicBezTo>
                      <a:cubicBezTo>
                        <a:pt x="5" y="101"/>
                        <a:pt x="5" y="101"/>
                        <a:pt x="5" y="101"/>
                      </a:cubicBezTo>
                      <a:cubicBezTo>
                        <a:pt x="5" y="100"/>
                        <a:pt x="5" y="100"/>
                        <a:pt x="5" y="100"/>
                      </a:cubicBezTo>
                      <a:cubicBezTo>
                        <a:pt x="6" y="100"/>
                        <a:pt x="6" y="100"/>
                        <a:pt x="6" y="100"/>
                      </a:cubicBezTo>
                      <a:cubicBezTo>
                        <a:pt x="8" y="92"/>
                        <a:pt x="10" y="85"/>
                        <a:pt x="12" y="77"/>
                      </a:cubicBezTo>
                      <a:cubicBezTo>
                        <a:pt x="18" y="56"/>
                        <a:pt x="24" y="38"/>
                        <a:pt x="29" y="26"/>
                      </a:cubicBezTo>
                      <a:cubicBezTo>
                        <a:pt x="31" y="19"/>
                        <a:pt x="33" y="14"/>
                        <a:pt x="35" y="11"/>
                      </a:cubicBezTo>
                      <a:cubicBezTo>
                        <a:pt x="36" y="7"/>
                        <a:pt x="37" y="6"/>
                        <a:pt x="37" y="6"/>
                      </a:cubicBezTo>
                      <a:cubicBezTo>
                        <a:pt x="37" y="6"/>
                        <a:pt x="37" y="6"/>
                        <a:pt x="37" y="6"/>
                      </a:cubicBezTo>
                      <a:cubicBezTo>
                        <a:pt x="37" y="6"/>
                        <a:pt x="37" y="6"/>
                        <a:pt x="37" y="6"/>
                      </a:cubicBezTo>
                      <a:cubicBezTo>
                        <a:pt x="38" y="3"/>
                        <a:pt x="38" y="2"/>
                        <a:pt x="3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2"/>
                <p:cNvSpPr>
                  <a:spLocks/>
                </p:cNvSpPr>
                <p:nvPr/>
              </p:nvSpPr>
              <p:spPr bwMode="auto">
                <a:xfrm>
                  <a:off x="-2370" y="2223"/>
                  <a:ext cx="2" cy="3"/>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0"/>
                        <a:pt x="0"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3"/>
                <p:cNvSpPr>
                  <a:spLocks noEditPoints="1"/>
                </p:cNvSpPr>
                <p:nvPr/>
              </p:nvSpPr>
              <p:spPr bwMode="auto">
                <a:xfrm>
                  <a:off x="-2417" y="1522"/>
                  <a:ext cx="416" cy="1054"/>
                </a:xfrm>
                <a:custGeom>
                  <a:avLst/>
                  <a:gdLst/>
                  <a:ahLst/>
                  <a:cxnLst>
                    <a:cxn ang="0">
                      <a:pos x="2" y="413"/>
                    </a:cxn>
                    <a:cxn ang="0">
                      <a:pos x="0" y="413"/>
                    </a:cxn>
                    <a:cxn ang="0">
                      <a:pos x="0" y="421"/>
                    </a:cxn>
                    <a:cxn ang="0">
                      <a:pos x="1" y="445"/>
                    </a:cxn>
                    <a:cxn ang="0">
                      <a:pos x="1" y="445"/>
                    </a:cxn>
                    <a:cxn ang="0">
                      <a:pos x="1" y="445"/>
                    </a:cxn>
                    <a:cxn ang="0">
                      <a:pos x="2" y="445"/>
                    </a:cxn>
                    <a:cxn ang="0">
                      <a:pos x="3" y="445"/>
                    </a:cxn>
                    <a:cxn ang="0">
                      <a:pos x="2" y="421"/>
                    </a:cxn>
                    <a:cxn ang="0">
                      <a:pos x="2" y="413"/>
                    </a:cxn>
                    <a:cxn ang="0">
                      <a:pos x="17" y="311"/>
                    </a:cxn>
                    <a:cxn ang="0">
                      <a:pos x="15" y="311"/>
                    </a:cxn>
                    <a:cxn ang="0">
                      <a:pos x="0" y="412"/>
                    </a:cxn>
                    <a:cxn ang="0">
                      <a:pos x="2" y="412"/>
                    </a:cxn>
                    <a:cxn ang="0">
                      <a:pos x="17" y="311"/>
                    </a:cxn>
                    <a:cxn ang="0">
                      <a:pos x="89" y="99"/>
                    </a:cxn>
                    <a:cxn ang="0">
                      <a:pos x="87" y="99"/>
                    </a:cxn>
                    <a:cxn ang="0">
                      <a:pos x="68" y="147"/>
                    </a:cxn>
                    <a:cxn ang="0">
                      <a:pos x="52" y="195"/>
                    </a:cxn>
                    <a:cxn ang="0">
                      <a:pos x="54" y="195"/>
                    </a:cxn>
                    <a:cxn ang="0">
                      <a:pos x="70" y="147"/>
                    </a:cxn>
                    <a:cxn ang="0">
                      <a:pos x="89" y="99"/>
                    </a:cxn>
                    <a:cxn ang="0">
                      <a:pos x="175" y="0"/>
                    </a:cxn>
                    <a:cxn ang="0">
                      <a:pos x="175" y="0"/>
                    </a:cxn>
                    <a:cxn ang="0">
                      <a:pos x="88" y="97"/>
                    </a:cxn>
                    <a:cxn ang="0">
                      <a:pos x="87" y="98"/>
                    </a:cxn>
                    <a:cxn ang="0">
                      <a:pos x="90" y="98"/>
                    </a:cxn>
                    <a:cxn ang="0">
                      <a:pos x="90" y="98"/>
                    </a:cxn>
                    <a:cxn ang="0">
                      <a:pos x="141" y="29"/>
                    </a:cxn>
                    <a:cxn ang="0">
                      <a:pos x="165" y="9"/>
                    </a:cxn>
                    <a:cxn ang="0">
                      <a:pos x="173" y="4"/>
                    </a:cxn>
                    <a:cxn ang="0">
                      <a:pos x="176" y="2"/>
                    </a:cxn>
                    <a:cxn ang="0">
                      <a:pos x="175" y="0"/>
                    </a:cxn>
                  </a:cxnLst>
                  <a:rect l="0" t="0" r="r" b="b"/>
                  <a:pathLst>
                    <a:path w="176" h="445">
                      <a:moveTo>
                        <a:pt x="2" y="413"/>
                      </a:moveTo>
                      <a:cubicBezTo>
                        <a:pt x="0" y="413"/>
                        <a:pt x="0" y="413"/>
                        <a:pt x="0" y="413"/>
                      </a:cubicBezTo>
                      <a:cubicBezTo>
                        <a:pt x="0" y="415"/>
                        <a:pt x="0" y="418"/>
                        <a:pt x="0" y="421"/>
                      </a:cubicBezTo>
                      <a:cubicBezTo>
                        <a:pt x="0" y="429"/>
                        <a:pt x="0" y="437"/>
                        <a:pt x="1" y="445"/>
                      </a:cubicBezTo>
                      <a:cubicBezTo>
                        <a:pt x="1" y="445"/>
                        <a:pt x="1" y="445"/>
                        <a:pt x="1" y="445"/>
                      </a:cubicBezTo>
                      <a:cubicBezTo>
                        <a:pt x="1" y="445"/>
                        <a:pt x="1" y="445"/>
                        <a:pt x="1" y="445"/>
                      </a:cubicBezTo>
                      <a:cubicBezTo>
                        <a:pt x="2" y="445"/>
                        <a:pt x="2" y="445"/>
                        <a:pt x="2" y="445"/>
                      </a:cubicBezTo>
                      <a:cubicBezTo>
                        <a:pt x="3" y="445"/>
                        <a:pt x="3" y="445"/>
                        <a:pt x="3" y="445"/>
                      </a:cubicBezTo>
                      <a:cubicBezTo>
                        <a:pt x="2" y="437"/>
                        <a:pt x="2" y="429"/>
                        <a:pt x="2" y="421"/>
                      </a:cubicBezTo>
                      <a:cubicBezTo>
                        <a:pt x="2" y="418"/>
                        <a:pt x="2" y="415"/>
                        <a:pt x="2" y="413"/>
                      </a:cubicBezTo>
                      <a:moveTo>
                        <a:pt x="17" y="311"/>
                      </a:moveTo>
                      <a:cubicBezTo>
                        <a:pt x="15" y="311"/>
                        <a:pt x="15" y="311"/>
                        <a:pt x="15" y="311"/>
                      </a:cubicBezTo>
                      <a:cubicBezTo>
                        <a:pt x="7" y="343"/>
                        <a:pt x="1" y="378"/>
                        <a:pt x="0" y="412"/>
                      </a:cubicBezTo>
                      <a:cubicBezTo>
                        <a:pt x="2" y="412"/>
                        <a:pt x="2" y="412"/>
                        <a:pt x="2" y="412"/>
                      </a:cubicBezTo>
                      <a:cubicBezTo>
                        <a:pt x="3" y="378"/>
                        <a:pt x="9" y="343"/>
                        <a:pt x="17" y="311"/>
                      </a:cubicBezTo>
                      <a:moveTo>
                        <a:pt x="89" y="99"/>
                      </a:moveTo>
                      <a:cubicBezTo>
                        <a:pt x="87" y="99"/>
                        <a:pt x="87" y="99"/>
                        <a:pt x="87" y="99"/>
                      </a:cubicBezTo>
                      <a:cubicBezTo>
                        <a:pt x="77" y="125"/>
                        <a:pt x="72" y="135"/>
                        <a:pt x="68" y="147"/>
                      </a:cubicBezTo>
                      <a:cubicBezTo>
                        <a:pt x="64" y="157"/>
                        <a:pt x="60" y="168"/>
                        <a:pt x="52" y="195"/>
                      </a:cubicBezTo>
                      <a:cubicBezTo>
                        <a:pt x="54" y="195"/>
                        <a:pt x="54" y="195"/>
                        <a:pt x="54" y="195"/>
                      </a:cubicBezTo>
                      <a:cubicBezTo>
                        <a:pt x="62" y="169"/>
                        <a:pt x="65" y="158"/>
                        <a:pt x="70" y="147"/>
                      </a:cubicBezTo>
                      <a:cubicBezTo>
                        <a:pt x="74" y="136"/>
                        <a:pt x="79" y="126"/>
                        <a:pt x="89" y="99"/>
                      </a:cubicBezTo>
                      <a:moveTo>
                        <a:pt x="175" y="0"/>
                      </a:moveTo>
                      <a:cubicBezTo>
                        <a:pt x="175" y="0"/>
                        <a:pt x="175" y="0"/>
                        <a:pt x="175" y="0"/>
                      </a:cubicBezTo>
                      <a:cubicBezTo>
                        <a:pt x="170" y="3"/>
                        <a:pt x="108" y="43"/>
                        <a:pt x="88" y="97"/>
                      </a:cubicBezTo>
                      <a:cubicBezTo>
                        <a:pt x="88" y="97"/>
                        <a:pt x="88" y="98"/>
                        <a:pt x="87" y="98"/>
                      </a:cubicBezTo>
                      <a:cubicBezTo>
                        <a:pt x="90" y="98"/>
                        <a:pt x="90" y="98"/>
                        <a:pt x="90" y="98"/>
                      </a:cubicBezTo>
                      <a:cubicBezTo>
                        <a:pt x="90" y="98"/>
                        <a:pt x="90" y="98"/>
                        <a:pt x="90" y="98"/>
                      </a:cubicBezTo>
                      <a:cubicBezTo>
                        <a:pt x="100" y="70"/>
                        <a:pt x="121" y="46"/>
                        <a:pt x="141" y="29"/>
                      </a:cubicBezTo>
                      <a:cubicBezTo>
                        <a:pt x="150" y="21"/>
                        <a:pt x="159" y="14"/>
                        <a:pt x="165" y="9"/>
                      </a:cubicBezTo>
                      <a:cubicBezTo>
                        <a:pt x="169" y="7"/>
                        <a:pt x="171" y="5"/>
                        <a:pt x="173" y="4"/>
                      </a:cubicBezTo>
                      <a:cubicBezTo>
                        <a:pt x="175" y="2"/>
                        <a:pt x="176" y="2"/>
                        <a:pt x="176" y="2"/>
                      </a:cubicBezTo>
                      <a:cubicBezTo>
                        <a:pt x="175" y="0"/>
                        <a:pt x="175" y="0"/>
                        <a:pt x="1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4"/>
                <p:cNvSpPr>
                  <a:spLocks/>
                </p:cNvSpPr>
                <p:nvPr/>
              </p:nvSpPr>
              <p:spPr bwMode="auto">
                <a:xfrm>
                  <a:off x="-2211" y="1754"/>
                  <a:ext cx="7" cy="2"/>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1"/>
                        <a:pt x="0" y="1"/>
                        <a:pt x="0" y="1"/>
                      </a:cubicBezTo>
                      <a:cubicBezTo>
                        <a:pt x="2" y="1"/>
                        <a:pt x="2" y="1"/>
                        <a:pt x="2" y="1"/>
                      </a:cubicBezTo>
                      <a:cubicBezTo>
                        <a:pt x="2" y="1"/>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5"/>
                <p:cNvSpPr>
                  <a:spLocks/>
                </p:cNvSpPr>
                <p:nvPr/>
              </p:nvSpPr>
              <p:spPr bwMode="auto">
                <a:xfrm>
                  <a:off x="-2417" y="2498"/>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
                <p:cNvSpPr>
                  <a:spLocks/>
                </p:cNvSpPr>
                <p:nvPr/>
              </p:nvSpPr>
              <p:spPr bwMode="auto">
                <a:xfrm>
                  <a:off x="-23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7"/>
                <p:cNvSpPr>
                  <a:spLocks noEditPoints="1"/>
                </p:cNvSpPr>
                <p:nvPr/>
              </p:nvSpPr>
              <p:spPr bwMode="auto">
                <a:xfrm>
                  <a:off x="-2202" y="1986"/>
                  <a:ext cx="54" cy="270"/>
                </a:xfrm>
                <a:custGeom>
                  <a:avLst/>
                  <a:gdLst/>
                  <a:ahLst/>
                  <a:cxnLst>
                    <a:cxn ang="0">
                      <a:pos x="2" y="101"/>
                    </a:cxn>
                    <a:cxn ang="0">
                      <a:pos x="0" y="114"/>
                    </a:cxn>
                    <a:cxn ang="0">
                      <a:pos x="2" y="114"/>
                    </a:cxn>
                    <a:cxn ang="0">
                      <a:pos x="3" y="101"/>
                    </a:cxn>
                    <a:cxn ang="0">
                      <a:pos x="2" y="101"/>
                    </a:cxn>
                    <a:cxn ang="0">
                      <a:pos x="2" y="101"/>
                    </a:cxn>
                    <a:cxn ang="0">
                      <a:pos x="23" y="0"/>
                    </a:cxn>
                    <a:cxn ang="0">
                      <a:pos x="20" y="0"/>
                    </a:cxn>
                    <a:cxn ang="0">
                      <a:pos x="2" y="100"/>
                    </a:cxn>
                    <a:cxn ang="0">
                      <a:pos x="4" y="100"/>
                    </a:cxn>
                    <a:cxn ang="0">
                      <a:pos x="23" y="0"/>
                    </a:cxn>
                  </a:cxnLst>
                  <a:rect l="0" t="0" r="r" b="b"/>
                  <a:pathLst>
                    <a:path w="23" h="114">
                      <a:moveTo>
                        <a:pt x="2" y="101"/>
                      </a:moveTo>
                      <a:cubicBezTo>
                        <a:pt x="1" y="105"/>
                        <a:pt x="0" y="109"/>
                        <a:pt x="0" y="114"/>
                      </a:cubicBezTo>
                      <a:cubicBezTo>
                        <a:pt x="2" y="114"/>
                        <a:pt x="2" y="114"/>
                        <a:pt x="2" y="114"/>
                      </a:cubicBezTo>
                      <a:cubicBezTo>
                        <a:pt x="2" y="109"/>
                        <a:pt x="3" y="105"/>
                        <a:pt x="3" y="101"/>
                      </a:cubicBezTo>
                      <a:cubicBezTo>
                        <a:pt x="2" y="101"/>
                        <a:pt x="2" y="101"/>
                        <a:pt x="2" y="101"/>
                      </a:cubicBezTo>
                      <a:cubicBezTo>
                        <a:pt x="2" y="101"/>
                        <a:pt x="2" y="101"/>
                        <a:pt x="2" y="101"/>
                      </a:cubicBezTo>
                      <a:moveTo>
                        <a:pt x="23" y="0"/>
                      </a:moveTo>
                      <a:cubicBezTo>
                        <a:pt x="20" y="0"/>
                        <a:pt x="20" y="0"/>
                        <a:pt x="20" y="0"/>
                      </a:cubicBezTo>
                      <a:cubicBezTo>
                        <a:pt x="13" y="34"/>
                        <a:pt x="7" y="65"/>
                        <a:pt x="2" y="100"/>
                      </a:cubicBezTo>
                      <a:cubicBezTo>
                        <a:pt x="4" y="100"/>
                        <a:pt x="4" y="100"/>
                        <a:pt x="4" y="100"/>
                      </a:cubicBezTo>
                      <a:cubicBezTo>
                        <a:pt x="9" y="65"/>
                        <a:pt x="15" y="34"/>
                        <a:pt x="2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8"/>
                <p:cNvSpPr>
                  <a:spLocks/>
                </p:cNvSpPr>
                <p:nvPr/>
              </p:nvSpPr>
              <p:spPr bwMode="auto">
                <a:xfrm>
                  <a:off x="-2197" y="2223"/>
                  <a:ext cx="4" cy="3"/>
                </a:xfrm>
                <a:custGeom>
                  <a:avLst/>
                  <a:gdLst/>
                  <a:ahLst/>
                  <a:cxnLst>
                    <a:cxn ang="0">
                      <a:pos x="2" y="0"/>
                    </a:cxn>
                    <a:cxn ang="0">
                      <a:pos x="0" y="0"/>
                    </a:cxn>
                    <a:cxn ang="0">
                      <a:pos x="0" y="1"/>
                    </a:cxn>
                    <a:cxn ang="0">
                      <a:pos x="0" y="1"/>
                    </a:cxn>
                    <a:cxn ang="0">
                      <a:pos x="1" y="1"/>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1" y="1"/>
                        <a:pt x="1" y="1"/>
                        <a:pt x="1"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9"/>
                <p:cNvSpPr>
                  <a:spLocks noEditPoints="1"/>
                </p:cNvSpPr>
                <p:nvPr/>
              </p:nvSpPr>
              <p:spPr bwMode="auto">
                <a:xfrm>
                  <a:off x="-2223" y="2259"/>
                  <a:ext cx="85" cy="1017"/>
                </a:xfrm>
                <a:custGeom>
                  <a:avLst/>
                  <a:gdLst/>
                  <a:ahLst/>
                  <a:cxnLst>
                    <a:cxn ang="0">
                      <a:pos x="24" y="343"/>
                    </a:cxn>
                    <a:cxn ang="0">
                      <a:pos x="22" y="343"/>
                    </a:cxn>
                    <a:cxn ang="0">
                      <a:pos x="30" y="400"/>
                    </a:cxn>
                    <a:cxn ang="0">
                      <a:pos x="34" y="429"/>
                    </a:cxn>
                    <a:cxn ang="0">
                      <a:pos x="36" y="429"/>
                    </a:cxn>
                    <a:cxn ang="0">
                      <a:pos x="32" y="400"/>
                    </a:cxn>
                    <a:cxn ang="0">
                      <a:pos x="26" y="360"/>
                    </a:cxn>
                    <a:cxn ang="0">
                      <a:pos x="24" y="343"/>
                    </a:cxn>
                    <a:cxn ang="0">
                      <a:pos x="9" y="255"/>
                    </a:cxn>
                    <a:cxn ang="0">
                      <a:pos x="7" y="255"/>
                    </a:cxn>
                    <a:cxn ang="0">
                      <a:pos x="22" y="342"/>
                    </a:cxn>
                    <a:cxn ang="0">
                      <a:pos x="24" y="342"/>
                    </a:cxn>
                    <a:cxn ang="0">
                      <a:pos x="9" y="255"/>
                    </a:cxn>
                    <a:cxn ang="0">
                      <a:pos x="7" y="233"/>
                    </a:cxn>
                    <a:cxn ang="0">
                      <a:pos x="5" y="233"/>
                    </a:cxn>
                    <a:cxn ang="0">
                      <a:pos x="7" y="254"/>
                    </a:cxn>
                    <a:cxn ang="0">
                      <a:pos x="9" y="254"/>
                    </a:cxn>
                    <a:cxn ang="0">
                      <a:pos x="7" y="233"/>
                    </a:cxn>
                    <a:cxn ang="0">
                      <a:pos x="3" y="102"/>
                    </a:cxn>
                    <a:cxn ang="0">
                      <a:pos x="1" y="102"/>
                    </a:cxn>
                    <a:cxn ang="0">
                      <a:pos x="1" y="112"/>
                    </a:cxn>
                    <a:cxn ang="0">
                      <a:pos x="0" y="125"/>
                    </a:cxn>
                    <a:cxn ang="0">
                      <a:pos x="5" y="232"/>
                    </a:cxn>
                    <a:cxn ang="0">
                      <a:pos x="7" y="232"/>
                    </a:cxn>
                    <a:cxn ang="0">
                      <a:pos x="2" y="125"/>
                    </a:cxn>
                    <a:cxn ang="0">
                      <a:pos x="3" y="112"/>
                    </a:cxn>
                    <a:cxn ang="0">
                      <a:pos x="3" y="102"/>
                    </a:cxn>
                    <a:cxn ang="0">
                      <a:pos x="11" y="0"/>
                    </a:cxn>
                    <a:cxn ang="0">
                      <a:pos x="9" y="0"/>
                    </a:cxn>
                    <a:cxn ang="0">
                      <a:pos x="1" y="101"/>
                    </a:cxn>
                    <a:cxn ang="0">
                      <a:pos x="3" y="101"/>
                    </a:cxn>
                    <a:cxn ang="0">
                      <a:pos x="11" y="0"/>
                    </a:cxn>
                  </a:cxnLst>
                  <a:rect l="0" t="0" r="r" b="b"/>
                  <a:pathLst>
                    <a:path w="36" h="429">
                      <a:moveTo>
                        <a:pt x="24" y="343"/>
                      </a:moveTo>
                      <a:cubicBezTo>
                        <a:pt x="22" y="343"/>
                        <a:pt x="22" y="343"/>
                        <a:pt x="22" y="343"/>
                      </a:cubicBezTo>
                      <a:cubicBezTo>
                        <a:pt x="23" y="347"/>
                        <a:pt x="26" y="372"/>
                        <a:pt x="30" y="400"/>
                      </a:cubicBezTo>
                      <a:cubicBezTo>
                        <a:pt x="31" y="410"/>
                        <a:pt x="32" y="420"/>
                        <a:pt x="34" y="429"/>
                      </a:cubicBezTo>
                      <a:cubicBezTo>
                        <a:pt x="36" y="429"/>
                        <a:pt x="36" y="429"/>
                        <a:pt x="36" y="429"/>
                      </a:cubicBezTo>
                      <a:cubicBezTo>
                        <a:pt x="34" y="420"/>
                        <a:pt x="33" y="410"/>
                        <a:pt x="32" y="400"/>
                      </a:cubicBezTo>
                      <a:cubicBezTo>
                        <a:pt x="30" y="385"/>
                        <a:pt x="28" y="370"/>
                        <a:pt x="26" y="360"/>
                      </a:cubicBezTo>
                      <a:cubicBezTo>
                        <a:pt x="25" y="351"/>
                        <a:pt x="24" y="345"/>
                        <a:pt x="24" y="343"/>
                      </a:cubicBezTo>
                      <a:moveTo>
                        <a:pt x="9" y="255"/>
                      </a:moveTo>
                      <a:cubicBezTo>
                        <a:pt x="7" y="255"/>
                        <a:pt x="7" y="255"/>
                        <a:pt x="7" y="255"/>
                      </a:cubicBezTo>
                      <a:cubicBezTo>
                        <a:pt x="10" y="285"/>
                        <a:pt x="15" y="315"/>
                        <a:pt x="22" y="342"/>
                      </a:cubicBezTo>
                      <a:cubicBezTo>
                        <a:pt x="24" y="342"/>
                        <a:pt x="24" y="342"/>
                        <a:pt x="24" y="342"/>
                      </a:cubicBezTo>
                      <a:cubicBezTo>
                        <a:pt x="17" y="315"/>
                        <a:pt x="12" y="285"/>
                        <a:pt x="9" y="255"/>
                      </a:cubicBezTo>
                      <a:moveTo>
                        <a:pt x="7" y="233"/>
                      </a:moveTo>
                      <a:cubicBezTo>
                        <a:pt x="5" y="233"/>
                        <a:pt x="5" y="233"/>
                        <a:pt x="5" y="233"/>
                      </a:cubicBezTo>
                      <a:cubicBezTo>
                        <a:pt x="6" y="240"/>
                        <a:pt x="6" y="247"/>
                        <a:pt x="7" y="254"/>
                      </a:cubicBezTo>
                      <a:cubicBezTo>
                        <a:pt x="9" y="254"/>
                        <a:pt x="9" y="254"/>
                        <a:pt x="9" y="254"/>
                      </a:cubicBezTo>
                      <a:cubicBezTo>
                        <a:pt x="8" y="247"/>
                        <a:pt x="8" y="240"/>
                        <a:pt x="7" y="233"/>
                      </a:cubicBezTo>
                      <a:moveTo>
                        <a:pt x="3" y="102"/>
                      </a:moveTo>
                      <a:cubicBezTo>
                        <a:pt x="1" y="102"/>
                        <a:pt x="1" y="102"/>
                        <a:pt x="1" y="102"/>
                      </a:cubicBezTo>
                      <a:cubicBezTo>
                        <a:pt x="1" y="105"/>
                        <a:pt x="1" y="109"/>
                        <a:pt x="1" y="112"/>
                      </a:cubicBezTo>
                      <a:cubicBezTo>
                        <a:pt x="1" y="112"/>
                        <a:pt x="0" y="117"/>
                        <a:pt x="0" y="125"/>
                      </a:cubicBezTo>
                      <a:cubicBezTo>
                        <a:pt x="0" y="145"/>
                        <a:pt x="1" y="186"/>
                        <a:pt x="5" y="232"/>
                      </a:cubicBezTo>
                      <a:cubicBezTo>
                        <a:pt x="7" y="232"/>
                        <a:pt x="7" y="232"/>
                        <a:pt x="7" y="232"/>
                      </a:cubicBezTo>
                      <a:cubicBezTo>
                        <a:pt x="3" y="186"/>
                        <a:pt x="2" y="145"/>
                        <a:pt x="2" y="125"/>
                      </a:cubicBezTo>
                      <a:cubicBezTo>
                        <a:pt x="2" y="117"/>
                        <a:pt x="3" y="112"/>
                        <a:pt x="3" y="112"/>
                      </a:cubicBezTo>
                      <a:cubicBezTo>
                        <a:pt x="3" y="109"/>
                        <a:pt x="3" y="105"/>
                        <a:pt x="3" y="102"/>
                      </a:cubicBezTo>
                      <a:moveTo>
                        <a:pt x="11" y="0"/>
                      </a:moveTo>
                      <a:cubicBezTo>
                        <a:pt x="9" y="0"/>
                        <a:pt x="9" y="0"/>
                        <a:pt x="9" y="0"/>
                      </a:cubicBezTo>
                      <a:cubicBezTo>
                        <a:pt x="5" y="29"/>
                        <a:pt x="2" y="62"/>
                        <a:pt x="1" y="101"/>
                      </a:cubicBezTo>
                      <a:cubicBezTo>
                        <a:pt x="3" y="101"/>
                        <a:pt x="3" y="101"/>
                        <a:pt x="3" y="101"/>
                      </a:cubicBezTo>
                      <a:cubicBezTo>
                        <a:pt x="4" y="62"/>
                        <a:pt x="7" y="29"/>
                        <a:pt x="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0"/>
                <p:cNvSpPr>
                  <a:spLocks/>
                </p:cNvSpPr>
                <p:nvPr/>
              </p:nvSpPr>
              <p:spPr bwMode="auto">
                <a:xfrm>
                  <a:off x="-2171" y="3069"/>
                  <a:ext cx="5" cy="3"/>
                </a:xfrm>
                <a:custGeom>
                  <a:avLst/>
                  <a:gdLst/>
                  <a:ahLst/>
                  <a:cxnLst>
                    <a:cxn ang="0">
                      <a:pos x="2" y="0"/>
                    </a:cxn>
                    <a:cxn ang="0">
                      <a:pos x="0" y="0"/>
                    </a:cxn>
                    <a:cxn ang="0">
                      <a:pos x="0" y="1"/>
                    </a:cxn>
                    <a:cxn ang="0">
                      <a:pos x="0" y="1"/>
                    </a:cxn>
                    <a:cxn ang="0">
                      <a:pos x="0" y="1"/>
                    </a:cxn>
                    <a:cxn ang="0">
                      <a:pos x="2" y="1"/>
                    </a:cxn>
                    <a:cxn ang="0">
                      <a:pos x="2" y="0"/>
                    </a:cxn>
                    <a:cxn ang="0">
                      <a:pos x="2" y="0"/>
                    </a:cxn>
                    <a:cxn ang="0">
                      <a:pos x="2" y="0"/>
                    </a:cxn>
                    <a:cxn ang="0">
                      <a:pos x="2" y="0"/>
                    </a:cxn>
                  </a:cxnLst>
                  <a:rect l="0" t="0" r="r" b="b"/>
                  <a:pathLst>
                    <a:path w="2" h="1">
                      <a:moveTo>
                        <a:pt x="2" y="0"/>
                      </a:moveTo>
                      <a:cubicBezTo>
                        <a:pt x="0" y="0"/>
                        <a:pt x="0" y="0"/>
                        <a:pt x="0" y="0"/>
                      </a:cubicBezTo>
                      <a:cubicBezTo>
                        <a:pt x="0" y="0"/>
                        <a:pt x="0" y="0"/>
                        <a:pt x="0" y="1"/>
                      </a:cubicBezTo>
                      <a:cubicBezTo>
                        <a:pt x="0" y="1"/>
                        <a:pt x="0" y="1"/>
                        <a:pt x="0" y="1"/>
                      </a:cubicBezTo>
                      <a:cubicBezTo>
                        <a:pt x="0" y="1"/>
                        <a:pt x="0" y="1"/>
                        <a:pt x="0" y="1"/>
                      </a:cubicBezTo>
                      <a:cubicBezTo>
                        <a:pt x="2" y="1"/>
                        <a:pt x="2" y="1"/>
                        <a:pt x="2" y="1"/>
                      </a:cubicBezTo>
                      <a:cubicBezTo>
                        <a:pt x="2" y="0"/>
                        <a:pt x="2" y="0"/>
                        <a:pt x="2" y="0"/>
                      </a:cubicBezTo>
                      <a:cubicBezTo>
                        <a:pt x="2" y="0"/>
                        <a:pt x="2" y="0"/>
                        <a:pt x="2"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1"/>
                <p:cNvSpPr>
                  <a:spLocks/>
                </p:cNvSpPr>
                <p:nvPr/>
              </p:nvSpPr>
              <p:spPr bwMode="auto">
                <a:xfrm>
                  <a:off x="-2207"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42"/>
                <p:cNvSpPr>
                  <a:spLocks noEditPoints="1"/>
                </p:cNvSpPr>
                <p:nvPr/>
              </p:nvSpPr>
              <p:spPr bwMode="auto">
                <a:xfrm>
                  <a:off x="-2152" y="1522"/>
                  <a:ext cx="182" cy="1832"/>
                </a:xfrm>
                <a:custGeom>
                  <a:avLst/>
                  <a:gdLst/>
                  <a:ahLst/>
                  <a:cxnLst>
                    <a:cxn ang="0">
                      <a:pos x="6" y="741"/>
                    </a:cxn>
                    <a:cxn ang="0">
                      <a:pos x="4" y="741"/>
                    </a:cxn>
                    <a:cxn ang="0">
                      <a:pos x="10" y="773"/>
                    </a:cxn>
                    <a:cxn ang="0">
                      <a:pos x="12" y="773"/>
                    </a:cxn>
                    <a:cxn ang="0">
                      <a:pos x="6" y="741"/>
                    </a:cxn>
                    <a:cxn ang="0">
                      <a:pos x="23" y="99"/>
                    </a:cxn>
                    <a:cxn ang="0">
                      <a:pos x="21" y="99"/>
                    </a:cxn>
                    <a:cxn ang="0">
                      <a:pos x="9" y="147"/>
                    </a:cxn>
                    <a:cxn ang="0">
                      <a:pos x="0" y="195"/>
                    </a:cxn>
                    <a:cxn ang="0">
                      <a:pos x="2" y="195"/>
                    </a:cxn>
                    <a:cxn ang="0">
                      <a:pos x="11" y="147"/>
                    </a:cxn>
                    <a:cxn ang="0">
                      <a:pos x="23" y="99"/>
                    </a:cxn>
                    <a:cxn ang="0">
                      <a:pos x="75" y="0"/>
                    </a:cxn>
                    <a:cxn ang="0">
                      <a:pos x="75" y="0"/>
                    </a:cxn>
                    <a:cxn ang="0">
                      <a:pos x="22" y="98"/>
                    </a:cxn>
                    <a:cxn ang="0">
                      <a:pos x="24" y="98"/>
                    </a:cxn>
                    <a:cxn ang="0">
                      <a:pos x="51" y="38"/>
                    </a:cxn>
                    <a:cxn ang="0">
                      <a:pos x="69" y="11"/>
                    </a:cxn>
                    <a:cxn ang="0">
                      <a:pos x="75" y="4"/>
                    </a:cxn>
                    <a:cxn ang="0">
                      <a:pos x="76" y="2"/>
                    </a:cxn>
                    <a:cxn ang="0">
                      <a:pos x="77" y="2"/>
                    </a:cxn>
                    <a:cxn ang="0">
                      <a:pos x="75" y="0"/>
                    </a:cxn>
                  </a:cxnLst>
                  <a:rect l="0" t="0" r="r" b="b"/>
                  <a:pathLst>
                    <a:path w="77" h="773">
                      <a:moveTo>
                        <a:pt x="6" y="741"/>
                      </a:moveTo>
                      <a:cubicBezTo>
                        <a:pt x="4" y="741"/>
                        <a:pt x="4" y="741"/>
                        <a:pt x="4" y="741"/>
                      </a:cubicBezTo>
                      <a:cubicBezTo>
                        <a:pt x="6" y="753"/>
                        <a:pt x="8" y="765"/>
                        <a:pt x="10" y="773"/>
                      </a:cubicBezTo>
                      <a:cubicBezTo>
                        <a:pt x="12" y="773"/>
                        <a:pt x="12" y="773"/>
                        <a:pt x="12" y="773"/>
                      </a:cubicBezTo>
                      <a:cubicBezTo>
                        <a:pt x="10" y="765"/>
                        <a:pt x="8" y="753"/>
                        <a:pt x="6" y="741"/>
                      </a:cubicBezTo>
                      <a:moveTo>
                        <a:pt x="23" y="99"/>
                      </a:moveTo>
                      <a:cubicBezTo>
                        <a:pt x="21" y="99"/>
                        <a:pt x="21" y="99"/>
                        <a:pt x="21" y="99"/>
                      </a:cubicBezTo>
                      <a:cubicBezTo>
                        <a:pt x="17" y="113"/>
                        <a:pt x="12" y="130"/>
                        <a:pt x="9" y="147"/>
                      </a:cubicBezTo>
                      <a:cubicBezTo>
                        <a:pt x="6" y="164"/>
                        <a:pt x="3" y="180"/>
                        <a:pt x="0" y="195"/>
                      </a:cubicBezTo>
                      <a:cubicBezTo>
                        <a:pt x="2" y="195"/>
                        <a:pt x="2" y="195"/>
                        <a:pt x="2" y="195"/>
                      </a:cubicBezTo>
                      <a:cubicBezTo>
                        <a:pt x="5" y="180"/>
                        <a:pt x="8" y="164"/>
                        <a:pt x="11" y="147"/>
                      </a:cubicBezTo>
                      <a:cubicBezTo>
                        <a:pt x="14" y="130"/>
                        <a:pt x="19" y="114"/>
                        <a:pt x="23" y="99"/>
                      </a:cubicBezTo>
                      <a:moveTo>
                        <a:pt x="75" y="0"/>
                      </a:moveTo>
                      <a:cubicBezTo>
                        <a:pt x="75" y="0"/>
                        <a:pt x="75" y="0"/>
                        <a:pt x="75" y="0"/>
                      </a:cubicBezTo>
                      <a:cubicBezTo>
                        <a:pt x="74" y="1"/>
                        <a:pt x="43" y="35"/>
                        <a:pt x="22" y="98"/>
                      </a:cubicBezTo>
                      <a:cubicBezTo>
                        <a:pt x="24" y="98"/>
                        <a:pt x="24" y="98"/>
                        <a:pt x="24" y="98"/>
                      </a:cubicBezTo>
                      <a:cubicBezTo>
                        <a:pt x="32" y="74"/>
                        <a:pt x="42" y="54"/>
                        <a:pt x="51" y="38"/>
                      </a:cubicBezTo>
                      <a:cubicBezTo>
                        <a:pt x="58" y="26"/>
                        <a:pt x="64" y="17"/>
                        <a:pt x="69" y="11"/>
                      </a:cubicBezTo>
                      <a:cubicBezTo>
                        <a:pt x="71" y="8"/>
                        <a:pt x="73" y="5"/>
                        <a:pt x="75" y="4"/>
                      </a:cubicBezTo>
                      <a:cubicBezTo>
                        <a:pt x="75" y="3"/>
                        <a:pt x="76" y="3"/>
                        <a:pt x="76" y="2"/>
                      </a:cubicBezTo>
                      <a:cubicBezTo>
                        <a:pt x="77" y="2"/>
                        <a:pt x="77" y="2"/>
                        <a:pt x="77" y="2"/>
                      </a:cubicBezTo>
                      <a:cubicBezTo>
                        <a:pt x="75" y="0"/>
                        <a:pt x="75" y="0"/>
                        <a:pt x="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43"/>
                <p:cNvSpPr>
                  <a:spLocks/>
                </p:cNvSpPr>
                <p:nvPr/>
              </p:nvSpPr>
              <p:spPr bwMode="auto">
                <a:xfrm>
                  <a:off x="-2103" y="1754"/>
                  <a:ext cx="8"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1"/>
                        <a:pt x="0"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44"/>
                <p:cNvSpPr>
                  <a:spLocks/>
                </p:cNvSpPr>
                <p:nvPr/>
              </p:nvSpPr>
              <p:spPr bwMode="auto">
                <a:xfrm>
                  <a:off x="-2211"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45"/>
                <p:cNvSpPr>
                  <a:spLocks/>
                </p:cNvSpPr>
                <p:nvPr/>
              </p:nvSpPr>
              <p:spPr bwMode="auto">
                <a:xfrm>
                  <a:off x="-214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46"/>
                <p:cNvSpPr>
                  <a:spLocks/>
                </p:cNvSpPr>
                <p:nvPr/>
              </p:nvSpPr>
              <p:spPr bwMode="auto">
                <a:xfrm>
                  <a:off x="-2129" y="3356"/>
                  <a:ext cx="12" cy="26"/>
                </a:xfrm>
                <a:custGeom>
                  <a:avLst/>
                  <a:gdLst/>
                  <a:ahLst/>
                  <a:cxnLst>
                    <a:cxn ang="0">
                      <a:pos x="2" y="0"/>
                    </a:cxn>
                    <a:cxn ang="0">
                      <a:pos x="0" y="0"/>
                    </a:cxn>
                    <a:cxn ang="0">
                      <a:pos x="3" y="11"/>
                    </a:cxn>
                    <a:cxn ang="0">
                      <a:pos x="5" y="11"/>
                    </a:cxn>
                    <a:cxn ang="0">
                      <a:pos x="2" y="0"/>
                    </a:cxn>
                  </a:cxnLst>
                  <a:rect l="0" t="0" r="r" b="b"/>
                  <a:pathLst>
                    <a:path w="5" h="11">
                      <a:moveTo>
                        <a:pt x="2" y="0"/>
                      </a:moveTo>
                      <a:cubicBezTo>
                        <a:pt x="0" y="0"/>
                        <a:pt x="0" y="0"/>
                        <a:pt x="0" y="0"/>
                      </a:cubicBezTo>
                      <a:cubicBezTo>
                        <a:pt x="1" y="5"/>
                        <a:pt x="2" y="9"/>
                        <a:pt x="3" y="11"/>
                      </a:cubicBezTo>
                      <a:cubicBezTo>
                        <a:pt x="5" y="11"/>
                        <a:pt x="5" y="11"/>
                        <a:pt x="5" y="11"/>
                      </a:cubicBezTo>
                      <a:cubicBezTo>
                        <a:pt x="4" y="8"/>
                        <a:pt x="3" y="5"/>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47"/>
                <p:cNvSpPr>
                  <a:spLocks/>
                </p:cNvSpPr>
                <p:nvPr/>
              </p:nvSpPr>
              <p:spPr bwMode="auto">
                <a:xfrm>
                  <a:off x="-2129" y="33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8"/>
                <p:cNvSpPr>
                  <a:spLocks/>
                </p:cNvSpPr>
                <p:nvPr/>
              </p:nvSpPr>
              <p:spPr bwMode="auto">
                <a:xfrm>
                  <a:off x="-2221"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9"/>
                <p:cNvSpPr>
                  <a:spLocks/>
                </p:cNvSpPr>
                <p:nvPr/>
              </p:nvSpPr>
              <p:spPr bwMode="auto">
                <a:xfrm>
                  <a:off x="-220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0"/>
                <p:cNvSpPr>
                  <a:spLocks/>
                </p:cNvSpPr>
                <p:nvPr/>
              </p:nvSpPr>
              <p:spPr bwMode="auto">
                <a:xfrm>
                  <a:off x="-2020" y="1986"/>
                  <a:ext cx="26" cy="270"/>
                </a:xfrm>
                <a:custGeom>
                  <a:avLst/>
                  <a:gdLst/>
                  <a:ahLst/>
                  <a:cxnLst>
                    <a:cxn ang="0">
                      <a:pos x="11" y="0"/>
                    </a:cxn>
                    <a:cxn ang="0">
                      <a:pos x="9" y="0"/>
                    </a:cxn>
                    <a:cxn ang="0">
                      <a:pos x="8" y="9"/>
                    </a:cxn>
                    <a:cxn ang="0">
                      <a:pos x="8" y="9"/>
                    </a:cxn>
                    <a:cxn ang="0">
                      <a:pos x="1" y="100"/>
                    </a:cxn>
                    <a:cxn ang="0">
                      <a:pos x="3" y="100"/>
                    </a:cxn>
                    <a:cxn ang="0">
                      <a:pos x="3" y="101"/>
                    </a:cxn>
                    <a:cxn ang="0">
                      <a:pos x="1" y="101"/>
                    </a:cxn>
                    <a:cxn ang="0">
                      <a:pos x="0" y="114"/>
                    </a:cxn>
                    <a:cxn ang="0">
                      <a:pos x="2" y="114"/>
                    </a:cxn>
                    <a:cxn ang="0">
                      <a:pos x="10" y="9"/>
                    </a:cxn>
                    <a:cxn ang="0">
                      <a:pos x="11" y="0"/>
                    </a:cxn>
                  </a:cxnLst>
                  <a:rect l="0" t="0" r="r" b="b"/>
                  <a:pathLst>
                    <a:path w="11" h="114">
                      <a:moveTo>
                        <a:pt x="11" y="0"/>
                      </a:moveTo>
                      <a:cubicBezTo>
                        <a:pt x="9" y="0"/>
                        <a:pt x="9" y="0"/>
                        <a:pt x="9" y="0"/>
                      </a:cubicBezTo>
                      <a:cubicBezTo>
                        <a:pt x="8" y="9"/>
                        <a:pt x="8" y="9"/>
                        <a:pt x="8" y="9"/>
                      </a:cubicBezTo>
                      <a:cubicBezTo>
                        <a:pt x="8" y="9"/>
                        <a:pt x="8" y="9"/>
                        <a:pt x="8" y="9"/>
                      </a:cubicBezTo>
                      <a:cubicBezTo>
                        <a:pt x="5" y="37"/>
                        <a:pt x="3" y="68"/>
                        <a:pt x="1" y="100"/>
                      </a:cubicBezTo>
                      <a:cubicBezTo>
                        <a:pt x="3" y="100"/>
                        <a:pt x="3" y="100"/>
                        <a:pt x="3" y="100"/>
                      </a:cubicBezTo>
                      <a:cubicBezTo>
                        <a:pt x="3" y="101"/>
                        <a:pt x="3" y="101"/>
                        <a:pt x="3" y="101"/>
                      </a:cubicBezTo>
                      <a:cubicBezTo>
                        <a:pt x="1" y="101"/>
                        <a:pt x="1" y="101"/>
                        <a:pt x="1" y="101"/>
                      </a:cubicBezTo>
                      <a:cubicBezTo>
                        <a:pt x="1" y="105"/>
                        <a:pt x="1" y="109"/>
                        <a:pt x="0" y="114"/>
                      </a:cubicBezTo>
                      <a:cubicBezTo>
                        <a:pt x="2" y="114"/>
                        <a:pt x="2" y="114"/>
                        <a:pt x="2" y="114"/>
                      </a:cubicBezTo>
                      <a:cubicBezTo>
                        <a:pt x="4" y="77"/>
                        <a:pt x="7" y="42"/>
                        <a:pt x="10" y="9"/>
                      </a:cubicBezTo>
                      <a:cubicBezTo>
                        <a:pt x="11" y="0"/>
                        <a:pt x="11" y="0"/>
                        <a:pt x="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1"/>
                <p:cNvSpPr>
                  <a:spLocks/>
                </p:cNvSpPr>
                <p:nvPr/>
              </p:nvSpPr>
              <p:spPr bwMode="auto">
                <a:xfrm>
                  <a:off x="-2017"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
                <p:cNvSpPr>
                  <a:spLocks noEditPoints="1"/>
                </p:cNvSpPr>
                <p:nvPr/>
              </p:nvSpPr>
              <p:spPr bwMode="auto">
                <a:xfrm>
                  <a:off x="-2029" y="2259"/>
                  <a:ext cx="14" cy="1017"/>
                </a:xfrm>
                <a:custGeom>
                  <a:avLst/>
                  <a:gdLst/>
                  <a:ahLst/>
                  <a:cxnLst>
                    <a:cxn ang="0">
                      <a:pos x="5" y="343"/>
                    </a:cxn>
                    <a:cxn ang="0">
                      <a:pos x="3" y="343"/>
                    </a:cxn>
                    <a:cxn ang="0">
                      <a:pos x="2" y="429"/>
                    </a:cxn>
                    <a:cxn ang="0">
                      <a:pos x="4" y="429"/>
                    </a:cxn>
                    <a:cxn ang="0">
                      <a:pos x="5" y="343"/>
                    </a:cxn>
                    <a:cxn ang="0">
                      <a:pos x="4" y="339"/>
                    </a:cxn>
                    <a:cxn ang="0">
                      <a:pos x="4" y="339"/>
                    </a:cxn>
                    <a:cxn ang="0">
                      <a:pos x="3" y="233"/>
                    </a:cxn>
                    <a:cxn ang="0">
                      <a:pos x="1" y="233"/>
                    </a:cxn>
                    <a:cxn ang="0">
                      <a:pos x="1" y="254"/>
                    </a:cxn>
                    <a:cxn ang="0">
                      <a:pos x="2" y="254"/>
                    </a:cxn>
                    <a:cxn ang="0">
                      <a:pos x="2" y="255"/>
                    </a:cxn>
                    <a:cxn ang="0">
                      <a:pos x="1" y="255"/>
                    </a:cxn>
                    <a:cxn ang="0">
                      <a:pos x="3" y="339"/>
                    </a:cxn>
                    <a:cxn ang="0">
                      <a:pos x="3" y="342"/>
                    </a:cxn>
                    <a:cxn ang="0">
                      <a:pos x="5" y="342"/>
                    </a:cxn>
                    <a:cxn ang="0">
                      <a:pos x="5" y="339"/>
                    </a:cxn>
                    <a:cxn ang="0">
                      <a:pos x="5" y="339"/>
                    </a:cxn>
                    <a:cxn ang="0">
                      <a:pos x="4" y="327"/>
                    </a:cxn>
                    <a:cxn ang="0">
                      <a:pos x="3" y="233"/>
                    </a:cxn>
                    <a:cxn ang="0">
                      <a:pos x="3" y="102"/>
                    </a:cxn>
                    <a:cxn ang="0">
                      <a:pos x="1" y="102"/>
                    </a:cxn>
                    <a:cxn ang="0">
                      <a:pos x="0" y="184"/>
                    </a:cxn>
                    <a:cxn ang="0">
                      <a:pos x="1" y="232"/>
                    </a:cxn>
                    <a:cxn ang="0">
                      <a:pos x="3" y="232"/>
                    </a:cxn>
                    <a:cxn ang="0">
                      <a:pos x="2" y="184"/>
                    </a:cxn>
                    <a:cxn ang="0">
                      <a:pos x="3" y="102"/>
                    </a:cxn>
                    <a:cxn ang="0">
                      <a:pos x="6" y="0"/>
                    </a:cxn>
                    <a:cxn ang="0">
                      <a:pos x="4" y="0"/>
                    </a:cxn>
                    <a:cxn ang="0">
                      <a:pos x="1" y="101"/>
                    </a:cxn>
                    <a:cxn ang="0">
                      <a:pos x="3" y="101"/>
                    </a:cxn>
                    <a:cxn ang="0">
                      <a:pos x="6" y="0"/>
                    </a:cxn>
                  </a:cxnLst>
                  <a:rect l="0" t="0" r="r" b="b"/>
                  <a:pathLst>
                    <a:path w="6" h="429">
                      <a:moveTo>
                        <a:pt x="5" y="343"/>
                      </a:moveTo>
                      <a:cubicBezTo>
                        <a:pt x="3" y="343"/>
                        <a:pt x="3" y="343"/>
                        <a:pt x="3" y="343"/>
                      </a:cubicBezTo>
                      <a:cubicBezTo>
                        <a:pt x="2" y="429"/>
                        <a:pt x="2" y="429"/>
                        <a:pt x="2" y="429"/>
                      </a:cubicBezTo>
                      <a:cubicBezTo>
                        <a:pt x="4" y="429"/>
                        <a:pt x="4" y="429"/>
                        <a:pt x="4" y="429"/>
                      </a:cubicBezTo>
                      <a:cubicBezTo>
                        <a:pt x="5" y="343"/>
                        <a:pt x="5" y="343"/>
                        <a:pt x="5" y="343"/>
                      </a:cubicBezTo>
                      <a:moveTo>
                        <a:pt x="4" y="339"/>
                      </a:moveTo>
                      <a:cubicBezTo>
                        <a:pt x="4" y="339"/>
                        <a:pt x="4" y="339"/>
                        <a:pt x="4" y="339"/>
                      </a:cubicBezTo>
                      <a:moveTo>
                        <a:pt x="3" y="233"/>
                      </a:moveTo>
                      <a:cubicBezTo>
                        <a:pt x="1" y="233"/>
                        <a:pt x="1" y="233"/>
                        <a:pt x="1" y="233"/>
                      </a:cubicBezTo>
                      <a:cubicBezTo>
                        <a:pt x="1" y="240"/>
                        <a:pt x="1" y="247"/>
                        <a:pt x="1" y="254"/>
                      </a:cubicBezTo>
                      <a:cubicBezTo>
                        <a:pt x="2" y="254"/>
                        <a:pt x="2" y="254"/>
                        <a:pt x="2" y="254"/>
                      </a:cubicBezTo>
                      <a:cubicBezTo>
                        <a:pt x="2" y="255"/>
                        <a:pt x="2" y="255"/>
                        <a:pt x="2" y="255"/>
                      </a:cubicBezTo>
                      <a:cubicBezTo>
                        <a:pt x="1" y="255"/>
                        <a:pt x="1" y="255"/>
                        <a:pt x="1" y="255"/>
                      </a:cubicBezTo>
                      <a:cubicBezTo>
                        <a:pt x="2" y="306"/>
                        <a:pt x="3" y="338"/>
                        <a:pt x="3" y="339"/>
                      </a:cubicBezTo>
                      <a:cubicBezTo>
                        <a:pt x="3" y="342"/>
                        <a:pt x="3" y="342"/>
                        <a:pt x="3" y="342"/>
                      </a:cubicBezTo>
                      <a:cubicBezTo>
                        <a:pt x="5" y="342"/>
                        <a:pt x="5" y="342"/>
                        <a:pt x="5" y="342"/>
                      </a:cubicBezTo>
                      <a:cubicBezTo>
                        <a:pt x="5" y="339"/>
                        <a:pt x="5" y="339"/>
                        <a:pt x="5" y="339"/>
                      </a:cubicBezTo>
                      <a:cubicBezTo>
                        <a:pt x="5" y="339"/>
                        <a:pt x="5" y="339"/>
                        <a:pt x="5" y="339"/>
                      </a:cubicBezTo>
                      <a:cubicBezTo>
                        <a:pt x="5" y="339"/>
                        <a:pt x="5" y="335"/>
                        <a:pt x="4" y="327"/>
                      </a:cubicBezTo>
                      <a:cubicBezTo>
                        <a:pt x="4" y="310"/>
                        <a:pt x="3" y="277"/>
                        <a:pt x="3" y="233"/>
                      </a:cubicBezTo>
                      <a:moveTo>
                        <a:pt x="3" y="102"/>
                      </a:moveTo>
                      <a:cubicBezTo>
                        <a:pt x="1" y="102"/>
                        <a:pt x="1" y="102"/>
                        <a:pt x="1" y="102"/>
                      </a:cubicBezTo>
                      <a:cubicBezTo>
                        <a:pt x="1" y="130"/>
                        <a:pt x="0" y="158"/>
                        <a:pt x="0" y="184"/>
                      </a:cubicBezTo>
                      <a:cubicBezTo>
                        <a:pt x="0" y="201"/>
                        <a:pt x="0" y="217"/>
                        <a:pt x="1" y="232"/>
                      </a:cubicBezTo>
                      <a:cubicBezTo>
                        <a:pt x="3" y="232"/>
                        <a:pt x="3" y="232"/>
                        <a:pt x="3" y="232"/>
                      </a:cubicBezTo>
                      <a:cubicBezTo>
                        <a:pt x="2" y="217"/>
                        <a:pt x="2" y="201"/>
                        <a:pt x="2" y="184"/>
                      </a:cubicBezTo>
                      <a:cubicBezTo>
                        <a:pt x="2" y="158"/>
                        <a:pt x="3" y="130"/>
                        <a:pt x="3" y="102"/>
                      </a:cubicBezTo>
                      <a:moveTo>
                        <a:pt x="6" y="0"/>
                      </a:moveTo>
                      <a:cubicBezTo>
                        <a:pt x="4" y="0"/>
                        <a:pt x="4" y="0"/>
                        <a:pt x="4" y="0"/>
                      </a:cubicBezTo>
                      <a:cubicBezTo>
                        <a:pt x="3" y="33"/>
                        <a:pt x="2" y="68"/>
                        <a:pt x="1" y="101"/>
                      </a:cubicBezTo>
                      <a:cubicBezTo>
                        <a:pt x="3" y="101"/>
                        <a:pt x="3" y="101"/>
                        <a:pt x="3" y="101"/>
                      </a:cubicBezTo>
                      <a:cubicBezTo>
                        <a:pt x="4" y="68"/>
                        <a:pt x="5" y="33"/>
                        <a:pt x="6"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3"/>
                <p:cNvSpPr>
                  <a:spLocks/>
                </p:cNvSpPr>
                <p:nvPr/>
              </p:nvSpPr>
              <p:spPr bwMode="auto">
                <a:xfrm>
                  <a:off x="-2022" y="3069"/>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4"/>
                <p:cNvSpPr>
                  <a:spLocks/>
                </p:cNvSpPr>
                <p:nvPr/>
              </p:nvSpPr>
              <p:spPr bwMode="auto">
                <a:xfrm>
                  <a:off x="-2027" y="2861"/>
                  <a:ext cx="3" cy="2"/>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5"/>
                <p:cNvSpPr>
                  <a:spLocks noEditPoints="1"/>
                </p:cNvSpPr>
                <p:nvPr/>
              </p:nvSpPr>
              <p:spPr bwMode="auto">
                <a:xfrm>
                  <a:off x="-2024" y="1522"/>
                  <a:ext cx="92" cy="1832"/>
                </a:xfrm>
                <a:custGeom>
                  <a:avLst/>
                  <a:gdLst/>
                  <a:ahLst/>
                  <a:cxnLst>
                    <a:cxn ang="0">
                      <a:pos x="2" y="741"/>
                    </a:cxn>
                    <a:cxn ang="0">
                      <a:pos x="0" y="741"/>
                    </a:cxn>
                    <a:cxn ang="0">
                      <a:pos x="0" y="773"/>
                    </a:cxn>
                    <a:cxn ang="0">
                      <a:pos x="2" y="773"/>
                    </a:cxn>
                    <a:cxn ang="0">
                      <a:pos x="2" y="741"/>
                    </a:cxn>
                    <a:cxn ang="0">
                      <a:pos x="19" y="99"/>
                    </a:cxn>
                    <a:cxn ang="0">
                      <a:pos x="17" y="99"/>
                    </a:cxn>
                    <a:cxn ang="0">
                      <a:pos x="16" y="123"/>
                    </a:cxn>
                    <a:cxn ang="0">
                      <a:pos x="16" y="123"/>
                    </a:cxn>
                    <a:cxn ang="0">
                      <a:pos x="11" y="195"/>
                    </a:cxn>
                    <a:cxn ang="0">
                      <a:pos x="13" y="195"/>
                    </a:cxn>
                    <a:cxn ang="0">
                      <a:pos x="18" y="123"/>
                    </a:cxn>
                    <a:cxn ang="0">
                      <a:pos x="18" y="123"/>
                    </a:cxn>
                    <a:cxn ang="0">
                      <a:pos x="19" y="99"/>
                    </a:cxn>
                    <a:cxn ang="0">
                      <a:pos x="38" y="0"/>
                    </a:cxn>
                    <a:cxn ang="0">
                      <a:pos x="37" y="0"/>
                    </a:cxn>
                    <a:cxn ang="0">
                      <a:pos x="17" y="98"/>
                    </a:cxn>
                    <a:cxn ang="0">
                      <a:pos x="19" y="98"/>
                    </a:cxn>
                    <a:cxn ang="0">
                      <a:pos x="29" y="32"/>
                    </a:cxn>
                    <a:cxn ang="0">
                      <a:pos x="36" y="9"/>
                    </a:cxn>
                    <a:cxn ang="0">
                      <a:pos x="38" y="3"/>
                    </a:cxn>
                    <a:cxn ang="0">
                      <a:pos x="39" y="1"/>
                    </a:cxn>
                    <a:cxn ang="0">
                      <a:pos x="38" y="0"/>
                    </a:cxn>
                  </a:cxnLst>
                  <a:rect l="0" t="0" r="r" b="b"/>
                  <a:pathLst>
                    <a:path w="39" h="773">
                      <a:moveTo>
                        <a:pt x="2" y="741"/>
                      </a:moveTo>
                      <a:cubicBezTo>
                        <a:pt x="0" y="741"/>
                        <a:pt x="0" y="741"/>
                        <a:pt x="0" y="741"/>
                      </a:cubicBezTo>
                      <a:cubicBezTo>
                        <a:pt x="0" y="773"/>
                        <a:pt x="0" y="773"/>
                        <a:pt x="0" y="773"/>
                      </a:cubicBezTo>
                      <a:cubicBezTo>
                        <a:pt x="2" y="773"/>
                        <a:pt x="2" y="773"/>
                        <a:pt x="2" y="773"/>
                      </a:cubicBezTo>
                      <a:cubicBezTo>
                        <a:pt x="2" y="741"/>
                        <a:pt x="2" y="741"/>
                        <a:pt x="2" y="741"/>
                      </a:cubicBezTo>
                      <a:moveTo>
                        <a:pt x="19" y="99"/>
                      </a:moveTo>
                      <a:cubicBezTo>
                        <a:pt x="17" y="99"/>
                        <a:pt x="17" y="99"/>
                        <a:pt x="17" y="99"/>
                      </a:cubicBezTo>
                      <a:cubicBezTo>
                        <a:pt x="17" y="107"/>
                        <a:pt x="16" y="114"/>
                        <a:pt x="16" y="123"/>
                      </a:cubicBezTo>
                      <a:cubicBezTo>
                        <a:pt x="16" y="123"/>
                        <a:pt x="16" y="123"/>
                        <a:pt x="16" y="123"/>
                      </a:cubicBezTo>
                      <a:cubicBezTo>
                        <a:pt x="11" y="195"/>
                        <a:pt x="11" y="195"/>
                        <a:pt x="11" y="195"/>
                      </a:cubicBezTo>
                      <a:cubicBezTo>
                        <a:pt x="13" y="195"/>
                        <a:pt x="13" y="195"/>
                        <a:pt x="13" y="195"/>
                      </a:cubicBezTo>
                      <a:cubicBezTo>
                        <a:pt x="18" y="123"/>
                        <a:pt x="18" y="123"/>
                        <a:pt x="18" y="123"/>
                      </a:cubicBezTo>
                      <a:cubicBezTo>
                        <a:pt x="18" y="123"/>
                        <a:pt x="18" y="123"/>
                        <a:pt x="18" y="123"/>
                      </a:cubicBezTo>
                      <a:cubicBezTo>
                        <a:pt x="18" y="115"/>
                        <a:pt x="19" y="107"/>
                        <a:pt x="19" y="99"/>
                      </a:cubicBezTo>
                      <a:moveTo>
                        <a:pt x="38" y="0"/>
                      </a:moveTo>
                      <a:cubicBezTo>
                        <a:pt x="37" y="0"/>
                        <a:pt x="37" y="0"/>
                        <a:pt x="37" y="0"/>
                      </a:cubicBezTo>
                      <a:cubicBezTo>
                        <a:pt x="36" y="3"/>
                        <a:pt x="21" y="37"/>
                        <a:pt x="17" y="98"/>
                      </a:cubicBezTo>
                      <a:cubicBezTo>
                        <a:pt x="19" y="98"/>
                        <a:pt x="19" y="98"/>
                        <a:pt x="19" y="98"/>
                      </a:cubicBezTo>
                      <a:cubicBezTo>
                        <a:pt x="21" y="70"/>
                        <a:pt x="25" y="48"/>
                        <a:pt x="29" y="32"/>
                      </a:cubicBezTo>
                      <a:cubicBezTo>
                        <a:pt x="32" y="22"/>
                        <a:pt x="34" y="14"/>
                        <a:pt x="36" y="9"/>
                      </a:cubicBezTo>
                      <a:cubicBezTo>
                        <a:pt x="37" y="6"/>
                        <a:pt x="38" y="4"/>
                        <a:pt x="38" y="3"/>
                      </a:cubicBezTo>
                      <a:cubicBezTo>
                        <a:pt x="39" y="1"/>
                        <a:pt x="39" y="1"/>
                        <a:pt x="39" y="1"/>
                      </a:cubicBezTo>
                      <a:cubicBezTo>
                        <a:pt x="38" y="0"/>
                        <a:pt x="38" y="0"/>
                        <a:pt x="3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56"/>
                <p:cNvSpPr>
                  <a:spLocks/>
                </p:cNvSpPr>
                <p:nvPr/>
              </p:nvSpPr>
              <p:spPr bwMode="auto">
                <a:xfrm>
                  <a:off x="-1984"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7"/>
                <p:cNvSpPr>
                  <a:spLocks/>
                </p:cNvSpPr>
                <p:nvPr/>
              </p:nvSpPr>
              <p:spPr bwMode="auto">
                <a:xfrm>
                  <a:off x="-2027"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8"/>
                <p:cNvSpPr>
                  <a:spLocks/>
                </p:cNvSpPr>
                <p:nvPr/>
              </p:nvSpPr>
              <p:spPr bwMode="auto">
                <a:xfrm>
                  <a:off x="-2024"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9"/>
                <p:cNvSpPr>
                  <a:spLocks/>
                </p:cNvSpPr>
                <p:nvPr/>
              </p:nvSpPr>
              <p:spPr bwMode="auto">
                <a:xfrm>
                  <a:off x="-2027" y="3356"/>
                  <a:ext cx="7" cy="36"/>
                </a:xfrm>
                <a:custGeom>
                  <a:avLst/>
                  <a:gdLst/>
                  <a:ahLst/>
                  <a:cxnLst>
                    <a:cxn ang="0">
                      <a:pos x="7" y="0"/>
                    </a:cxn>
                    <a:cxn ang="0">
                      <a:pos x="3" y="0"/>
                    </a:cxn>
                    <a:cxn ang="0">
                      <a:pos x="0" y="36"/>
                    </a:cxn>
                    <a:cxn ang="0">
                      <a:pos x="5" y="36"/>
                    </a:cxn>
                    <a:cxn ang="0">
                      <a:pos x="7" y="0"/>
                    </a:cxn>
                    <a:cxn ang="0">
                      <a:pos x="7" y="0"/>
                    </a:cxn>
                  </a:cxnLst>
                  <a:rect l="0" t="0" r="r" b="b"/>
                  <a:pathLst>
                    <a:path w="7" h="36">
                      <a:moveTo>
                        <a:pt x="7" y="0"/>
                      </a:moveTo>
                      <a:lnTo>
                        <a:pt x="3" y="0"/>
                      </a:lnTo>
                      <a:lnTo>
                        <a:pt x="0" y="36"/>
                      </a:lnTo>
                      <a:lnTo>
                        <a:pt x="5" y="36"/>
                      </a:lnTo>
                      <a:lnTo>
                        <a:pt x="7" y="0"/>
                      </a:lnTo>
                      <a:lnTo>
                        <a:pt x="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60"/>
                <p:cNvSpPr>
                  <a:spLocks/>
                </p:cNvSpPr>
                <p:nvPr/>
              </p:nvSpPr>
              <p:spPr bwMode="auto">
                <a:xfrm>
                  <a:off x="-2024"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61"/>
                <p:cNvSpPr>
                  <a:spLocks/>
                </p:cNvSpPr>
                <p:nvPr/>
              </p:nvSpPr>
              <p:spPr bwMode="auto">
                <a:xfrm>
                  <a:off x="-2027"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62"/>
                <p:cNvSpPr>
                  <a:spLocks/>
                </p:cNvSpPr>
                <p:nvPr/>
              </p:nvSpPr>
              <p:spPr bwMode="auto">
                <a:xfrm>
                  <a:off x="-2020"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63"/>
                <p:cNvSpPr>
                  <a:spLocks/>
                </p:cNvSpPr>
                <p:nvPr/>
              </p:nvSpPr>
              <p:spPr bwMode="auto">
                <a:xfrm>
                  <a:off x="-1840" y="1986"/>
                  <a:ext cx="12" cy="270"/>
                </a:xfrm>
                <a:custGeom>
                  <a:avLst/>
                  <a:gdLst/>
                  <a:ahLst/>
                  <a:cxnLst>
                    <a:cxn ang="0">
                      <a:pos x="2" y="0"/>
                    </a:cxn>
                    <a:cxn ang="0">
                      <a:pos x="0" y="0"/>
                    </a:cxn>
                    <a:cxn ang="0">
                      <a:pos x="0" y="4"/>
                    </a:cxn>
                    <a:cxn ang="0">
                      <a:pos x="3" y="114"/>
                    </a:cxn>
                    <a:cxn ang="0">
                      <a:pos x="5" y="114"/>
                    </a:cxn>
                    <a:cxn ang="0">
                      <a:pos x="5" y="101"/>
                    </a:cxn>
                    <a:cxn ang="0">
                      <a:pos x="4" y="101"/>
                    </a:cxn>
                    <a:cxn ang="0">
                      <a:pos x="4" y="100"/>
                    </a:cxn>
                    <a:cxn ang="0">
                      <a:pos x="5" y="100"/>
                    </a:cxn>
                    <a:cxn ang="0">
                      <a:pos x="2" y="4"/>
                    </a:cxn>
                    <a:cxn ang="0">
                      <a:pos x="2" y="0"/>
                    </a:cxn>
                  </a:cxnLst>
                  <a:rect l="0" t="0" r="r" b="b"/>
                  <a:pathLst>
                    <a:path w="5" h="114">
                      <a:moveTo>
                        <a:pt x="2" y="0"/>
                      </a:moveTo>
                      <a:cubicBezTo>
                        <a:pt x="0" y="0"/>
                        <a:pt x="0" y="0"/>
                        <a:pt x="0" y="0"/>
                      </a:cubicBezTo>
                      <a:cubicBezTo>
                        <a:pt x="0" y="1"/>
                        <a:pt x="0" y="3"/>
                        <a:pt x="0" y="4"/>
                      </a:cubicBezTo>
                      <a:cubicBezTo>
                        <a:pt x="2" y="25"/>
                        <a:pt x="2" y="67"/>
                        <a:pt x="3" y="114"/>
                      </a:cubicBezTo>
                      <a:cubicBezTo>
                        <a:pt x="5" y="114"/>
                        <a:pt x="5" y="114"/>
                        <a:pt x="5" y="114"/>
                      </a:cubicBezTo>
                      <a:cubicBezTo>
                        <a:pt x="5" y="109"/>
                        <a:pt x="5" y="105"/>
                        <a:pt x="5" y="101"/>
                      </a:cubicBezTo>
                      <a:cubicBezTo>
                        <a:pt x="4" y="101"/>
                        <a:pt x="4" y="101"/>
                        <a:pt x="4" y="101"/>
                      </a:cubicBezTo>
                      <a:cubicBezTo>
                        <a:pt x="4" y="100"/>
                        <a:pt x="4" y="100"/>
                        <a:pt x="4" y="100"/>
                      </a:cubicBezTo>
                      <a:cubicBezTo>
                        <a:pt x="5" y="100"/>
                        <a:pt x="5" y="100"/>
                        <a:pt x="5" y="100"/>
                      </a:cubicBezTo>
                      <a:cubicBezTo>
                        <a:pt x="4" y="59"/>
                        <a:pt x="4" y="23"/>
                        <a:pt x="2" y="4"/>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64"/>
                <p:cNvSpPr>
                  <a:spLocks/>
                </p:cNvSpPr>
                <p:nvPr/>
              </p:nvSpPr>
              <p:spPr bwMode="auto">
                <a:xfrm>
                  <a:off x="-1830" y="2223"/>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65"/>
                <p:cNvSpPr>
                  <a:spLocks noEditPoints="1"/>
                </p:cNvSpPr>
                <p:nvPr/>
              </p:nvSpPr>
              <p:spPr bwMode="auto">
                <a:xfrm>
                  <a:off x="-1911" y="2259"/>
                  <a:ext cx="83" cy="1017"/>
                </a:xfrm>
                <a:custGeom>
                  <a:avLst/>
                  <a:gdLst/>
                  <a:ahLst/>
                  <a:cxnLst>
                    <a:cxn ang="0">
                      <a:pos x="15" y="343"/>
                    </a:cxn>
                    <a:cxn ang="0">
                      <a:pos x="13" y="343"/>
                    </a:cxn>
                    <a:cxn ang="0">
                      <a:pos x="0" y="429"/>
                    </a:cxn>
                    <a:cxn ang="0">
                      <a:pos x="2" y="429"/>
                    </a:cxn>
                    <a:cxn ang="0">
                      <a:pos x="15" y="343"/>
                    </a:cxn>
                    <a:cxn ang="0">
                      <a:pos x="31" y="233"/>
                    </a:cxn>
                    <a:cxn ang="0">
                      <a:pos x="29" y="233"/>
                    </a:cxn>
                    <a:cxn ang="0">
                      <a:pos x="22" y="285"/>
                    </a:cxn>
                    <a:cxn ang="0">
                      <a:pos x="16" y="323"/>
                    </a:cxn>
                    <a:cxn ang="0">
                      <a:pos x="13" y="339"/>
                    </a:cxn>
                    <a:cxn ang="0">
                      <a:pos x="13" y="339"/>
                    </a:cxn>
                    <a:cxn ang="0">
                      <a:pos x="13" y="339"/>
                    </a:cxn>
                    <a:cxn ang="0">
                      <a:pos x="13" y="342"/>
                    </a:cxn>
                    <a:cxn ang="0">
                      <a:pos x="15" y="342"/>
                    </a:cxn>
                    <a:cxn ang="0">
                      <a:pos x="15" y="339"/>
                    </a:cxn>
                    <a:cxn ang="0">
                      <a:pos x="15" y="339"/>
                    </a:cxn>
                    <a:cxn ang="0">
                      <a:pos x="31" y="233"/>
                    </a:cxn>
                    <a:cxn ang="0">
                      <a:pos x="35" y="102"/>
                    </a:cxn>
                    <a:cxn ang="0">
                      <a:pos x="33" y="102"/>
                    </a:cxn>
                    <a:cxn ang="0">
                      <a:pos x="33" y="111"/>
                    </a:cxn>
                    <a:cxn ang="0">
                      <a:pos x="33" y="176"/>
                    </a:cxn>
                    <a:cxn ang="0">
                      <a:pos x="33" y="195"/>
                    </a:cxn>
                    <a:cxn ang="0">
                      <a:pos x="33" y="202"/>
                    </a:cxn>
                    <a:cxn ang="0">
                      <a:pos x="29" y="232"/>
                    </a:cxn>
                    <a:cxn ang="0">
                      <a:pos x="31" y="232"/>
                    </a:cxn>
                    <a:cxn ang="0">
                      <a:pos x="35" y="202"/>
                    </a:cxn>
                    <a:cxn ang="0">
                      <a:pos x="35" y="202"/>
                    </a:cxn>
                    <a:cxn ang="0">
                      <a:pos x="35" y="202"/>
                    </a:cxn>
                    <a:cxn ang="0">
                      <a:pos x="35" y="111"/>
                    </a:cxn>
                    <a:cxn ang="0">
                      <a:pos x="35" y="102"/>
                    </a:cxn>
                    <a:cxn ang="0">
                      <a:pos x="35" y="0"/>
                    </a:cxn>
                    <a:cxn ang="0">
                      <a:pos x="33" y="0"/>
                    </a:cxn>
                    <a:cxn ang="0">
                      <a:pos x="33" y="101"/>
                    </a:cxn>
                    <a:cxn ang="0">
                      <a:pos x="35" y="101"/>
                    </a:cxn>
                    <a:cxn ang="0">
                      <a:pos x="35" y="0"/>
                    </a:cxn>
                  </a:cxnLst>
                  <a:rect l="0" t="0" r="r" b="b"/>
                  <a:pathLst>
                    <a:path w="35" h="429">
                      <a:moveTo>
                        <a:pt x="15" y="343"/>
                      </a:moveTo>
                      <a:cubicBezTo>
                        <a:pt x="13" y="343"/>
                        <a:pt x="13" y="343"/>
                        <a:pt x="13" y="343"/>
                      </a:cubicBezTo>
                      <a:cubicBezTo>
                        <a:pt x="11" y="377"/>
                        <a:pt x="6" y="406"/>
                        <a:pt x="0" y="429"/>
                      </a:cubicBezTo>
                      <a:cubicBezTo>
                        <a:pt x="2" y="429"/>
                        <a:pt x="2" y="429"/>
                        <a:pt x="2" y="429"/>
                      </a:cubicBezTo>
                      <a:cubicBezTo>
                        <a:pt x="8" y="406"/>
                        <a:pt x="13" y="377"/>
                        <a:pt x="15" y="343"/>
                      </a:cubicBezTo>
                      <a:moveTo>
                        <a:pt x="31" y="233"/>
                      </a:moveTo>
                      <a:cubicBezTo>
                        <a:pt x="29" y="233"/>
                        <a:pt x="29" y="233"/>
                        <a:pt x="29" y="233"/>
                      </a:cubicBezTo>
                      <a:cubicBezTo>
                        <a:pt x="27" y="250"/>
                        <a:pt x="24" y="268"/>
                        <a:pt x="22" y="285"/>
                      </a:cubicBezTo>
                      <a:cubicBezTo>
                        <a:pt x="20" y="300"/>
                        <a:pt x="17" y="313"/>
                        <a:pt x="16" y="323"/>
                      </a:cubicBezTo>
                      <a:cubicBezTo>
                        <a:pt x="14" y="333"/>
                        <a:pt x="13" y="339"/>
                        <a:pt x="13" y="339"/>
                      </a:cubicBezTo>
                      <a:cubicBezTo>
                        <a:pt x="13" y="339"/>
                        <a:pt x="13" y="339"/>
                        <a:pt x="13" y="339"/>
                      </a:cubicBezTo>
                      <a:cubicBezTo>
                        <a:pt x="13" y="339"/>
                        <a:pt x="13" y="339"/>
                        <a:pt x="13" y="339"/>
                      </a:cubicBezTo>
                      <a:cubicBezTo>
                        <a:pt x="13" y="340"/>
                        <a:pt x="13" y="341"/>
                        <a:pt x="13" y="342"/>
                      </a:cubicBezTo>
                      <a:cubicBezTo>
                        <a:pt x="15" y="342"/>
                        <a:pt x="15" y="342"/>
                        <a:pt x="15" y="342"/>
                      </a:cubicBezTo>
                      <a:cubicBezTo>
                        <a:pt x="15" y="341"/>
                        <a:pt x="15" y="340"/>
                        <a:pt x="15" y="339"/>
                      </a:cubicBezTo>
                      <a:cubicBezTo>
                        <a:pt x="15" y="339"/>
                        <a:pt x="15" y="339"/>
                        <a:pt x="15" y="339"/>
                      </a:cubicBezTo>
                      <a:cubicBezTo>
                        <a:pt x="15" y="339"/>
                        <a:pt x="25" y="279"/>
                        <a:pt x="31" y="233"/>
                      </a:cubicBezTo>
                      <a:moveTo>
                        <a:pt x="35" y="102"/>
                      </a:moveTo>
                      <a:cubicBezTo>
                        <a:pt x="33" y="102"/>
                        <a:pt x="33" y="102"/>
                        <a:pt x="33" y="102"/>
                      </a:cubicBezTo>
                      <a:cubicBezTo>
                        <a:pt x="33" y="105"/>
                        <a:pt x="33" y="108"/>
                        <a:pt x="33" y="111"/>
                      </a:cubicBezTo>
                      <a:cubicBezTo>
                        <a:pt x="33" y="137"/>
                        <a:pt x="33" y="160"/>
                        <a:pt x="33" y="176"/>
                      </a:cubicBezTo>
                      <a:cubicBezTo>
                        <a:pt x="33" y="184"/>
                        <a:pt x="33" y="190"/>
                        <a:pt x="33" y="195"/>
                      </a:cubicBezTo>
                      <a:cubicBezTo>
                        <a:pt x="33" y="199"/>
                        <a:pt x="33" y="201"/>
                        <a:pt x="33" y="202"/>
                      </a:cubicBezTo>
                      <a:cubicBezTo>
                        <a:pt x="32" y="210"/>
                        <a:pt x="31" y="220"/>
                        <a:pt x="29" y="232"/>
                      </a:cubicBezTo>
                      <a:cubicBezTo>
                        <a:pt x="31" y="232"/>
                        <a:pt x="31" y="232"/>
                        <a:pt x="31" y="232"/>
                      </a:cubicBezTo>
                      <a:cubicBezTo>
                        <a:pt x="33" y="220"/>
                        <a:pt x="34" y="210"/>
                        <a:pt x="35" y="202"/>
                      </a:cubicBezTo>
                      <a:cubicBezTo>
                        <a:pt x="35" y="202"/>
                        <a:pt x="35" y="202"/>
                        <a:pt x="35" y="202"/>
                      </a:cubicBezTo>
                      <a:cubicBezTo>
                        <a:pt x="35" y="202"/>
                        <a:pt x="35" y="202"/>
                        <a:pt x="35" y="202"/>
                      </a:cubicBezTo>
                      <a:cubicBezTo>
                        <a:pt x="35" y="202"/>
                        <a:pt x="35" y="163"/>
                        <a:pt x="35" y="111"/>
                      </a:cubicBezTo>
                      <a:cubicBezTo>
                        <a:pt x="35" y="108"/>
                        <a:pt x="35" y="105"/>
                        <a:pt x="35" y="102"/>
                      </a:cubicBezTo>
                      <a:moveTo>
                        <a:pt x="35" y="0"/>
                      </a:moveTo>
                      <a:cubicBezTo>
                        <a:pt x="33" y="0"/>
                        <a:pt x="33" y="0"/>
                        <a:pt x="33" y="0"/>
                      </a:cubicBezTo>
                      <a:cubicBezTo>
                        <a:pt x="33" y="33"/>
                        <a:pt x="33" y="69"/>
                        <a:pt x="33" y="101"/>
                      </a:cubicBezTo>
                      <a:cubicBezTo>
                        <a:pt x="35" y="101"/>
                        <a:pt x="35" y="101"/>
                        <a:pt x="35" y="101"/>
                      </a:cubicBezTo>
                      <a:cubicBezTo>
                        <a:pt x="35" y="69"/>
                        <a:pt x="35" y="33"/>
                        <a:pt x="3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66"/>
                <p:cNvSpPr>
                  <a:spLocks/>
                </p:cNvSpPr>
                <p:nvPr/>
              </p:nvSpPr>
              <p:spPr bwMode="auto">
                <a:xfrm>
                  <a:off x="-1880"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67"/>
                <p:cNvSpPr>
                  <a:spLocks noEditPoints="1"/>
                </p:cNvSpPr>
                <p:nvPr/>
              </p:nvSpPr>
              <p:spPr bwMode="auto">
                <a:xfrm>
                  <a:off x="-1935" y="1522"/>
                  <a:ext cx="100" cy="1832"/>
                </a:xfrm>
                <a:custGeom>
                  <a:avLst/>
                  <a:gdLst/>
                  <a:ahLst/>
                  <a:cxnLst>
                    <a:cxn ang="0">
                      <a:pos x="12" y="741"/>
                    </a:cxn>
                    <a:cxn ang="0">
                      <a:pos x="10" y="741"/>
                    </a:cxn>
                    <a:cxn ang="0">
                      <a:pos x="8" y="750"/>
                    </a:cxn>
                    <a:cxn ang="0">
                      <a:pos x="0" y="773"/>
                    </a:cxn>
                    <a:cxn ang="0">
                      <a:pos x="3" y="773"/>
                    </a:cxn>
                    <a:cxn ang="0">
                      <a:pos x="12" y="741"/>
                    </a:cxn>
                    <a:cxn ang="0">
                      <a:pos x="34" y="99"/>
                    </a:cxn>
                    <a:cxn ang="0">
                      <a:pos x="32" y="99"/>
                    </a:cxn>
                    <a:cxn ang="0">
                      <a:pos x="33" y="106"/>
                    </a:cxn>
                    <a:cxn ang="0">
                      <a:pos x="40" y="195"/>
                    </a:cxn>
                    <a:cxn ang="0">
                      <a:pos x="42" y="195"/>
                    </a:cxn>
                    <a:cxn ang="0">
                      <a:pos x="34" y="99"/>
                    </a:cxn>
                    <a:cxn ang="0">
                      <a:pos x="30" y="68"/>
                    </a:cxn>
                    <a:cxn ang="0">
                      <a:pos x="28" y="68"/>
                    </a:cxn>
                    <a:cxn ang="0">
                      <a:pos x="32" y="98"/>
                    </a:cxn>
                    <a:cxn ang="0">
                      <a:pos x="34" y="98"/>
                    </a:cxn>
                    <a:cxn ang="0">
                      <a:pos x="30" y="68"/>
                    </a:cxn>
                    <a:cxn ang="0">
                      <a:pos x="15" y="0"/>
                    </a:cxn>
                    <a:cxn ang="0">
                      <a:pos x="15" y="0"/>
                    </a:cxn>
                    <a:cxn ang="0">
                      <a:pos x="13" y="1"/>
                    </a:cxn>
                    <a:cxn ang="0">
                      <a:pos x="14" y="2"/>
                    </a:cxn>
                    <a:cxn ang="0">
                      <a:pos x="28" y="67"/>
                    </a:cxn>
                    <a:cxn ang="0">
                      <a:pos x="30" y="67"/>
                    </a:cxn>
                    <a:cxn ang="0">
                      <a:pos x="15" y="0"/>
                    </a:cxn>
                  </a:cxnLst>
                  <a:rect l="0" t="0" r="r" b="b"/>
                  <a:pathLst>
                    <a:path w="42" h="773">
                      <a:moveTo>
                        <a:pt x="12" y="741"/>
                      </a:moveTo>
                      <a:cubicBezTo>
                        <a:pt x="10" y="741"/>
                        <a:pt x="10" y="741"/>
                        <a:pt x="10" y="741"/>
                      </a:cubicBezTo>
                      <a:cubicBezTo>
                        <a:pt x="9" y="744"/>
                        <a:pt x="8" y="747"/>
                        <a:pt x="8" y="750"/>
                      </a:cubicBezTo>
                      <a:cubicBezTo>
                        <a:pt x="5" y="759"/>
                        <a:pt x="3" y="767"/>
                        <a:pt x="0" y="773"/>
                      </a:cubicBezTo>
                      <a:cubicBezTo>
                        <a:pt x="3" y="773"/>
                        <a:pt x="3" y="773"/>
                        <a:pt x="3" y="773"/>
                      </a:cubicBezTo>
                      <a:cubicBezTo>
                        <a:pt x="5" y="765"/>
                        <a:pt x="9" y="754"/>
                        <a:pt x="12" y="741"/>
                      </a:cubicBezTo>
                      <a:moveTo>
                        <a:pt x="34" y="99"/>
                      </a:moveTo>
                      <a:cubicBezTo>
                        <a:pt x="32" y="99"/>
                        <a:pt x="32" y="99"/>
                        <a:pt x="32" y="99"/>
                      </a:cubicBezTo>
                      <a:cubicBezTo>
                        <a:pt x="32" y="100"/>
                        <a:pt x="33" y="102"/>
                        <a:pt x="33" y="106"/>
                      </a:cubicBezTo>
                      <a:cubicBezTo>
                        <a:pt x="34" y="120"/>
                        <a:pt x="37" y="152"/>
                        <a:pt x="40" y="195"/>
                      </a:cubicBezTo>
                      <a:cubicBezTo>
                        <a:pt x="42" y="195"/>
                        <a:pt x="42" y="195"/>
                        <a:pt x="42" y="195"/>
                      </a:cubicBezTo>
                      <a:cubicBezTo>
                        <a:pt x="39" y="142"/>
                        <a:pt x="35" y="105"/>
                        <a:pt x="34" y="99"/>
                      </a:cubicBezTo>
                      <a:moveTo>
                        <a:pt x="30" y="68"/>
                      </a:moveTo>
                      <a:cubicBezTo>
                        <a:pt x="28" y="68"/>
                        <a:pt x="28" y="68"/>
                        <a:pt x="28" y="68"/>
                      </a:cubicBezTo>
                      <a:cubicBezTo>
                        <a:pt x="30" y="77"/>
                        <a:pt x="31" y="87"/>
                        <a:pt x="32" y="98"/>
                      </a:cubicBezTo>
                      <a:cubicBezTo>
                        <a:pt x="34" y="98"/>
                        <a:pt x="34" y="98"/>
                        <a:pt x="34" y="98"/>
                      </a:cubicBezTo>
                      <a:cubicBezTo>
                        <a:pt x="33" y="87"/>
                        <a:pt x="32" y="77"/>
                        <a:pt x="30" y="68"/>
                      </a:cubicBezTo>
                      <a:moveTo>
                        <a:pt x="15" y="0"/>
                      </a:moveTo>
                      <a:cubicBezTo>
                        <a:pt x="15" y="0"/>
                        <a:pt x="15" y="0"/>
                        <a:pt x="15" y="0"/>
                      </a:cubicBezTo>
                      <a:cubicBezTo>
                        <a:pt x="13" y="1"/>
                        <a:pt x="13" y="1"/>
                        <a:pt x="13" y="1"/>
                      </a:cubicBezTo>
                      <a:cubicBezTo>
                        <a:pt x="13" y="1"/>
                        <a:pt x="13" y="1"/>
                        <a:pt x="14" y="2"/>
                      </a:cubicBezTo>
                      <a:cubicBezTo>
                        <a:pt x="16" y="8"/>
                        <a:pt x="23" y="31"/>
                        <a:pt x="28" y="67"/>
                      </a:cubicBezTo>
                      <a:cubicBezTo>
                        <a:pt x="30" y="67"/>
                        <a:pt x="30" y="67"/>
                        <a:pt x="30" y="67"/>
                      </a:cubicBezTo>
                      <a:cubicBezTo>
                        <a:pt x="24" y="26"/>
                        <a:pt x="16" y="3"/>
                        <a:pt x="1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68"/>
                <p:cNvSpPr>
                  <a:spLocks/>
                </p:cNvSpPr>
                <p:nvPr/>
              </p:nvSpPr>
              <p:spPr bwMode="auto">
                <a:xfrm>
                  <a:off x="-1859" y="1754"/>
                  <a:ext cx="5" cy="2"/>
                </a:xfrm>
                <a:custGeom>
                  <a:avLst/>
                  <a:gdLst/>
                  <a:ahLst/>
                  <a:cxnLst>
                    <a:cxn ang="0">
                      <a:pos x="2" y="0"/>
                    </a:cxn>
                    <a:cxn ang="0">
                      <a:pos x="2" y="0"/>
                    </a:cxn>
                    <a:cxn ang="0">
                      <a:pos x="1" y="0"/>
                    </a:cxn>
                    <a:cxn ang="0">
                      <a:pos x="2" y="0"/>
                    </a:cxn>
                    <a:cxn ang="0">
                      <a:pos x="0" y="0"/>
                    </a:cxn>
                    <a:cxn ang="0">
                      <a:pos x="0" y="0"/>
                    </a:cxn>
                    <a:cxn ang="0">
                      <a:pos x="0" y="1"/>
                    </a:cxn>
                    <a:cxn ang="0">
                      <a:pos x="2" y="1"/>
                    </a:cxn>
                    <a:cxn ang="0">
                      <a:pos x="2" y="0"/>
                    </a:cxn>
                  </a:cxnLst>
                  <a:rect l="0" t="0" r="r" b="b"/>
                  <a:pathLst>
                    <a:path w="2" h="1">
                      <a:moveTo>
                        <a:pt x="2" y="0"/>
                      </a:moveTo>
                      <a:cubicBezTo>
                        <a:pt x="2" y="0"/>
                        <a:pt x="2" y="0"/>
                        <a:pt x="2" y="0"/>
                      </a:cubicBezTo>
                      <a:cubicBezTo>
                        <a:pt x="1" y="0"/>
                        <a:pt x="1" y="0"/>
                        <a:pt x="1" y="0"/>
                      </a:cubicBezTo>
                      <a:cubicBezTo>
                        <a:pt x="2" y="0"/>
                        <a:pt x="2" y="0"/>
                        <a:pt x="2" y="0"/>
                      </a:cubicBez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69"/>
                <p:cNvSpPr>
                  <a:spLocks/>
                </p:cNvSpPr>
                <p:nvPr/>
              </p:nvSpPr>
              <p:spPr bwMode="auto">
                <a:xfrm>
                  <a:off x="-1868"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70"/>
                <p:cNvSpPr>
                  <a:spLocks/>
                </p:cNvSpPr>
                <p:nvPr/>
              </p:nvSpPr>
              <p:spPr bwMode="auto">
                <a:xfrm>
                  <a:off x="-1842"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1"/>
                <p:cNvSpPr>
                  <a:spLocks/>
                </p:cNvSpPr>
                <p:nvPr/>
              </p:nvSpPr>
              <p:spPr bwMode="auto">
                <a:xfrm>
                  <a:off x="-1911"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72"/>
                <p:cNvSpPr>
                  <a:spLocks/>
                </p:cNvSpPr>
                <p:nvPr/>
              </p:nvSpPr>
              <p:spPr bwMode="auto">
                <a:xfrm>
                  <a:off x="-1946" y="3354"/>
                  <a:ext cx="16" cy="38"/>
                </a:xfrm>
                <a:custGeom>
                  <a:avLst/>
                  <a:gdLst/>
                  <a:ahLst/>
                  <a:cxnLst>
                    <a:cxn ang="0">
                      <a:pos x="5" y="0"/>
                    </a:cxn>
                    <a:cxn ang="0">
                      <a:pos x="4" y="5"/>
                    </a:cxn>
                    <a:cxn ang="0">
                      <a:pos x="1" y="12"/>
                    </a:cxn>
                    <a:cxn ang="0">
                      <a:pos x="0" y="15"/>
                    </a:cxn>
                    <a:cxn ang="0">
                      <a:pos x="2" y="16"/>
                    </a:cxn>
                    <a:cxn ang="0">
                      <a:pos x="7" y="1"/>
                    </a:cxn>
                    <a:cxn ang="0">
                      <a:pos x="5" y="1"/>
                    </a:cxn>
                    <a:cxn ang="0">
                      <a:pos x="5" y="0"/>
                    </a:cxn>
                  </a:cxnLst>
                  <a:rect l="0" t="0" r="r" b="b"/>
                  <a:pathLst>
                    <a:path w="7" h="16">
                      <a:moveTo>
                        <a:pt x="5" y="0"/>
                      </a:moveTo>
                      <a:cubicBezTo>
                        <a:pt x="5" y="2"/>
                        <a:pt x="4" y="4"/>
                        <a:pt x="4" y="5"/>
                      </a:cubicBezTo>
                      <a:cubicBezTo>
                        <a:pt x="3" y="8"/>
                        <a:pt x="2" y="11"/>
                        <a:pt x="1" y="12"/>
                      </a:cubicBezTo>
                      <a:cubicBezTo>
                        <a:pt x="0" y="14"/>
                        <a:pt x="0" y="15"/>
                        <a:pt x="0" y="15"/>
                      </a:cubicBezTo>
                      <a:cubicBezTo>
                        <a:pt x="2" y="16"/>
                        <a:pt x="2" y="16"/>
                        <a:pt x="2" y="16"/>
                      </a:cubicBezTo>
                      <a:cubicBezTo>
                        <a:pt x="2" y="16"/>
                        <a:pt x="4" y="11"/>
                        <a:pt x="7" y="1"/>
                      </a:cubicBezTo>
                      <a:cubicBezTo>
                        <a:pt x="5" y="1"/>
                        <a:pt x="5" y="1"/>
                        <a:pt x="5" y="1"/>
                      </a:cubicBezTo>
                      <a:cubicBezTo>
                        <a:pt x="5" y="0"/>
                        <a:pt x="5" y="0"/>
                        <a:pt x="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73"/>
                <p:cNvSpPr>
                  <a:spLocks/>
                </p:cNvSpPr>
                <p:nvPr/>
              </p:nvSpPr>
              <p:spPr bwMode="auto">
                <a:xfrm>
                  <a:off x="-1935" y="3354"/>
                  <a:ext cx="8" cy="2"/>
                </a:xfrm>
                <a:custGeom>
                  <a:avLst/>
                  <a:gdLst/>
                  <a:ahLst/>
                  <a:cxnLst>
                    <a:cxn ang="0">
                      <a:pos x="3" y="0"/>
                    </a:cxn>
                    <a:cxn ang="0">
                      <a:pos x="0"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0"/>
                      </a:cubicBezTo>
                      <a:cubicBezTo>
                        <a:pt x="0" y="1"/>
                        <a:pt x="0" y="1"/>
                        <a:pt x="0" y="1"/>
                      </a:cubicBezTo>
                      <a:cubicBezTo>
                        <a:pt x="2" y="1"/>
                        <a:pt x="2" y="1"/>
                        <a:pt x="2" y="1"/>
                      </a:cubicBezTo>
                      <a:cubicBezTo>
                        <a:pt x="2" y="1"/>
                        <a:pt x="2"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74"/>
                <p:cNvSpPr>
                  <a:spLocks/>
                </p:cNvSpPr>
                <p:nvPr/>
              </p:nvSpPr>
              <p:spPr bwMode="auto">
                <a:xfrm>
                  <a:off x="-1833"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75"/>
                <p:cNvSpPr>
                  <a:spLocks/>
                </p:cNvSpPr>
                <p:nvPr/>
              </p:nvSpPr>
              <p:spPr bwMode="auto">
                <a:xfrm>
                  <a:off x="-1833"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6"/>
                <p:cNvSpPr>
                  <a:spLocks noEditPoints="1"/>
                </p:cNvSpPr>
                <p:nvPr/>
              </p:nvSpPr>
              <p:spPr bwMode="auto">
                <a:xfrm>
                  <a:off x="-1665" y="1683"/>
                  <a:ext cx="237" cy="865"/>
                </a:xfrm>
                <a:custGeom>
                  <a:avLst/>
                  <a:gdLst/>
                  <a:ahLst/>
                  <a:cxnLst>
                    <a:cxn ang="0">
                      <a:pos x="100" y="345"/>
                    </a:cxn>
                    <a:cxn ang="0">
                      <a:pos x="99" y="345"/>
                    </a:cxn>
                    <a:cxn ang="0">
                      <a:pos x="99" y="365"/>
                    </a:cxn>
                    <a:cxn ang="0">
                      <a:pos x="99" y="365"/>
                    </a:cxn>
                    <a:cxn ang="0">
                      <a:pos x="100" y="365"/>
                    </a:cxn>
                    <a:cxn ang="0">
                      <a:pos x="100" y="365"/>
                    </a:cxn>
                    <a:cxn ang="0">
                      <a:pos x="100" y="345"/>
                    </a:cxn>
                    <a:cxn ang="0">
                      <a:pos x="88" y="243"/>
                    </a:cxn>
                    <a:cxn ang="0">
                      <a:pos x="87" y="243"/>
                    </a:cxn>
                    <a:cxn ang="0">
                      <a:pos x="99" y="344"/>
                    </a:cxn>
                    <a:cxn ang="0">
                      <a:pos x="100" y="344"/>
                    </a:cxn>
                    <a:cxn ang="0">
                      <a:pos x="88" y="243"/>
                    </a:cxn>
                    <a:cxn ang="0">
                      <a:pos x="66" y="128"/>
                    </a:cxn>
                    <a:cxn ang="0">
                      <a:pos x="65" y="128"/>
                    </a:cxn>
                    <a:cxn ang="0">
                      <a:pos x="66" y="131"/>
                    </a:cxn>
                    <a:cxn ang="0">
                      <a:pos x="66" y="131"/>
                    </a:cxn>
                    <a:cxn ang="0">
                      <a:pos x="68" y="138"/>
                    </a:cxn>
                    <a:cxn ang="0">
                      <a:pos x="87" y="242"/>
                    </a:cxn>
                    <a:cxn ang="0">
                      <a:pos x="88" y="242"/>
                    </a:cxn>
                    <a:cxn ang="0">
                      <a:pos x="67" y="131"/>
                    </a:cxn>
                    <a:cxn ang="0">
                      <a:pos x="67" y="131"/>
                    </a:cxn>
                    <a:cxn ang="0">
                      <a:pos x="67" y="131"/>
                    </a:cxn>
                    <a:cxn ang="0">
                      <a:pos x="66" y="128"/>
                    </a:cxn>
                    <a:cxn ang="0">
                      <a:pos x="1" y="0"/>
                    </a:cxn>
                    <a:cxn ang="0">
                      <a:pos x="0" y="0"/>
                    </a:cxn>
                    <a:cxn ang="0">
                      <a:pos x="21" y="30"/>
                    </a:cxn>
                    <a:cxn ang="0">
                      <a:pos x="22" y="30"/>
                    </a:cxn>
                    <a:cxn ang="0">
                      <a:pos x="1" y="0"/>
                    </a:cxn>
                  </a:cxnLst>
                  <a:rect l="0" t="0" r="r" b="b"/>
                  <a:pathLst>
                    <a:path w="100" h="365">
                      <a:moveTo>
                        <a:pt x="100" y="345"/>
                      </a:moveTo>
                      <a:cubicBezTo>
                        <a:pt x="99" y="345"/>
                        <a:pt x="99" y="345"/>
                        <a:pt x="99" y="345"/>
                      </a:cubicBezTo>
                      <a:cubicBezTo>
                        <a:pt x="99" y="352"/>
                        <a:pt x="99" y="358"/>
                        <a:pt x="99" y="365"/>
                      </a:cubicBezTo>
                      <a:cubicBezTo>
                        <a:pt x="99" y="365"/>
                        <a:pt x="99" y="365"/>
                        <a:pt x="99" y="365"/>
                      </a:cubicBezTo>
                      <a:cubicBezTo>
                        <a:pt x="100" y="365"/>
                        <a:pt x="100" y="365"/>
                        <a:pt x="100" y="365"/>
                      </a:cubicBezTo>
                      <a:cubicBezTo>
                        <a:pt x="100" y="365"/>
                        <a:pt x="100" y="365"/>
                        <a:pt x="100" y="365"/>
                      </a:cubicBezTo>
                      <a:cubicBezTo>
                        <a:pt x="100" y="358"/>
                        <a:pt x="100" y="352"/>
                        <a:pt x="100" y="345"/>
                      </a:cubicBezTo>
                      <a:moveTo>
                        <a:pt x="88" y="243"/>
                      </a:moveTo>
                      <a:cubicBezTo>
                        <a:pt x="87" y="243"/>
                        <a:pt x="87" y="243"/>
                        <a:pt x="87" y="243"/>
                      </a:cubicBezTo>
                      <a:cubicBezTo>
                        <a:pt x="92" y="277"/>
                        <a:pt x="97" y="314"/>
                        <a:pt x="99" y="344"/>
                      </a:cubicBezTo>
                      <a:cubicBezTo>
                        <a:pt x="100" y="344"/>
                        <a:pt x="100" y="344"/>
                        <a:pt x="100" y="344"/>
                      </a:cubicBezTo>
                      <a:cubicBezTo>
                        <a:pt x="98" y="314"/>
                        <a:pt x="93" y="277"/>
                        <a:pt x="88" y="243"/>
                      </a:cubicBezTo>
                      <a:moveTo>
                        <a:pt x="66" y="128"/>
                      </a:moveTo>
                      <a:cubicBezTo>
                        <a:pt x="65" y="128"/>
                        <a:pt x="65" y="128"/>
                        <a:pt x="65" y="128"/>
                      </a:cubicBezTo>
                      <a:cubicBezTo>
                        <a:pt x="66" y="129"/>
                        <a:pt x="66" y="130"/>
                        <a:pt x="66" y="131"/>
                      </a:cubicBezTo>
                      <a:cubicBezTo>
                        <a:pt x="66" y="131"/>
                        <a:pt x="66" y="131"/>
                        <a:pt x="66" y="131"/>
                      </a:cubicBezTo>
                      <a:cubicBezTo>
                        <a:pt x="67" y="132"/>
                        <a:pt x="67" y="134"/>
                        <a:pt x="68" y="138"/>
                      </a:cubicBezTo>
                      <a:cubicBezTo>
                        <a:pt x="71" y="154"/>
                        <a:pt x="79" y="195"/>
                        <a:pt x="87" y="242"/>
                      </a:cubicBezTo>
                      <a:cubicBezTo>
                        <a:pt x="88" y="242"/>
                        <a:pt x="88" y="242"/>
                        <a:pt x="88" y="242"/>
                      </a:cubicBezTo>
                      <a:cubicBezTo>
                        <a:pt x="78" y="183"/>
                        <a:pt x="67" y="131"/>
                        <a:pt x="67" y="131"/>
                      </a:cubicBezTo>
                      <a:cubicBezTo>
                        <a:pt x="67" y="131"/>
                        <a:pt x="67" y="131"/>
                        <a:pt x="67" y="131"/>
                      </a:cubicBezTo>
                      <a:cubicBezTo>
                        <a:pt x="67" y="131"/>
                        <a:pt x="67" y="131"/>
                        <a:pt x="67" y="131"/>
                      </a:cubicBezTo>
                      <a:cubicBezTo>
                        <a:pt x="67" y="130"/>
                        <a:pt x="67" y="129"/>
                        <a:pt x="66" y="128"/>
                      </a:cubicBezTo>
                      <a:moveTo>
                        <a:pt x="1" y="0"/>
                      </a:moveTo>
                      <a:cubicBezTo>
                        <a:pt x="0" y="0"/>
                        <a:pt x="0" y="0"/>
                        <a:pt x="0" y="0"/>
                      </a:cubicBezTo>
                      <a:cubicBezTo>
                        <a:pt x="7" y="9"/>
                        <a:pt x="14" y="19"/>
                        <a:pt x="21" y="30"/>
                      </a:cubicBezTo>
                      <a:cubicBezTo>
                        <a:pt x="22" y="30"/>
                        <a:pt x="22" y="30"/>
                        <a:pt x="22" y="30"/>
                      </a:cubicBezTo>
                      <a:cubicBezTo>
                        <a:pt x="15" y="19"/>
                        <a:pt x="8" y="9"/>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7"/>
                <p:cNvSpPr>
                  <a:spLocks/>
                </p:cNvSpPr>
                <p:nvPr/>
              </p:nvSpPr>
              <p:spPr bwMode="auto">
                <a:xfrm>
                  <a:off x="-1615" y="1754"/>
                  <a:ext cx="5" cy="2"/>
                </a:xfrm>
                <a:custGeom>
                  <a:avLst/>
                  <a:gdLst/>
                  <a:ahLst/>
                  <a:cxnLst>
                    <a:cxn ang="0">
                      <a:pos x="1" y="0"/>
                    </a:cxn>
                    <a:cxn ang="0">
                      <a:pos x="0" y="0"/>
                    </a:cxn>
                    <a:cxn ang="0">
                      <a:pos x="1" y="1"/>
                    </a:cxn>
                    <a:cxn ang="0">
                      <a:pos x="2" y="1"/>
                    </a:cxn>
                    <a:cxn ang="0">
                      <a:pos x="1" y="0"/>
                    </a:cxn>
                  </a:cxnLst>
                  <a:rect l="0" t="0" r="r" b="b"/>
                  <a:pathLst>
                    <a:path w="2" h="1">
                      <a:moveTo>
                        <a:pt x="1" y="0"/>
                      </a:moveTo>
                      <a:cubicBezTo>
                        <a:pt x="0" y="0"/>
                        <a:pt x="0" y="0"/>
                        <a:pt x="0" y="0"/>
                      </a:cubicBezTo>
                      <a:cubicBezTo>
                        <a:pt x="0" y="0"/>
                        <a:pt x="0" y="1"/>
                        <a:pt x="1" y="1"/>
                      </a:cubicBezTo>
                      <a:cubicBezTo>
                        <a:pt x="2" y="1"/>
                        <a:pt x="2" y="1"/>
                        <a:pt x="2"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8"/>
                <p:cNvSpPr>
                  <a:spLocks/>
                </p:cNvSpPr>
                <p:nvPr/>
              </p:nvSpPr>
              <p:spPr bwMode="auto">
                <a:xfrm>
                  <a:off x="-1667" y="1681"/>
                  <a:ext cx="5" cy="2"/>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9"/>
                <p:cNvSpPr>
                  <a:spLocks/>
                </p:cNvSpPr>
                <p:nvPr/>
              </p:nvSpPr>
              <p:spPr bwMode="auto">
                <a:xfrm>
                  <a:off x="-1430" y="2498"/>
                  <a:ext cx="2"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0"/>
                <p:cNvSpPr>
                  <a:spLocks/>
                </p:cNvSpPr>
                <p:nvPr/>
              </p:nvSpPr>
              <p:spPr bwMode="auto">
                <a:xfrm>
                  <a:off x="-1459" y="2256"/>
                  <a:ext cx="3" cy="3"/>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1"/>
                <p:cNvSpPr>
                  <a:spLocks/>
                </p:cNvSpPr>
                <p:nvPr/>
              </p:nvSpPr>
              <p:spPr bwMode="auto">
                <a:xfrm>
                  <a:off x="-1376" y="1986"/>
                  <a:ext cx="99" cy="270"/>
                </a:xfrm>
                <a:custGeom>
                  <a:avLst/>
                  <a:gdLst/>
                  <a:ahLst/>
                  <a:cxnLst>
                    <a:cxn ang="0">
                      <a:pos x="2" y="0"/>
                    </a:cxn>
                    <a:cxn ang="0">
                      <a:pos x="0" y="0"/>
                    </a:cxn>
                    <a:cxn ang="0">
                      <a:pos x="1" y="1"/>
                    </a:cxn>
                    <a:cxn ang="0">
                      <a:pos x="32" y="84"/>
                    </a:cxn>
                    <a:cxn ang="0">
                      <a:pos x="39" y="109"/>
                    </a:cxn>
                    <a:cxn ang="0">
                      <a:pos x="40" y="114"/>
                    </a:cxn>
                    <a:cxn ang="0">
                      <a:pos x="42" y="114"/>
                    </a:cxn>
                    <a:cxn ang="0">
                      <a:pos x="39" y="101"/>
                    </a:cxn>
                    <a:cxn ang="0">
                      <a:pos x="37" y="101"/>
                    </a:cxn>
                    <a:cxn ang="0">
                      <a:pos x="37" y="100"/>
                    </a:cxn>
                    <a:cxn ang="0">
                      <a:pos x="39" y="100"/>
                    </a:cxn>
                    <a:cxn ang="0">
                      <a:pos x="2" y="0"/>
                    </a:cxn>
                  </a:cxnLst>
                  <a:rect l="0" t="0" r="r" b="b"/>
                  <a:pathLst>
                    <a:path w="42" h="114">
                      <a:moveTo>
                        <a:pt x="2" y="0"/>
                      </a:moveTo>
                      <a:cubicBezTo>
                        <a:pt x="0" y="0"/>
                        <a:pt x="0" y="0"/>
                        <a:pt x="0" y="0"/>
                      </a:cubicBezTo>
                      <a:cubicBezTo>
                        <a:pt x="0" y="0"/>
                        <a:pt x="0" y="1"/>
                        <a:pt x="1" y="1"/>
                      </a:cubicBezTo>
                      <a:cubicBezTo>
                        <a:pt x="16" y="34"/>
                        <a:pt x="26" y="63"/>
                        <a:pt x="32" y="84"/>
                      </a:cubicBezTo>
                      <a:cubicBezTo>
                        <a:pt x="36" y="94"/>
                        <a:pt x="38" y="103"/>
                        <a:pt x="39" y="109"/>
                      </a:cubicBezTo>
                      <a:cubicBezTo>
                        <a:pt x="40" y="111"/>
                        <a:pt x="40" y="112"/>
                        <a:pt x="40" y="114"/>
                      </a:cubicBezTo>
                      <a:cubicBezTo>
                        <a:pt x="42" y="114"/>
                        <a:pt x="42" y="114"/>
                        <a:pt x="42" y="114"/>
                      </a:cubicBezTo>
                      <a:cubicBezTo>
                        <a:pt x="42" y="111"/>
                        <a:pt x="41" y="106"/>
                        <a:pt x="39" y="101"/>
                      </a:cubicBezTo>
                      <a:cubicBezTo>
                        <a:pt x="37" y="101"/>
                        <a:pt x="37" y="101"/>
                        <a:pt x="37" y="101"/>
                      </a:cubicBezTo>
                      <a:cubicBezTo>
                        <a:pt x="37" y="100"/>
                        <a:pt x="37" y="100"/>
                        <a:pt x="37" y="100"/>
                      </a:cubicBezTo>
                      <a:cubicBezTo>
                        <a:pt x="39" y="100"/>
                        <a:pt x="39" y="100"/>
                        <a:pt x="39" y="100"/>
                      </a:cubicBezTo>
                      <a:cubicBezTo>
                        <a:pt x="34" y="79"/>
                        <a:pt x="22" y="42"/>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82"/>
                <p:cNvSpPr>
                  <a:spLocks/>
                </p:cNvSpPr>
                <p:nvPr/>
              </p:nvSpPr>
              <p:spPr bwMode="auto">
                <a:xfrm>
                  <a:off x="-1288"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83"/>
                <p:cNvSpPr>
                  <a:spLocks noEditPoints="1"/>
                </p:cNvSpPr>
                <p:nvPr/>
              </p:nvSpPr>
              <p:spPr bwMode="auto">
                <a:xfrm>
                  <a:off x="-1281" y="2259"/>
                  <a:ext cx="232" cy="1017"/>
                </a:xfrm>
                <a:custGeom>
                  <a:avLst/>
                  <a:gdLst/>
                  <a:ahLst/>
                  <a:cxnLst>
                    <a:cxn ang="0">
                      <a:pos x="70" y="343"/>
                    </a:cxn>
                    <a:cxn ang="0">
                      <a:pos x="68" y="343"/>
                    </a:cxn>
                    <a:cxn ang="0">
                      <a:pos x="95" y="429"/>
                    </a:cxn>
                    <a:cxn ang="0">
                      <a:pos x="98" y="429"/>
                    </a:cxn>
                    <a:cxn ang="0">
                      <a:pos x="70" y="343"/>
                    </a:cxn>
                    <a:cxn ang="0">
                      <a:pos x="39" y="255"/>
                    </a:cxn>
                    <a:cxn ang="0">
                      <a:pos x="36" y="255"/>
                    </a:cxn>
                    <a:cxn ang="0">
                      <a:pos x="68" y="342"/>
                    </a:cxn>
                    <a:cxn ang="0">
                      <a:pos x="70" y="342"/>
                    </a:cxn>
                    <a:cxn ang="0">
                      <a:pos x="70" y="342"/>
                    </a:cxn>
                    <a:cxn ang="0">
                      <a:pos x="70" y="342"/>
                    </a:cxn>
                    <a:cxn ang="0">
                      <a:pos x="70" y="342"/>
                    </a:cxn>
                    <a:cxn ang="0">
                      <a:pos x="68" y="337"/>
                    </a:cxn>
                    <a:cxn ang="0">
                      <a:pos x="39" y="255"/>
                    </a:cxn>
                    <a:cxn ang="0">
                      <a:pos x="32" y="233"/>
                    </a:cxn>
                    <a:cxn ang="0">
                      <a:pos x="30" y="233"/>
                    </a:cxn>
                    <a:cxn ang="0">
                      <a:pos x="36" y="254"/>
                    </a:cxn>
                    <a:cxn ang="0">
                      <a:pos x="38" y="254"/>
                    </a:cxn>
                    <a:cxn ang="0">
                      <a:pos x="32" y="233"/>
                    </a:cxn>
                    <a:cxn ang="0">
                      <a:pos x="17" y="102"/>
                    </a:cxn>
                    <a:cxn ang="0">
                      <a:pos x="15" y="102"/>
                    </a:cxn>
                    <a:cxn ang="0">
                      <a:pos x="17" y="117"/>
                    </a:cxn>
                    <a:cxn ang="0">
                      <a:pos x="16" y="137"/>
                    </a:cxn>
                    <a:cxn ang="0">
                      <a:pos x="30" y="232"/>
                    </a:cxn>
                    <a:cxn ang="0">
                      <a:pos x="32" y="232"/>
                    </a:cxn>
                    <a:cxn ang="0">
                      <a:pos x="18" y="137"/>
                    </a:cxn>
                    <a:cxn ang="0">
                      <a:pos x="19" y="117"/>
                    </a:cxn>
                    <a:cxn ang="0">
                      <a:pos x="19" y="117"/>
                    </a:cxn>
                    <a:cxn ang="0">
                      <a:pos x="17" y="102"/>
                    </a:cxn>
                    <a:cxn ang="0">
                      <a:pos x="2" y="0"/>
                    </a:cxn>
                    <a:cxn ang="0">
                      <a:pos x="0" y="0"/>
                    </a:cxn>
                    <a:cxn ang="0">
                      <a:pos x="1" y="1"/>
                    </a:cxn>
                    <a:cxn ang="0">
                      <a:pos x="1" y="3"/>
                    </a:cxn>
                    <a:cxn ang="0">
                      <a:pos x="1" y="3"/>
                    </a:cxn>
                    <a:cxn ang="0">
                      <a:pos x="15" y="101"/>
                    </a:cxn>
                    <a:cxn ang="0">
                      <a:pos x="17" y="101"/>
                    </a:cxn>
                    <a:cxn ang="0">
                      <a:pos x="3" y="3"/>
                    </a:cxn>
                    <a:cxn ang="0">
                      <a:pos x="2" y="0"/>
                    </a:cxn>
                  </a:cxnLst>
                  <a:rect l="0" t="0" r="r" b="b"/>
                  <a:pathLst>
                    <a:path w="98" h="429">
                      <a:moveTo>
                        <a:pt x="70" y="343"/>
                      </a:moveTo>
                      <a:cubicBezTo>
                        <a:pt x="68" y="343"/>
                        <a:pt x="68" y="343"/>
                        <a:pt x="68" y="343"/>
                      </a:cubicBezTo>
                      <a:cubicBezTo>
                        <a:pt x="73" y="375"/>
                        <a:pt x="85" y="405"/>
                        <a:pt x="95" y="429"/>
                      </a:cubicBezTo>
                      <a:cubicBezTo>
                        <a:pt x="98" y="429"/>
                        <a:pt x="98" y="429"/>
                        <a:pt x="98" y="429"/>
                      </a:cubicBezTo>
                      <a:cubicBezTo>
                        <a:pt x="87" y="405"/>
                        <a:pt x="75" y="375"/>
                        <a:pt x="70" y="343"/>
                      </a:cubicBezTo>
                      <a:moveTo>
                        <a:pt x="39" y="255"/>
                      </a:moveTo>
                      <a:cubicBezTo>
                        <a:pt x="36" y="255"/>
                        <a:pt x="36" y="255"/>
                        <a:pt x="36" y="255"/>
                      </a:cubicBezTo>
                      <a:cubicBezTo>
                        <a:pt x="50" y="301"/>
                        <a:pt x="66" y="337"/>
                        <a:pt x="68" y="342"/>
                      </a:cubicBezTo>
                      <a:cubicBezTo>
                        <a:pt x="70" y="342"/>
                        <a:pt x="70" y="342"/>
                        <a:pt x="70" y="342"/>
                      </a:cubicBezTo>
                      <a:cubicBezTo>
                        <a:pt x="70" y="342"/>
                        <a:pt x="70" y="342"/>
                        <a:pt x="70" y="342"/>
                      </a:cubicBezTo>
                      <a:cubicBezTo>
                        <a:pt x="70" y="342"/>
                        <a:pt x="70" y="342"/>
                        <a:pt x="70" y="342"/>
                      </a:cubicBezTo>
                      <a:cubicBezTo>
                        <a:pt x="70" y="342"/>
                        <a:pt x="70" y="342"/>
                        <a:pt x="70" y="342"/>
                      </a:cubicBezTo>
                      <a:cubicBezTo>
                        <a:pt x="70" y="342"/>
                        <a:pt x="69" y="340"/>
                        <a:pt x="68" y="337"/>
                      </a:cubicBezTo>
                      <a:cubicBezTo>
                        <a:pt x="63" y="325"/>
                        <a:pt x="50" y="293"/>
                        <a:pt x="39" y="255"/>
                      </a:cubicBezTo>
                      <a:moveTo>
                        <a:pt x="32" y="233"/>
                      </a:moveTo>
                      <a:cubicBezTo>
                        <a:pt x="30" y="233"/>
                        <a:pt x="30" y="233"/>
                        <a:pt x="30" y="233"/>
                      </a:cubicBezTo>
                      <a:cubicBezTo>
                        <a:pt x="32" y="240"/>
                        <a:pt x="34" y="247"/>
                        <a:pt x="36" y="254"/>
                      </a:cubicBezTo>
                      <a:cubicBezTo>
                        <a:pt x="38" y="254"/>
                        <a:pt x="38" y="254"/>
                        <a:pt x="38" y="254"/>
                      </a:cubicBezTo>
                      <a:cubicBezTo>
                        <a:pt x="36" y="247"/>
                        <a:pt x="34" y="240"/>
                        <a:pt x="32" y="233"/>
                      </a:cubicBezTo>
                      <a:moveTo>
                        <a:pt x="17" y="102"/>
                      </a:moveTo>
                      <a:cubicBezTo>
                        <a:pt x="15" y="102"/>
                        <a:pt x="15" y="102"/>
                        <a:pt x="15" y="102"/>
                      </a:cubicBezTo>
                      <a:cubicBezTo>
                        <a:pt x="17" y="117"/>
                        <a:pt x="17" y="117"/>
                        <a:pt x="17" y="117"/>
                      </a:cubicBezTo>
                      <a:cubicBezTo>
                        <a:pt x="16" y="123"/>
                        <a:pt x="16" y="130"/>
                        <a:pt x="16" y="137"/>
                      </a:cubicBezTo>
                      <a:cubicBezTo>
                        <a:pt x="16" y="167"/>
                        <a:pt x="22" y="201"/>
                        <a:pt x="30" y="232"/>
                      </a:cubicBezTo>
                      <a:cubicBezTo>
                        <a:pt x="32" y="232"/>
                        <a:pt x="32" y="232"/>
                        <a:pt x="32" y="232"/>
                      </a:cubicBezTo>
                      <a:cubicBezTo>
                        <a:pt x="24" y="201"/>
                        <a:pt x="18" y="167"/>
                        <a:pt x="18" y="137"/>
                      </a:cubicBezTo>
                      <a:cubicBezTo>
                        <a:pt x="18" y="130"/>
                        <a:pt x="18" y="123"/>
                        <a:pt x="19" y="117"/>
                      </a:cubicBezTo>
                      <a:cubicBezTo>
                        <a:pt x="19" y="117"/>
                        <a:pt x="19" y="117"/>
                        <a:pt x="19" y="117"/>
                      </a:cubicBezTo>
                      <a:cubicBezTo>
                        <a:pt x="17" y="102"/>
                        <a:pt x="17" y="102"/>
                        <a:pt x="17" y="102"/>
                      </a:cubicBezTo>
                      <a:moveTo>
                        <a:pt x="2" y="0"/>
                      </a:moveTo>
                      <a:cubicBezTo>
                        <a:pt x="0" y="0"/>
                        <a:pt x="0" y="0"/>
                        <a:pt x="0" y="0"/>
                      </a:cubicBezTo>
                      <a:cubicBezTo>
                        <a:pt x="0" y="0"/>
                        <a:pt x="1" y="0"/>
                        <a:pt x="1" y="1"/>
                      </a:cubicBezTo>
                      <a:cubicBezTo>
                        <a:pt x="1" y="2"/>
                        <a:pt x="1" y="3"/>
                        <a:pt x="1" y="3"/>
                      </a:cubicBezTo>
                      <a:cubicBezTo>
                        <a:pt x="1" y="3"/>
                        <a:pt x="1" y="3"/>
                        <a:pt x="1" y="3"/>
                      </a:cubicBezTo>
                      <a:cubicBezTo>
                        <a:pt x="15" y="101"/>
                        <a:pt x="15" y="101"/>
                        <a:pt x="15" y="101"/>
                      </a:cubicBezTo>
                      <a:cubicBezTo>
                        <a:pt x="17" y="101"/>
                        <a:pt x="17" y="101"/>
                        <a:pt x="17" y="101"/>
                      </a:cubicBezTo>
                      <a:cubicBezTo>
                        <a:pt x="3" y="3"/>
                        <a:pt x="3" y="3"/>
                        <a:pt x="3" y="3"/>
                      </a:cubicBezTo>
                      <a:cubicBezTo>
                        <a:pt x="3" y="3"/>
                        <a:pt x="3"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84"/>
                <p:cNvSpPr>
                  <a:spLocks/>
                </p:cNvSpPr>
                <p:nvPr/>
              </p:nvSpPr>
              <p:spPr bwMode="auto">
                <a:xfrm>
                  <a:off x="-1120" y="3069"/>
                  <a:ext cx="4" cy="3"/>
                </a:xfrm>
                <a:custGeom>
                  <a:avLst/>
                  <a:gdLst/>
                  <a:ahLst/>
                  <a:cxnLst>
                    <a:cxn ang="0">
                      <a:pos x="2" y="0"/>
                    </a:cxn>
                    <a:cxn ang="0">
                      <a:pos x="0"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85"/>
                <p:cNvSpPr>
                  <a:spLocks/>
                </p:cNvSpPr>
                <p:nvPr/>
              </p:nvSpPr>
              <p:spPr bwMode="auto">
                <a:xfrm>
                  <a:off x="-1196" y="2861"/>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86"/>
                <p:cNvSpPr>
                  <a:spLocks noEditPoints="1"/>
                </p:cNvSpPr>
                <p:nvPr/>
              </p:nvSpPr>
              <p:spPr bwMode="auto">
                <a:xfrm>
                  <a:off x="-1774" y="1524"/>
                  <a:ext cx="765" cy="1830"/>
                </a:xfrm>
                <a:custGeom>
                  <a:avLst/>
                  <a:gdLst/>
                  <a:ahLst/>
                  <a:cxnLst>
                    <a:cxn ang="0">
                      <a:pos x="306" y="740"/>
                    </a:cxn>
                    <a:cxn ang="0">
                      <a:pos x="304" y="740"/>
                    </a:cxn>
                    <a:cxn ang="0">
                      <a:pos x="321" y="772"/>
                    </a:cxn>
                    <a:cxn ang="0">
                      <a:pos x="323" y="772"/>
                    </a:cxn>
                    <a:cxn ang="0">
                      <a:pos x="306" y="740"/>
                    </a:cxn>
                    <a:cxn ang="0">
                      <a:pos x="111" y="98"/>
                    </a:cxn>
                    <a:cxn ang="0">
                      <a:pos x="108" y="98"/>
                    </a:cxn>
                    <a:cxn ang="0">
                      <a:pos x="167" y="194"/>
                    </a:cxn>
                    <a:cxn ang="0">
                      <a:pos x="170" y="194"/>
                    </a:cxn>
                    <a:cxn ang="0">
                      <a:pos x="111" y="98"/>
                    </a:cxn>
                    <a:cxn ang="0">
                      <a:pos x="1" y="0"/>
                    </a:cxn>
                    <a:cxn ang="0">
                      <a:pos x="0" y="1"/>
                    </a:cxn>
                    <a:cxn ang="0">
                      <a:pos x="107" y="97"/>
                    </a:cxn>
                    <a:cxn ang="0">
                      <a:pos x="110" y="97"/>
                    </a:cxn>
                    <a:cxn ang="0">
                      <a:pos x="84" y="67"/>
                    </a:cxn>
                    <a:cxn ang="0">
                      <a:pos x="84" y="67"/>
                    </a:cxn>
                    <a:cxn ang="0">
                      <a:pos x="84" y="67"/>
                    </a:cxn>
                    <a:cxn ang="0">
                      <a:pos x="1" y="0"/>
                    </a:cxn>
                  </a:cxnLst>
                  <a:rect l="0" t="0" r="r" b="b"/>
                  <a:pathLst>
                    <a:path w="323" h="772">
                      <a:moveTo>
                        <a:pt x="306" y="740"/>
                      </a:moveTo>
                      <a:cubicBezTo>
                        <a:pt x="304" y="740"/>
                        <a:pt x="304" y="740"/>
                        <a:pt x="304" y="740"/>
                      </a:cubicBezTo>
                      <a:cubicBezTo>
                        <a:pt x="310" y="753"/>
                        <a:pt x="316" y="765"/>
                        <a:pt x="321" y="772"/>
                      </a:cubicBezTo>
                      <a:cubicBezTo>
                        <a:pt x="323" y="772"/>
                        <a:pt x="323" y="772"/>
                        <a:pt x="323" y="772"/>
                      </a:cubicBezTo>
                      <a:cubicBezTo>
                        <a:pt x="319" y="765"/>
                        <a:pt x="312" y="754"/>
                        <a:pt x="306" y="740"/>
                      </a:cubicBezTo>
                      <a:moveTo>
                        <a:pt x="111" y="98"/>
                      </a:moveTo>
                      <a:cubicBezTo>
                        <a:pt x="108" y="98"/>
                        <a:pt x="108" y="98"/>
                        <a:pt x="108" y="98"/>
                      </a:cubicBezTo>
                      <a:cubicBezTo>
                        <a:pt x="133" y="130"/>
                        <a:pt x="153" y="163"/>
                        <a:pt x="167" y="194"/>
                      </a:cubicBezTo>
                      <a:cubicBezTo>
                        <a:pt x="170" y="194"/>
                        <a:pt x="170" y="194"/>
                        <a:pt x="170" y="194"/>
                      </a:cubicBezTo>
                      <a:cubicBezTo>
                        <a:pt x="155" y="163"/>
                        <a:pt x="136" y="130"/>
                        <a:pt x="111" y="98"/>
                      </a:cubicBezTo>
                      <a:moveTo>
                        <a:pt x="1" y="0"/>
                      </a:moveTo>
                      <a:cubicBezTo>
                        <a:pt x="0" y="1"/>
                        <a:pt x="0" y="1"/>
                        <a:pt x="0" y="1"/>
                      </a:cubicBezTo>
                      <a:cubicBezTo>
                        <a:pt x="44" y="28"/>
                        <a:pt x="79" y="62"/>
                        <a:pt x="107" y="97"/>
                      </a:cubicBezTo>
                      <a:cubicBezTo>
                        <a:pt x="110" y="97"/>
                        <a:pt x="110" y="97"/>
                        <a:pt x="110" y="97"/>
                      </a:cubicBezTo>
                      <a:cubicBezTo>
                        <a:pt x="102" y="87"/>
                        <a:pt x="93" y="77"/>
                        <a:pt x="84" y="67"/>
                      </a:cubicBezTo>
                      <a:cubicBezTo>
                        <a:pt x="84" y="67"/>
                        <a:pt x="84" y="67"/>
                        <a:pt x="84" y="67"/>
                      </a:cubicBezTo>
                      <a:cubicBezTo>
                        <a:pt x="84" y="67"/>
                        <a:pt x="84" y="67"/>
                        <a:pt x="84" y="67"/>
                      </a:cubicBezTo>
                      <a:cubicBezTo>
                        <a:pt x="61" y="42"/>
                        <a:pt x="33" y="19"/>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1520" y="1754"/>
                  <a:ext cx="9"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0"/>
                        <a:pt x="1" y="1"/>
                        <a:pt x="1" y="1"/>
                      </a:cubicBezTo>
                      <a:cubicBezTo>
                        <a:pt x="4" y="1"/>
                        <a:pt x="4" y="1"/>
                        <a:pt x="4"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Rectangle 88"/>
                <p:cNvSpPr>
                  <a:spLocks noChangeArrowheads="1"/>
                </p:cNvSpPr>
                <p:nvPr/>
              </p:nvSpPr>
              <p:spPr bwMode="auto">
                <a:xfrm>
                  <a:off x="-1575" y="1683"/>
                  <a:ext cx="1" cy="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p:cNvSpPr>
                <p:nvPr/>
              </p:nvSpPr>
              <p:spPr bwMode="auto">
                <a:xfrm>
                  <a:off x="-1575" y="1683"/>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0"/>
                <p:cNvSpPr>
                  <a:spLocks/>
                </p:cNvSpPr>
                <p:nvPr/>
              </p:nvSpPr>
              <p:spPr bwMode="auto">
                <a:xfrm>
                  <a:off x="-1210"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91"/>
                <p:cNvSpPr>
                  <a:spLocks/>
                </p:cNvSpPr>
                <p:nvPr/>
              </p:nvSpPr>
              <p:spPr bwMode="auto">
                <a:xfrm>
                  <a:off x="-1056" y="3276"/>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1"/>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92"/>
                <p:cNvSpPr>
                  <a:spLocks/>
                </p:cNvSpPr>
                <p:nvPr/>
              </p:nvSpPr>
              <p:spPr bwMode="auto">
                <a:xfrm>
                  <a:off x="-1014" y="3356"/>
                  <a:ext cx="21" cy="31"/>
                </a:xfrm>
                <a:custGeom>
                  <a:avLst/>
                  <a:gdLst/>
                  <a:ahLst/>
                  <a:cxnLst>
                    <a:cxn ang="0">
                      <a:pos x="3" y="0"/>
                    </a:cxn>
                    <a:cxn ang="0">
                      <a:pos x="0" y="0"/>
                    </a:cxn>
                    <a:cxn ang="0">
                      <a:pos x="8" y="13"/>
                    </a:cxn>
                    <a:cxn ang="0">
                      <a:pos x="9" y="12"/>
                    </a:cxn>
                    <a:cxn ang="0">
                      <a:pos x="8" y="9"/>
                    </a:cxn>
                    <a:cxn ang="0">
                      <a:pos x="3" y="0"/>
                    </a:cxn>
                  </a:cxnLst>
                  <a:rect l="0" t="0" r="r" b="b"/>
                  <a:pathLst>
                    <a:path w="9" h="13">
                      <a:moveTo>
                        <a:pt x="3" y="0"/>
                      </a:moveTo>
                      <a:cubicBezTo>
                        <a:pt x="0" y="0"/>
                        <a:pt x="0" y="0"/>
                        <a:pt x="0" y="0"/>
                      </a:cubicBezTo>
                      <a:cubicBezTo>
                        <a:pt x="5" y="8"/>
                        <a:pt x="8" y="13"/>
                        <a:pt x="8" y="13"/>
                      </a:cubicBezTo>
                      <a:cubicBezTo>
                        <a:pt x="9" y="12"/>
                        <a:pt x="9" y="12"/>
                        <a:pt x="9" y="12"/>
                      </a:cubicBezTo>
                      <a:cubicBezTo>
                        <a:pt x="9" y="12"/>
                        <a:pt x="9" y="11"/>
                        <a:pt x="8" y="9"/>
                      </a:cubicBezTo>
                      <a:cubicBezTo>
                        <a:pt x="6" y="7"/>
                        <a:pt x="5" y="4"/>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93"/>
                <p:cNvSpPr>
                  <a:spLocks/>
                </p:cNvSpPr>
                <p:nvPr/>
              </p:nvSpPr>
              <p:spPr bwMode="auto">
                <a:xfrm>
                  <a:off x="-1014" y="3354"/>
                  <a:ext cx="7" cy="2"/>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1"/>
                        <a:pt x="0" y="1"/>
                        <a:pt x="0" y="1"/>
                      </a:cubicBezTo>
                      <a:cubicBezTo>
                        <a:pt x="3" y="1"/>
                        <a:pt x="3" y="1"/>
                        <a:pt x="3"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94"/>
                <p:cNvSpPr>
                  <a:spLocks/>
                </p:cNvSpPr>
                <p:nvPr/>
              </p:nvSpPr>
              <p:spPr bwMode="auto">
                <a:xfrm>
                  <a:off x="-1246" y="2498"/>
                  <a:ext cx="5" cy="3"/>
                </a:xfrm>
                <a:custGeom>
                  <a:avLst/>
                  <a:gdLst/>
                  <a:ahLst/>
                  <a:cxnLst>
                    <a:cxn ang="0">
                      <a:pos x="5" y="0"/>
                    </a:cxn>
                    <a:cxn ang="0">
                      <a:pos x="0" y="0"/>
                    </a:cxn>
                    <a:cxn ang="0">
                      <a:pos x="0" y="3"/>
                    </a:cxn>
                    <a:cxn ang="0">
                      <a:pos x="5" y="3"/>
                    </a:cxn>
                    <a:cxn ang="0">
                      <a:pos x="5" y="0"/>
                    </a:cxn>
                    <a:cxn ang="0">
                      <a:pos x="5" y="0"/>
                    </a:cxn>
                  </a:cxnLst>
                  <a:rect l="0" t="0" r="r" b="b"/>
                  <a:pathLst>
                    <a:path w="5" h="3">
                      <a:moveTo>
                        <a:pt x="5" y="0"/>
                      </a:moveTo>
                      <a:lnTo>
                        <a:pt x="0" y="0"/>
                      </a:lnTo>
                      <a:lnTo>
                        <a:pt x="0" y="3"/>
                      </a:lnTo>
                      <a:lnTo>
                        <a:pt x="5" y="3"/>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95"/>
                <p:cNvSpPr>
                  <a:spLocks/>
                </p:cNvSpPr>
                <p:nvPr/>
              </p:nvSpPr>
              <p:spPr bwMode="auto">
                <a:xfrm>
                  <a:off x="-1281"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96"/>
                <p:cNvSpPr>
                  <a:spLocks noEditPoints="1"/>
                </p:cNvSpPr>
                <p:nvPr/>
              </p:nvSpPr>
              <p:spPr bwMode="auto">
                <a:xfrm>
                  <a:off x="-1636" y="1524"/>
                  <a:ext cx="819" cy="458"/>
                </a:xfrm>
                <a:custGeom>
                  <a:avLst/>
                  <a:gdLst/>
                  <a:ahLst/>
                  <a:cxnLst>
                    <a:cxn ang="0">
                      <a:pos x="243" y="98"/>
                    </a:cxn>
                    <a:cxn ang="0">
                      <a:pos x="241" y="98"/>
                    </a:cxn>
                    <a:cxn ang="0">
                      <a:pos x="345" y="193"/>
                    </a:cxn>
                    <a:cxn ang="0">
                      <a:pos x="346" y="193"/>
                    </a:cxn>
                    <a:cxn ang="0">
                      <a:pos x="243" y="98"/>
                    </a:cxn>
                    <a:cxn ang="0">
                      <a:pos x="186" y="67"/>
                    </a:cxn>
                    <a:cxn ang="0">
                      <a:pos x="184" y="67"/>
                    </a:cxn>
                    <a:cxn ang="0">
                      <a:pos x="239" y="97"/>
                    </a:cxn>
                    <a:cxn ang="0">
                      <a:pos x="241" y="97"/>
                    </a:cxn>
                    <a:cxn ang="0">
                      <a:pos x="186" y="67"/>
                    </a:cxn>
                    <a:cxn ang="0">
                      <a:pos x="0" y="0"/>
                    </a:cxn>
                    <a:cxn ang="0">
                      <a:pos x="0" y="1"/>
                    </a:cxn>
                    <a:cxn ang="0">
                      <a:pos x="11" y="4"/>
                    </a:cxn>
                    <a:cxn ang="0">
                      <a:pos x="182" y="66"/>
                    </a:cxn>
                    <a:cxn ang="0">
                      <a:pos x="185" y="66"/>
                    </a:cxn>
                    <a:cxn ang="0">
                      <a:pos x="0" y="0"/>
                    </a:cxn>
                  </a:cxnLst>
                  <a:rect l="0" t="0" r="r" b="b"/>
                  <a:pathLst>
                    <a:path w="346" h="193">
                      <a:moveTo>
                        <a:pt x="243" y="98"/>
                      </a:moveTo>
                      <a:cubicBezTo>
                        <a:pt x="241" y="98"/>
                        <a:pt x="241" y="98"/>
                        <a:pt x="241" y="98"/>
                      </a:cubicBezTo>
                      <a:cubicBezTo>
                        <a:pt x="283" y="124"/>
                        <a:pt x="322" y="156"/>
                        <a:pt x="345" y="193"/>
                      </a:cubicBezTo>
                      <a:cubicBezTo>
                        <a:pt x="346" y="193"/>
                        <a:pt x="346" y="193"/>
                        <a:pt x="346" y="193"/>
                      </a:cubicBezTo>
                      <a:cubicBezTo>
                        <a:pt x="323" y="156"/>
                        <a:pt x="285" y="124"/>
                        <a:pt x="243" y="98"/>
                      </a:cubicBezTo>
                      <a:moveTo>
                        <a:pt x="186" y="67"/>
                      </a:moveTo>
                      <a:cubicBezTo>
                        <a:pt x="184" y="67"/>
                        <a:pt x="184" y="67"/>
                        <a:pt x="184" y="67"/>
                      </a:cubicBezTo>
                      <a:cubicBezTo>
                        <a:pt x="203" y="76"/>
                        <a:pt x="221" y="86"/>
                        <a:pt x="239" y="97"/>
                      </a:cubicBezTo>
                      <a:cubicBezTo>
                        <a:pt x="241" y="97"/>
                        <a:pt x="241" y="97"/>
                        <a:pt x="241" y="97"/>
                      </a:cubicBezTo>
                      <a:cubicBezTo>
                        <a:pt x="223" y="86"/>
                        <a:pt x="205" y="76"/>
                        <a:pt x="186" y="67"/>
                      </a:cubicBezTo>
                      <a:moveTo>
                        <a:pt x="0" y="0"/>
                      </a:moveTo>
                      <a:cubicBezTo>
                        <a:pt x="0" y="1"/>
                        <a:pt x="0" y="1"/>
                        <a:pt x="0" y="1"/>
                      </a:cubicBezTo>
                      <a:cubicBezTo>
                        <a:pt x="0" y="1"/>
                        <a:pt x="4" y="2"/>
                        <a:pt x="11" y="4"/>
                      </a:cubicBezTo>
                      <a:cubicBezTo>
                        <a:pt x="38" y="11"/>
                        <a:pt x="110" y="32"/>
                        <a:pt x="182" y="66"/>
                      </a:cubicBezTo>
                      <a:cubicBezTo>
                        <a:pt x="185" y="66"/>
                        <a:pt x="185" y="66"/>
                        <a:pt x="185" y="66"/>
                      </a:cubicBezTo>
                      <a:cubicBezTo>
                        <a:pt x="92" y="22"/>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97"/>
                <p:cNvSpPr>
                  <a:spLocks/>
                </p:cNvSpPr>
                <p:nvPr/>
              </p:nvSpPr>
              <p:spPr bwMode="auto">
                <a:xfrm>
                  <a:off x="-1071" y="1754"/>
                  <a:ext cx="10" cy="2"/>
                </a:xfrm>
                <a:custGeom>
                  <a:avLst/>
                  <a:gdLst/>
                  <a:ahLst/>
                  <a:cxnLst>
                    <a:cxn ang="0">
                      <a:pos x="2" y="0"/>
                    </a:cxn>
                    <a:cxn ang="0">
                      <a:pos x="0" y="0"/>
                    </a:cxn>
                    <a:cxn ang="0">
                      <a:pos x="2" y="1"/>
                    </a:cxn>
                    <a:cxn ang="0">
                      <a:pos x="4" y="1"/>
                    </a:cxn>
                    <a:cxn ang="0">
                      <a:pos x="2" y="0"/>
                    </a:cxn>
                  </a:cxnLst>
                  <a:rect l="0" t="0" r="r" b="b"/>
                  <a:pathLst>
                    <a:path w="4" h="1">
                      <a:moveTo>
                        <a:pt x="2" y="0"/>
                      </a:moveTo>
                      <a:cubicBezTo>
                        <a:pt x="0" y="0"/>
                        <a:pt x="0" y="0"/>
                        <a:pt x="0" y="0"/>
                      </a:cubicBezTo>
                      <a:cubicBezTo>
                        <a:pt x="1" y="0"/>
                        <a:pt x="1" y="1"/>
                        <a:pt x="2" y="1"/>
                      </a:cubicBezTo>
                      <a:cubicBezTo>
                        <a:pt x="4" y="1"/>
                        <a:pt x="4" y="1"/>
                        <a:pt x="4" y="1"/>
                      </a:cubicBezTo>
                      <a:cubicBezTo>
                        <a:pt x="3" y="1"/>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98"/>
                <p:cNvSpPr>
                  <a:spLocks/>
                </p:cNvSpPr>
                <p:nvPr/>
              </p:nvSpPr>
              <p:spPr bwMode="auto">
                <a:xfrm>
                  <a:off x="-1206" y="1681"/>
                  <a:ext cx="10" cy="2"/>
                </a:xfrm>
                <a:custGeom>
                  <a:avLst/>
                  <a:gdLst/>
                  <a:ahLst/>
                  <a:cxnLst>
                    <a:cxn ang="0">
                      <a:pos x="3" y="0"/>
                    </a:cxn>
                    <a:cxn ang="0">
                      <a:pos x="0" y="0"/>
                    </a:cxn>
                    <a:cxn ang="0">
                      <a:pos x="2" y="1"/>
                    </a:cxn>
                    <a:cxn ang="0">
                      <a:pos x="4" y="1"/>
                    </a:cxn>
                    <a:cxn ang="0">
                      <a:pos x="3" y="0"/>
                    </a:cxn>
                  </a:cxnLst>
                  <a:rect l="0" t="0" r="r" b="b"/>
                  <a:pathLst>
                    <a:path w="4" h="1">
                      <a:moveTo>
                        <a:pt x="3" y="0"/>
                      </a:moveTo>
                      <a:cubicBezTo>
                        <a:pt x="0" y="0"/>
                        <a:pt x="0" y="0"/>
                        <a:pt x="0" y="0"/>
                      </a:cubicBezTo>
                      <a:cubicBezTo>
                        <a:pt x="1" y="1"/>
                        <a:pt x="2" y="1"/>
                        <a:pt x="2" y="1"/>
                      </a:cubicBezTo>
                      <a:cubicBezTo>
                        <a:pt x="4" y="1"/>
                        <a:pt x="4" y="1"/>
                        <a:pt x="4" y="1"/>
                      </a:cubicBezTo>
                      <a:cubicBezTo>
                        <a:pt x="4" y="1"/>
                        <a:pt x="3" y="1"/>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99"/>
                <p:cNvSpPr>
                  <a:spLocks/>
                </p:cNvSpPr>
                <p:nvPr/>
              </p:nvSpPr>
              <p:spPr bwMode="auto">
                <a:xfrm>
                  <a:off x="-955" y="1986"/>
                  <a:ext cx="216" cy="270"/>
                </a:xfrm>
                <a:custGeom>
                  <a:avLst/>
                  <a:gdLst/>
                  <a:ahLst/>
                  <a:cxnLst>
                    <a:cxn ang="0">
                      <a:pos x="3" y="0"/>
                    </a:cxn>
                    <a:cxn ang="0">
                      <a:pos x="0" y="0"/>
                    </a:cxn>
                    <a:cxn ang="0">
                      <a:pos x="0" y="0"/>
                    </a:cxn>
                    <a:cxn ang="0">
                      <a:pos x="0" y="0"/>
                    </a:cxn>
                    <a:cxn ang="0">
                      <a:pos x="1" y="0"/>
                    </a:cxn>
                    <a:cxn ang="0">
                      <a:pos x="2" y="1"/>
                    </a:cxn>
                    <a:cxn ang="0">
                      <a:pos x="82" y="100"/>
                    </a:cxn>
                    <a:cxn ang="0">
                      <a:pos x="83" y="100"/>
                    </a:cxn>
                    <a:cxn ang="0">
                      <a:pos x="83" y="101"/>
                    </a:cxn>
                    <a:cxn ang="0">
                      <a:pos x="83" y="101"/>
                    </a:cxn>
                    <a:cxn ang="0">
                      <a:pos x="89" y="114"/>
                    </a:cxn>
                    <a:cxn ang="0">
                      <a:pos x="91" y="114"/>
                    </a:cxn>
                    <a:cxn ang="0">
                      <a:pos x="3" y="0"/>
                    </a:cxn>
                  </a:cxnLst>
                  <a:rect l="0" t="0" r="r" b="b"/>
                  <a:pathLst>
                    <a:path w="91" h="114">
                      <a:moveTo>
                        <a:pt x="3" y="0"/>
                      </a:moveTo>
                      <a:cubicBezTo>
                        <a:pt x="0" y="0"/>
                        <a:pt x="0" y="0"/>
                        <a:pt x="0" y="0"/>
                      </a:cubicBezTo>
                      <a:cubicBezTo>
                        <a:pt x="0" y="0"/>
                        <a:pt x="0" y="0"/>
                        <a:pt x="0" y="0"/>
                      </a:cubicBezTo>
                      <a:cubicBezTo>
                        <a:pt x="0" y="0"/>
                        <a:pt x="0" y="0"/>
                        <a:pt x="0" y="0"/>
                      </a:cubicBezTo>
                      <a:cubicBezTo>
                        <a:pt x="1" y="0"/>
                        <a:pt x="1" y="0"/>
                        <a:pt x="1" y="0"/>
                      </a:cubicBezTo>
                      <a:cubicBezTo>
                        <a:pt x="1" y="0"/>
                        <a:pt x="1" y="0"/>
                        <a:pt x="2" y="1"/>
                      </a:cubicBezTo>
                      <a:cubicBezTo>
                        <a:pt x="9" y="6"/>
                        <a:pt x="49" y="37"/>
                        <a:pt x="82" y="100"/>
                      </a:cubicBezTo>
                      <a:cubicBezTo>
                        <a:pt x="83" y="100"/>
                        <a:pt x="83" y="100"/>
                        <a:pt x="83" y="100"/>
                      </a:cubicBezTo>
                      <a:cubicBezTo>
                        <a:pt x="83" y="101"/>
                        <a:pt x="83" y="101"/>
                        <a:pt x="83" y="101"/>
                      </a:cubicBezTo>
                      <a:cubicBezTo>
                        <a:pt x="83" y="101"/>
                        <a:pt x="83" y="101"/>
                        <a:pt x="83" y="101"/>
                      </a:cubicBezTo>
                      <a:cubicBezTo>
                        <a:pt x="85" y="105"/>
                        <a:pt x="87" y="109"/>
                        <a:pt x="89" y="114"/>
                      </a:cubicBezTo>
                      <a:cubicBezTo>
                        <a:pt x="91" y="114"/>
                        <a:pt x="91" y="114"/>
                        <a:pt x="91" y="114"/>
                      </a:cubicBezTo>
                      <a:cubicBezTo>
                        <a:pt x="57" y="42"/>
                        <a:pt x="12" y="6"/>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00"/>
                <p:cNvSpPr>
                  <a:spLocks/>
                </p:cNvSpPr>
                <p:nvPr/>
              </p:nvSpPr>
              <p:spPr bwMode="auto">
                <a:xfrm>
                  <a:off x="-761" y="2223"/>
                  <a:ext cx="3" cy="3"/>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0"/>
                        <a:pt x="1" y="0"/>
                        <a:pt x="1"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01"/>
                <p:cNvSpPr>
                  <a:spLocks noEditPoints="1"/>
                </p:cNvSpPr>
                <p:nvPr/>
              </p:nvSpPr>
              <p:spPr bwMode="auto">
                <a:xfrm>
                  <a:off x="-742" y="2259"/>
                  <a:ext cx="90" cy="1017"/>
                </a:xfrm>
                <a:custGeom>
                  <a:avLst/>
                  <a:gdLst/>
                  <a:ahLst/>
                  <a:cxnLst>
                    <a:cxn ang="0">
                      <a:pos x="26" y="343"/>
                    </a:cxn>
                    <a:cxn ang="0">
                      <a:pos x="24" y="343"/>
                    </a:cxn>
                    <a:cxn ang="0">
                      <a:pos x="24" y="352"/>
                    </a:cxn>
                    <a:cxn ang="0">
                      <a:pos x="20" y="417"/>
                    </a:cxn>
                    <a:cxn ang="0">
                      <a:pos x="19" y="429"/>
                    </a:cxn>
                    <a:cxn ang="0">
                      <a:pos x="21" y="429"/>
                    </a:cxn>
                    <a:cxn ang="0">
                      <a:pos x="24" y="393"/>
                    </a:cxn>
                    <a:cxn ang="0">
                      <a:pos x="26" y="343"/>
                    </a:cxn>
                    <a:cxn ang="0">
                      <a:pos x="38" y="233"/>
                    </a:cxn>
                    <a:cxn ang="0">
                      <a:pos x="36" y="233"/>
                    </a:cxn>
                    <a:cxn ang="0">
                      <a:pos x="24" y="334"/>
                    </a:cxn>
                    <a:cxn ang="0">
                      <a:pos x="24" y="335"/>
                    </a:cxn>
                    <a:cxn ang="0">
                      <a:pos x="24" y="335"/>
                    </a:cxn>
                    <a:cxn ang="0">
                      <a:pos x="24" y="342"/>
                    </a:cxn>
                    <a:cxn ang="0">
                      <a:pos x="26" y="342"/>
                    </a:cxn>
                    <a:cxn ang="0">
                      <a:pos x="26" y="335"/>
                    </a:cxn>
                    <a:cxn ang="0">
                      <a:pos x="37" y="255"/>
                    </a:cxn>
                    <a:cxn ang="0">
                      <a:pos x="35" y="255"/>
                    </a:cxn>
                    <a:cxn ang="0">
                      <a:pos x="35" y="254"/>
                    </a:cxn>
                    <a:cxn ang="0">
                      <a:pos x="37" y="254"/>
                    </a:cxn>
                    <a:cxn ang="0">
                      <a:pos x="38" y="233"/>
                    </a:cxn>
                    <a:cxn ang="0">
                      <a:pos x="35" y="102"/>
                    </a:cxn>
                    <a:cxn ang="0">
                      <a:pos x="33" y="102"/>
                    </a:cxn>
                    <a:cxn ang="0">
                      <a:pos x="35" y="115"/>
                    </a:cxn>
                    <a:cxn ang="0">
                      <a:pos x="35" y="115"/>
                    </a:cxn>
                    <a:cxn ang="0">
                      <a:pos x="35" y="120"/>
                    </a:cxn>
                    <a:cxn ang="0">
                      <a:pos x="37" y="187"/>
                    </a:cxn>
                    <a:cxn ang="0">
                      <a:pos x="36" y="232"/>
                    </a:cxn>
                    <a:cxn ang="0">
                      <a:pos x="38" y="232"/>
                    </a:cxn>
                    <a:cxn ang="0">
                      <a:pos x="38" y="224"/>
                    </a:cxn>
                    <a:cxn ang="0">
                      <a:pos x="38" y="149"/>
                    </a:cxn>
                    <a:cxn ang="0">
                      <a:pos x="37" y="115"/>
                    </a:cxn>
                    <a:cxn ang="0">
                      <a:pos x="37" y="115"/>
                    </a:cxn>
                    <a:cxn ang="0">
                      <a:pos x="37" y="115"/>
                    </a:cxn>
                    <a:cxn ang="0">
                      <a:pos x="35" y="102"/>
                    </a:cxn>
                    <a:cxn ang="0">
                      <a:pos x="2" y="0"/>
                    </a:cxn>
                    <a:cxn ang="0">
                      <a:pos x="0" y="0"/>
                    </a:cxn>
                    <a:cxn ang="0">
                      <a:pos x="33" y="101"/>
                    </a:cxn>
                    <a:cxn ang="0">
                      <a:pos x="35" y="101"/>
                    </a:cxn>
                    <a:cxn ang="0">
                      <a:pos x="2" y="0"/>
                    </a:cxn>
                  </a:cxnLst>
                  <a:rect l="0" t="0" r="r" b="b"/>
                  <a:pathLst>
                    <a:path w="38" h="429">
                      <a:moveTo>
                        <a:pt x="26" y="343"/>
                      </a:moveTo>
                      <a:cubicBezTo>
                        <a:pt x="24" y="343"/>
                        <a:pt x="24" y="343"/>
                        <a:pt x="24" y="343"/>
                      </a:cubicBezTo>
                      <a:cubicBezTo>
                        <a:pt x="24" y="345"/>
                        <a:pt x="24" y="348"/>
                        <a:pt x="24" y="352"/>
                      </a:cubicBezTo>
                      <a:cubicBezTo>
                        <a:pt x="24" y="368"/>
                        <a:pt x="23" y="392"/>
                        <a:pt x="20" y="417"/>
                      </a:cubicBezTo>
                      <a:cubicBezTo>
                        <a:pt x="20" y="421"/>
                        <a:pt x="20" y="425"/>
                        <a:pt x="19" y="429"/>
                      </a:cubicBezTo>
                      <a:cubicBezTo>
                        <a:pt x="21" y="429"/>
                        <a:pt x="21" y="429"/>
                        <a:pt x="21" y="429"/>
                      </a:cubicBezTo>
                      <a:cubicBezTo>
                        <a:pt x="22" y="417"/>
                        <a:pt x="23" y="405"/>
                        <a:pt x="24" y="393"/>
                      </a:cubicBezTo>
                      <a:cubicBezTo>
                        <a:pt x="26" y="372"/>
                        <a:pt x="26" y="353"/>
                        <a:pt x="26" y="343"/>
                      </a:cubicBezTo>
                      <a:moveTo>
                        <a:pt x="38" y="233"/>
                      </a:moveTo>
                      <a:cubicBezTo>
                        <a:pt x="36" y="233"/>
                        <a:pt x="36" y="233"/>
                        <a:pt x="36" y="233"/>
                      </a:cubicBezTo>
                      <a:cubicBezTo>
                        <a:pt x="35" y="268"/>
                        <a:pt x="31" y="304"/>
                        <a:pt x="24" y="334"/>
                      </a:cubicBezTo>
                      <a:cubicBezTo>
                        <a:pt x="24" y="335"/>
                        <a:pt x="24" y="335"/>
                        <a:pt x="24" y="335"/>
                      </a:cubicBezTo>
                      <a:cubicBezTo>
                        <a:pt x="24" y="335"/>
                        <a:pt x="24" y="335"/>
                        <a:pt x="24" y="335"/>
                      </a:cubicBezTo>
                      <a:cubicBezTo>
                        <a:pt x="24" y="335"/>
                        <a:pt x="24" y="337"/>
                        <a:pt x="24" y="342"/>
                      </a:cubicBezTo>
                      <a:cubicBezTo>
                        <a:pt x="26" y="342"/>
                        <a:pt x="26" y="342"/>
                        <a:pt x="26" y="342"/>
                      </a:cubicBezTo>
                      <a:cubicBezTo>
                        <a:pt x="26" y="338"/>
                        <a:pt x="26" y="335"/>
                        <a:pt x="26" y="335"/>
                      </a:cubicBezTo>
                      <a:cubicBezTo>
                        <a:pt x="32" y="311"/>
                        <a:pt x="35" y="283"/>
                        <a:pt x="37" y="255"/>
                      </a:cubicBezTo>
                      <a:cubicBezTo>
                        <a:pt x="35" y="255"/>
                        <a:pt x="35" y="255"/>
                        <a:pt x="35" y="255"/>
                      </a:cubicBezTo>
                      <a:cubicBezTo>
                        <a:pt x="35" y="254"/>
                        <a:pt x="35" y="254"/>
                        <a:pt x="35" y="254"/>
                      </a:cubicBezTo>
                      <a:cubicBezTo>
                        <a:pt x="37" y="254"/>
                        <a:pt x="37" y="254"/>
                        <a:pt x="37" y="254"/>
                      </a:cubicBezTo>
                      <a:cubicBezTo>
                        <a:pt x="37" y="247"/>
                        <a:pt x="38" y="240"/>
                        <a:pt x="38" y="233"/>
                      </a:cubicBezTo>
                      <a:moveTo>
                        <a:pt x="35" y="102"/>
                      </a:moveTo>
                      <a:cubicBezTo>
                        <a:pt x="33" y="102"/>
                        <a:pt x="33" y="102"/>
                        <a:pt x="33" y="102"/>
                      </a:cubicBezTo>
                      <a:cubicBezTo>
                        <a:pt x="34" y="106"/>
                        <a:pt x="34" y="111"/>
                        <a:pt x="35" y="115"/>
                      </a:cubicBezTo>
                      <a:cubicBezTo>
                        <a:pt x="35" y="115"/>
                        <a:pt x="35" y="115"/>
                        <a:pt x="35" y="115"/>
                      </a:cubicBezTo>
                      <a:cubicBezTo>
                        <a:pt x="35" y="115"/>
                        <a:pt x="35" y="117"/>
                        <a:pt x="35" y="120"/>
                      </a:cubicBezTo>
                      <a:cubicBezTo>
                        <a:pt x="36" y="131"/>
                        <a:pt x="37" y="156"/>
                        <a:pt x="37" y="187"/>
                      </a:cubicBezTo>
                      <a:cubicBezTo>
                        <a:pt x="37" y="201"/>
                        <a:pt x="37" y="216"/>
                        <a:pt x="36" y="232"/>
                      </a:cubicBezTo>
                      <a:cubicBezTo>
                        <a:pt x="38" y="232"/>
                        <a:pt x="38" y="232"/>
                        <a:pt x="38" y="232"/>
                      </a:cubicBezTo>
                      <a:cubicBezTo>
                        <a:pt x="38" y="229"/>
                        <a:pt x="38" y="226"/>
                        <a:pt x="38" y="224"/>
                      </a:cubicBezTo>
                      <a:cubicBezTo>
                        <a:pt x="38" y="149"/>
                        <a:pt x="38" y="149"/>
                        <a:pt x="38" y="149"/>
                      </a:cubicBezTo>
                      <a:cubicBezTo>
                        <a:pt x="38" y="128"/>
                        <a:pt x="37" y="115"/>
                        <a:pt x="37" y="115"/>
                      </a:cubicBezTo>
                      <a:cubicBezTo>
                        <a:pt x="37" y="115"/>
                        <a:pt x="37" y="115"/>
                        <a:pt x="37" y="115"/>
                      </a:cubicBezTo>
                      <a:cubicBezTo>
                        <a:pt x="37" y="115"/>
                        <a:pt x="37" y="115"/>
                        <a:pt x="37" y="115"/>
                      </a:cubicBezTo>
                      <a:cubicBezTo>
                        <a:pt x="36" y="110"/>
                        <a:pt x="36" y="106"/>
                        <a:pt x="35" y="102"/>
                      </a:cubicBezTo>
                      <a:moveTo>
                        <a:pt x="2" y="0"/>
                      </a:moveTo>
                      <a:cubicBezTo>
                        <a:pt x="0" y="0"/>
                        <a:pt x="0" y="0"/>
                        <a:pt x="0" y="0"/>
                      </a:cubicBezTo>
                      <a:cubicBezTo>
                        <a:pt x="13" y="28"/>
                        <a:pt x="25" y="61"/>
                        <a:pt x="33" y="101"/>
                      </a:cubicBezTo>
                      <a:cubicBezTo>
                        <a:pt x="35" y="101"/>
                        <a:pt x="35" y="101"/>
                        <a:pt x="35" y="101"/>
                      </a:cubicBezTo>
                      <a:cubicBezTo>
                        <a:pt x="27" y="61"/>
                        <a:pt x="15" y="2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02"/>
                <p:cNvSpPr>
                  <a:spLocks/>
                </p:cNvSpPr>
                <p:nvPr/>
              </p:nvSpPr>
              <p:spPr bwMode="auto">
                <a:xfrm>
                  <a:off x="-68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03"/>
                <p:cNvSpPr>
                  <a:spLocks/>
                </p:cNvSpPr>
                <p:nvPr/>
              </p:nvSpPr>
              <p:spPr bwMode="auto">
                <a:xfrm>
                  <a:off x="-659"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04"/>
                <p:cNvSpPr>
                  <a:spLocks noEditPoints="1"/>
                </p:cNvSpPr>
                <p:nvPr/>
              </p:nvSpPr>
              <p:spPr bwMode="auto">
                <a:xfrm>
                  <a:off x="-1681" y="1524"/>
                  <a:ext cx="989" cy="1875"/>
                </a:xfrm>
                <a:custGeom>
                  <a:avLst/>
                  <a:gdLst/>
                  <a:ahLst/>
                  <a:cxnLst>
                    <a:cxn ang="0">
                      <a:pos x="418" y="740"/>
                    </a:cxn>
                    <a:cxn ang="0">
                      <a:pos x="416" y="740"/>
                    </a:cxn>
                    <a:cxn ang="0">
                      <a:pos x="411" y="772"/>
                    </a:cxn>
                    <a:cxn ang="0">
                      <a:pos x="411" y="772"/>
                    </a:cxn>
                    <a:cxn ang="0">
                      <a:pos x="411" y="773"/>
                    </a:cxn>
                    <a:cxn ang="0">
                      <a:pos x="410" y="773"/>
                    </a:cxn>
                    <a:cxn ang="0">
                      <a:pos x="406" y="790"/>
                    </a:cxn>
                    <a:cxn ang="0">
                      <a:pos x="407" y="791"/>
                    </a:cxn>
                    <a:cxn ang="0">
                      <a:pos x="418" y="740"/>
                    </a:cxn>
                    <a:cxn ang="0">
                      <a:pos x="215" y="98"/>
                    </a:cxn>
                    <a:cxn ang="0">
                      <a:pos x="211" y="98"/>
                    </a:cxn>
                    <a:cxn ang="0">
                      <a:pos x="307" y="194"/>
                    </a:cxn>
                    <a:cxn ang="0">
                      <a:pos x="309" y="194"/>
                    </a:cxn>
                    <a:cxn ang="0">
                      <a:pos x="309" y="194"/>
                    </a:cxn>
                    <a:cxn ang="0">
                      <a:pos x="215" y="98"/>
                    </a:cxn>
                    <a:cxn ang="0">
                      <a:pos x="1" y="0"/>
                    </a:cxn>
                    <a:cxn ang="0">
                      <a:pos x="0" y="2"/>
                    </a:cxn>
                    <a:cxn ang="0">
                      <a:pos x="9" y="4"/>
                    </a:cxn>
                    <a:cxn ang="0">
                      <a:pos x="162" y="66"/>
                    </a:cxn>
                    <a:cxn ang="0">
                      <a:pos x="165" y="66"/>
                    </a:cxn>
                    <a:cxn ang="0">
                      <a:pos x="165" y="67"/>
                    </a:cxn>
                    <a:cxn ang="0">
                      <a:pos x="163" y="67"/>
                    </a:cxn>
                    <a:cxn ang="0">
                      <a:pos x="210" y="97"/>
                    </a:cxn>
                    <a:cxn ang="0">
                      <a:pos x="213" y="97"/>
                    </a:cxn>
                    <a:cxn ang="0">
                      <a:pos x="1" y="0"/>
                    </a:cxn>
                  </a:cxnLst>
                  <a:rect l="0" t="0" r="r" b="b"/>
                  <a:pathLst>
                    <a:path w="418" h="791">
                      <a:moveTo>
                        <a:pt x="418" y="740"/>
                      </a:moveTo>
                      <a:cubicBezTo>
                        <a:pt x="416" y="740"/>
                        <a:pt x="416" y="740"/>
                        <a:pt x="416" y="740"/>
                      </a:cubicBezTo>
                      <a:cubicBezTo>
                        <a:pt x="415" y="752"/>
                        <a:pt x="413" y="763"/>
                        <a:pt x="411" y="772"/>
                      </a:cubicBezTo>
                      <a:cubicBezTo>
                        <a:pt x="411" y="772"/>
                        <a:pt x="411" y="772"/>
                        <a:pt x="411" y="772"/>
                      </a:cubicBezTo>
                      <a:cubicBezTo>
                        <a:pt x="411" y="773"/>
                        <a:pt x="411" y="773"/>
                        <a:pt x="411" y="773"/>
                      </a:cubicBezTo>
                      <a:cubicBezTo>
                        <a:pt x="410" y="773"/>
                        <a:pt x="410" y="773"/>
                        <a:pt x="410" y="773"/>
                      </a:cubicBezTo>
                      <a:cubicBezTo>
                        <a:pt x="409" y="780"/>
                        <a:pt x="407" y="786"/>
                        <a:pt x="406" y="790"/>
                      </a:cubicBezTo>
                      <a:cubicBezTo>
                        <a:pt x="407" y="791"/>
                        <a:pt x="407" y="791"/>
                        <a:pt x="407" y="791"/>
                      </a:cubicBezTo>
                      <a:cubicBezTo>
                        <a:pt x="412" y="779"/>
                        <a:pt x="416" y="760"/>
                        <a:pt x="418" y="740"/>
                      </a:cubicBezTo>
                      <a:moveTo>
                        <a:pt x="215" y="98"/>
                      </a:moveTo>
                      <a:cubicBezTo>
                        <a:pt x="211" y="98"/>
                        <a:pt x="211" y="98"/>
                        <a:pt x="211" y="98"/>
                      </a:cubicBezTo>
                      <a:cubicBezTo>
                        <a:pt x="247" y="124"/>
                        <a:pt x="281" y="155"/>
                        <a:pt x="307" y="194"/>
                      </a:cubicBezTo>
                      <a:cubicBezTo>
                        <a:pt x="309" y="194"/>
                        <a:pt x="309" y="194"/>
                        <a:pt x="309" y="194"/>
                      </a:cubicBezTo>
                      <a:cubicBezTo>
                        <a:pt x="309" y="194"/>
                        <a:pt x="309" y="194"/>
                        <a:pt x="309" y="194"/>
                      </a:cubicBezTo>
                      <a:cubicBezTo>
                        <a:pt x="283" y="155"/>
                        <a:pt x="250" y="124"/>
                        <a:pt x="215" y="98"/>
                      </a:cubicBezTo>
                      <a:moveTo>
                        <a:pt x="1" y="0"/>
                      </a:moveTo>
                      <a:cubicBezTo>
                        <a:pt x="0" y="2"/>
                        <a:pt x="0" y="2"/>
                        <a:pt x="0" y="2"/>
                      </a:cubicBezTo>
                      <a:cubicBezTo>
                        <a:pt x="0" y="2"/>
                        <a:pt x="3" y="3"/>
                        <a:pt x="9" y="4"/>
                      </a:cubicBezTo>
                      <a:cubicBezTo>
                        <a:pt x="32" y="10"/>
                        <a:pt x="96" y="29"/>
                        <a:pt x="162" y="66"/>
                      </a:cubicBezTo>
                      <a:cubicBezTo>
                        <a:pt x="165" y="66"/>
                        <a:pt x="165" y="66"/>
                        <a:pt x="165" y="66"/>
                      </a:cubicBezTo>
                      <a:cubicBezTo>
                        <a:pt x="165" y="67"/>
                        <a:pt x="165" y="67"/>
                        <a:pt x="165" y="67"/>
                      </a:cubicBezTo>
                      <a:cubicBezTo>
                        <a:pt x="163" y="67"/>
                        <a:pt x="163" y="67"/>
                        <a:pt x="163" y="67"/>
                      </a:cubicBezTo>
                      <a:cubicBezTo>
                        <a:pt x="179" y="76"/>
                        <a:pt x="195" y="86"/>
                        <a:pt x="210" y="97"/>
                      </a:cubicBezTo>
                      <a:cubicBezTo>
                        <a:pt x="213" y="97"/>
                        <a:pt x="213" y="97"/>
                        <a:pt x="213" y="97"/>
                      </a:cubicBezTo>
                      <a:cubicBezTo>
                        <a:pt x="114" y="25"/>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05"/>
                <p:cNvSpPr>
                  <a:spLocks/>
                </p:cNvSpPr>
                <p:nvPr/>
              </p:nvSpPr>
              <p:spPr bwMode="auto">
                <a:xfrm>
                  <a:off x="-1184" y="1754"/>
                  <a:ext cx="12" cy="2"/>
                </a:xfrm>
                <a:custGeom>
                  <a:avLst/>
                  <a:gdLst/>
                  <a:ahLst/>
                  <a:cxnLst>
                    <a:cxn ang="0">
                      <a:pos x="3" y="0"/>
                    </a:cxn>
                    <a:cxn ang="0">
                      <a:pos x="0" y="0"/>
                    </a:cxn>
                    <a:cxn ang="0">
                      <a:pos x="1" y="1"/>
                    </a:cxn>
                    <a:cxn ang="0">
                      <a:pos x="5" y="1"/>
                    </a:cxn>
                    <a:cxn ang="0">
                      <a:pos x="3" y="0"/>
                    </a:cxn>
                  </a:cxnLst>
                  <a:rect l="0" t="0" r="r" b="b"/>
                  <a:pathLst>
                    <a:path w="5" h="1">
                      <a:moveTo>
                        <a:pt x="3" y="0"/>
                      </a:moveTo>
                      <a:cubicBezTo>
                        <a:pt x="0" y="0"/>
                        <a:pt x="0" y="0"/>
                        <a:pt x="0" y="0"/>
                      </a:cubicBezTo>
                      <a:cubicBezTo>
                        <a:pt x="1" y="0"/>
                        <a:pt x="1" y="1"/>
                        <a:pt x="1" y="1"/>
                      </a:cubicBezTo>
                      <a:cubicBezTo>
                        <a:pt x="5" y="1"/>
                        <a:pt x="5" y="1"/>
                        <a:pt x="5" y="1"/>
                      </a:cubicBezTo>
                      <a:cubicBezTo>
                        <a:pt x="4" y="1"/>
                        <a:pt x="4"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06"/>
                <p:cNvSpPr>
                  <a:spLocks/>
                </p:cNvSpPr>
                <p:nvPr/>
              </p:nvSpPr>
              <p:spPr bwMode="auto">
                <a:xfrm>
                  <a:off x="-1298" y="1681"/>
                  <a:ext cx="7" cy="2"/>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1"/>
                        <a:pt x="1" y="1"/>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07"/>
                <p:cNvSpPr>
                  <a:spLocks/>
                </p:cNvSpPr>
                <p:nvPr/>
              </p:nvSpPr>
              <p:spPr bwMode="auto">
                <a:xfrm>
                  <a:off x="-656"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08"/>
                <p:cNvSpPr>
                  <a:spLocks/>
                </p:cNvSpPr>
                <p:nvPr/>
              </p:nvSpPr>
              <p:spPr bwMode="auto">
                <a:xfrm>
                  <a:off x="-697"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109"/>
                <p:cNvSpPr>
                  <a:spLocks/>
                </p:cNvSpPr>
                <p:nvPr/>
              </p:nvSpPr>
              <p:spPr bwMode="auto">
                <a:xfrm>
                  <a:off x="-711" y="3354"/>
                  <a:ext cx="3" cy="2"/>
                </a:xfrm>
                <a:custGeom>
                  <a:avLst/>
                  <a:gdLst/>
                  <a:ahLst/>
                  <a:cxnLst>
                    <a:cxn ang="0">
                      <a:pos x="1" y="0"/>
                    </a:cxn>
                    <a:cxn ang="0">
                      <a:pos x="1" y="0"/>
                    </a:cxn>
                    <a:cxn ang="0">
                      <a:pos x="0" y="1"/>
                    </a:cxn>
                    <a:cxn ang="0">
                      <a:pos x="1" y="1"/>
                    </a:cxn>
                    <a:cxn ang="0">
                      <a:pos x="1" y="0"/>
                    </a:cxn>
                  </a:cxnLst>
                  <a:rect l="0" t="0" r="r" b="b"/>
                  <a:pathLst>
                    <a:path w="1" h="1">
                      <a:moveTo>
                        <a:pt x="1" y="0"/>
                      </a:moveTo>
                      <a:cubicBezTo>
                        <a:pt x="1" y="0"/>
                        <a:pt x="1" y="0"/>
                        <a:pt x="1" y="0"/>
                      </a:cubicBezTo>
                      <a:cubicBezTo>
                        <a:pt x="1" y="1"/>
                        <a:pt x="1"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10"/>
                <p:cNvSpPr>
                  <a:spLocks/>
                </p:cNvSpPr>
                <p:nvPr/>
              </p:nvSpPr>
              <p:spPr bwMode="auto">
                <a:xfrm>
                  <a:off x="-664"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1"/>
                <p:cNvSpPr>
                  <a:spLocks/>
                </p:cNvSpPr>
                <p:nvPr/>
              </p:nvSpPr>
              <p:spPr bwMode="auto">
                <a:xfrm>
                  <a:off x="-744" y="2256"/>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1" y="0"/>
                        <a:pt x="1" y="1"/>
                      </a:cubicBezTo>
                      <a:cubicBezTo>
                        <a:pt x="3" y="1"/>
                        <a:pt x="3" y="1"/>
                        <a:pt x="3" y="1"/>
                      </a:cubicBezTo>
                      <a:cubicBezTo>
                        <a:pt x="3" y="0"/>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12"/>
                <p:cNvSpPr>
                  <a:spLocks noEditPoints="1"/>
                </p:cNvSpPr>
                <p:nvPr/>
              </p:nvSpPr>
              <p:spPr bwMode="auto">
                <a:xfrm>
                  <a:off x="-1099" y="1986"/>
                  <a:ext cx="180" cy="270"/>
                </a:xfrm>
                <a:custGeom>
                  <a:avLst/>
                  <a:gdLst/>
                  <a:ahLst/>
                  <a:cxnLst>
                    <a:cxn ang="0">
                      <a:pos x="69" y="101"/>
                    </a:cxn>
                    <a:cxn ang="0">
                      <a:pos x="67" y="101"/>
                    </a:cxn>
                    <a:cxn ang="0">
                      <a:pos x="74" y="114"/>
                    </a:cxn>
                    <a:cxn ang="0">
                      <a:pos x="76" y="114"/>
                    </a:cxn>
                    <a:cxn ang="0">
                      <a:pos x="69" y="101"/>
                    </a:cxn>
                    <a:cxn ang="0">
                      <a:pos x="2" y="0"/>
                    </a:cxn>
                    <a:cxn ang="0">
                      <a:pos x="0" y="0"/>
                    </a:cxn>
                    <a:cxn ang="0">
                      <a:pos x="8" y="11"/>
                    </a:cxn>
                    <a:cxn ang="0">
                      <a:pos x="66" y="100"/>
                    </a:cxn>
                    <a:cxn ang="0">
                      <a:pos x="68" y="100"/>
                    </a:cxn>
                    <a:cxn ang="0">
                      <a:pos x="10" y="10"/>
                    </a:cxn>
                    <a:cxn ang="0">
                      <a:pos x="2" y="0"/>
                    </a:cxn>
                  </a:cxnLst>
                  <a:rect l="0" t="0" r="r" b="b"/>
                  <a:pathLst>
                    <a:path w="76" h="114">
                      <a:moveTo>
                        <a:pt x="69" y="101"/>
                      </a:moveTo>
                      <a:cubicBezTo>
                        <a:pt x="67" y="101"/>
                        <a:pt x="67" y="101"/>
                        <a:pt x="67" y="101"/>
                      </a:cubicBezTo>
                      <a:cubicBezTo>
                        <a:pt x="69" y="106"/>
                        <a:pt x="72" y="110"/>
                        <a:pt x="74" y="114"/>
                      </a:cubicBezTo>
                      <a:cubicBezTo>
                        <a:pt x="76" y="114"/>
                        <a:pt x="76" y="114"/>
                        <a:pt x="76" y="114"/>
                      </a:cubicBezTo>
                      <a:cubicBezTo>
                        <a:pt x="74" y="110"/>
                        <a:pt x="72" y="106"/>
                        <a:pt x="69" y="101"/>
                      </a:cubicBezTo>
                      <a:moveTo>
                        <a:pt x="2" y="0"/>
                      </a:moveTo>
                      <a:cubicBezTo>
                        <a:pt x="0" y="0"/>
                        <a:pt x="0" y="0"/>
                        <a:pt x="0" y="0"/>
                      </a:cubicBezTo>
                      <a:cubicBezTo>
                        <a:pt x="3" y="3"/>
                        <a:pt x="5" y="7"/>
                        <a:pt x="8" y="11"/>
                      </a:cubicBezTo>
                      <a:cubicBezTo>
                        <a:pt x="31" y="44"/>
                        <a:pt x="53" y="77"/>
                        <a:pt x="66" y="100"/>
                      </a:cubicBezTo>
                      <a:cubicBezTo>
                        <a:pt x="68" y="100"/>
                        <a:pt x="68" y="100"/>
                        <a:pt x="68" y="100"/>
                      </a:cubicBezTo>
                      <a:cubicBezTo>
                        <a:pt x="55" y="77"/>
                        <a:pt x="33" y="43"/>
                        <a:pt x="10" y="10"/>
                      </a:cubicBezTo>
                      <a:cubicBezTo>
                        <a:pt x="7" y="7"/>
                        <a:pt x="5"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113"/>
                <p:cNvSpPr>
                  <a:spLocks/>
                </p:cNvSpPr>
                <p:nvPr/>
              </p:nvSpPr>
              <p:spPr bwMode="auto">
                <a:xfrm>
                  <a:off x="-943" y="2223"/>
                  <a:ext cx="7" cy="3"/>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0"/>
                        <a:pt x="1" y="1"/>
                      </a:cubicBezTo>
                      <a:cubicBezTo>
                        <a:pt x="3" y="1"/>
                        <a:pt x="3" y="1"/>
                        <a:pt x="3" y="1"/>
                      </a:cubicBezTo>
                      <a:cubicBezTo>
                        <a:pt x="3" y="0"/>
                        <a:pt x="3"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114"/>
                <p:cNvSpPr>
                  <a:spLocks noEditPoints="1"/>
                </p:cNvSpPr>
                <p:nvPr/>
              </p:nvSpPr>
              <p:spPr bwMode="auto">
                <a:xfrm>
                  <a:off x="-924" y="2259"/>
                  <a:ext cx="109" cy="1017"/>
                </a:xfrm>
                <a:custGeom>
                  <a:avLst/>
                  <a:gdLst/>
                  <a:ahLst/>
                  <a:cxnLst>
                    <a:cxn ang="0">
                      <a:pos x="39" y="343"/>
                    </a:cxn>
                    <a:cxn ang="0">
                      <a:pos x="37" y="343"/>
                    </a:cxn>
                    <a:cxn ang="0">
                      <a:pos x="44" y="429"/>
                    </a:cxn>
                    <a:cxn ang="0">
                      <a:pos x="46" y="429"/>
                    </a:cxn>
                    <a:cxn ang="0">
                      <a:pos x="39" y="343"/>
                    </a:cxn>
                    <a:cxn ang="0">
                      <a:pos x="36" y="233"/>
                    </a:cxn>
                    <a:cxn ang="0">
                      <a:pos x="34" y="233"/>
                    </a:cxn>
                    <a:cxn ang="0">
                      <a:pos x="37" y="335"/>
                    </a:cxn>
                    <a:cxn ang="0">
                      <a:pos x="37" y="335"/>
                    </a:cxn>
                    <a:cxn ang="0">
                      <a:pos x="37" y="337"/>
                    </a:cxn>
                    <a:cxn ang="0">
                      <a:pos x="37" y="342"/>
                    </a:cxn>
                    <a:cxn ang="0">
                      <a:pos x="39" y="342"/>
                    </a:cxn>
                    <a:cxn ang="0">
                      <a:pos x="39" y="337"/>
                    </a:cxn>
                    <a:cxn ang="0">
                      <a:pos x="39" y="335"/>
                    </a:cxn>
                    <a:cxn ang="0">
                      <a:pos x="39" y="335"/>
                    </a:cxn>
                    <a:cxn ang="0">
                      <a:pos x="39" y="335"/>
                    </a:cxn>
                    <a:cxn ang="0">
                      <a:pos x="36" y="233"/>
                    </a:cxn>
                    <a:cxn ang="0">
                      <a:pos x="30" y="102"/>
                    </a:cxn>
                    <a:cxn ang="0">
                      <a:pos x="28" y="102"/>
                    </a:cxn>
                    <a:cxn ang="0">
                      <a:pos x="30" y="113"/>
                    </a:cxn>
                    <a:cxn ang="0">
                      <a:pos x="34" y="229"/>
                    </a:cxn>
                    <a:cxn ang="0">
                      <a:pos x="34" y="232"/>
                    </a:cxn>
                    <a:cxn ang="0">
                      <a:pos x="36" y="232"/>
                    </a:cxn>
                    <a:cxn ang="0">
                      <a:pos x="32" y="113"/>
                    </a:cxn>
                    <a:cxn ang="0">
                      <a:pos x="30" y="102"/>
                    </a:cxn>
                    <a:cxn ang="0">
                      <a:pos x="3" y="0"/>
                    </a:cxn>
                    <a:cxn ang="0">
                      <a:pos x="0" y="0"/>
                    </a:cxn>
                    <a:cxn ang="0">
                      <a:pos x="2" y="2"/>
                    </a:cxn>
                    <a:cxn ang="0">
                      <a:pos x="28" y="101"/>
                    </a:cxn>
                    <a:cxn ang="0">
                      <a:pos x="30" y="101"/>
                    </a:cxn>
                    <a:cxn ang="0">
                      <a:pos x="4" y="2"/>
                    </a:cxn>
                    <a:cxn ang="0">
                      <a:pos x="3" y="0"/>
                    </a:cxn>
                  </a:cxnLst>
                  <a:rect l="0" t="0" r="r" b="b"/>
                  <a:pathLst>
                    <a:path w="46" h="429">
                      <a:moveTo>
                        <a:pt x="39" y="343"/>
                      </a:moveTo>
                      <a:cubicBezTo>
                        <a:pt x="37" y="343"/>
                        <a:pt x="37" y="343"/>
                        <a:pt x="37" y="343"/>
                      </a:cubicBezTo>
                      <a:cubicBezTo>
                        <a:pt x="38" y="370"/>
                        <a:pt x="41" y="404"/>
                        <a:pt x="44" y="429"/>
                      </a:cubicBezTo>
                      <a:cubicBezTo>
                        <a:pt x="46" y="429"/>
                        <a:pt x="46" y="429"/>
                        <a:pt x="46" y="429"/>
                      </a:cubicBezTo>
                      <a:cubicBezTo>
                        <a:pt x="43" y="404"/>
                        <a:pt x="40" y="370"/>
                        <a:pt x="39" y="343"/>
                      </a:cubicBezTo>
                      <a:moveTo>
                        <a:pt x="36" y="233"/>
                      </a:moveTo>
                      <a:cubicBezTo>
                        <a:pt x="34" y="233"/>
                        <a:pt x="34" y="233"/>
                        <a:pt x="34" y="233"/>
                      </a:cubicBezTo>
                      <a:cubicBezTo>
                        <a:pt x="36" y="286"/>
                        <a:pt x="37" y="335"/>
                        <a:pt x="37" y="335"/>
                      </a:cubicBezTo>
                      <a:cubicBezTo>
                        <a:pt x="37" y="335"/>
                        <a:pt x="37" y="335"/>
                        <a:pt x="37" y="335"/>
                      </a:cubicBezTo>
                      <a:cubicBezTo>
                        <a:pt x="37" y="336"/>
                        <a:pt x="37" y="336"/>
                        <a:pt x="37" y="337"/>
                      </a:cubicBezTo>
                      <a:cubicBezTo>
                        <a:pt x="37" y="338"/>
                        <a:pt x="37" y="340"/>
                        <a:pt x="37" y="342"/>
                      </a:cubicBezTo>
                      <a:cubicBezTo>
                        <a:pt x="39" y="342"/>
                        <a:pt x="39" y="342"/>
                        <a:pt x="39" y="342"/>
                      </a:cubicBezTo>
                      <a:cubicBezTo>
                        <a:pt x="39" y="340"/>
                        <a:pt x="39" y="338"/>
                        <a:pt x="39" y="337"/>
                      </a:cubicBezTo>
                      <a:cubicBezTo>
                        <a:pt x="39" y="336"/>
                        <a:pt x="39" y="336"/>
                        <a:pt x="39" y="335"/>
                      </a:cubicBezTo>
                      <a:cubicBezTo>
                        <a:pt x="39" y="335"/>
                        <a:pt x="39" y="335"/>
                        <a:pt x="39" y="335"/>
                      </a:cubicBezTo>
                      <a:cubicBezTo>
                        <a:pt x="39" y="335"/>
                        <a:pt x="39" y="335"/>
                        <a:pt x="39" y="335"/>
                      </a:cubicBezTo>
                      <a:cubicBezTo>
                        <a:pt x="39" y="335"/>
                        <a:pt x="38" y="286"/>
                        <a:pt x="36" y="233"/>
                      </a:cubicBezTo>
                      <a:moveTo>
                        <a:pt x="30" y="102"/>
                      </a:moveTo>
                      <a:cubicBezTo>
                        <a:pt x="28" y="102"/>
                        <a:pt x="28" y="102"/>
                        <a:pt x="28" y="102"/>
                      </a:cubicBezTo>
                      <a:cubicBezTo>
                        <a:pt x="29" y="107"/>
                        <a:pt x="29" y="111"/>
                        <a:pt x="30" y="113"/>
                      </a:cubicBezTo>
                      <a:cubicBezTo>
                        <a:pt x="30" y="119"/>
                        <a:pt x="32" y="175"/>
                        <a:pt x="34" y="229"/>
                      </a:cubicBezTo>
                      <a:cubicBezTo>
                        <a:pt x="34" y="230"/>
                        <a:pt x="34" y="231"/>
                        <a:pt x="34" y="232"/>
                      </a:cubicBezTo>
                      <a:cubicBezTo>
                        <a:pt x="36" y="232"/>
                        <a:pt x="36" y="232"/>
                        <a:pt x="36" y="232"/>
                      </a:cubicBezTo>
                      <a:cubicBezTo>
                        <a:pt x="34" y="177"/>
                        <a:pt x="32" y="119"/>
                        <a:pt x="32" y="113"/>
                      </a:cubicBezTo>
                      <a:cubicBezTo>
                        <a:pt x="31" y="111"/>
                        <a:pt x="31" y="107"/>
                        <a:pt x="30" y="102"/>
                      </a:cubicBezTo>
                      <a:moveTo>
                        <a:pt x="3" y="0"/>
                      </a:moveTo>
                      <a:cubicBezTo>
                        <a:pt x="0" y="0"/>
                        <a:pt x="0" y="0"/>
                        <a:pt x="0" y="0"/>
                      </a:cubicBezTo>
                      <a:cubicBezTo>
                        <a:pt x="1" y="1"/>
                        <a:pt x="1" y="2"/>
                        <a:pt x="2" y="2"/>
                      </a:cubicBezTo>
                      <a:cubicBezTo>
                        <a:pt x="14" y="28"/>
                        <a:pt x="24" y="77"/>
                        <a:pt x="28" y="101"/>
                      </a:cubicBezTo>
                      <a:cubicBezTo>
                        <a:pt x="30" y="101"/>
                        <a:pt x="30" y="101"/>
                        <a:pt x="30" y="101"/>
                      </a:cubicBezTo>
                      <a:cubicBezTo>
                        <a:pt x="26" y="77"/>
                        <a:pt x="16" y="28"/>
                        <a:pt x="4" y="2"/>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115"/>
                <p:cNvSpPr>
                  <a:spLocks/>
                </p:cNvSpPr>
                <p:nvPr/>
              </p:nvSpPr>
              <p:spPr bwMode="auto">
                <a:xfrm>
                  <a:off x="-836"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116"/>
                <p:cNvSpPr>
                  <a:spLocks noEditPoints="1"/>
                </p:cNvSpPr>
                <p:nvPr/>
              </p:nvSpPr>
              <p:spPr bwMode="auto">
                <a:xfrm>
                  <a:off x="-1712" y="1524"/>
                  <a:ext cx="906" cy="1832"/>
                </a:xfrm>
                <a:custGeom>
                  <a:avLst/>
                  <a:gdLst/>
                  <a:ahLst/>
                  <a:cxnLst>
                    <a:cxn ang="0">
                      <a:pos x="379" y="740"/>
                    </a:cxn>
                    <a:cxn ang="0">
                      <a:pos x="377" y="740"/>
                    </a:cxn>
                    <a:cxn ang="0">
                      <a:pos x="381" y="772"/>
                    </a:cxn>
                    <a:cxn ang="0">
                      <a:pos x="383" y="772"/>
                    </a:cxn>
                    <a:cxn ang="0">
                      <a:pos x="383" y="773"/>
                    </a:cxn>
                    <a:cxn ang="0">
                      <a:pos x="383" y="773"/>
                    </a:cxn>
                    <a:cxn ang="0">
                      <a:pos x="382" y="760"/>
                    </a:cxn>
                    <a:cxn ang="0">
                      <a:pos x="379" y="740"/>
                    </a:cxn>
                    <a:cxn ang="0">
                      <a:pos x="179" y="98"/>
                    </a:cxn>
                    <a:cxn ang="0">
                      <a:pos x="176" y="98"/>
                    </a:cxn>
                    <a:cxn ang="0">
                      <a:pos x="189" y="109"/>
                    </a:cxn>
                    <a:cxn ang="0">
                      <a:pos x="258" y="194"/>
                    </a:cxn>
                    <a:cxn ang="0">
                      <a:pos x="261" y="194"/>
                    </a:cxn>
                    <a:cxn ang="0">
                      <a:pos x="190" y="107"/>
                    </a:cxn>
                    <a:cxn ang="0">
                      <a:pos x="179" y="98"/>
                    </a:cxn>
                    <a:cxn ang="0">
                      <a:pos x="1" y="0"/>
                    </a:cxn>
                    <a:cxn ang="0">
                      <a:pos x="0" y="2"/>
                    </a:cxn>
                    <a:cxn ang="0">
                      <a:pos x="175" y="97"/>
                    </a:cxn>
                    <a:cxn ang="0">
                      <a:pos x="178" y="97"/>
                    </a:cxn>
                    <a:cxn ang="0">
                      <a:pos x="1" y="0"/>
                    </a:cxn>
                  </a:cxnLst>
                  <a:rect l="0" t="0" r="r" b="b"/>
                  <a:pathLst>
                    <a:path w="383" h="773">
                      <a:moveTo>
                        <a:pt x="379" y="740"/>
                      </a:moveTo>
                      <a:cubicBezTo>
                        <a:pt x="377" y="740"/>
                        <a:pt x="377" y="740"/>
                        <a:pt x="377" y="740"/>
                      </a:cubicBezTo>
                      <a:cubicBezTo>
                        <a:pt x="379" y="757"/>
                        <a:pt x="381" y="769"/>
                        <a:pt x="381" y="772"/>
                      </a:cubicBezTo>
                      <a:cubicBezTo>
                        <a:pt x="383" y="772"/>
                        <a:pt x="383" y="772"/>
                        <a:pt x="383" y="772"/>
                      </a:cubicBezTo>
                      <a:cubicBezTo>
                        <a:pt x="383" y="773"/>
                        <a:pt x="383" y="773"/>
                        <a:pt x="383" y="773"/>
                      </a:cubicBezTo>
                      <a:cubicBezTo>
                        <a:pt x="383" y="773"/>
                        <a:pt x="383" y="773"/>
                        <a:pt x="383" y="773"/>
                      </a:cubicBezTo>
                      <a:cubicBezTo>
                        <a:pt x="383" y="773"/>
                        <a:pt x="383" y="768"/>
                        <a:pt x="382" y="760"/>
                      </a:cubicBezTo>
                      <a:cubicBezTo>
                        <a:pt x="381" y="755"/>
                        <a:pt x="380" y="748"/>
                        <a:pt x="379" y="740"/>
                      </a:cubicBezTo>
                      <a:moveTo>
                        <a:pt x="179" y="98"/>
                      </a:moveTo>
                      <a:cubicBezTo>
                        <a:pt x="176" y="98"/>
                        <a:pt x="176" y="98"/>
                        <a:pt x="176" y="98"/>
                      </a:cubicBezTo>
                      <a:cubicBezTo>
                        <a:pt x="181" y="102"/>
                        <a:pt x="185" y="106"/>
                        <a:pt x="189" y="109"/>
                      </a:cubicBezTo>
                      <a:cubicBezTo>
                        <a:pt x="204" y="122"/>
                        <a:pt x="231" y="156"/>
                        <a:pt x="258" y="194"/>
                      </a:cubicBezTo>
                      <a:cubicBezTo>
                        <a:pt x="261" y="194"/>
                        <a:pt x="261" y="194"/>
                        <a:pt x="261" y="194"/>
                      </a:cubicBezTo>
                      <a:cubicBezTo>
                        <a:pt x="233" y="156"/>
                        <a:pt x="206" y="121"/>
                        <a:pt x="190" y="107"/>
                      </a:cubicBezTo>
                      <a:cubicBezTo>
                        <a:pt x="187" y="104"/>
                        <a:pt x="183" y="101"/>
                        <a:pt x="179" y="98"/>
                      </a:cubicBezTo>
                      <a:moveTo>
                        <a:pt x="1" y="0"/>
                      </a:moveTo>
                      <a:cubicBezTo>
                        <a:pt x="0" y="2"/>
                        <a:pt x="0" y="2"/>
                        <a:pt x="0" y="2"/>
                      </a:cubicBezTo>
                      <a:cubicBezTo>
                        <a:pt x="82" y="22"/>
                        <a:pt x="139" y="66"/>
                        <a:pt x="175" y="97"/>
                      </a:cubicBezTo>
                      <a:cubicBezTo>
                        <a:pt x="178" y="97"/>
                        <a:pt x="178" y="97"/>
                        <a:pt x="178" y="97"/>
                      </a:cubicBezTo>
                      <a:cubicBezTo>
                        <a:pt x="142" y="66"/>
                        <a:pt x="84" y="2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117"/>
                <p:cNvSpPr>
                  <a:spLocks/>
                </p:cNvSpPr>
                <p:nvPr/>
              </p:nvSpPr>
              <p:spPr bwMode="auto">
                <a:xfrm>
                  <a:off x="-1298" y="1754"/>
                  <a:ext cx="10" cy="2"/>
                </a:xfrm>
                <a:custGeom>
                  <a:avLst/>
                  <a:gdLst/>
                  <a:ahLst/>
                  <a:cxnLst>
                    <a:cxn ang="0">
                      <a:pos x="3" y="0"/>
                    </a:cxn>
                    <a:cxn ang="0">
                      <a:pos x="0" y="0"/>
                    </a:cxn>
                    <a:cxn ang="0">
                      <a:pos x="1" y="1"/>
                    </a:cxn>
                    <a:cxn ang="0">
                      <a:pos x="4" y="1"/>
                    </a:cxn>
                    <a:cxn ang="0">
                      <a:pos x="3" y="0"/>
                    </a:cxn>
                  </a:cxnLst>
                  <a:rect l="0" t="0" r="r" b="b"/>
                  <a:pathLst>
                    <a:path w="4" h="1">
                      <a:moveTo>
                        <a:pt x="3" y="0"/>
                      </a:moveTo>
                      <a:cubicBezTo>
                        <a:pt x="0" y="0"/>
                        <a:pt x="0" y="0"/>
                        <a:pt x="0" y="0"/>
                      </a:cubicBezTo>
                      <a:cubicBezTo>
                        <a:pt x="1" y="1"/>
                        <a:pt x="1" y="1"/>
                        <a:pt x="1" y="1"/>
                      </a:cubicBezTo>
                      <a:cubicBezTo>
                        <a:pt x="4" y="1"/>
                        <a:pt x="4" y="1"/>
                        <a:pt x="4"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118"/>
                <p:cNvSpPr>
                  <a:spLocks/>
                </p:cNvSpPr>
                <p:nvPr/>
              </p:nvSpPr>
              <p:spPr bwMode="auto">
                <a:xfrm>
                  <a:off x="-843" y="2809"/>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119"/>
                <p:cNvSpPr>
                  <a:spLocks/>
                </p:cNvSpPr>
                <p:nvPr/>
              </p:nvSpPr>
              <p:spPr bwMode="auto">
                <a:xfrm>
                  <a:off x="-820"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120"/>
                <p:cNvSpPr>
                  <a:spLocks/>
                </p:cNvSpPr>
                <p:nvPr/>
              </p:nvSpPr>
              <p:spPr bwMode="auto">
                <a:xfrm>
                  <a:off x="-810" y="3356"/>
                  <a:ext cx="2" cy="1"/>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121"/>
                <p:cNvSpPr>
                  <a:spLocks/>
                </p:cNvSpPr>
                <p:nvPr/>
              </p:nvSpPr>
              <p:spPr bwMode="auto">
                <a:xfrm>
                  <a:off x="-810" y="3354"/>
                  <a:ext cx="4" cy="2"/>
                </a:xfrm>
                <a:custGeom>
                  <a:avLst/>
                  <a:gdLst/>
                  <a:ahLst/>
                  <a:cxnLst>
                    <a:cxn ang="0">
                      <a:pos x="2" y="0"/>
                    </a:cxn>
                    <a:cxn ang="0">
                      <a:pos x="0" y="0"/>
                    </a:cxn>
                    <a:cxn ang="0">
                      <a:pos x="0" y="1"/>
                    </a:cxn>
                    <a:cxn ang="0">
                      <a:pos x="1" y="1"/>
                    </a:cxn>
                    <a:cxn ang="0">
                      <a:pos x="2" y="1"/>
                    </a:cxn>
                    <a:cxn ang="0">
                      <a:pos x="2" y="0"/>
                    </a:cxn>
                  </a:cxnLst>
                  <a:rect l="0" t="0" r="r" b="b"/>
                  <a:pathLst>
                    <a:path w="2" h="1">
                      <a:moveTo>
                        <a:pt x="2" y="0"/>
                      </a:moveTo>
                      <a:cubicBezTo>
                        <a:pt x="0" y="0"/>
                        <a:pt x="0" y="0"/>
                        <a:pt x="0" y="0"/>
                      </a:cubicBezTo>
                      <a:cubicBezTo>
                        <a:pt x="0" y="1"/>
                        <a:pt x="0" y="1"/>
                        <a:pt x="0" y="1"/>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122"/>
                <p:cNvSpPr>
                  <a:spLocks/>
                </p:cNvSpPr>
                <p:nvPr/>
              </p:nvSpPr>
              <p:spPr bwMode="auto">
                <a:xfrm>
                  <a:off x="-858"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123"/>
                <p:cNvSpPr>
                  <a:spLocks/>
                </p:cNvSpPr>
                <p:nvPr/>
              </p:nvSpPr>
              <p:spPr bwMode="auto">
                <a:xfrm>
                  <a:off x="-924" y="2256"/>
                  <a:ext cx="7" cy="3"/>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124"/>
                <p:cNvSpPr>
                  <a:spLocks noEditPoints="1"/>
                </p:cNvSpPr>
                <p:nvPr/>
              </p:nvSpPr>
              <p:spPr bwMode="auto">
                <a:xfrm>
                  <a:off x="-2699" y="2451"/>
                  <a:ext cx="106" cy="825"/>
                </a:xfrm>
                <a:custGeom>
                  <a:avLst/>
                  <a:gdLst/>
                  <a:ahLst/>
                  <a:cxnLst>
                    <a:cxn ang="0">
                      <a:pos x="16" y="262"/>
                    </a:cxn>
                    <a:cxn ang="0">
                      <a:pos x="14" y="262"/>
                    </a:cxn>
                    <a:cxn ang="0">
                      <a:pos x="14" y="266"/>
                    </a:cxn>
                    <a:cxn ang="0">
                      <a:pos x="0" y="348"/>
                    </a:cxn>
                    <a:cxn ang="0">
                      <a:pos x="2" y="348"/>
                    </a:cxn>
                    <a:cxn ang="0">
                      <a:pos x="16" y="262"/>
                    </a:cxn>
                    <a:cxn ang="0">
                      <a:pos x="34" y="152"/>
                    </a:cxn>
                    <a:cxn ang="0">
                      <a:pos x="32" y="152"/>
                    </a:cxn>
                    <a:cxn ang="0">
                      <a:pos x="20" y="239"/>
                    </a:cxn>
                    <a:cxn ang="0">
                      <a:pos x="16" y="256"/>
                    </a:cxn>
                    <a:cxn ang="0">
                      <a:pos x="15" y="260"/>
                    </a:cxn>
                    <a:cxn ang="0">
                      <a:pos x="15" y="260"/>
                    </a:cxn>
                    <a:cxn ang="0">
                      <a:pos x="15" y="261"/>
                    </a:cxn>
                    <a:cxn ang="0">
                      <a:pos x="15" y="261"/>
                    </a:cxn>
                    <a:cxn ang="0">
                      <a:pos x="15" y="261"/>
                    </a:cxn>
                    <a:cxn ang="0">
                      <a:pos x="17" y="261"/>
                    </a:cxn>
                    <a:cxn ang="0">
                      <a:pos x="34" y="152"/>
                    </a:cxn>
                    <a:cxn ang="0">
                      <a:pos x="43" y="21"/>
                    </a:cxn>
                    <a:cxn ang="0">
                      <a:pos x="41" y="21"/>
                    </a:cxn>
                    <a:cxn ang="0">
                      <a:pos x="43" y="52"/>
                    </a:cxn>
                    <a:cxn ang="0">
                      <a:pos x="43" y="55"/>
                    </a:cxn>
                    <a:cxn ang="0">
                      <a:pos x="43" y="55"/>
                    </a:cxn>
                    <a:cxn ang="0">
                      <a:pos x="42" y="66"/>
                    </a:cxn>
                    <a:cxn ang="0">
                      <a:pos x="32" y="151"/>
                    </a:cxn>
                    <a:cxn ang="0">
                      <a:pos x="34" y="151"/>
                    </a:cxn>
                    <a:cxn ang="0">
                      <a:pos x="45" y="55"/>
                    </a:cxn>
                    <a:cxn ang="0">
                      <a:pos x="45" y="55"/>
                    </a:cxn>
                    <a:cxn ang="0">
                      <a:pos x="45" y="52"/>
                    </a:cxn>
                    <a:cxn ang="0">
                      <a:pos x="43" y="21"/>
                    </a:cxn>
                    <a:cxn ang="0">
                      <a:pos x="41" y="0"/>
                    </a:cxn>
                    <a:cxn ang="0">
                      <a:pos x="41" y="1"/>
                    </a:cxn>
                    <a:cxn ang="0">
                      <a:pos x="39" y="1"/>
                    </a:cxn>
                    <a:cxn ang="0">
                      <a:pos x="39" y="1"/>
                    </a:cxn>
                    <a:cxn ang="0">
                      <a:pos x="41" y="20"/>
                    </a:cxn>
                    <a:cxn ang="0">
                      <a:pos x="43" y="20"/>
                    </a:cxn>
                    <a:cxn ang="0">
                      <a:pos x="41" y="0"/>
                    </a:cxn>
                  </a:cxnLst>
                  <a:rect l="0" t="0" r="r" b="b"/>
                  <a:pathLst>
                    <a:path w="45" h="348">
                      <a:moveTo>
                        <a:pt x="16" y="262"/>
                      </a:moveTo>
                      <a:cubicBezTo>
                        <a:pt x="14" y="262"/>
                        <a:pt x="14" y="262"/>
                        <a:pt x="14" y="262"/>
                      </a:cubicBezTo>
                      <a:cubicBezTo>
                        <a:pt x="14" y="263"/>
                        <a:pt x="14" y="264"/>
                        <a:pt x="14" y="266"/>
                      </a:cubicBezTo>
                      <a:cubicBezTo>
                        <a:pt x="13" y="278"/>
                        <a:pt x="9" y="309"/>
                        <a:pt x="0" y="348"/>
                      </a:cubicBezTo>
                      <a:cubicBezTo>
                        <a:pt x="2" y="348"/>
                        <a:pt x="2" y="348"/>
                        <a:pt x="2" y="348"/>
                      </a:cubicBezTo>
                      <a:cubicBezTo>
                        <a:pt x="13" y="303"/>
                        <a:pt x="16" y="268"/>
                        <a:pt x="16" y="262"/>
                      </a:cubicBezTo>
                      <a:moveTo>
                        <a:pt x="34" y="152"/>
                      </a:moveTo>
                      <a:cubicBezTo>
                        <a:pt x="32" y="152"/>
                        <a:pt x="32" y="152"/>
                        <a:pt x="32" y="152"/>
                      </a:cubicBezTo>
                      <a:cubicBezTo>
                        <a:pt x="28" y="195"/>
                        <a:pt x="23" y="222"/>
                        <a:pt x="20" y="239"/>
                      </a:cubicBezTo>
                      <a:cubicBezTo>
                        <a:pt x="18" y="247"/>
                        <a:pt x="17" y="252"/>
                        <a:pt x="16" y="256"/>
                      </a:cubicBezTo>
                      <a:cubicBezTo>
                        <a:pt x="16" y="258"/>
                        <a:pt x="15" y="259"/>
                        <a:pt x="15" y="260"/>
                      </a:cubicBezTo>
                      <a:cubicBezTo>
                        <a:pt x="15" y="260"/>
                        <a:pt x="15" y="260"/>
                        <a:pt x="15" y="260"/>
                      </a:cubicBezTo>
                      <a:cubicBezTo>
                        <a:pt x="15" y="261"/>
                        <a:pt x="15" y="261"/>
                        <a:pt x="15" y="261"/>
                      </a:cubicBezTo>
                      <a:cubicBezTo>
                        <a:pt x="15" y="261"/>
                        <a:pt x="15" y="261"/>
                        <a:pt x="15" y="261"/>
                      </a:cubicBezTo>
                      <a:cubicBezTo>
                        <a:pt x="15" y="261"/>
                        <a:pt x="15" y="261"/>
                        <a:pt x="15" y="261"/>
                      </a:cubicBezTo>
                      <a:cubicBezTo>
                        <a:pt x="17" y="261"/>
                        <a:pt x="17" y="261"/>
                        <a:pt x="17" y="261"/>
                      </a:cubicBezTo>
                      <a:cubicBezTo>
                        <a:pt x="18" y="257"/>
                        <a:pt x="26" y="232"/>
                        <a:pt x="34" y="152"/>
                      </a:cubicBezTo>
                      <a:moveTo>
                        <a:pt x="43" y="21"/>
                      </a:moveTo>
                      <a:cubicBezTo>
                        <a:pt x="41" y="21"/>
                        <a:pt x="41" y="21"/>
                        <a:pt x="41" y="21"/>
                      </a:cubicBezTo>
                      <a:cubicBezTo>
                        <a:pt x="42" y="33"/>
                        <a:pt x="43" y="45"/>
                        <a:pt x="43" y="52"/>
                      </a:cubicBezTo>
                      <a:cubicBezTo>
                        <a:pt x="43" y="53"/>
                        <a:pt x="43" y="54"/>
                        <a:pt x="43" y="55"/>
                      </a:cubicBezTo>
                      <a:cubicBezTo>
                        <a:pt x="43" y="55"/>
                        <a:pt x="43" y="55"/>
                        <a:pt x="43" y="55"/>
                      </a:cubicBezTo>
                      <a:cubicBezTo>
                        <a:pt x="43" y="55"/>
                        <a:pt x="43" y="59"/>
                        <a:pt x="42" y="66"/>
                      </a:cubicBezTo>
                      <a:cubicBezTo>
                        <a:pt x="41" y="86"/>
                        <a:pt x="37" y="130"/>
                        <a:pt x="32" y="151"/>
                      </a:cubicBezTo>
                      <a:cubicBezTo>
                        <a:pt x="34" y="151"/>
                        <a:pt x="34" y="151"/>
                        <a:pt x="34" y="151"/>
                      </a:cubicBezTo>
                      <a:cubicBezTo>
                        <a:pt x="41" y="122"/>
                        <a:pt x="45" y="55"/>
                        <a:pt x="45" y="55"/>
                      </a:cubicBezTo>
                      <a:cubicBezTo>
                        <a:pt x="45" y="55"/>
                        <a:pt x="45" y="55"/>
                        <a:pt x="45" y="55"/>
                      </a:cubicBezTo>
                      <a:cubicBezTo>
                        <a:pt x="45" y="54"/>
                        <a:pt x="45" y="53"/>
                        <a:pt x="45" y="52"/>
                      </a:cubicBezTo>
                      <a:cubicBezTo>
                        <a:pt x="45" y="45"/>
                        <a:pt x="44" y="33"/>
                        <a:pt x="43" y="21"/>
                      </a:cubicBezTo>
                      <a:moveTo>
                        <a:pt x="41" y="0"/>
                      </a:moveTo>
                      <a:cubicBezTo>
                        <a:pt x="41" y="1"/>
                        <a:pt x="41" y="1"/>
                        <a:pt x="41" y="1"/>
                      </a:cubicBezTo>
                      <a:cubicBezTo>
                        <a:pt x="39" y="1"/>
                        <a:pt x="39" y="1"/>
                        <a:pt x="39" y="1"/>
                      </a:cubicBezTo>
                      <a:cubicBezTo>
                        <a:pt x="39" y="1"/>
                        <a:pt x="39" y="1"/>
                        <a:pt x="39" y="1"/>
                      </a:cubicBezTo>
                      <a:cubicBezTo>
                        <a:pt x="39" y="6"/>
                        <a:pt x="40" y="13"/>
                        <a:pt x="41" y="20"/>
                      </a:cubicBezTo>
                      <a:cubicBezTo>
                        <a:pt x="43" y="20"/>
                        <a:pt x="43" y="20"/>
                        <a:pt x="43" y="20"/>
                      </a:cubicBezTo>
                      <a:cubicBezTo>
                        <a:pt x="42" y="13"/>
                        <a:pt x="41" y="6"/>
                        <a:pt x="4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125"/>
                <p:cNvSpPr>
                  <a:spLocks/>
                </p:cNvSpPr>
                <p:nvPr/>
              </p:nvSpPr>
              <p:spPr bwMode="auto">
                <a:xfrm>
                  <a:off x="-2666" y="3069"/>
                  <a:ext cx="7" cy="3"/>
                </a:xfrm>
                <a:custGeom>
                  <a:avLst/>
                  <a:gdLst/>
                  <a:ahLst/>
                  <a:cxnLst>
                    <a:cxn ang="0">
                      <a:pos x="3" y="0"/>
                    </a:cxn>
                    <a:cxn ang="0">
                      <a:pos x="1" y="0"/>
                    </a:cxn>
                    <a:cxn ang="0">
                      <a:pos x="1" y="0"/>
                    </a:cxn>
                    <a:cxn ang="0">
                      <a:pos x="0" y="1"/>
                    </a:cxn>
                    <a:cxn ang="0">
                      <a:pos x="2" y="1"/>
                    </a:cxn>
                    <a:cxn ang="0">
                      <a:pos x="3" y="0"/>
                    </a:cxn>
                    <a:cxn ang="0">
                      <a:pos x="3" y="0"/>
                    </a:cxn>
                  </a:cxnLst>
                  <a:rect l="0" t="0" r="r" b="b"/>
                  <a:pathLst>
                    <a:path w="3" h="1">
                      <a:moveTo>
                        <a:pt x="3" y="0"/>
                      </a:moveTo>
                      <a:cubicBezTo>
                        <a:pt x="1" y="0"/>
                        <a:pt x="1" y="0"/>
                        <a:pt x="1" y="0"/>
                      </a:cubicBezTo>
                      <a:cubicBezTo>
                        <a:pt x="1" y="0"/>
                        <a:pt x="1" y="0"/>
                        <a:pt x="1" y="0"/>
                      </a:cubicBezTo>
                      <a:cubicBezTo>
                        <a:pt x="1" y="0"/>
                        <a:pt x="1" y="0"/>
                        <a:pt x="0" y="1"/>
                      </a:cubicBezTo>
                      <a:cubicBezTo>
                        <a:pt x="2" y="1"/>
                        <a:pt x="2" y="1"/>
                        <a:pt x="2" y="1"/>
                      </a:cubicBezTo>
                      <a:cubicBezTo>
                        <a:pt x="3" y="1"/>
                        <a:pt x="3" y="0"/>
                        <a:pt x="3" y="0"/>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126"/>
                <p:cNvSpPr>
                  <a:spLocks/>
                </p:cNvSpPr>
                <p:nvPr/>
              </p:nvSpPr>
              <p:spPr bwMode="auto">
                <a:xfrm>
                  <a:off x="-2796" y="3278"/>
                  <a:ext cx="102" cy="258"/>
                </a:xfrm>
                <a:custGeom>
                  <a:avLst/>
                  <a:gdLst/>
                  <a:ahLst/>
                  <a:cxnLst>
                    <a:cxn ang="0">
                      <a:pos x="43" y="0"/>
                    </a:cxn>
                    <a:cxn ang="0">
                      <a:pos x="40" y="0"/>
                    </a:cxn>
                    <a:cxn ang="0">
                      <a:pos x="0" y="108"/>
                    </a:cxn>
                    <a:cxn ang="0">
                      <a:pos x="1" y="109"/>
                    </a:cxn>
                    <a:cxn ang="0">
                      <a:pos x="2" y="109"/>
                    </a:cxn>
                    <a:cxn ang="0">
                      <a:pos x="33" y="33"/>
                    </a:cxn>
                    <a:cxn ang="0">
                      <a:pos x="33" y="32"/>
                    </a:cxn>
                    <a:cxn ang="0">
                      <a:pos x="34" y="32"/>
                    </a:cxn>
                    <a:cxn ang="0">
                      <a:pos x="43" y="0"/>
                    </a:cxn>
                  </a:cxnLst>
                  <a:rect l="0" t="0" r="r" b="b"/>
                  <a:pathLst>
                    <a:path w="43" h="109">
                      <a:moveTo>
                        <a:pt x="43" y="0"/>
                      </a:moveTo>
                      <a:cubicBezTo>
                        <a:pt x="40" y="0"/>
                        <a:pt x="40" y="0"/>
                        <a:pt x="40" y="0"/>
                      </a:cubicBezTo>
                      <a:cubicBezTo>
                        <a:pt x="32" y="34"/>
                        <a:pt x="19" y="73"/>
                        <a:pt x="0" y="108"/>
                      </a:cubicBezTo>
                      <a:cubicBezTo>
                        <a:pt x="1" y="109"/>
                        <a:pt x="1" y="109"/>
                        <a:pt x="1" y="109"/>
                      </a:cubicBezTo>
                      <a:cubicBezTo>
                        <a:pt x="2" y="109"/>
                        <a:pt x="2" y="109"/>
                        <a:pt x="2" y="109"/>
                      </a:cubicBezTo>
                      <a:cubicBezTo>
                        <a:pt x="15" y="84"/>
                        <a:pt x="26" y="58"/>
                        <a:pt x="33" y="33"/>
                      </a:cubicBezTo>
                      <a:cubicBezTo>
                        <a:pt x="33" y="32"/>
                        <a:pt x="33" y="32"/>
                        <a:pt x="33" y="32"/>
                      </a:cubicBezTo>
                      <a:cubicBezTo>
                        <a:pt x="34" y="32"/>
                        <a:pt x="34" y="32"/>
                        <a:pt x="34" y="32"/>
                      </a:cubicBezTo>
                      <a:cubicBezTo>
                        <a:pt x="37" y="21"/>
                        <a:pt x="40" y="10"/>
                        <a:pt x="4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127"/>
                <p:cNvSpPr>
                  <a:spLocks/>
                </p:cNvSpPr>
                <p:nvPr/>
              </p:nvSpPr>
              <p:spPr bwMode="auto">
                <a:xfrm>
                  <a:off x="-2623" y="2809"/>
                  <a:ext cx="4" cy="2"/>
                </a:xfrm>
                <a:custGeom>
                  <a:avLst/>
                  <a:gdLst/>
                  <a:ahLst/>
                  <a:cxnLst>
                    <a:cxn ang="0">
                      <a:pos x="2" y="0"/>
                    </a:cxn>
                    <a:cxn ang="0">
                      <a:pos x="0" y="0"/>
                    </a:cxn>
                    <a:cxn ang="0">
                      <a:pos x="0" y="0"/>
                    </a:cxn>
                    <a:cxn ang="0">
                      <a:pos x="0" y="0"/>
                    </a:cxn>
                    <a:cxn ang="0">
                      <a:pos x="0" y="0"/>
                    </a:cxn>
                    <a:cxn ang="0">
                      <a:pos x="0" y="1"/>
                    </a:cxn>
                    <a:cxn ang="0">
                      <a:pos x="2" y="1"/>
                    </a:cxn>
                    <a:cxn ang="0">
                      <a:pos x="2" y="1"/>
                    </a:cxn>
                    <a:cxn ang="0">
                      <a:pos x="2" y="1"/>
                    </a:cxn>
                    <a:cxn ang="0">
                      <a:pos x="2" y="0"/>
                    </a:cxn>
                  </a:cxnLst>
                  <a:rect l="0" t="0" r="r" b="b"/>
                  <a:pathLst>
                    <a:path w="2" h="1">
                      <a:moveTo>
                        <a:pt x="2" y="0"/>
                      </a:move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2" y="1"/>
                        <a:pt x="2" y="1"/>
                        <a:pt x="2" y="1"/>
                      </a:cubicBezTo>
                      <a:cubicBezTo>
                        <a:pt x="2" y="1"/>
                        <a:pt x="2" y="1"/>
                        <a:pt x="2"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128"/>
                <p:cNvSpPr>
                  <a:spLocks/>
                </p:cNvSpPr>
                <p:nvPr/>
              </p:nvSpPr>
              <p:spPr bwMode="auto">
                <a:xfrm>
                  <a:off x="-2701" y="3276"/>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129"/>
                <p:cNvSpPr>
                  <a:spLocks/>
                </p:cNvSpPr>
                <p:nvPr/>
              </p:nvSpPr>
              <p:spPr bwMode="auto">
                <a:xfrm>
                  <a:off x="-2718" y="3354"/>
                  <a:ext cx="2" cy="2"/>
                </a:xfrm>
                <a:custGeom>
                  <a:avLst/>
                  <a:gdLst/>
                  <a:ahLst/>
                  <a:cxnLst>
                    <a:cxn ang="0">
                      <a:pos x="1" y="0"/>
                    </a:cxn>
                    <a:cxn ang="0">
                      <a:pos x="0" y="0"/>
                    </a:cxn>
                    <a:cxn ang="0">
                      <a:pos x="0" y="1"/>
                    </a:cxn>
                    <a:cxn ang="0">
                      <a:pos x="1" y="0"/>
                    </a:cxn>
                  </a:cxnLst>
                  <a:rect l="0" t="0" r="r" b="b"/>
                  <a:pathLst>
                    <a:path w="1" h="1">
                      <a:moveTo>
                        <a:pt x="1" y="0"/>
                      </a:moveTo>
                      <a:cubicBezTo>
                        <a:pt x="0" y="0"/>
                        <a:pt x="0" y="0"/>
                        <a:pt x="0" y="0"/>
                      </a:cubicBezTo>
                      <a:cubicBezTo>
                        <a:pt x="0" y="1"/>
                        <a:pt x="0" y="1"/>
                        <a:pt x="0" y="1"/>
                      </a:cubicBezTo>
                      <a:cubicBezTo>
                        <a:pt x="0"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130"/>
                <p:cNvSpPr>
                  <a:spLocks/>
                </p:cNvSpPr>
                <p:nvPr/>
              </p:nvSpPr>
              <p:spPr bwMode="auto">
                <a:xfrm>
                  <a:off x="-2602"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1"/>
                <p:cNvSpPr>
                  <a:spLocks noEditPoints="1"/>
                </p:cNvSpPr>
                <p:nvPr/>
              </p:nvSpPr>
              <p:spPr bwMode="auto">
                <a:xfrm>
                  <a:off x="-3769" y="1986"/>
                  <a:ext cx="118" cy="270"/>
                </a:xfrm>
                <a:custGeom>
                  <a:avLst/>
                  <a:gdLst/>
                  <a:ahLst/>
                  <a:cxnLst>
                    <a:cxn ang="0">
                      <a:pos x="6" y="101"/>
                    </a:cxn>
                    <a:cxn ang="0">
                      <a:pos x="4" y="101"/>
                    </a:cxn>
                    <a:cxn ang="0">
                      <a:pos x="0" y="114"/>
                    </a:cxn>
                    <a:cxn ang="0">
                      <a:pos x="3" y="114"/>
                    </a:cxn>
                    <a:cxn ang="0">
                      <a:pos x="6" y="101"/>
                    </a:cxn>
                    <a:cxn ang="0">
                      <a:pos x="50" y="0"/>
                    </a:cxn>
                    <a:cxn ang="0">
                      <a:pos x="48" y="0"/>
                    </a:cxn>
                    <a:cxn ang="0">
                      <a:pos x="4" y="100"/>
                    </a:cxn>
                    <a:cxn ang="0">
                      <a:pos x="6" y="100"/>
                    </a:cxn>
                    <a:cxn ang="0">
                      <a:pos x="21" y="55"/>
                    </a:cxn>
                    <a:cxn ang="0">
                      <a:pos x="41" y="13"/>
                    </a:cxn>
                    <a:cxn ang="0">
                      <a:pos x="48" y="3"/>
                    </a:cxn>
                    <a:cxn ang="0">
                      <a:pos x="50" y="0"/>
                    </a:cxn>
                    <a:cxn ang="0">
                      <a:pos x="50" y="0"/>
                    </a:cxn>
                  </a:cxnLst>
                  <a:rect l="0" t="0" r="r" b="b"/>
                  <a:pathLst>
                    <a:path w="50" h="114">
                      <a:moveTo>
                        <a:pt x="6" y="101"/>
                      </a:moveTo>
                      <a:cubicBezTo>
                        <a:pt x="4" y="101"/>
                        <a:pt x="4" y="101"/>
                        <a:pt x="4" y="101"/>
                      </a:cubicBezTo>
                      <a:cubicBezTo>
                        <a:pt x="3" y="105"/>
                        <a:pt x="1" y="109"/>
                        <a:pt x="0" y="114"/>
                      </a:cubicBezTo>
                      <a:cubicBezTo>
                        <a:pt x="3" y="114"/>
                        <a:pt x="3" y="114"/>
                        <a:pt x="3" y="114"/>
                      </a:cubicBezTo>
                      <a:cubicBezTo>
                        <a:pt x="4" y="109"/>
                        <a:pt x="5" y="105"/>
                        <a:pt x="6" y="101"/>
                      </a:cubicBezTo>
                      <a:moveTo>
                        <a:pt x="50" y="0"/>
                      </a:moveTo>
                      <a:cubicBezTo>
                        <a:pt x="48" y="0"/>
                        <a:pt x="48" y="0"/>
                        <a:pt x="48" y="0"/>
                      </a:cubicBezTo>
                      <a:cubicBezTo>
                        <a:pt x="43" y="6"/>
                        <a:pt x="20" y="40"/>
                        <a:pt x="4" y="100"/>
                      </a:cubicBezTo>
                      <a:cubicBezTo>
                        <a:pt x="6" y="100"/>
                        <a:pt x="6" y="100"/>
                        <a:pt x="6" y="100"/>
                      </a:cubicBezTo>
                      <a:cubicBezTo>
                        <a:pt x="11" y="83"/>
                        <a:pt x="16" y="68"/>
                        <a:pt x="21" y="55"/>
                      </a:cubicBezTo>
                      <a:cubicBezTo>
                        <a:pt x="28" y="36"/>
                        <a:pt x="36" y="22"/>
                        <a:pt x="41" y="13"/>
                      </a:cubicBezTo>
                      <a:cubicBezTo>
                        <a:pt x="44" y="9"/>
                        <a:pt x="46" y="5"/>
                        <a:pt x="48" y="3"/>
                      </a:cubicBezTo>
                      <a:cubicBezTo>
                        <a:pt x="49" y="2"/>
                        <a:pt x="49" y="1"/>
                        <a:pt x="50" y="0"/>
                      </a:cubicBezTo>
                      <a:cubicBezTo>
                        <a:pt x="50" y="0"/>
                        <a:pt x="50" y="0"/>
                        <a:pt x="5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2"/>
                <p:cNvSpPr>
                  <a:spLocks/>
                </p:cNvSpPr>
                <p:nvPr/>
              </p:nvSpPr>
              <p:spPr bwMode="auto">
                <a:xfrm>
                  <a:off x="-3759" y="2223"/>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33"/>
                <p:cNvSpPr>
                  <a:spLocks noEditPoints="1"/>
                </p:cNvSpPr>
                <p:nvPr/>
              </p:nvSpPr>
              <p:spPr bwMode="auto">
                <a:xfrm>
                  <a:off x="-3655" y="1522"/>
                  <a:ext cx="329" cy="462"/>
                </a:xfrm>
                <a:custGeom>
                  <a:avLst/>
                  <a:gdLst/>
                  <a:ahLst/>
                  <a:cxnLst>
                    <a:cxn ang="0">
                      <a:pos x="41" y="99"/>
                    </a:cxn>
                    <a:cxn ang="0">
                      <a:pos x="38" y="99"/>
                    </a:cxn>
                    <a:cxn ang="0">
                      <a:pos x="1" y="194"/>
                    </a:cxn>
                    <a:cxn ang="0">
                      <a:pos x="0" y="195"/>
                    </a:cxn>
                    <a:cxn ang="0">
                      <a:pos x="3" y="195"/>
                    </a:cxn>
                    <a:cxn ang="0">
                      <a:pos x="41" y="99"/>
                    </a:cxn>
                    <a:cxn ang="0">
                      <a:pos x="63" y="68"/>
                    </a:cxn>
                    <a:cxn ang="0">
                      <a:pos x="60" y="68"/>
                    </a:cxn>
                    <a:cxn ang="0">
                      <a:pos x="39" y="98"/>
                    </a:cxn>
                    <a:cxn ang="0">
                      <a:pos x="41" y="98"/>
                    </a:cxn>
                    <a:cxn ang="0">
                      <a:pos x="63" y="68"/>
                    </a:cxn>
                    <a:cxn ang="0">
                      <a:pos x="138" y="0"/>
                    </a:cxn>
                    <a:cxn ang="0">
                      <a:pos x="138" y="0"/>
                    </a:cxn>
                    <a:cxn ang="0">
                      <a:pos x="61" y="67"/>
                    </a:cxn>
                    <a:cxn ang="0">
                      <a:pos x="63" y="67"/>
                    </a:cxn>
                    <a:cxn ang="0">
                      <a:pos x="63" y="68"/>
                    </a:cxn>
                    <a:cxn ang="0">
                      <a:pos x="81" y="48"/>
                    </a:cxn>
                    <a:cxn ang="0">
                      <a:pos x="121" y="13"/>
                    </a:cxn>
                    <a:cxn ang="0">
                      <a:pos x="134" y="5"/>
                    </a:cxn>
                    <a:cxn ang="0">
                      <a:pos x="137" y="3"/>
                    </a:cxn>
                    <a:cxn ang="0">
                      <a:pos x="139" y="2"/>
                    </a:cxn>
                    <a:cxn ang="0">
                      <a:pos x="138" y="0"/>
                    </a:cxn>
                  </a:cxnLst>
                  <a:rect l="0" t="0" r="r" b="b"/>
                  <a:pathLst>
                    <a:path w="139" h="195">
                      <a:moveTo>
                        <a:pt x="41" y="99"/>
                      </a:moveTo>
                      <a:cubicBezTo>
                        <a:pt x="38" y="99"/>
                        <a:pt x="38" y="99"/>
                        <a:pt x="38" y="99"/>
                      </a:cubicBezTo>
                      <a:cubicBezTo>
                        <a:pt x="22" y="125"/>
                        <a:pt x="8" y="157"/>
                        <a:pt x="1" y="194"/>
                      </a:cubicBezTo>
                      <a:cubicBezTo>
                        <a:pt x="0" y="195"/>
                        <a:pt x="0" y="195"/>
                        <a:pt x="0" y="195"/>
                      </a:cubicBezTo>
                      <a:cubicBezTo>
                        <a:pt x="3" y="195"/>
                        <a:pt x="3" y="195"/>
                        <a:pt x="3" y="195"/>
                      </a:cubicBezTo>
                      <a:cubicBezTo>
                        <a:pt x="10" y="157"/>
                        <a:pt x="24" y="125"/>
                        <a:pt x="41" y="99"/>
                      </a:cubicBezTo>
                      <a:moveTo>
                        <a:pt x="63" y="68"/>
                      </a:moveTo>
                      <a:cubicBezTo>
                        <a:pt x="60" y="68"/>
                        <a:pt x="60" y="68"/>
                        <a:pt x="60" y="68"/>
                      </a:cubicBezTo>
                      <a:cubicBezTo>
                        <a:pt x="53" y="77"/>
                        <a:pt x="46" y="87"/>
                        <a:pt x="39" y="98"/>
                      </a:cubicBezTo>
                      <a:cubicBezTo>
                        <a:pt x="41" y="98"/>
                        <a:pt x="41" y="98"/>
                        <a:pt x="41" y="98"/>
                      </a:cubicBezTo>
                      <a:cubicBezTo>
                        <a:pt x="48" y="87"/>
                        <a:pt x="56" y="77"/>
                        <a:pt x="63" y="68"/>
                      </a:cubicBezTo>
                      <a:moveTo>
                        <a:pt x="138" y="0"/>
                      </a:moveTo>
                      <a:cubicBezTo>
                        <a:pt x="138" y="0"/>
                        <a:pt x="138" y="0"/>
                        <a:pt x="138" y="0"/>
                      </a:cubicBezTo>
                      <a:cubicBezTo>
                        <a:pt x="138" y="0"/>
                        <a:pt x="98" y="21"/>
                        <a:pt x="61" y="67"/>
                      </a:cubicBezTo>
                      <a:cubicBezTo>
                        <a:pt x="63" y="67"/>
                        <a:pt x="63" y="67"/>
                        <a:pt x="63" y="67"/>
                      </a:cubicBezTo>
                      <a:cubicBezTo>
                        <a:pt x="63" y="68"/>
                        <a:pt x="63" y="68"/>
                        <a:pt x="63" y="68"/>
                      </a:cubicBezTo>
                      <a:cubicBezTo>
                        <a:pt x="69" y="61"/>
                        <a:pt x="75" y="54"/>
                        <a:pt x="81" y="48"/>
                      </a:cubicBezTo>
                      <a:cubicBezTo>
                        <a:pt x="96" y="32"/>
                        <a:pt x="111" y="21"/>
                        <a:pt x="121" y="13"/>
                      </a:cubicBezTo>
                      <a:cubicBezTo>
                        <a:pt x="127" y="9"/>
                        <a:pt x="131" y="7"/>
                        <a:pt x="134" y="5"/>
                      </a:cubicBezTo>
                      <a:cubicBezTo>
                        <a:pt x="135" y="4"/>
                        <a:pt x="137" y="3"/>
                        <a:pt x="137" y="3"/>
                      </a:cubicBezTo>
                      <a:cubicBezTo>
                        <a:pt x="138" y="2"/>
                        <a:pt x="139" y="2"/>
                        <a:pt x="139" y="2"/>
                      </a:cubicBezTo>
                      <a:cubicBezTo>
                        <a:pt x="138" y="0"/>
                        <a:pt x="138" y="0"/>
                        <a:pt x="13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34"/>
                <p:cNvSpPr>
                  <a:spLocks/>
                </p:cNvSpPr>
                <p:nvPr/>
              </p:nvSpPr>
              <p:spPr bwMode="auto">
                <a:xfrm>
                  <a:off x="-3565"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35"/>
                <p:cNvSpPr>
                  <a:spLocks/>
                </p:cNvSpPr>
                <p:nvPr/>
              </p:nvSpPr>
              <p:spPr bwMode="auto">
                <a:xfrm>
                  <a:off x="-3513" y="1681"/>
                  <a:ext cx="7" cy="2"/>
                </a:xfrm>
                <a:custGeom>
                  <a:avLst/>
                  <a:gdLst/>
                  <a:ahLst/>
                  <a:cxnLst>
                    <a:cxn ang="0">
                      <a:pos x="3" y="0"/>
                    </a:cxn>
                    <a:cxn ang="0">
                      <a:pos x="1" y="0"/>
                    </a:cxn>
                    <a:cxn ang="0">
                      <a:pos x="0" y="1"/>
                    </a:cxn>
                    <a:cxn ang="0">
                      <a:pos x="3" y="1"/>
                    </a:cxn>
                    <a:cxn ang="0">
                      <a:pos x="3" y="1"/>
                    </a:cxn>
                    <a:cxn ang="0">
                      <a:pos x="3" y="0"/>
                    </a:cxn>
                  </a:cxnLst>
                  <a:rect l="0" t="0" r="r" b="b"/>
                  <a:pathLst>
                    <a:path w="3" h="1">
                      <a:moveTo>
                        <a:pt x="3" y="0"/>
                      </a:moveTo>
                      <a:cubicBezTo>
                        <a:pt x="1" y="0"/>
                        <a:pt x="1" y="0"/>
                        <a:pt x="1" y="0"/>
                      </a:cubicBezTo>
                      <a:cubicBezTo>
                        <a:pt x="1" y="1"/>
                        <a:pt x="1" y="1"/>
                        <a:pt x="0" y="1"/>
                      </a:cubicBezTo>
                      <a:cubicBezTo>
                        <a:pt x="3" y="1"/>
                        <a:pt x="3" y="1"/>
                        <a:pt x="3"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36"/>
                <p:cNvSpPr>
                  <a:spLocks noEditPoints="1"/>
                </p:cNvSpPr>
                <p:nvPr/>
              </p:nvSpPr>
              <p:spPr bwMode="auto">
                <a:xfrm>
                  <a:off x="-3800" y="2259"/>
                  <a:ext cx="36" cy="1017"/>
                </a:xfrm>
                <a:custGeom>
                  <a:avLst/>
                  <a:gdLst/>
                  <a:ahLst/>
                  <a:cxnLst>
                    <a:cxn ang="0">
                      <a:pos x="4" y="343"/>
                    </a:cxn>
                    <a:cxn ang="0">
                      <a:pos x="2" y="343"/>
                    </a:cxn>
                    <a:cxn ang="0">
                      <a:pos x="2" y="355"/>
                    </a:cxn>
                    <a:cxn ang="0">
                      <a:pos x="3" y="429"/>
                    </a:cxn>
                    <a:cxn ang="0">
                      <a:pos x="5" y="429"/>
                    </a:cxn>
                    <a:cxn ang="0">
                      <a:pos x="4" y="355"/>
                    </a:cxn>
                    <a:cxn ang="0">
                      <a:pos x="4" y="343"/>
                    </a:cxn>
                    <a:cxn ang="0">
                      <a:pos x="3" y="255"/>
                    </a:cxn>
                    <a:cxn ang="0">
                      <a:pos x="1" y="255"/>
                    </a:cxn>
                    <a:cxn ang="0">
                      <a:pos x="2" y="327"/>
                    </a:cxn>
                    <a:cxn ang="0">
                      <a:pos x="2" y="342"/>
                    </a:cxn>
                    <a:cxn ang="0">
                      <a:pos x="4" y="342"/>
                    </a:cxn>
                    <a:cxn ang="0">
                      <a:pos x="4" y="335"/>
                    </a:cxn>
                    <a:cxn ang="0">
                      <a:pos x="4" y="327"/>
                    </a:cxn>
                    <a:cxn ang="0">
                      <a:pos x="4" y="327"/>
                    </a:cxn>
                    <a:cxn ang="0">
                      <a:pos x="3" y="255"/>
                    </a:cxn>
                    <a:cxn ang="0">
                      <a:pos x="3" y="233"/>
                    </a:cxn>
                    <a:cxn ang="0">
                      <a:pos x="1" y="233"/>
                    </a:cxn>
                    <a:cxn ang="0">
                      <a:pos x="1" y="254"/>
                    </a:cxn>
                    <a:cxn ang="0">
                      <a:pos x="3" y="254"/>
                    </a:cxn>
                    <a:cxn ang="0">
                      <a:pos x="3" y="233"/>
                    </a:cxn>
                    <a:cxn ang="0">
                      <a:pos x="2" y="102"/>
                    </a:cxn>
                    <a:cxn ang="0">
                      <a:pos x="0" y="102"/>
                    </a:cxn>
                    <a:cxn ang="0">
                      <a:pos x="0" y="156"/>
                    </a:cxn>
                    <a:cxn ang="0">
                      <a:pos x="1" y="232"/>
                    </a:cxn>
                    <a:cxn ang="0">
                      <a:pos x="3" y="232"/>
                    </a:cxn>
                    <a:cxn ang="0">
                      <a:pos x="2" y="108"/>
                    </a:cxn>
                    <a:cxn ang="0">
                      <a:pos x="2" y="102"/>
                    </a:cxn>
                    <a:cxn ang="0">
                      <a:pos x="15" y="0"/>
                    </a:cxn>
                    <a:cxn ang="0">
                      <a:pos x="13" y="0"/>
                    </a:cxn>
                    <a:cxn ang="0">
                      <a:pos x="0" y="93"/>
                    </a:cxn>
                    <a:cxn ang="0">
                      <a:pos x="0" y="101"/>
                    </a:cxn>
                    <a:cxn ang="0">
                      <a:pos x="2" y="101"/>
                    </a:cxn>
                    <a:cxn ang="0">
                      <a:pos x="15" y="0"/>
                    </a:cxn>
                  </a:cxnLst>
                  <a:rect l="0" t="0" r="r" b="b"/>
                  <a:pathLst>
                    <a:path w="15" h="429">
                      <a:moveTo>
                        <a:pt x="4" y="343"/>
                      </a:moveTo>
                      <a:cubicBezTo>
                        <a:pt x="2" y="343"/>
                        <a:pt x="2" y="343"/>
                        <a:pt x="2" y="343"/>
                      </a:cubicBezTo>
                      <a:cubicBezTo>
                        <a:pt x="2" y="347"/>
                        <a:pt x="2" y="351"/>
                        <a:pt x="2" y="355"/>
                      </a:cubicBezTo>
                      <a:cubicBezTo>
                        <a:pt x="2" y="374"/>
                        <a:pt x="2" y="401"/>
                        <a:pt x="3" y="429"/>
                      </a:cubicBezTo>
                      <a:cubicBezTo>
                        <a:pt x="5" y="429"/>
                        <a:pt x="5" y="429"/>
                        <a:pt x="5" y="429"/>
                      </a:cubicBezTo>
                      <a:cubicBezTo>
                        <a:pt x="4" y="401"/>
                        <a:pt x="4" y="374"/>
                        <a:pt x="4" y="355"/>
                      </a:cubicBezTo>
                      <a:cubicBezTo>
                        <a:pt x="4" y="351"/>
                        <a:pt x="4" y="347"/>
                        <a:pt x="4" y="343"/>
                      </a:cubicBezTo>
                      <a:moveTo>
                        <a:pt x="3" y="255"/>
                      </a:moveTo>
                      <a:cubicBezTo>
                        <a:pt x="1" y="255"/>
                        <a:pt x="1" y="255"/>
                        <a:pt x="1" y="255"/>
                      </a:cubicBezTo>
                      <a:cubicBezTo>
                        <a:pt x="2" y="327"/>
                        <a:pt x="2" y="327"/>
                        <a:pt x="2" y="327"/>
                      </a:cubicBezTo>
                      <a:cubicBezTo>
                        <a:pt x="2" y="327"/>
                        <a:pt x="2" y="333"/>
                        <a:pt x="2" y="342"/>
                      </a:cubicBezTo>
                      <a:cubicBezTo>
                        <a:pt x="4" y="342"/>
                        <a:pt x="4" y="342"/>
                        <a:pt x="4" y="342"/>
                      </a:cubicBezTo>
                      <a:cubicBezTo>
                        <a:pt x="4" y="339"/>
                        <a:pt x="4" y="337"/>
                        <a:pt x="4" y="335"/>
                      </a:cubicBezTo>
                      <a:cubicBezTo>
                        <a:pt x="4" y="330"/>
                        <a:pt x="4" y="327"/>
                        <a:pt x="4" y="327"/>
                      </a:cubicBezTo>
                      <a:cubicBezTo>
                        <a:pt x="4" y="327"/>
                        <a:pt x="4" y="327"/>
                        <a:pt x="4" y="327"/>
                      </a:cubicBezTo>
                      <a:cubicBezTo>
                        <a:pt x="3" y="255"/>
                        <a:pt x="3" y="255"/>
                        <a:pt x="3" y="255"/>
                      </a:cubicBezTo>
                      <a:moveTo>
                        <a:pt x="3" y="233"/>
                      </a:moveTo>
                      <a:cubicBezTo>
                        <a:pt x="1" y="233"/>
                        <a:pt x="1" y="233"/>
                        <a:pt x="1" y="233"/>
                      </a:cubicBezTo>
                      <a:cubicBezTo>
                        <a:pt x="1" y="254"/>
                        <a:pt x="1" y="254"/>
                        <a:pt x="1" y="254"/>
                      </a:cubicBezTo>
                      <a:cubicBezTo>
                        <a:pt x="3" y="254"/>
                        <a:pt x="3" y="254"/>
                        <a:pt x="3" y="254"/>
                      </a:cubicBezTo>
                      <a:cubicBezTo>
                        <a:pt x="3" y="233"/>
                        <a:pt x="3" y="233"/>
                        <a:pt x="3" y="233"/>
                      </a:cubicBezTo>
                      <a:moveTo>
                        <a:pt x="2" y="102"/>
                      </a:moveTo>
                      <a:cubicBezTo>
                        <a:pt x="0" y="102"/>
                        <a:pt x="0" y="102"/>
                        <a:pt x="0" y="102"/>
                      </a:cubicBezTo>
                      <a:cubicBezTo>
                        <a:pt x="0" y="156"/>
                        <a:pt x="0" y="156"/>
                        <a:pt x="0" y="156"/>
                      </a:cubicBezTo>
                      <a:cubicBezTo>
                        <a:pt x="1" y="232"/>
                        <a:pt x="1" y="232"/>
                        <a:pt x="1" y="232"/>
                      </a:cubicBezTo>
                      <a:cubicBezTo>
                        <a:pt x="3" y="232"/>
                        <a:pt x="3" y="232"/>
                        <a:pt x="3" y="232"/>
                      </a:cubicBezTo>
                      <a:cubicBezTo>
                        <a:pt x="2" y="108"/>
                        <a:pt x="2" y="108"/>
                        <a:pt x="2" y="108"/>
                      </a:cubicBezTo>
                      <a:cubicBezTo>
                        <a:pt x="2" y="106"/>
                        <a:pt x="2" y="104"/>
                        <a:pt x="2" y="102"/>
                      </a:cubicBezTo>
                      <a:moveTo>
                        <a:pt x="15" y="0"/>
                      </a:moveTo>
                      <a:cubicBezTo>
                        <a:pt x="13" y="0"/>
                        <a:pt x="13" y="0"/>
                        <a:pt x="13" y="0"/>
                      </a:cubicBezTo>
                      <a:cubicBezTo>
                        <a:pt x="7" y="26"/>
                        <a:pt x="2" y="57"/>
                        <a:pt x="0" y="93"/>
                      </a:cubicBezTo>
                      <a:cubicBezTo>
                        <a:pt x="0" y="101"/>
                        <a:pt x="0" y="101"/>
                        <a:pt x="0" y="101"/>
                      </a:cubicBezTo>
                      <a:cubicBezTo>
                        <a:pt x="2" y="101"/>
                        <a:pt x="2" y="101"/>
                        <a:pt x="2" y="101"/>
                      </a:cubicBezTo>
                      <a:cubicBezTo>
                        <a:pt x="3" y="62"/>
                        <a:pt x="9" y="28"/>
                        <a:pt x="1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37"/>
                <p:cNvSpPr>
                  <a:spLocks/>
                </p:cNvSpPr>
                <p:nvPr/>
              </p:nvSpPr>
              <p:spPr bwMode="auto">
                <a:xfrm>
                  <a:off x="-3795"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38"/>
                <p:cNvSpPr>
                  <a:spLocks/>
                </p:cNvSpPr>
                <p:nvPr/>
              </p:nvSpPr>
              <p:spPr bwMode="auto">
                <a:xfrm>
                  <a:off x="-3797" y="2861"/>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39"/>
                <p:cNvSpPr>
                  <a:spLocks/>
                </p:cNvSpPr>
                <p:nvPr/>
              </p:nvSpPr>
              <p:spPr bwMode="auto">
                <a:xfrm>
                  <a:off x="-3793" y="3278"/>
                  <a:ext cx="15" cy="244"/>
                </a:xfrm>
                <a:custGeom>
                  <a:avLst/>
                  <a:gdLst/>
                  <a:ahLst/>
                  <a:cxnLst>
                    <a:cxn ang="0">
                      <a:pos x="2" y="0"/>
                    </a:cxn>
                    <a:cxn ang="0">
                      <a:pos x="0" y="0"/>
                    </a:cxn>
                    <a:cxn ang="0">
                      <a:pos x="4" y="103"/>
                    </a:cxn>
                    <a:cxn ang="0">
                      <a:pos x="6" y="102"/>
                    </a:cxn>
                    <a:cxn ang="0">
                      <a:pos x="3" y="31"/>
                    </a:cxn>
                    <a:cxn ang="0">
                      <a:pos x="1" y="31"/>
                    </a:cxn>
                    <a:cxn ang="0">
                      <a:pos x="1" y="31"/>
                    </a:cxn>
                    <a:cxn ang="0">
                      <a:pos x="3" y="31"/>
                    </a:cxn>
                    <a:cxn ang="0">
                      <a:pos x="2" y="0"/>
                    </a:cxn>
                  </a:cxnLst>
                  <a:rect l="0" t="0" r="r" b="b"/>
                  <a:pathLst>
                    <a:path w="6" h="103">
                      <a:moveTo>
                        <a:pt x="2" y="0"/>
                      </a:moveTo>
                      <a:cubicBezTo>
                        <a:pt x="0" y="0"/>
                        <a:pt x="0" y="0"/>
                        <a:pt x="0" y="0"/>
                      </a:cubicBezTo>
                      <a:cubicBezTo>
                        <a:pt x="1" y="35"/>
                        <a:pt x="2" y="73"/>
                        <a:pt x="4" y="103"/>
                      </a:cubicBezTo>
                      <a:cubicBezTo>
                        <a:pt x="6" y="102"/>
                        <a:pt x="6" y="102"/>
                        <a:pt x="6" y="102"/>
                      </a:cubicBezTo>
                      <a:cubicBezTo>
                        <a:pt x="5" y="82"/>
                        <a:pt x="3" y="57"/>
                        <a:pt x="3" y="31"/>
                      </a:cubicBezTo>
                      <a:cubicBezTo>
                        <a:pt x="1" y="31"/>
                        <a:pt x="1" y="31"/>
                        <a:pt x="1" y="31"/>
                      </a:cubicBezTo>
                      <a:cubicBezTo>
                        <a:pt x="1" y="31"/>
                        <a:pt x="1" y="31"/>
                        <a:pt x="1" y="31"/>
                      </a:cubicBezTo>
                      <a:cubicBezTo>
                        <a:pt x="3" y="31"/>
                        <a:pt x="3" y="31"/>
                        <a:pt x="3" y="31"/>
                      </a:cubicBezTo>
                      <a:cubicBezTo>
                        <a:pt x="2" y="20"/>
                        <a:pt x="2" y="1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40"/>
                <p:cNvSpPr>
                  <a:spLocks/>
                </p:cNvSpPr>
                <p:nvPr/>
              </p:nvSpPr>
              <p:spPr bwMode="auto">
                <a:xfrm>
                  <a:off x="-3797" y="2809"/>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1"/>
                <p:cNvSpPr>
                  <a:spLocks/>
                </p:cNvSpPr>
                <p:nvPr/>
              </p:nvSpPr>
              <p:spPr bwMode="auto">
                <a:xfrm>
                  <a:off x="-3793" y="3276"/>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42"/>
                <p:cNvSpPr>
                  <a:spLocks/>
                </p:cNvSpPr>
                <p:nvPr/>
              </p:nvSpPr>
              <p:spPr bwMode="auto">
                <a:xfrm>
                  <a:off x="-3790"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43"/>
                <p:cNvSpPr>
                  <a:spLocks/>
                </p:cNvSpPr>
                <p:nvPr/>
              </p:nvSpPr>
              <p:spPr bwMode="auto">
                <a:xfrm>
                  <a:off x="-38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44"/>
                <p:cNvSpPr>
                  <a:spLocks/>
                </p:cNvSpPr>
                <p:nvPr/>
              </p:nvSpPr>
              <p:spPr bwMode="auto">
                <a:xfrm>
                  <a:off x="-3769" y="2256"/>
                  <a:ext cx="7" cy="3"/>
                </a:xfrm>
                <a:custGeom>
                  <a:avLst/>
                  <a:gdLst/>
                  <a:ahLst/>
                  <a:cxnLst>
                    <a:cxn ang="0">
                      <a:pos x="3" y="0"/>
                    </a:cxn>
                    <a:cxn ang="0">
                      <a:pos x="0" y="0"/>
                    </a:cxn>
                    <a:cxn ang="0">
                      <a:pos x="0" y="1"/>
                    </a:cxn>
                    <a:cxn ang="0">
                      <a:pos x="2" y="1"/>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0"/>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45"/>
                <p:cNvSpPr>
                  <a:spLocks noEditPoints="1"/>
                </p:cNvSpPr>
                <p:nvPr/>
              </p:nvSpPr>
              <p:spPr bwMode="auto">
                <a:xfrm>
                  <a:off x="-3669" y="1986"/>
                  <a:ext cx="168" cy="1290"/>
                </a:xfrm>
                <a:custGeom>
                  <a:avLst/>
                  <a:gdLst/>
                  <a:ahLst/>
                  <a:cxnLst>
                    <a:cxn ang="0">
                      <a:pos x="14" y="458"/>
                    </a:cxn>
                    <a:cxn ang="0">
                      <a:pos x="12" y="458"/>
                    </a:cxn>
                    <a:cxn ang="0">
                      <a:pos x="0" y="544"/>
                    </a:cxn>
                    <a:cxn ang="0">
                      <a:pos x="2" y="544"/>
                    </a:cxn>
                    <a:cxn ang="0">
                      <a:pos x="14" y="458"/>
                    </a:cxn>
                    <a:cxn ang="0">
                      <a:pos x="28" y="348"/>
                    </a:cxn>
                    <a:cxn ang="0">
                      <a:pos x="26" y="348"/>
                    </a:cxn>
                    <a:cxn ang="0">
                      <a:pos x="13" y="442"/>
                    </a:cxn>
                    <a:cxn ang="0">
                      <a:pos x="13" y="442"/>
                    </a:cxn>
                    <a:cxn ang="0">
                      <a:pos x="13" y="442"/>
                    </a:cxn>
                    <a:cxn ang="0">
                      <a:pos x="13" y="446"/>
                    </a:cxn>
                    <a:cxn ang="0">
                      <a:pos x="12" y="457"/>
                    </a:cxn>
                    <a:cxn ang="0">
                      <a:pos x="14" y="457"/>
                    </a:cxn>
                    <a:cxn ang="0">
                      <a:pos x="15" y="443"/>
                    </a:cxn>
                    <a:cxn ang="0">
                      <a:pos x="27" y="370"/>
                    </a:cxn>
                    <a:cxn ang="0">
                      <a:pos x="27" y="370"/>
                    </a:cxn>
                    <a:cxn ang="0">
                      <a:pos x="27" y="369"/>
                    </a:cxn>
                    <a:cxn ang="0">
                      <a:pos x="27" y="369"/>
                    </a:cxn>
                    <a:cxn ang="0">
                      <a:pos x="28" y="348"/>
                    </a:cxn>
                    <a:cxn ang="0">
                      <a:pos x="29" y="217"/>
                    </a:cxn>
                    <a:cxn ang="0">
                      <a:pos x="27" y="217"/>
                    </a:cxn>
                    <a:cxn ang="0">
                      <a:pos x="27" y="220"/>
                    </a:cxn>
                    <a:cxn ang="0">
                      <a:pos x="27" y="223"/>
                    </a:cxn>
                    <a:cxn ang="0">
                      <a:pos x="28" y="258"/>
                    </a:cxn>
                    <a:cxn ang="0">
                      <a:pos x="26" y="347"/>
                    </a:cxn>
                    <a:cxn ang="0">
                      <a:pos x="28" y="347"/>
                    </a:cxn>
                    <a:cxn ang="0">
                      <a:pos x="30" y="258"/>
                    </a:cxn>
                    <a:cxn ang="0">
                      <a:pos x="29" y="223"/>
                    </a:cxn>
                    <a:cxn ang="0">
                      <a:pos x="29" y="220"/>
                    </a:cxn>
                    <a:cxn ang="0">
                      <a:pos x="29" y="217"/>
                    </a:cxn>
                    <a:cxn ang="0">
                      <a:pos x="39" y="115"/>
                    </a:cxn>
                    <a:cxn ang="0">
                      <a:pos x="37" y="115"/>
                    </a:cxn>
                    <a:cxn ang="0">
                      <a:pos x="27" y="216"/>
                    </a:cxn>
                    <a:cxn ang="0">
                      <a:pos x="29" y="216"/>
                    </a:cxn>
                    <a:cxn ang="0">
                      <a:pos x="39" y="115"/>
                    </a:cxn>
                    <a:cxn ang="0">
                      <a:pos x="71" y="0"/>
                    </a:cxn>
                    <a:cxn ang="0">
                      <a:pos x="69" y="0"/>
                    </a:cxn>
                    <a:cxn ang="0">
                      <a:pos x="69" y="0"/>
                    </a:cxn>
                    <a:cxn ang="0">
                      <a:pos x="37" y="114"/>
                    </a:cxn>
                    <a:cxn ang="0">
                      <a:pos x="39" y="114"/>
                    </a:cxn>
                    <a:cxn ang="0">
                      <a:pos x="50" y="63"/>
                    </a:cxn>
                    <a:cxn ang="0">
                      <a:pos x="64" y="17"/>
                    </a:cxn>
                    <a:cxn ang="0">
                      <a:pos x="69" y="5"/>
                    </a:cxn>
                    <a:cxn ang="0">
                      <a:pos x="71" y="1"/>
                    </a:cxn>
                    <a:cxn ang="0">
                      <a:pos x="71" y="1"/>
                    </a:cxn>
                    <a:cxn ang="0">
                      <a:pos x="71" y="1"/>
                    </a:cxn>
                    <a:cxn ang="0">
                      <a:pos x="71" y="0"/>
                    </a:cxn>
                  </a:cxnLst>
                  <a:rect l="0" t="0" r="r" b="b"/>
                  <a:pathLst>
                    <a:path w="71" h="544">
                      <a:moveTo>
                        <a:pt x="14" y="458"/>
                      </a:moveTo>
                      <a:cubicBezTo>
                        <a:pt x="12" y="458"/>
                        <a:pt x="12" y="458"/>
                        <a:pt x="12" y="458"/>
                      </a:cubicBezTo>
                      <a:cubicBezTo>
                        <a:pt x="11" y="476"/>
                        <a:pt x="8" y="508"/>
                        <a:pt x="0" y="544"/>
                      </a:cubicBezTo>
                      <a:cubicBezTo>
                        <a:pt x="2" y="544"/>
                        <a:pt x="2" y="544"/>
                        <a:pt x="2" y="544"/>
                      </a:cubicBezTo>
                      <a:cubicBezTo>
                        <a:pt x="10" y="507"/>
                        <a:pt x="13" y="476"/>
                        <a:pt x="14" y="458"/>
                      </a:cubicBezTo>
                      <a:moveTo>
                        <a:pt x="28" y="348"/>
                      </a:moveTo>
                      <a:cubicBezTo>
                        <a:pt x="26" y="348"/>
                        <a:pt x="26" y="348"/>
                        <a:pt x="26" y="348"/>
                      </a:cubicBezTo>
                      <a:cubicBezTo>
                        <a:pt x="24" y="387"/>
                        <a:pt x="20" y="411"/>
                        <a:pt x="13" y="442"/>
                      </a:cubicBezTo>
                      <a:cubicBezTo>
                        <a:pt x="13" y="442"/>
                        <a:pt x="13" y="442"/>
                        <a:pt x="13" y="442"/>
                      </a:cubicBezTo>
                      <a:cubicBezTo>
                        <a:pt x="13" y="442"/>
                        <a:pt x="13" y="442"/>
                        <a:pt x="13" y="442"/>
                      </a:cubicBezTo>
                      <a:cubicBezTo>
                        <a:pt x="13" y="442"/>
                        <a:pt x="13" y="444"/>
                        <a:pt x="13" y="446"/>
                      </a:cubicBezTo>
                      <a:cubicBezTo>
                        <a:pt x="13" y="449"/>
                        <a:pt x="13" y="452"/>
                        <a:pt x="12" y="457"/>
                      </a:cubicBezTo>
                      <a:cubicBezTo>
                        <a:pt x="14" y="457"/>
                        <a:pt x="14" y="457"/>
                        <a:pt x="14" y="457"/>
                      </a:cubicBezTo>
                      <a:cubicBezTo>
                        <a:pt x="15" y="448"/>
                        <a:pt x="15" y="443"/>
                        <a:pt x="15" y="443"/>
                      </a:cubicBezTo>
                      <a:cubicBezTo>
                        <a:pt x="21" y="418"/>
                        <a:pt x="24" y="397"/>
                        <a:pt x="27" y="370"/>
                      </a:cubicBezTo>
                      <a:cubicBezTo>
                        <a:pt x="27" y="370"/>
                        <a:pt x="27" y="370"/>
                        <a:pt x="27" y="370"/>
                      </a:cubicBezTo>
                      <a:cubicBezTo>
                        <a:pt x="27" y="369"/>
                        <a:pt x="27" y="369"/>
                        <a:pt x="27" y="369"/>
                      </a:cubicBezTo>
                      <a:cubicBezTo>
                        <a:pt x="27" y="369"/>
                        <a:pt x="27" y="369"/>
                        <a:pt x="27" y="369"/>
                      </a:cubicBezTo>
                      <a:cubicBezTo>
                        <a:pt x="27" y="363"/>
                        <a:pt x="28" y="356"/>
                        <a:pt x="28" y="348"/>
                      </a:cubicBezTo>
                      <a:moveTo>
                        <a:pt x="29" y="217"/>
                      </a:moveTo>
                      <a:cubicBezTo>
                        <a:pt x="27" y="217"/>
                        <a:pt x="27" y="217"/>
                        <a:pt x="27" y="217"/>
                      </a:cubicBezTo>
                      <a:cubicBezTo>
                        <a:pt x="27" y="218"/>
                        <a:pt x="27" y="219"/>
                        <a:pt x="27" y="220"/>
                      </a:cubicBezTo>
                      <a:cubicBezTo>
                        <a:pt x="27" y="221"/>
                        <a:pt x="27" y="222"/>
                        <a:pt x="27" y="223"/>
                      </a:cubicBezTo>
                      <a:cubicBezTo>
                        <a:pt x="28" y="235"/>
                        <a:pt x="28" y="247"/>
                        <a:pt x="28" y="258"/>
                      </a:cubicBezTo>
                      <a:cubicBezTo>
                        <a:pt x="28" y="295"/>
                        <a:pt x="27" y="324"/>
                        <a:pt x="26" y="347"/>
                      </a:cubicBezTo>
                      <a:cubicBezTo>
                        <a:pt x="28" y="347"/>
                        <a:pt x="28" y="347"/>
                        <a:pt x="28" y="347"/>
                      </a:cubicBezTo>
                      <a:cubicBezTo>
                        <a:pt x="29" y="324"/>
                        <a:pt x="30" y="295"/>
                        <a:pt x="30" y="258"/>
                      </a:cubicBezTo>
                      <a:cubicBezTo>
                        <a:pt x="30" y="247"/>
                        <a:pt x="30" y="235"/>
                        <a:pt x="29" y="223"/>
                      </a:cubicBezTo>
                      <a:cubicBezTo>
                        <a:pt x="29" y="222"/>
                        <a:pt x="29" y="221"/>
                        <a:pt x="29" y="220"/>
                      </a:cubicBezTo>
                      <a:cubicBezTo>
                        <a:pt x="29" y="219"/>
                        <a:pt x="29" y="218"/>
                        <a:pt x="29" y="217"/>
                      </a:cubicBezTo>
                      <a:moveTo>
                        <a:pt x="39" y="115"/>
                      </a:moveTo>
                      <a:cubicBezTo>
                        <a:pt x="37" y="115"/>
                        <a:pt x="37" y="115"/>
                        <a:pt x="37" y="115"/>
                      </a:cubicBezTo>
                      <a:cubicBezTo>
                        <a:pt x="31" y="144"/>
                        <a:pt x="28" y="179"/>
                        <a:pt x="27" y="216"/>
                      </a:cubicBezTo>
                      <a:cubicBezTo>
                        <a:pt x="29" y="216"/>
                        <a:pt x="29" y="216"/>
                        <a:pt x="29" y="216"/>
                      </a:cubicBezTo>
                      <a:cubicBezTo>
                        <a:pt x="30" y="179"/>
                        <a:pt x="33" y="144"/>
                        <a:pt x="39" y="115"/>
                      </a:cubicBezTo>
                      <a:moveTo>
                        <a:pt x="71" y="0"/>
                      </a:moveTo>
                      <a:cubicBezTo>
                        <a:pt x="69" y="0"/>
                        <a:pt x="69" y="0"/>
                        <a:pt x="69" y="0"/>
                      </a:cubicBezTo>
                      <a:cubicBezTo>
                        <a:pt x="69" y="0"/>
                        <a:pt x="69" y="0"/>
                        <a:pt x="69" y="0"/>
                      </a:cubicBezTo>
                      <a:cubicBezTo>
                        <a:pt x="68" y="3"/>
                        <a:pt x="49" y="46"/>
                        <a:pt x="37" y="114"/>
                      </a:cubicBezTo>
                      <a:cubicBezTo>
                        <a:pt x="39" y="114"/>
                        <a:pt x="39" y="114"/>
                        <a:pt x="39" y="114"/>
                      </a:cubicBezTo>
                      <a:cubicBezTo>
                        <a:pt x="42" y="95"/>
                        <a:pt x="46" y="78"/>
                        <a:pt x="50" y="63"/>
                      </a:cubicBezTo>
                      <a:cubicBezTo>
                        <a:pt x="55" y="43"/>
                        <a:pt x="60" y="28"/>
                        <a:pt x="64" y="17"/>
                      </a:cubicBezTo>
                      <a:cubicBezTo>
                        <a:pt x="66" y="12"/>
                        <a:pt x="68" y="8"/>
                        <a:pt x="69" y="5"/>
                      </a:cubicBezTo>
                      <a:cubicBezTo>
                        <a:pt x="70" y="2"/>
                        <a:pt x="71" y="1"/>
                        <a:pt x="71" y="1"/>
                      </a:cubicBezTo>
                      <a:cubicBezTo>
                        <a:pt x="71" y="1"/>
                        <a:pt x="71" y="1"/>
                        <a:pt x="71" y="1"/>
                      </a:cubicBezTo>
                      <a:cubicBezTo>
                        <a:pt x="71" y="1"/>
                        <a:pt x="71" y="1"/>
                        <a:pt x="71" y="1"/>
                      </a:cubicBezTo>
                      <a:cubicBezTo>
                        <a:pt x="71" y="0"/>
                        <a:pt x="71" y="0"/>
                        <a:pt x="7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46"/>
                <p:cNvSpPr>
                  <a:spLocks/>
                </p:cNvSpPr>
                <p:nvPr/>
              </p:nvSpPr>
              <p:spPr bwMode="auto">
                <a:xfrm>
                  <a:off x="-3641"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47"/>
                <p:cNvSpPr>
                  <a:spLocks/>
                </p:cNvSpPr>
                <p:nvPr/>
              </p:nvSpPr>
              <p:spPr bwMode="auto">
                <a:xfrm>
                  <a:off x="-3606" y="2861"/>
                  <a:ext cx="1" cy="2"/>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48"/>
                <p:cNvSpPr>
                  <a:spLocks noEditPoints="1"/>
                </p:cNvSpPr>
                <p:nvPr/>
              </p:nvSpPr>
              <p:spPr bwMode="auto">
                <a:xfrm>
                  <a:off x="-3714" y="1522"/>
                  <a:ext cx="435" cy="1912"/>
                </a:xfrm>
                <a:custGeom>
                  <a:avLst/>
                  <a:gdLst/>
                  <a:ahLst/>
                  <a:cxnLst>
                    <a:cxn ang="0">
                      <a:pos x="13" y="772"/>
                    </a:cxn>
                    <a:cxn ang="0">
                      <a:pos x="11" y="772"/>
                    </a:cxn>
                    <a:cxn ang="0">
                      <a:pos x="0" y="807"/>
                    </a:cxn>
                    <a:cxn ang="0">
                      <a:pos x="1" y="807"/>
                    </a:cxn>
                    <a:cxn ang="0">
                      <a:pos x="13" y="772"/>
                    </a:cxn>
                    <a:cxn ang="0">
                      <a:pos x="20" y="741"/>
                    </a:cxn>
                    <a:cxn ang="0">
                      <a:pos x="18" y="741"/>
                    </a:cxn>
                    <a:cxn ang="0">
                      <a:pos x="11" y="772"/>
                    </a:cxn>
                    <a:cxn ang="0">
                      <a:pos x="13" y="772"/>
                    </a:cxn>
                    <a:cxn ang="0">
                      <a:pos x="20" y="741"/>
                    </a:cxn>
                    <a:cxn ang="0">
                      <a:pos x="119" y="99"/>
                    </a:cxn>
                    <a:cxn ang="0">
                      <a:pos x="116" y="99"/>
                    </a:cxn>
                    <a:cxn ang="0">
                      <a:pos x="88" y="195"/>
                    </a:cxn>
                    <a:cxn ang="0">
                      <a:pos x="90" y="195"/>
                    </a:cxn>
                    <a:cxn ang="0">
                      <a:pos x="119" y="99"/>
                    </a:cxn>
                    <a:cxn ang="0">
                      <a:pos x="183" y="0"/>
                    </a:cxn>
                    <a:cxn ang="0">
                      <a:pos x="182" y="0"/>
                    </a:cxn>
                    <a:cxn ang="0">
                      <a:pos x="117" y="98"/>
                    </a:cxn>
                    <a:cxn ang="0">
                      <a:pos x="119" y="98"/>
                    </a:cxn>
                    <a:cxn ang="0">
                      <a:pos x="149" y="41"/>
                    </a:cxn>
                    <a:cxn ang="0">
                      <a:pos x="173" y="10"/>
                    </a:cxn>
                    <a:cxn ang="0">
                      <a:pos x="181" y="4"/>
                    </a:cxn>
                    <a:cxn ang="0">
                      <a:pos x="183" y="2"/>
                    </a:cxn>
                    <a:cxn ang="0">
                      <a:pos x="184" y="2"/>
                    </a:cxn>
                    <a:cxn ang="0">
                      <a:pos x="183" y="0"/>
                    </a:cxn>
                  </a:cxnLst>
                  <a:rect l="0" t="0" r="r" b="b"/>
                  <a:pathLst>
                    <a:path w="184" h="807">
                      <a:moveTo>
                        <a:pt x="13" y="772"/>
                      </a:moveTo>
                      <a:cubicBezTo>
                        <a:pt x="11" y="772"/>
                        <a:pt x="11" y="772"/>
                        <a:pt x="11" y="772"/>
                      </a:cubicBezTo>
                      <a:cubicBezTo>
                        <a:pt x="7" y="784"/>
                        <a:pt x="4" y="795"/>
                        <a:pt x="0" y="807"/>
                      </a:cubicBezTo>
                      <a:cubicBezTo>
                        <a:pt x="1" y="807"/>
                        <a:pt x="1" y="807"/>
                        <a:pt x="1" y="807"/>
                      </a:cubicBezTo>
                      <a:cubicBezTo>
                        <a:pt x="6" y="796"/>
                        <a:pt x="9" y="784"/>
                        <a:pt x="13" y="772"/>
                      </a:cubicBezTo>
                      <a:moveTo>
                        <a:pt x="20" y="741"/>
                      </a:moveTo>
                      <a:cubicBezTo>
                        <a:pt x="18" y="741"/>
                        <a:pt x="18" y="741"/>
                        <a:pt x="18" y="741"/>
                      </a:cubicBezTo>
                      <a:cubicBezTo>
                        <a:pt x="16" y="751"/>
                        <a:pt x="14" y="761"/>
                        <a:pt x="11" y="772"/>
                      </a:cubicBezTo>
                      <a:cubicBezTo>
                        <a:pt x="13" y="772"/>
                        <a:pt x="13" y="772"/>
                        <a:pt x="13" y="772"/>
                      </a:cubicBezTo>
                      <a:cubicBezTo>
                        <a:pt x="16" y="761"/>
                        <a:pt x="18" y="751"/>
                        <a:pt x="20" y="741"/>
                      </a:cubicBezTo>
                      <a:moveTo>
                        <a:pt x="119" y="99"/>
                      </a:moveTo>
                      <a:cubicBezTo>
                        <a:pt x="116" y="99"/>
                        <a:pt x="116" y="99"/>
                        <a:pt x="116" y="99"/>
                      </a:cubicBezTo>
                      <a:cubicBezTo>
                        <a:pt x="106" y="124"/>
                        <a:pt x="96" y="156"/>
                        <a:pt x="88" y="195"/>
                      </a:cubicBezTo>
                      <a:cubicBezTo>
                        <a:pt x="90" y="195"/>
                        <a:pt x="90" y="195"/>
                        <a:pt x="90" y="195"/>
                      </a:cubicBezTo>
                      <a:cubicBezTo>
                        <a:pt x="98" y="156"/>
                        <a:pt x="108" y="124"/>
                        <a:pt x="119" y="99"/>
                      </a:cubicBezTo>
                      <a:moveTo>
                        <a:pt x="183" y="0"/>
                      </a:moveTo>
                      <a:cubicBezTo>
                        <a:pt x="182" y="0"/>
                        <a:pt x="182" y="0"/>
                        <a:pt x="182" y="0"/>
                      </a:cubicBezTo>
                      <a:cubicBezTo>
                        <a:pt x="179" y="2"/>
                        <a:pt x="146" y="26"/>
                        <a:pt x="117" y="98"/>
                      </a:cubicBezTo>
                      <a:cubicBezTo>
                        <a:pt x="119" y="98"/>
                        <a:pt x="119" y="98"/>
                        <a:pt x="119" y="98"/>
                      </a:cubicBezTo>
                      <a:cubicBezTo>
                        <a:pt x="129" y="74"/>
                        <a:pt x="139" y="55"/>
                        <a:pt x="149" y="41"/>
                      </a:cubicBezTo>
                      <a:cubicBezTo>
                        <a:pt x="158" y="26"/>
                        <a:pt x="167" y="16"/>
                        <a:pt x="173" y="10"/>
                      </a:cubicBezTo>
                      <a:cubicBezTo>
                        <a:pt x="177" y="7"/>
                        <a:pt x="179" y="5"/>
                        <a:pt x="181" y="4"/>
                      </a:cubicBezTo>
                      <a:cubicBezTo>
                        <a:pt x="182" y="3"/>
                        <a:pt x="182" y="3"/>
                        <a:pt x="183" y="2"/>
                      </a:cubicBezTo>
                      <a:cubicBezTo>
                        <a:pt x="184" y="2"/>
                        <a:pt x="184" y="2"/>
                        <a:pt x="184" y="2"/>
                      </a:cubicBezTo>
                      <a:cubicBezTo>
                        <a:pt x="183" y="0"/>
                        <a:pt x="183" y="0"/>
                        <a:pt x="18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49"/>
                <p:cNvSpPr>
                  <a:spLocks/>
                </p:cNvSpPr>
                <p:nvPr/>
              </p:nvSpPr>
              <p:spPr bwMode="auto">
                <a:xfrm>
                  <a:off x="-3440"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50"/>
                <p:cNvSpPr>
                  <a:spLocks/>
                </p:cNvSpPr>
                <p:nvPr/>
              </p:nvSpPr>
              <p:spPr bwMode="auto">
                <a:xfrm>
                  <a:off x="-3608"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51"/>
                <p:cNvSpPr>
                  <a:spLocks/>
                </p:cNvSpPr>
                <p:nvPr/>
              </p:nvSpPr>
              <p:spPr bwMode="auto">
                <a:xfrm>
                  <a:off x="-3672"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52"/>
                <p:cNvSpPr>
                  <a:spLocks/>
                </p:cNvSpPr>
                <p:nvPr/>
              </p:nvSpPr>
              <p:spPr bwMode="auto">
                <a:xfrm>
                  <a:off x="-3688" y="3351"/>
                  <a:ext cx="4"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53"/>
                <p:cNvSpPr>
                  <a:spLocks/>
                </p:cNvSpPr>
                <p:nvPr/>
              </p:nvSpPr>
              <p:spPr bwMode="auto">
                <a:xfrm>
                  <a:off x="-36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54"/>
                <p:cNvSpPr>
                  <a:spLocks/>
                </p:cNvSpPr>
                <p:nvPr/>
              </p:nvSpPr>
              <p:spPr bwMode="auto">
                <a:xfrm>
                  <a:off x="-3582"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55"/>
                <p:cNvSpPr>
                  <a:spLocks noEditPoints="1"/>
                </p:cNvSpPr>
                <p:nvPr/>
              </p:nvSpPr>
              <p:spPr bwMode="auto">
                <a:xfrm>
                  <a:off x="-3395" y="1986"/>
                  <a:ext cx="45" cy="270"/>
                </a:xfrm>
                <a:custGeom>
                  <a:avLst/>
                  <a:gdLst/>
                  <a:ahLst/>
                  <a:cxnLst>
                    <a:cxn ang="0">
                      <a:pos x="3" y="101"/>
                    </a:cxn>
                    <a:cxn ang="0">
                      <a:pos x="1" y="101"/>
                    </a:cxn>
                    <a:cxn ang="0">
                      <a:pos x="0" y="114"/>
                    </a:cxn>
                    <a:cxn ang="0">
                      <a:pos x="2" y="114"/>
                    </a:cxn>
                    <a:cxn ang="0">
                      <a:pos x="3" y="101"/>
                    </a:cxn>
                    <a:cxn ang="0">
                      <a:pos x="19" y="0"/>
                    </a:cxn>
                    <a:cxn ang="0">
                      <a:pos x="17" y="0"/>
                    </a:cxn>
                    <a:cxn ang="0">
                      <a:pos x="17" y="2"/>
                    </a:cxn>
                    <a:cxn ang="0">
                      <a:pos x="17" y="2"/>
                    </a:cxn>
                    <a:cxn ang="0">
                      <a:pos x="16" y="10"/>
                    </a:cxn>
                    <a:cxn ang="0">
                      <a:pos x="13" y="25"/>
                    </a:cxn>
                    <a:cxn ang="0">
                      <a:pos x="1" y="100"/>
                    </a:cxn>
                    <a:cxn ang="0">
                      <a:pos x="3" y="100"/>
                    </a:cxn>
                    <a:cxn ang="0">
                      <a:pos x="15" y="25"/>
                    </a:cxn>
                    <a:cxn ang="0">
                      <a:pos x="19" y="2"/>
                    </a:cxn>
                    <a:cxn ang="0">
                      <a:pos x="19" y="2"/>
                    </a:cxn>
                    <a:cxn ang="0">
                      <a:pos x="19" y="2"/>
                    </a:cxn>
                    <a:cxn ang="0">
                      <a:pos x="19" y="0"/>
                    </a:cxn>
                  </a:cxnLst>
                  <a:rect l="0" t="0" r="r" b="b"/>
                  <a:pathLst>
                    <a:path w="19" h="114">
                      <a:moveTo>
                        <a:pt x="3" y="101"/>
                      </a:moveTo>
                      <a:cubicBezTo>
                        <a:pt x="1" y="101"/>
                        <a:pt x="1" y="101"/>
                        <a:pt x="1" y="101"/>
                      </a:cubicBezTo>
                      <a:cubicBezTo>
                        <a:pt x="0" y="105"/>
                        <a:pt x="0" y="109"/>
                        <a:pt x="0" y="114"/>
                      </a:cubicBezTo>
                      <a:cubicBezTo>
                        <a:pt x="2" y="114"/>
                        <a:pt x="2" y="114"/>
                        <a:pt x="2" y="114"/>
                      </a:cubicBezTo>
                      <a:cubicBezTo>
                        <a:pt x="2" y="109"/>
                        <a:pt x="2" y="105"/>
                        <a:pt x="3" y="101"/>
                      </a:cubicBezTo>
                      <a:moveTo>
                        <a:pt x="19" y="0"/>
                      </a:moveTo>
                      <a:cubicBezTo>
                        <a:pt x="17" y="0"/>
                        <a:pt x="17" y="0"/>
                        <a:pt x="17" y="0"/>
                      </a:cubicBezTo>
                      <a:cubicBezTo>
                        <a:pt x="17" y="0"/>
                        <a:pt x="17" y="1"/>
                        <a:pt x="17" y="2"/>
                      </a:cubicBezTo>
                      <a:cubicBezTo>
                        <a:pt x="17" y="2"/>
                        <a:pt x="17" y="2"/>
                        <a:pt x="17" y="2"/>
                      </a:cubicBezTo>
                      <a:cubicBezTo>
                        <a:pt x="17" y="2"/>
                        <a:pt x="16" y="5"/>
                        <a:pt x="16" y="10"/>
                      </a:cubicBezTo>
                      <a:cubicBezTo>
                        <a:pt x="15" y="14"/>
                        <a:pt x="14" y="20"/>
                        <a:pt x="13" y="25"/>
                      </a:cubicBezTo>
                      <a:cubicBezTo>
                        <a:pt x="12" y="36"/>
                        <a:pt x="5" y="62"/>
                        <a:pt x="1" y="100"/>
                      </a:cubicBezTo>
                      <a:cubicBezTo>
                        <a:pt x="3" y="100"/>
                        <a:pt x="3" y="100"/>
                        <a:pt x="3" y="100"/>
                      </a:cubicBezTo>
                      <a:cubicBezTo>
                        <a:pt x="7" y="63"/>
                        <a:pt x="14" y="36"/>
                        <a:pt x="15" y="25"/>
                      </a:cubicBezTo>
                      <a:cubicBezTo>
                        <a:pt x="17" y="15"/>
                        <a:pt x="19" y="2"/>
                        <a:pt x="19" y="2"/>
                      </a:cubicBezTo>
                      <a:cubicBezTo>
                        <a:pt x="19" y="2"/>
                        <a:pt x="19" y="2"/>
                        <a:pt x="19" y="2"/>
                      </a:cubicBezTo>
                      <a:cubicBezTo>
                        <a:pt x="19" y="2"/>
                        <a:pt x="19" y="2"/>
                        <a:pt x="19" y="2"/>
                      </a:cubicBezTo>
                      <a:cubicBezTo>
                        <a:pt x="19" y="1"/>
                        <a:pt x="19" y="0"/>
                        <a:pt x="1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56"/>
                <p:cNvSpPr>
                  <a:spLocks/>
                </p:cNvSpPr>
                <p:nvPr/>
              </p:nvSpPr>
              <p:spPr bwMode="auto">
                <a:xfrm>
                  <a:off x="-3393"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57"/>
                <p:cNvSpPr>
                  <a:spLocks noEditPoints="1"/>
                </p:cNvSpPr>
                <p:nvPr/>
              </p:nvSpPr>
              <p:spPr bwMode="auto">
                <a:xfrm>
                  <a:off x="-3355" y="1522"/>
                  <a:ext cx="119" cy="462"/>
                </a:xfrm>
                <a:custGeom>
                  <a:avLst/>
                  <a:gdLst/>
                  <a:ahLst/>
                  <a:cxnLst>
                    <a:cxn ang="0">
                      <a:pos x="12" y="99"/>
                    </a:cxn>
                    <a:cxn ang="0">
                      <a:pos x="9" y="99"/>
                    </a:cxn>
                    <a:cxn ang="0">
                      <a:pos x="0" y="195"/>
                    </a:cxn>
                    <a:cxn ang="0">
                      <a:pos x="2" y="195"/>
                    </a:cxn>
                    <a:cxn ang="0">
                      <a:pos x="12" y="99"/>
                    </a:cxn>
                    <a:cxn ang="0">
                      <a:pos x="19" y="68"/>
                    </a:cxn>
                    <a:cxn ang="0">
                      <a:pos x="17" y="68"/>
                    </a:cxn>
                    <a:cxn ang="0">
                      <a:pos x="10" y="98"/>
                    </a:cxn>
                    <a:cxn ang="0">
                      <a:pos x="12" y="98"/>
                    </a:cxn>
                    <a:cxn ang="0">
                      <a:pos x="19" y="68"/>
                    </a:cxn>
                    <a:cxn ang="0">
                      <a:pos x="48" y="0"/>
                    </a:cxn>
                    <a:cxn ang="0">
                      <a:pos x="48" y="0"/>
                    </a:cxn>
                    <a:cxn ang="0">
                      <a:pos x="17" y="67"/>
                    </a:cxn>
                    <a:cxn ang="0">
                      <a:pos x="19" y="67"/>
                    </a:cxn>
                    <a:cxn ang="0">
                      <a:pos x="26" y="47"/>
                    </a:cxn>
                    <a:cxn ang="0">
                      <a:pos x="42" y="12"/>
                    </a:cxn>
                    <a:cxn ang="0">
                      <a:pos x="48" y="4"/>
                    </a:cxn>
                    <a:cxn ang="0">
                      <a:pos x="49" y="2"/>
                    </a:cxn>
                    <a:cxn ang="0">
                      <a:pos x="50" y="2"/>
                    </a:cxn>
                    <a:cxn ang="0">
                      <a:pos x="48" y="0"/>
                    </a:cxn>
                  </a:cxnLst>
                  <a:rect l="0" t="0" r="r" b="b"/>
                  <a:pathLst>
                    <a:path w="50" h="195">
                      <a:moveTo>
                        <a:pt x="12" y="99"/>
                      </a:moveTo>
                      <a:cubicBezTo>
                        <a:pt x="9" y="99"/>
                        <a:pt x="9" y="99"/>
                        <a:pt x="9" y="99"/>
                      </a:cubicBezTo>
                      <a:cubicBezTo>
                        <a:pt x="4" y="125"/>
                        <a:pt x="0" y="157"/>
                        <a:pt x="0" y="195"/>
                      </a:cubicBezTo>
                      <a:cubicBezTo>
                        <a:pt x="2" y="195"/>
                        <a:pt x="2" y="195"/>
                        <a:pt x="2" y="195"/>
                      </a:cubicBezTo>
                      <a:cubicBezTo>
                        <a:pt x="2" y="157"/>
                        <a:pt x="6" y="125"/>
                        <a:pt x="12" y="99"/>
                      </a:cubicBezTo>
                      <a:moveTo>
                        <a:pt x="19" y="68"/>
                      </a:moveTo>
                      <a:cubicBezTo>
                        <a:pt x="17" y="68"/>
                        <a:pt x="17" y="68"/>
                        <a:pt x="17" y="68"/>
                      </a:cubicBezTo>
                      <a:cubicBezTo>
                        <a:pt x="14" y="77"/>
                        <a:pt x="12" y="87"/>
                        <a:pt x="10" y="98"/>
                      </a:cubicBezTo>
                      <a:cubicBezTo>
                        <a:pt x="12" y="98"/>
                        <a:pt x="12" y="98"/>
                        <a:pt x="12" y="98"/>
                      </a:cubicBezTo>
                      <a:cubicBezTo>
                        <a:pt x="14" y="87"/>
                        <a:pt x="16" y="77"/>
                        <a:pt x="19" y="68"/>
                      </a:cubicBezTo>
                      <a:moveTo>
                        <a:pt x="48" y="0"/>
                      </a:moveTo>
                      <a:cubicBezTo>
                        <a:pt x="48" y="0"/>
                        <a:pt x="48" y="0"/>
                        <a:pt x="48" y="0"/>
                      </a:cubicBezTo>
                      <a:cubicBezTo>
                        <a:pt x="48" y="0"/>
                        <a:pt x="31" y="21"/>
                        <a:pt x="17" y="67"/>
                      </a:cubicBezTo>
                      <a:cubicBezTo>
                        <a:pt x="19" y="67"/>
                        <a:pt x="19" y="67"/>
                        <a:pt x="19" y="67"/>
                      </a:cubicBezTo>
                      <a:cubicBezTo>
                        <a:pt x="22" y="60"/>
                        <a:pt x="24" y="53"/>
                        <a:pt x="26" y="47"/>
                      </a:cubicBezTo>
                      <a:cubicBezTo>
                        <a:pt x="32" y="31"/>
                        <a:pt x="38" y="20"/>
                        <a:pt x="42" y="12"/>
                      </a:cubicBezTo>
                      <a:cubicBezTo>
                        <a:pt x="45" y="9"/>
                        <a:pt x="46" y="6"/>
                        <a:pt x="48" y="4"/>
                      </a:cubicBezTo>
                      <a:cubicBezTo>
                        <a:pt x="48" y="3"/>
                        <a:pt x="49" y="3"/>
                        <a:pt x="49" y="2"/>
                      </a:cubicBezTo>
                      <a:cubicBezTo>
                        <a:pt x="50" y="2"/>
                        <a:pt x="50" y="2"/>
                        <a:pt x="50" y="2"/>
                      </a:cubicBezTo>
                      <a:cubicBezTo>
                        <a:pt x="48" y="0"/>
                        <a:pt x="48" y="0"/>
                        <a:pt x="4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58"/>
                <p:cNvSpPr>
                  <a:spLocks/>
                </p:cNvSpPr>
                <p:nvPr/>
              </p:nvSpPr>
              <p:spPr bwMode="auto">
                <a:xfrm>
                  <a:off x="-3333" y="1754"/>
                  <a:ext cx="7" cy="2"/>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1"/>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59"/>
                <p:cNvSpPr>
                  <a:spLocks/>
                </p:cNvSpPr>
                <p:nvPr/>
              </p:nvSpPr>
              <p:spPr bwMode="auto">
                <a:xfrm>
                  <a:off x="-3314" y="1681"/>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60"/>
                <p:cNvSpPr>
                  <a:spLocks noEditPoints="1"/>
                </p:cNvSpPr>
                <p:nvPr/>
              </p:nvSpPr>
              <p:spPr bwMode="auto">
                <a:xfrm>
                  <a:off x="-3556" y="2259"/>
                  <a:ext cx="166" cy="1017"/>
                </a:xfrm>
                <a:custGeom>
                  <a:avLst/>
                  <a:gdLst/>
                  <a:ahLst/>
                  <a:cxnLst>
                    <a:cxn ang="0">
                      <a:pos x="28" y="343"/>
                    </a:cxn>
                    <a:cxn ang="0">
                      <a:pos x="26" y="343"/>
                    </a:cxn>
                    <a:cxn ang="0">
                      <a:pos x="0" y="429"/>
                    </a:cxn>
                    <a:cxn ang="0">
                      <a:pos x="2" y="429"/>
                    </a:cxn>
                    <a:cxn ang="0">
                      <a:pos x="28" y="343"/>
                    </a:cxn>
                    <a:cxn ang="0">
                      <a:pos x="54" y="255"/>
                    </a:cxn>
                    <a:cxn ang="0">
                      <a:pos x="52" y="255"/>
                    </a:cxn>
                    <a:cxn ang="0">
                      <a:pos x="48" y="267"/>
                    </a:cxn>
                    <a:cxn ang="0">
                      <a:pos x="35" y="312"/>
                    </a:cxn>
                    <a:cxn ang="0">
                      <a:pos x="30" y="324"/>
                    </a:cxn>
                    <a:cxn ang="0">
                      <a:pos x="29" y="329"/>
                    </a:cxn>
                    <a:cxn ang="0">
                      <a:pos x="29" y="329"/>
                    </a:cxn>
                    <a:cxn ang="0">
                      <a:pos x="29" y="329"/>
                    </a:cxn>
                    <a:cxn ang="0">
                      <a:pos x="26" y="342"/>
                    </a:cxn>
                    <a:cxn ang="0">
                      <a:pos x="28" y="342"/>
                    </a:cxn>
                    <a:cxn ang="0">
                      <a:pos x="31" y="329"/>
                    </a:cxn>
                    <a:cxn ang="0">
                      <a:pos x="31" y="329"/>
                    </a:cxn>
                    <a:cxn ang="0">
                      <a:pos x="54" y="255"/>
                    </a:cxn>
                    <a:cxn ang="0">
                      <a:pos x="59" y="233"/>
                    </a:cxn>
                    <a:cxn ang="0">
                      <a:pos x="57" y="233"/>
                    </a:cxn>
                    <a:cxn ang="0">
                      <a:pos x="52" y="254"/>
                    </a:cxn>
                    <a:cxn ang="0">
                      <a:pos x="54" y="254"/>
                    </a:cxn>
                    <a:cxn ang="0">
                      <a:pos x="59" y="233"/>
                    </a:cxn>
                    <a:cxn ang="0">
                      <a:pos x="68" y="102"/>
                    </a:cxn>
                    <a:cxn ang="0">
                      <a:pos x="66" y="102"/>
                    </a:cxn>
                    <a:cxn ang="0">
                      <a:pos x="67" y="110"/>
                    </a:cxn>
                    <a:cxn ang="0">
                      <a:pos x="68" y="136"/>
                    </a:cxn>
                    <a:cxn ang="0">
                      <a:pos x="57" y="232"/>
                    </a:cxn>
                    <a:cxn ang="0">
                      <a:pos x="59" y="232"/>
                    </a:cxn>
                    <a:cxn ang="0">
                      <a:pos x="70" y="136"/>
                    </a:cxn>
                    <a:cxn ang="0">
                      <a:pos x="69" y="110"/>
                    </a:cxn>
                    <a:cxn ang="0">
                      <a:pos x="68" y="102"/>
                    </a:cxn>
                    <a:cxn ang="0">
                      <a:pos x="70" y="0"/>
                    </a:cxn>
                    <a:cxn ang="0">
                      <a:pos x="68" y="0"/>
                    </a:cxn>
                    <a:cxn ang="0">
                      <a:pos x="65" y="58"/>
                    </a:cxn>
                    <a:cxn ang="0">
                      <a:pos x="66" y="101"/>
                    </a:cxn>
                    <a:cxn ang="0">
                      <a:pos x="68" y="101"/>
                    </a:cxn>
                    <a:cxn ang="0">
                      <a:pos x="67" y="58"/>
                    </a:cxn>
                    <a:cxn ang="0">
                      <a:pos x="70" y="0"/>
                    </a:cxn>
                  </a:cxnLst>
                  <a:rect l="0" t="0" r="r" b="b"/>
                  <a:pathLst>
                    <a:path w="70" h="429">
                      <a:moveTo>
                        <a:pt x="28" y="343"/>
                      </a:moveTo>
                      <a:cubicBezTo>
                        <a:pt x="26" y="343"/>
                        <a:pt x="26" y="343"/>
                        <a:pt x="26" y="343"/>
                      </a:cubicBezTo>
                      <a:cubicBezTo>
                        <a:pt x="18" y="376"/>
                        <a:pt x="9" y="405"/>
                        <a:pt x="0" y="429"/>
                      </a:cubicBezTo>
                      <a:cubicBezTo>
                        <a:pt x="2" y="429"/>
                        <a:pt x="2" y="429"/>
                        <a:pt x="2" y="429"/>
                      </a:cubicBezTo>
                      <a:cubicBezTo>
                        <a:pt x="11" y="405"/>
                        <a:pt x="20" y="376"/>
                        <a:pt x="28" y="343"/>
                      </a:cubicBezTo>
                      <a:moveTo>
                        <a:pt x="54" y="255"/>
                      </a:moveTo>
                      <a:cubicBezTo>
                        <a:pt x="52" y="255"/>
                        <a:pt x="52" y="255"/>
                        <a:pt x="52" y="255"/>
                      </a:cubicBezTo>
                      <a:cubicBezTo>
                        <a:pt x="51" y="259"/>
                        <a:pt x="49" y="263"/>
                        <a:pt x="48" y="267"/>
                      </a:cubicBezTo>
                      <a:cubicBezTo>
                        <a:pt x="43" y="286"/>
                        <a:pt x="39" y="301"/>
                        <a:pt x="35" y="312"/>
                      </a:cubicBezTo>
                      <a:cubicBezTo>
                        <a:pt x="33" y="317"/>
                        <a:pt x="31" y="321"/>
                        <a:pt x="30" y="324"/>
                      </a:cubicBezTo>
                      <a:cubicBezTo>
                        <a:pt x="29" y="327"/>
                        <a:pt x="29" y="329"/>
                        <a:pt x="29" y="329"/>
                      </a:cubicBezTo>
                      <a:cubicBezTo>
                        <a:pt x="29" y="329"/>
                        <a:pt x="29" y="329"/>
                        <a:pt x="29" y="329"/>
                      </a:cubicBezTo>
                      <a:cubicBezTo>
                        <a:pt x="29" y="329"/>
                        <a:pt x="29" y="329"/>
                        <a:pt x="29" y="329"/>
                      </a:cubicBezTo>
                      <a:cubicBezTo>
                        <a:pt x="28" y="333"/>
                        <a:pt x="27" y="338"/>
                        <a:pt x="26" y="342"/>
                      </a:cubicBezTo>
                      <a:cubicBezTo>
                        <a:pt x="28" y="342"/>
                        <a:pt x="28" y="342"/>
                        <a:pt x="28" y="342"/>
                      </a:cubicBezTo>
                      <a:cubicBezTo>
                        <a:pt x="29" y="338"/>
                        <a:pt x="30" y="334"/>
                        <a:pt x="31" y="329"/>
                      </a:cubicBezTo>
                      <a:cubicBezTo>
                        <a:pt x="31" y="329"/>
                        <a:pt x="31" y="329"/>
                        <a:pt x="31" y="329"/>
                      </a:cubicBezTo>
                      <a:cubicBezTo>
                        <a:pt x="32" y="327"/>
                        <a:pt x="43" y="297"/>
                        <a:pt x="54" y="255"/>
                      </a:cubicBezTo>
                      <a:moveTo>
                        <a:pt x="59" y="233"/>
                      </a:moveTo>
                      <a:cubicBezTo>
                        <a:pt x="57" y="233"/>
                        <a:pt x="57" y="233"/>
                        <a:pt x="57" y="233"/>
                      </a:cubicBezTo>
                      <a:cubicBezTo>
                        <a:pt x="55" y="240"/>
                        <a:pt x="53" y="247"/>
                        <a:pt x="52" y="254"/>
                      </a:cubicBezTo>
                      <a:cubicBezTo>
                        <a:pt x="54" y="254"/>
                        <a:pt x="54" y="254"/>
                        <a:pt x="54" y="254"/>
                      </a:cubicBezTo>
                      <a:cubicBezTo>
                        <a:pt x="56" y="247"/>
                        <a:pt x="57" y="240"/>
                        <a:pt x="59" y="233"/>
                      </a:cubicBezTo>
                      <a:moveTo>
                        <a:pt x="68" y="102"/>
                      </a:moveTo>
                      <a:cubicBezTo>
                        <a:pt x="66" y="102"/>
                        <a:pt x="66" y="102"/>
                        <a:pt x="66" y="102"/>
                      </a:cubicBezTo>
                      <a:cubicBezTo>
                        <a:pt x="67" y="105"/>
                        <a:pt x="67" y="107"/>
                        <a:pt x="67" y="110"/>
                      </a:cubicBezTo>
                      <a:cubicBezTo>
                        <a:pt x="68" y="118"/>
                        <a:pt x="68" y="127"/>
                        <a:pt x="68" y="136"/>
                      </a:cubicBezTo>
                      <a:cubicBezTo>
                        <a:pt x="68" y="169"/>
                        <a:pt x="63" y="202"/>
                        <a:pt x="57" y="232"/>
                      </a:cubicBezTo>
                      <a:cubicBezTo>
                        <a:pt x="59" y="232"/>
                        <a:pt x="59" y="232"/>
                        <a:pt x="59" y="232"/>
                      </a:cubicBezTo>
                      <a:cubicBezTo>
                        <a:pt x="65" y="202"/>
                        <a:pt x="70" y="169"/>
                        <a:pt x="70" y="136"/>
                      </a:cubicBezTo>
                      <a:cubicBezTo>
                        <a:pt x="70" y="127"/>
                        <a:pt x="70" y="118"/>
                        <a:pt x="69" y="110"/>
                      </a:cubicBezTo>
                      <a:cubicBezTo>
                        <a:pt x="69" y="107"/>
                        <a:pt x="69" y="105"/>
                        <a:pt x="68" y="102"/>
                      </a:cubicBezTo>
                      <a:moveTo>
                        <a:pt x="70" y="0"/>
                      </a:moveTo>
                      <a:cubicBezTo>
                        <a:pt x="68" y="0"/>
                        <a:pt x="68" y="0"/>
                        <a:pt x="68" y="0"/>
                      </a:cubicBezTo>
                      <a:cubicBezTo>
                        <a:pt x="66" y="17"/>
                        <a:pt x="65" y="37"/>
                        <a:pt x="65" y="58"/>
                      </a:cubicBezTo>
                      <a:cubicBezTo>
                        <a:pt x="65" y="72"/>
                        <a:pt x="65" y="86"/>
                        <a:pt x="66" y="101"/>
                      </a:cubicBezTo>
                      <a:cubicBezTo>
                        <a:pt x="68" y="101"/>
                        <a:pt x="68" y="101"/>
                        <a:pt x="68" y="101"/>
                      </a:cubicBezTo>
                      <a:cubicBezTo>
                        <a:pt x="67" y="86"/>
                        <a:pt x="67" y="72"/>
                        <a:pt x="67" y="58"/>
                      </a:cubicBezTo>
                      <a:cubicBezTo>
                        <a:pt x="67" y="37"/>
                        <a:pt x="68" y="17"/>
                        <a:pt x="7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61"/>
                <p:cNvSpPr>
                  <a:spLocks/>
                </p:cNvSpPr>
                <p:nvPr/>
              </p:nvSpPr>
              <p:spPr bwMode="auto">
                <a:xfrm>
                  <a:off x="-3494" y="3069"/>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62"/>
                <p:cNvSpPr>
                  <a:spLocks/>
                </p:cNvSpPr>
                <p:nvPr/>
              </p:nvSpPr>
              <p:spPr bwMode="auto">
                <a:xfrm>
                  <a:off x="-3433"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63"/>
                <p:cNvSpPr>
                  <a:spLocks noEditPoints="1"/>
                </p:cNvSpPr>
                <p:nvPr/>
              </p:nvSpPr>
              <p:spPr bwMode="auto">
                <a:xfrm>
                  <a:off x="-3629" y="3278"/>
                  <a:ext cx="76" cy="154"/>
                </a:xfrm>
                <a:custGeom>
                  <a:avLst/>
                  <a:gdLst/>
                  <a:ahLst/>
                  <a:cxnLst>
                    <a:cxn ang="0">
                      <a:pos x="19" y="31"/>
                    </a:cxn>
                    <a:cxn ang="0">
                      <a:pos x="17" y="31"/>
                    </a:cxn>
                    <a:cxn ang="0">
                      <a:pos x="7" y="52"/>
                    </a:cxn>
                    <a:cxn ang="0">
                      <a:pos x="2" y="61"/>
                    </a:cxn>
                    <a:cxn ang="0">
                      <a:pos x="0" y="64"/>
                    </a:cxn>
                    <a:cxn ang="0">
                      <a:pos x="2" y="65"/>
                    </a:cxn>
                    <a:cxn ang="0">
                      <a:pos x="19" y="31"/>
                    </a:cxn>
                    <a:cxn ang="0">
                      <a:pos x="32" y="0"/>
                    </a:cxn>
                    <a:cxn ang="0">
                      <a:pos x="30" y="0"/>
                    </a:cxn>
                    <a:cxn ang="0">
                      <a:pos x="23" y="18"/>
                    </a:cxn>
                    <a:cxn ang="0">
                      <a:pos x="17" y="31"/>
                    </a:cxn>
                    <a:cxn ang="0">
                      <a:pos x="19" y="31"/>
                    </a:cxn>
                    <a:cxn ang="0">
                      <a:pos x="32" y="0"/>
                    </a:cxn>
                  </a:cxnLst>
                  <a:rect l="0" t="0" r="r" b="b"/>
                  <a:pathLst>
                    <a:path w="32" h="65">
                      <a:moveTo>
                        <a:pt x="19" y="31"/>
                      </a:moveTo>
                      <a:cubicBezTo>
                        <a:pt x="17" y="31"/>
                        <a:pt x="17" y="31"/>
                        <a:pt x="17" y="31"/>
                      </a:cubicBezTo>
                      <a:cubicBezTo>
                        <a:pt x="13" y="40"/>
                        <a:pt x="9" y="47"/>
                        <a:pt x="7" y="52"/>
                      </a:cubicBezTo>
                      <a:cubicBezTo>
                        <a:pt x="5" y="56"/>
                        <a:pt x="3" y="59"/>
                        <a:pt x="2" y="61"/>
                      </a:cubicBezTo>
                      <a:cubicBezTo>
                        <a:pt x="1" y="63"/>
                        <a:pt x="0" y="64"/>
                        <a:pt x="0" y="64"/>
                      </a:cubicBezTo>
                      <a:cubicBezTo>
                        <a:pt x="2" y="65"/>
                        <a:pt x="2" y="65"/>
                        <a:pt x="2" y="65"/>
                      </a:cubicBezTo>
                      <a:cubicBezTo>
                        <a:pt x="2" y="65"/>
                        <a:pt x="9" y="53"/>
                        <a:pt x="19" y="31"/>
                      </a:cubicBezTo>
                      <a:moveTo>
                        <a:pt x="32" y="0"/>
                      </a:moveTo>
                      <a:cubicBezTo>
                        <a:pt x="30" y="0"/>
                        <a:pt x="30" y="0"/>
                        <a:pt x="30" y="0"/>
                      </a:cubicBezTo>
                      <a:cubicBezTo>
                        <a:pt x="28" y="7"/>
                        <a:pt x="25" y="13"/>
                        <a:pt x="23" y="18"/>
                      </a:cubicBezTo>
                      <a:cubicBezTo>
                        <a:pt x="21" y="23"/>
                        <a:pt x="19" y="27"/>
                        <a:pt x="17" y="31"/>
                      </a:cubicBezTo>
                      <a:cubicBezTo>
                        <a:pt x="19" y="31"/>
                        <a:pt x="19" y="31"/>
                        <a:pt x="19" y="31"/>
                      </a:cubicBezTo>
                      <a:cubicBezTo>
                        <a:pt x="23" y="22"/>
                        <a:pt x="28" y="12"/>
                        <a:pt x="3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64"/>
                <p:cNvSpPr>
                  <a:spLocks/>
                </p:cNvSpPr>
                <p:nvPr/>
              </p:nvSpPr>
              <p:spPr bwMode="auto">
                <a:xfrm>
                  <a:off x="-3421"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65"/>
                <p:cNvSpPr>
                  <a:spLocks/>
                </p:cNvSpPr>
                <p:nvPr/>
              </p:nvSpPr>
              <p:spPr bwMode="auto">
                <a:xfrm>
                  <a:off x="-3558" y="3276"/>
                  <a:ext cx="7" cy="2"/>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66"/>
                <p:cNvSpPr>
                  <a:spLocks/>
                </p:cNvSpPr>
                <p:nvPr/>
              </p:nvSpPr>
              <p:spPr bwMode="auto">
                <a:xfrm>
                  <a:off x="-3589" y="3351"/>
                  <a:ext cx="5" cy="1"/>
                </a:xfrm>
                <a:custGeom>
                  <a:avLst/>
                  <a:gdLst/>
                  <a:ahLst/>
                  <a:cxnLst>
                    <a:cxn ang="0">
                      <a:pos x="2" y="0"/>
                    </a:cxn>
                    <a:cxn ang="0">
                      <a:pos x="0" y="0"/>
                    </a:cxn>
                    <a:cxn ang="0">
                      <a:pos x="0" y="0"/>
                    </a:cxn>
                    <a:cxn ang="0">
                      <a:pos x="2" y="0"/>
                    </a:cxn>
                    <a:cxn ang="0">
                      <a:pos x="2" y="0"/>
                    </a:cxn>
                  </a:cxnLst>
                  <a:rect l="0" t="0" r="r" b="b"/>
                  <a:pathLst>
                    <a:path w="2">
                      <a:moveTo>
                        <a:pt x="2" y="0"/>
                      </a:moveTo>
                      <a:cubicBezTo>
                        <a:pt x="0" y="0"/>
                        <a:pt x="0" y="0"/>
                        <a:pt x="0" y="0"/>
                      </a:cubicBezTo>
                      <a:cubicBezTo>
                        <a:pt x="0" y="0"/>
                        <a:pt x="0" y="0"/>
                        <a:pt x="0" y="0"/>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67"/>
                <p:cNvSpPr>
                  <a:spLocks/>
                </p:cNvSpPr>
                <p:nvPr/>
              </p:nvSpPr>
              <p:spPr bwMode="auto">
                <a:xfrm>
                  <a:off x="-3400"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68"/>
                <p:cNvSpPr>
                  <a:spLocks/>
                </p:cNvSpPr>
                <p:nvPr/>
              </p:nvSpPr>
              <p:spPr bwMode="auto">
                <a:xfrm>
                  <a:off x="-3395"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69"/>
                <p:cNvSpPr>
                  <a:spLocks/>
                </p:cNvSpPr>
                <p:nvPr/>
              </p:nvSpPr>
              <p:spPr bwMode="auto">
                <a:xfrm>
                  <a:off x="-3201" y="1986"/>
                  <a:ext cx="3" cy="270"/>
                </a:xfrm>
                <a:custGeom>
                  <a:avLst/>
                  <a:gdLst/>
                  <a:ahLst/>
                  <a:cxnLst>
                    <a:cxn ang="0">
                      <a:pos x="3" y="0"/>
                    </a:cxn>
                    <a:cxn ang="0">
                      <a:pos x="0" y="0"/>
                    </a:cxn>
                    <a:cxn ang="0">
                      <a:pos x="0" y="270"/>
                    </a:cxn>
                    <a:cxn ang="0">
                      <a:pos x="3" y="270"/>
                    </a:cxn>
                    <a:cxn ang="0">
                      <a:pos x="3" y="240"/>
                    </a:cxn>
                    <a:cxn ang="0">
                      <a:pos x="0" y="240"/>
                    </a:cxn>
                    <a:cxn ang="0">
                      <a:pos x="0" y="237"/>
                    </a:cxn>
                    <a:cxn ang="0">
                      <a:pos x="3" y="237"/>
                    </a:cxn>
                    <a:cxn ang="0">
                      <a:pos x="3" y="0"/>
                    </a:cxn>
                    <a:cxn ang="0">
                      <a:pos x="3" y="0"/>
                    </a:cxn>
                  </a:cxnLst>
                  <a:rect l="0" t="0" r="r" b="b"/>
                  <a:pathLst>
                    <a:path w="3" h="270">
                      <a:moveTo>
                        <a:pt x="3" y="0"/>
                      </a:moveTo>
                      <a:lnTo>
                        <a:pt x="0" y="0"/>
                      </a:lnTo>
                      <a:lnTo>
                        <a:pt x="0" y="270"/>
                      </a:lnTo>
                      <a:lnTo>
                        <a:pt x="3" y="270"/>
                      </a:lnTo>
                      <a:lnTo>
                        <a:pt x="3" y="240"/>
                      </a:lnTo>
                      <a:lnTo>
                        <a:pt x="0" y="240"/>
                      </a:lnTo>
                      <a:lnTo>
                        <a:pt x="0" y="237"/>
                      </a:lnTo>
                      <a:lnTo>
                        <a:pt x="3" y="237"/>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70"/>
                <p:cNvSpPr>
                  <a:spLocks/>
                </p:cNvSpPr>
                <p:nvPr/>
              </p:nvSpPr>
              <p:spPr bwMode="auto">
                <a:xfrm>
                  <a:off x="-3201" y="2223"/>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71"/>
                <p:cNvSpPr>
                  <a:spLocks noEditPoints="1"/>
                </p:cNvSpPr>
                <p:nvPr/>
              </p:nvSpPr>
              <p:spPr bwMode="auto">
                <a:xfrm>
                  <a:off x="-3203" y="1524"/>
                  <a:ext cx="7" cy="998"/>
                </a:xfrm>
                <a:custGeom>
                  <a:avLst/>
                  <a:gdLst/>
                  <a:ahLst/>
                  <a:cxnLst>
                    <a:cxn ang="0">
                      <a:pos x="7" y="977"/>
                    </a:cxn>
                    <a:cxn ang="0">
                      <a:pos x="5" y="977"/>
                    </a:cxn>
                    <a:cxn ang="0">
                      <a:pos x="5" y="998"/>
                    </a:cxn>
                    <a:cxn ang="0">
                      <a:pos x="7" y="998"/>
                    </a:cxn>
                    <a:cxn ang="0">
                      <a:pos x="7" y="977"/>
                    </a:cxn>
                    <a:cxn ang="0">
                      <a:pos x="7" y="977"/>
                    </a:cxn>
                    <a:cxn ang="0">
                      <a:pos x="5" y="735"/>
                    </a:cxn>
                    <a:cxn ang="0">
                      <a:pos x="2" y="735"/>
                    </a:cxn>
                    <a:cxn ang="0">
                      <a:pos x="5" y="974"/>
                    </a:cxn>
                    <a:cxn ang="0">
                      <a:pos x="7" y="974"/>
                    </a:cxn>
                    <a:cxn ang="0">
                      <a:pos x="5" y="735"/>
                    </a:cxn>
                    <a:cxn ang="0">
                      <a:pos x="5" y="735"/>
                    </a:cxn>
                    <a:cxn ang="0">
                      <a:pos x="2" y="232"/>
                    </a:cxn>
                    <a:cxn ang="0">
                      <a:pos x="0" y="232"/>
                    </a:cxn>
                    <a:cxn ang="0">
                      <a:pos x="2" y="460"/>
                    </a:cxn>
                    <a:cxn ang="0">
                      <a:pos x="2" y="460"/>
                    </a:cxn>
                    <a:cxn ang="0">
                      <a:pos x="2" y="232"/>
                    </a:cxn>
                    <a:cxn ang="0">
                      <a:pos x="2" y="232"/>
                    </a:cxn>
                    <a:cxn ang="0">
                      <a:pos x="2" y="0"/>
                    </a:cxn>
                    <a:cxn ang="0">
                      <a:pos x="0" y="0"/>
                    </a:cxn>
                    <a:cxn ang="0">
                      <a:pos x="0" y="230"/>
                    </a:cxn>
                    <a:cxn ang="0">
                      <a:pos x="2" y="230"/>
                    </a:cxn>
                    <a:cxn ang="0">
                      <a:pos x="2" y="0"/>
                    </a:cxn>
                    <a:cxn ang="0">
                      <a:pos x="2" y="0"/>
                    </a:cxn>
                  </a:cxnLst>
                  <a:rect l="0" t="0" r="r" b="b"/>
                  <a:pathLst>
                    <a:path w="7" h="998">
                      <a:moveTo>
                        <a:pt x="7" y="977"/>
                      </a:moveTo>
                      <a:lnTo>
                        <a:pt x="5" y="977"/>
                      </a:lnTo>
                      <a:lnTo>
                        <a:pt x="5" y="998"/>
                      </a:lnTo>
                      <a:lnTo>
                        <a:pt x="7" y="998"/>
                      </a:lnTo>
                      <a:lnTo>
                        <a:pt x="7" y="977"/>
                      </a:lnTo>
                      <a:lnTo>
                        <a:pt x="7" y="977"/>
                      </a:lnTo>
                      <a:close/>
                      <a:moveTo>
                        <a:pt x="5" y="735"/>
                      </a:moveTo>
                      <a:lnTo>
                        <a:pt x="2" y="735"/>
                      </a:lnTo>
                      <a:lnTo>
                        <a:pt x="5" y="974"/>
                      </a:lnTo>
                      <a:lnTo>
                        <a:pt x="7" y="974"/>
                      </a:lnTo>
                      <a:lnTo>
                        <a:pt x="5" y="735"/>
                      </a:lnTo>
                      <a:lnTo>
                        <a:pt x="5" y="735"/>
                      </a:lnTo>
                      <a:close/>
                      <a:moveTo>
                        <a:pt x="2" y="232"/>
                      </a:moveTo>
                      <a:lnTo>
                        <a:pt x="0" y="232"/>
                      </a:lnTo>
                      <a:lnTo>
                        <a:pt x="2" y="460"/>
                      </a:lnTo>
                      <a:lnTo>
                        <a:pt x="2" y="460"/>
                      </a:lnTo>
                      <a:lnTo>
                        <a:pt x="2" y="232"/>
                      </a:lnTo>
                      <a:lnTo>
                        <a:pt x="2" y="232"/>
                      </a:lnTo>
                      <a:close/>
                      <a:moveTo>
                        <a:pt x="2" y="0"/>
                      </a:moveTo>
                      <a:lnTo>
                        <a:pt x="0" y="0"/>
                      </a:lnTo>
                      <a:lnTo>
                        <a:pt x="0" y="230"/>
                      </a:lnTo>
                      <a:lnTo>
                        <a:pt x="2" y="23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72"/>
                <p:cNvSpPr>
                  <a:spLocks/>
                </p:cNvSpPr>
                <p:nvPr/>
              </p:nvSpPr>
              <p:spPr bwMode="auto">
                <a:xfrm>
                  <a:off x="-3203" y="1754"/>
                  <a:ext cx="2" cy="2"/>
                </a:xfrm>
                <a:custGeom>
                  <a:avLst/>
                  <a:gdLst/>
                  <a:ahLst/>
                  <a:cxnLst>
                    <a:cxn ang="0">
                      <a:pos x="2" y="0"/>
                    </a:cxn>
                    <a:cxn ang="0">
                      <a:pos x="0" y="0"/>
                    </a:cxn>
                    <a:cxn ang="0">
                      <a:pos x="0" y="2"/>
                    </a:cxn>
                    <a:cxn ang="0">
                      <a:pos x="2" y="2"/>
                    </a:cxn>
                    <a:cxn ang="0">
                      <a:pos x="2" y="0"/>
                    </a:cxn>
                    <a:cxn ang="0">
                      <a:pos x="2" y="0"/>
                    </a:cxn>
                  </a:cxnLst>
                  <a:rect l="0" t="0" r="r" b="b"/>
                  <a:pathLst>
                    <a:path w="2" h="2">
                      <a:moveTo>
                        <a:pt x="2" y="0"/>
                      </a:moveTo>
                      <a:lnTo>
                        <a:pt x="0" y="0"/>
                      </a:lnTo>
                      <a:lnTo>
                        <a:pt x="0" y="2"/>
                      </a:lnTo>
                      <a:lnTo>
                        <a:pt x="2" y="2"/>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73"/>
                <p:cNvSpPr>
                  <a:spLocks/>
                </p:cNvSpPr>
                <p:nvPr/>
              </p:nvSpPr>
              <p:spPr bwMode="auto">
                <a:xfrm>
                  <a:off x="-3198" y="2498"/>
                  <a:ext cx="2" cy="3"/>
                </a:xfrm>
                <a:custGeom>
                  <a:avLst/>
                  <a:gdLst/>
                  <a:ahLst/>
                  <a:cxnLst>
                    <a:cxn ang="0">
                      <a:pos x="2" y="0"/>
                    </a:cxn>
                    <a:cxn ang="0">
                      <a:pos x="0" y="0"/>
                    </a:cxn>
                    <a:cxn ang="0">
                      <a:pos x="0" y="3"/>
                    </a:cxn>
                    <a:cxn ang="0">
                      <a:pos x="2" y="3"/>
                    </a:cxn>
                    <a:cxn ang="0">
                      <a:pos x="2" y="0"/>
                    </a:cxn>
                    <a:cxn ang="0">
                      <a:pos x="2" y="0"/>
                    </a:cxn>
                  </a:cxnLst>
                  <a:rect l="0" t="0" r="r" b="b"/>
                  <a:pathLst>
                    <a:path w="2" h="3">
                      <a:moveTo>
                        <a:pt x="2" y="0"/>
                      </a:moveTo>
                      <a:lnTo>
                        <a:pt x="0" y="0"/>
                      </a:lnTo>
                      <a:lnTo>
                        <a:pt x="0" y="3"/>
                      </a:lnTo>
                      <a:lnTo>
                        <a:pt x="2" y="3"/>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74"/>
                <p:cNvSpPr>
                  <a:spLocks/>
                </p:cNvSpPr>
                <p:nvPr/>
              </p:nvSpPr>
              <p:spPr bwMode="auto">
                <a:xfrm>
                  <a:off x="-3201" y="2256"/>
                  <a:ext cx="3" cy="3"/>
                </a:xfrm>
                <a:custGeom>
                  <a:avLst/>
                  <a:gdLst/>
                  <a:ahLst/>
                  <a:cxnLst>
                    <a:cxn ang="0">
                      <a:pos x="3" y="0"/>
                    </a:cxn>
                    <a:cxn ang="0">
                      <a:pos x="0" y="0"/>
                    </a:cxn>
                    <a:cxn ang="0">
                      <a:pos x="0" y="3"/>
                    </a:cxn>
                    <a:cxn ang="0">
                      <a:pos x="3" y="3"/>
                    </a:cxn>
                    <a:cxn ang="0">
                      <a:pos x="3" y="0"/>
                    </a:cxn>
                    <a:cxn ang="0">
                      <a:pos x="3" y="0"/>
                    </a:cxn>
                  </a:cxnLst>
                  <a:rect l="0" t="0" r="r" b="b"/>
                  <a:pathLst>
                    <a:path w="3" h="3">
                      <a:moveTo>
                        <a:pt x="3" y="0"/>
                      </a:moveTo>
                      <a:lnTo>
                        <a:pt x="0" y="0"/>
                      </a:lnTo>
                      <a:lnTo>
                        <a:pt x="0" y="3"/>
                      </a:lnTo>
                      <a:lnTo>
                        <a:pt x="3" y="3"/>
                      </a:lnTo>
                      <a:lnTo>
                        <a:pt x="3" y="0"/>
                      </a:ln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75"/>
                <p:cNvSpPr>
                  <a:spLocks noEditPoints="1"/>
                </p:cNvSpPr>
                <p:nvPr/>
              </p:nvSpPr>
              <p:spPr bwMode="auto">
                <a:xfrm>
                  <a:off x="-3161" y="1524"/>
                  <a:ext cx="152" cy="732"/>
                </a:xfrm>
                <a:custGeom>
                  <a:avLst/>
                  <a:gdLst/>
                  <a:ahLst/>
                  <a:cxnLst>
                    <a:cxn ang="0">
                      <a:pos x="50" y="195"/>
                    </a:cxn>
                    <a:cxn ang="0">
                      <a:pos x="48" y="195"/>
                    </a:cxn>
                    <a:cxn ang="0">
                      <a:pos x="62" y="309"/>
                    </a:cxn>
                    <a:cxn ang="0">
                      <a:pos x="64" y="309"/>
                    </a:cxn>
                    <a:cxn ang="0">
                      <a:pos x="50" y="195"/>
                    </a:cxn>
                    <a:cxn ang="0">
                      <a:pos x="29" y="98"/>
                    </a:cxn>
                    <a:cxn ang="0">
                      <a:pos x="27" y="98"/>
                    </a:cxn>
                    <a:cxn ang="0">
                      <a:pos x="48" y="194"/>
                    </a:cxn>
                    <a:cxn ang="0">
                      <a:pos x="50" y="194"/>
                    </a:cxn>
                    <a:cxn ang="0">
                      <a:pos x="29" y="98"/>
                    </a:cxn>
                    <a:cxn ang="0">
                      <a:pos x="2" y="0"/>
                    </a:cxn>
                    <a:cxn ang="0">
                      <a:pos x="0" y="0"/>
                    </a:cxn>
                    <a:cxn ang="0">
                      <a:pos x="2" y="9"/>
                    </a:cxn>
                    <a:cxn ang="0">
                      <a:pos x="19" y="66"/>
                    </a:cxn>
                    <a:cxn ang="0">
                      <a:pos x="21" y="66"/>
                    </a:cxn>
                    <a:cxn ang="0">
                      <a:pos x="21" y="67"/>
                    </a:cxn>
                    <a:cxn ang="0">
                      <a:pos x="19" y="67"/>
                    </a:cxn>
                    <a:cxn ang="0">
                      <a:pos x="27" y="97"/>
                    </a:cxn>
                    <a:cxn ang="0">
                      <a:pos x="29" y="97"/>
                    </a:cxn>
                    <a:cxn ang="0">
                      <a:pos x="2" y="0"/>
                    </a:cxn>
                  </a:cxnLst>
                  <a:rect l="0" t="0" r="r" b="b"/>
                  <a:pathLst>
                    <a:path w="64" h="309">
                      <a:moveTo>
                        <a:pt x="50" y="195"/>
                      </a:moveTo>
                      <a:cubicBezTo>
                        <a:pt x="48" y="195"/>
                        <a:pt x="48" y="195"/>
                        <a:pt x="48" y="195"/>
                      </a:cubicBezTo>
                      <a:cubicBezTo>
                        <a:pt x="55" y="233"/>
                        <a:pt x="61" y="273"/>
                        <a:pt x="62" y="309"/>
                      </a:cubicBezTo>
                      <a:cubicBezTo>
                        <a:pt x="64" y="309"/>
                        <a:pt x="64" y="309"/>
                        <a:pt x="64" y="309"/>
                      </a:cubicBezTo>
                      <a:cubicBezTo>
                        <a:pt x="63" y="273"/>
                        <a:pt x="57" y="233"/>
                        <a:pt x="50" y="195"/>
                      </a:cubicBezTo>
                      <a:moveTo>
                        <a:pt x="29" y="98"/>
                      </a:moveTo>
                      <a:cubicBezTo>
                        <a:pt x="27" y="98"/>
                        <a:pt x="27" y="98"/>
                        <a:pt x="27" y="98"/>
                      </a:cubicBezTo>
                      <a:cubicBezTo>
                        <a:pt x="34" y="127"/>
                        <a:pt x="42" y="160"/>
                        <a:pt x="48" y="194"/>
                      </a:cubicBezTo>
                      <a:cubicBezTo>
                        <a:pt x="50" y="194"/>
                        <a:pt x="50" y="194"/>
                        <a:pt x="50" y="194"/>
                      </a:cubicBezTo>
                      <a:cubicBezTo>
                        <a:pt x="44" y="160"/>
                        <a:pt x="36" y="127"/>
                        <a:pt x="29" y="98"/>
                      </a:cubicBezTo>
                      <a:moveTo>
                        <a:pt x="2" y="0"/>
                      </a:moveTo>
                      <a:cubicBezTo>
                        <a:pt x="0" y="0"/>
                        <a:pt x="0" y="0"/>
                        <a:pt x="0" y="0"/>
                      </a:cubicBezTo>
                      <a:cubicBezTo>
                        <a:pt x="0" y="0"/>
                        <a:pt x="1" y="3"/>
                        <a:pt x="2" y="9"/>
                      </a:cubicBezTo>
                      <a:cubicBezTo>
                        <a:pt x="5" y="19"/>
                        <a:pt x="12" y="40"/>
                        <a:pt x="19" y="66"/>
                      </a:cubicBezTo>
                      <a:cubicBezTo>
                        <a:pt x="21" y="66"/>
                        <a:pt x="21" y="66"/>
                        <a:pt x="21" y="66"/>
                      </a:cubicBezTo>
                      <a:cubicBezTo>
                        <a:pt x="21" y="67"/>
                        <a:pt x="21" y="67"/>
                        <a:pt x="21" y="67"/>
                      </a:cubicBezTo>
                      <a:cubicBezTo>
                        <a:pt x="19" y="67"/>
                        <a:pt x="19" y="67"/>
                        <a:pt x="19" y="67"/>
                      </a:cubicBezTo>
                      <a:cubicBezTo>
                        <a:pt x="21" y="77"/>
                        <a:pt x="24" y="87"/>
                        <a:pt x="27" y="97"/>
                      </a:cubicBezTo>
                      <a:cubicBezTo>
                        <a:pt x="29" y="97"/>
                        <a:pt x="29" y="97"/>
                        <a:pt x="29" y="97"/>
                      </a:cubicBezTo>
                      <a:cubicBezTo>
                        <a:pt x="15" y="41"/>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76"/>
                <p:cNvSpPr>
                  <a:spLocks/>
                </p:cNvSpPr>
                <p:nvPr/>
              </p:nvSpPr>
              <p:spPr bwMode="auto">
                <a:xfrm>
                  <a:off x="-3097" y="1754"/>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77"/>
                <p:cNvSpPr>
                  <a:spLocks/>
                </p:cNvSpPr>
                <p:nvPr/>
              </p:nvSpPr>
              <p:spPr bwMode="auto">
                <a:xfrm>
                  <a:off x="-3116" y="1681"/>
                  <a:ext cx="5" cy="2"/>
                </a:xfrm>
                <a:custGeom>
                  <a:avLst/>
                  <a:gdLst/>
                  <a:ahLst/>
                  <a:cxnLst>
                    <a:cxn ang="0">
                      <a:pos x="0" y="0"/>
                    </a:cxn>
                    <a:cxn ang="0">
                      <a:pos x="0" y="1"/>
                    </a:cxn>
                    <a:cxn ang="0">
                      <a:pos x="2" y="1"/>
                    </a:cxn>
                    <a:cxn ang="0">
                      <a:pos x="2" y="0"/>
                    </a:cxn>
                  </a:cxnLst>
                  <a:rect l="0" t="0" r="r" b="b"/>
                  <a:pathLst>
                    <a:path w="2" h="1">
                      <a:moveTo>
                        <a:pt x="0" y="0"/>
                      </a:move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78"/>
                <p:cNvSpPr>
                  <a:spLocks noChangeShapeType="1"/>
                </p:cNvSpPr>
                <p:nvPr/>
              </p:nvSpPr>
              <p:spPr bwMode="auto">
                <a:xfrm>
                  <a:off x="-3111" y="1681"/>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79"/>
                <p:cNvSpPr>
                  <a:spLocks noChangeShapeType="1"/>
                </p:cNvSpPr>
                <p:nvPr/>
              </p:nvSpPr>
              <p:spPr bwMode="auto">
                <a:xfrm>
                  <a:off x="-3111" y="1681"/>
                  <a:ext cx="1"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80"/>
                <p:cNvSpPr>
                  <a:spLocks noEditPoints="1"/>
                </p:cNvSpPr>
                <p:nvPr/>
              </p:nvSpPr>
              <p:spPr bwMode="auto">
                <a:xfrm>
                  <a:off x="-3014" y="2259"/>
                  <a:ext cx="92" cy="1017"/>
                </a:xfrm>
                <a:custGeom>
                  <a:avLst/>
                  <a:gdLst/>
                  <a:ahLst/>
                  <a:cxnLst>
                    <a:cxn ang="0">
                      <a:pos x="26" y="343"/>
                    </a:cxn>
                    <a:cxn ang="0">
                      <a:pos x="24" y="343"/>
                    </a:cxn>
                    <a:cxn ang="0">
                      <a:pos x="37" y="429"/>
                    </a:cxn>
                    <a:cxn ang="0">
                      <a:pos x="39" y="429"/>
                    </a:cxn>
                    <a:cxn ang="0">
                      <a:pos x="30" y="378"/>
                    </a:cxn>
                    <a:cxn ang="0">
                      <a:pos x="26" y="345"/>
                    </a:cxn>
                    <a:cxn ang="0">
                      <a:pos x="26" y="343"/>
                    </a:cxn>
                    <a:cxn ang="0">
                      <a:pos x="13" y="255"/>
                    </a:cxn>
                    <a:cxn ang="0">
                      <a:pos x="11" y="255"/>
                    </a:cxn>
                    <a:cxn ang="0">
                      <a:pos x="23" y="333"/>
                    </a:cxn>
                    <a:cxn ang="0">
                      <a:pos x="23" y="333"/>
                    </a:cxn>
                    <a:cxn ang="0">
                      <a:pos x="24" y="342"/>
                    </a:cxn>
                    <a:cxn ang="0">
                      <a:pos x="26" y="342"/>
                    </a:cxn>
                    <a:cxn ang="0">
                      <a:pos x="25" y="333"/>
                    </a:cxn>
                    <a:cxn ang="0">
                      <a:pos x="25" y="333"/>
                    </a:cxn>
                    <a:cxn ang="0">
                      <a:pos x="25" y="333"/>
                    </a:cxn>
                    <a:cxn ang="0">
                      <a:pos x="13" y="255"/>
                    </a:cxn>
                    <a:cxn ang="0">
                      <a:pos x="10" y="233"/>
                    </a:cxn>
                    <a:cxn ang="0">
                      <a:pos x="8" y="233"/>
                    </a:cxn>
                    <a:cxn ang="0">
                      <a:pos x="11" y="254"/>
                    </a:cxn>
                    <a:cxn ang="0">
                      <a:pos x="13" y="254"/>
                    </a:cxn>
                    <a:cxn ang="0">
                      <a:pos x="10" y="233"/>
                    </a:cxn>
                    <a:cxn ang="0">
                      <a:pos x="4" y="102"/>
                    </a:cxn>
                    <a:cxn ang="0">
                      <a:pos x="2" y="102"/>
                    </a:cxn>
                    <a:cxn ang="0">
                      <a:pos x="2" y="113"/>
                    </a:cxn>
                    <a:cxn ang="0">
                      <a:pos x="2" y="132"/>
                    </a:cxn>
                    <a:cxn ang="0">
                      <a:pos x="8" y="232"/>
                    </a:cxn>
                    <a:cxn ang="0">
                      <a:pos x="10" y="232"/>
                    </a:cxn>
                    <a:cxn ang="0">
                      <a:pos x="4" y="132"/>
                    </a:cxn>
                    <a:cxn ang="0">
                      <a:pos x="4" y="118"/>
                    </a:cxn>
                    <a:cxn ang="0">
                      <a:pos x="4" y="113"/>
                    </a:cxn>
                    <a:cxn ang="0">
                      <a:pos x="4" y="113"/>
                    </a:cxn>
                    <a:cxn ang="0">
                      <a:pos x="4" y="113"/>
                    </a:cxn>
                    <a:cxn ang="0">
                      <a:pos x="4" y="102"/>
                    </a:cxn>
                    <a:cxn ang="0">
                      <a:pos x="2" y="0"/>
                    </a:cxn>
                    <a:cxn ang="0">
                      <a:pos x="0" y="0"/>
                    </a:cxn>
                    <a:cxn ang="0">
                      <a:pos x="0" y="5"/>
                    </a:cxn>
                    <a:cxn ang="0">
                      <a:pos x="0" y="5"/>
                    </a:cxn>
                    <a:cxn ang="0">
                      <a:pos x="0" y="5"/>
                    </a:cxn>
                    <a:cxn ang="0">
                      <a:pos x="0" y="5"/>
                    </a:cxn>
                    <a:cxn ang="0">
                      <a:pos x="2" y="101"/>
                    </a:cxn>
                    <a:cxn ang="0">
                      <a:pos x="4" y="101"/>
                    </a:cxn>
                    <a:cxn ang="0">
                      <a:pos x="2" y="5"/>
                    </a:cxn>
                    <a:cxn ang="0">
                      <a:pos x="2" y="5"/>
                    </a:cxn>
                    <a:cxn ang="0">
                      <a:pos x="2" y="0"/>
                    </a:cxn>
                  </a:cxnLst>
                  <a:rect l="0" t="0" r="r" b="b"/>
                  <a:pathLst>
                    <a:path w="39" h="429">
                      <a:moveTo>
                        <a:pt x="26" y="343"/>
                      </a:moveTo>
                      <a:cubicBezTo>
                        <a:pt x="24" y="343"/>
                        <a:pt x="24" y="343"/>
                        <a:pt x="24" y="343"/>
                      </a:cubicBezTo>
                      <a:cubicBezTo>
                        <a:pt x="26" y="358"/>
                        <a:pt x="29" y="390"/>
                        <a:pt x="37" y="429"/>
                      </a:cubicBezTo>
                      <a:cubicBezTo>
                        <a:pt x="39" y="429"/>
                        <a:pt x="39" y="429"/>
                        <a:pt x="39" y="429"/>
                      </a:cubicBezTo>
                      <a:cubicBezTo>
                        <a:pt x="35" y="410"/>
                        <a:pt x="32" y="393"/>
                        <a:pt x="30" y="378"/>
                      </a:cubicBezTo>
                      <a:cubicBezTo>
                        <a:pt x="28" y="364"/>
                        <a:pt x="27" y="353"/>
                        <a:pt x="26" y="345"/>
                      </a:cubicBezTo>
                      <a:cubicBezTo>
                        <a:pt x="26" y="344"/>
                        <a:pt x="26" y="344"/>
                        <a:pt x="26" y="343"/>
                      </a:cubicBezTo>
                      <a:moveTo>
                        <a:pt x="13" y="255"/>
                      </a:moveTo>
                      <a:cubicBezTo>
                        <a:pt x="11" y="255"/>
                        <a:pt x="11" y="255"/>
                        <a:pt x="11" y="255"/>
                      </a:cubicBezTo>
                      <a:cubicBezTo>
                        <a:pt x="14" y="279"/>
                        <a:pt x="18" y="305"/>
                        <a:pt x="23" y="333"/>
                      </a:cubicBezTo>
                      <a:cubicBezTo>
                        <a:pt x="23" y="333"/>
                        <a:pt x="23" y="333"/>
                        <a:pt x="23" y="333"/>
                      </a:cubicBezTo>
                      <a:cubicBezTo>
                        <a:pt x="23" y="334"/>
                        <a:pt x="24" y="337"/>
                        <a:pt x="24" y="342"/>
                      </a:cubicBezTo>
                      <a:cubicBezTo>
                        <a:pt x="26" y="342"/>
                        <a:pt x="26" y="342"/>
                        <a:pt x="26" y="342"/>
                      </a:cubicBezTo>
                      <a:cubicBezTo>
                        <a:pt x="25" y="336"/>
                        <a:pt x="25" y="333"/>
                        <a:pt x="25" y="333"/>
                      </a:cubicBezTo>
                      <a:cubicBezTo>
                        <a:pt x="25" y="333"/>
                        <a:pt x="25" y="333"/>
                        <a:pt x="25" y="333"/>
                      </a:cubicBezTo>
                      <a:cubicBezTo>
                        <a:pt x="25" y="333"/>
                        <a:pt x="25" y="333"/>
                        <a:pt x="25" y="333"/>
                      </a:cubicBezTo>
                      <a:cubicBezTo>
                        <a:pt x="20" y="305"/>
                        <a:pt x="16" y="279"/>
                        <a:pt x="13" y="255"/>
                      </a:cubicBezTo>
                      <a:moveTo>
                        <a:pt x="10" y="233"/>
                      </a:moveTo>
                      <a:cubicBezTo>
                        <a:pt x="8" y="233"/>
                        <a:pt x="8" y="233"/>
                        <a:pt x="8" y="233"/>
                      </a:cubicBezTo>
                      <a:cubicBezTo>
                        <a:pt x="9" y="240"/>
                        <a:pt x="10" y="247"/>
                        <a:pt x="11" y="254"/>
                      </a:cubicBezTo>
                      <a:cubicBezTo>
                        <a:pt x="13" y="254"/>
                        <a:pt x="13" y="254"/>
                        <a:pt x="13" y="254"/>
                      </a:cubicBezTo>
                      <a:cubicBezTo>
                        <a:pt x="12" y="247"/>
                        <a:pt x="11" y="240"/>
                        <a:pt x="10" y="233"/>
                      </a:cubicBezTo>
                      <a:moveTo>
                        <a:pt x="4" y="102"/>
                      </a:moveTo>
                      <a:cubicBezTo>
                        <a:pt x="2" y="102"/>
                        <a:pt x="2" y="102"/>
                        <a:pt x="2" y="102"/>
                      </a:cubicBezTo>
                      <a:cubicBezTo>
                        <a:pt x="2" y="105"/>
                        <a:pt x="2" y="109"/>
                        <a:pt x="2" y="113"/>
                      </a:cubicBezTo>
                      <a:cubicBezTo>
                        <a:pt x="2" y="113"/>
                        <a:pt x="2" y="120"/>
                        <a:pt x="2" y="132"/>
                      </a:cubicBezTo>
                      <a:cubicBezTo>
                        <a:pt x="2" y="152"/>
                        <a:pt x="3" y="186"/>
                        <a:pt x="8" y="232"/>
                      </a:cubicBezTo>
                      <a:cubicBezTo>
                        <a:pt x="10" y="232"/>
                        <a:pt x="10" y="232"/>
                        <a:pt x="10" y="232"/>
                      </a:cubicBezTo>
                      <a:cubicBezTo>
                        <a:pt x="5" y="186"/>
                        <a:pt x="4" y="152"/>
                        <a:pt x="4" y="132"/>
                      </a:cubicBezTo>
                      <a:cubicBezTo>
                        <a:pt x="4" y="126"/>
                        <a:pt x="4" y="121"/>
                        <a:pt x="4" y="118"/>
                      </a:cubicBezTo>
                      <a:cubicBezTo>
                        <a:pt x="4" y="115"/>
                        <a:pt x="4" y="113"/>
                        <a:pt x="4" y="113"/>
                      </a:cubicBezTo>
                      <a:cubicBezTo>
                        <a:pt x="4" y="113"/>
                        <a:pt x="4" y="113"/>
                        <a:pt x="4" y="113"/>
                      </a:cubicBezTo>
                      <a:cubicBezTo>
                        <a:pt x="4" y="113"/>
                        <a:pt x="4" y="113"/>
                        <a:pt x="4" y="113"/>
                      </a:cubicBezTo>
                      <a:cubicBezTo>
                        <a:pt x="4" y="109"/>
                        <a:pt x="4" y="106"/>
                        <a:pt x="4" y="102"/>
                      </a:cubicBezTo>
                      <a:moveTo>
                        <a:pt x="2" y="0"/>
                      </a:moveTo>
                      <a:cubicBezTo>
                        <a:pt x="0" y="0"/>
                        <a:pt x="0" y="0"/>
                        <a:pt x="0" y="0"/>
                      </a:cubicBezTo>
                      <a:cubicBezTo>
                        <a:pt x="0" y="1"/>
                        <a:pt x="0" y="3"/>
                        <a:pt x="0" y="5"/>
                      </a:cubicBezTo>
                      <a:cubicBezTo>
                        <a:pt x="0" y="5"/>
                        <a:pt x="0" y="5"/>
                        <a:pt x="0" y="5"/>
                      </a:cubicBezTo>
                      <a:cubicBezTo>
                        <a:pt x="0" y="5"/>
                        <a:pt x="0" y="5"/>
                        <a:pt x="0" y="5"/>
                      </a:cubicBezTo>
                      <a:cubicBezTo>
                        <a:pt x="0" y="5"/>
                        <a:pt x="0" y="5"/>
                        <a:pt x="0" y="5"/>
                      </a:cubicBezTo>
                      <a:cubicBezTo>
                        <a:pt x="0" y="6"/>
                        <a:pt x="1" y="19"/>
                        <a:pt x="2" y="101"/>
                      </a:cubicBezTo>
                      <a:cubicBezTo>
                        <a:pt x="4" y="101"/>
                        <a:pt x="4" y="101"/>
                        <a:pt x="4" y="101"/>
                      </a:cubicBezTo>
                      <a:cubicBezTo>
                        <a:pt x="3" y="13"/>
                        <a:pt x="2" y="5"/>
                        <a:pt x="2" y="5"/>
                      </a:cubicBezTo>
                      <a:cubicBezTo>
                        <a:pt x="2" y="5"/>
                        <a:pt x="2" y="5"/>
                        <a:pt x="2" y="5"/>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81"/>
                <p:cNvSpPr>
                  <a:spLocks/>
                </p:cNvSpPr>
                <p:nvPr/>
              </p:nvSpPr>
              <p:spPr bwMode="auto">
                <a:xfrm>
                  <a:off x="-2957" y="3069"/>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82"/>
                <p:cNvSpPr>
                  <a:spLocks/>
                </p:cNvSpPr>
                <p:nvPr/>
              </p:nvSpPr>
              <p:spPr bwMode="auto">
                <a:xfrm>
                  <a:off x="-2988" y="2861"/>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83"/>
                <p:cNvSpPr>
                  <a:spLocks/>
                </p:cNvSpPr>
                <p:nvPr/>
              </p:nvSpPr>
              <p:spPr bwMode="auto">
                <a:xfrm>
                  <a:off x="-2926" y="3278"/>
                  <a:ext cx="23" cy="76"/>
                </a:xfrm>
                <a:custGeom>
                  <a:avLst/>
                  <a:gdLst/>
                  <a:ahLst/>
                  <a:cxnLst>
                    <a:cxn ang="0">
                      <a:pos x="2" y="0"/>
                    </a:cxn>
                    <a:cxn ang="0">
                      <a:pos x="0" y="0"/>
                    </a:cxn>
                    <a:cxn ang="0">
                      <a:pos x="8" y="32"/>
                    </a:cxn>
                    <a:cxn ang="0">
                      <a:pos x="10" y="32"/>
                    </a:cxn>
                    <a:cxn ang="0">
                      <a:pos x="2" y="0"/>
                    </a:cxn>
                  </a:cxnLst>
                  <a:rect l="0" t="0" r="r" b="b"/>
                  <a:pathLst>
                    <a:path w="10" h="32">
                      <a:moveTo>
                        <a:pt x="2" y="0"/>
                      </a:moveTo>
                      <a:cubicBezTo>
                        <a:pt x="0" y="0"/>
                        <a:pt x="0" y="0"/>
                        <a:pt x="0" y="0"/>
                      </a:cubicBezTo>
                      <a:cubicBezTo>
                        <a:pt x="2" y="10"/>
                        <a:pt x="5" y="21"/>
                        <a:pt x="8" y="32"/>
                      </a:cubicBezTo>
                      <a:cubicBezTo>
                        <a:pt x="10" y="32"/>
                        <a:pt x="10" y="32"/>
                        <a:pt x="10" y="32"/>
                      </a:cubicBezTo>
                      <a:cubicBezTo>
                        <a:pt x="7" y="21"/>
                        <a:pt x="5" y="1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84"/>
                <p:cNvSpPr>
                  <a:spLocks/>
                </p:cNvSpPr>
                <p:nvPr/>
              </p:nvSpPr>
              <p:spPr bwMode="auto">
                <a:xfrm>
                  <a:off x="-2995"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85"/>
                <p:cNvSpPr>
                  <a:spLocks/>
                </p:cNvSpPr>
                <p:nvPr/>
              </p:nvSpPr>
              <p:spPr bwMode="auto">
                <a:xfrm>
                  <a:off x="-2926" y="3276"/>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86"/>
                <p:cNvSpPr>
                  <a:spLocks/>
                </p:cNvSpPr>
                <p:nvPr/>
              </p:nvSpPr>
              <p:spPr bwMode="auto">
                <a:xfrm>
                  <a:off x="-2907" y="3356"/>
                  <a:ext cx="19" cy="57"/>
                </a:xfrm>
                <a:custGeom>
                  <a:avLst/>
                  <a:gdLst/>
                  <a:ahLst/>
                  <a:cxnLst>
                    <a:cxn ang="0">
                      <a:pos x="2" y="0"/>
                    </a:cxn>
                    <a:cxn ang="0">
                      <a:pos x="0" y="0"/>
                    </a:cxn>
                    <a:cxn ang="0">
                      <a:pos x="6" y="24"/>
                    </a:cxn>
                    <a:cxn ang="0">
                      <a:pos x="8" y="24"/>
                    </a:cxn>
                    <a:cxn ang="0">
                      <a:pos x="2" y="0"/>
                    </a:cxn>
                  </a:cxnLst>
                  <a:rect l="0" t="0" r="r" b="b"/>
                  <a:pathLst>
                    <a:path w="8" h="24">
                      <a:moveTo>
                        <a:pt x="2" y="0"/>
                      </a:moveTo>
                      <a:cubicBezTo>
                        <a:pt x="0" y="0"/>
                        <a:pt x="0" y="0"/>
                        <a:pt x="0" y="0"/>
                      </a:cubicBezTo>
                      <a:cubicBezTo>
                        <a:pt x="2" y="8"/>
                        <a:pt x="4" y="16"/>
                        <a:pt x="6" y="24"/>
                      </a:cubicBezTo>
                      <a:cubicBezTo>
                        <a:pt x="8" y="24"/>
                        <a:pt x="8" y="24"/>
                        <a:pt x="8" y="24"/>
                      </a:cubicBezTo>
                      <a:cubicBezTo>
                        <a:pt x="6" y="16"/>
                        <a:pt x="4" y="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87"/>
                <p:cNvSpPr>
                  <a:spLocks/>
                </p:cNvSpPr>
                <p:nvPr/>
              </p:nvSpPr>
              <p:spPr bwMode="auto">
                <a:xfrm>
                  <a:off x="-2907" y="3354"/>
                  <a:ext cx="4"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88"/>
                <p:cNvSpPr>
                  <a:spLocks/>
                </p:cNvSpPr>
                <p:nvPr/>
              </p:nvSpPr>
              <p:spPr bwMode="auto">
                <a:xfrm>
                  <a:off x="-3009"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89"/>
                <p:cNvSpPr>
                  <a:spLocks/>
                </p:cNvSpPr>
                <p:nvPr/>
              </p:nvSpPr>
              <p:spPr bwMode="auto">
                <a:xfrm>
                  <a:off x="-3014" y="2256"/>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90"/>
                <p:cNvSpPr>
                  <a:spLocks/>
                </p:cNvSpPr>
                <p:nvPr/>
              </p:nvSpPr>
              <p:spPr bwMode="auto">
                <a:xfrm>
                  <a:off x="-2903" y="1986"/>
                  <a:ext cx="83" cy="270"/>
                </a:xfrm>
                <a:custGeom>
                  <a:avLst/>
                  <a:gdLst/>
                  <a:ahLst/>
                  <a:cxnLst>
                    <a:cxn ang="0">
                      <a:pos x="2" y="0"/>
                    </a:cxn>
                    <a:cxn ang="0">
                      <a:pos x="0" y="0"/>
                    </a:cxn>
                    <a:cxn ang="0">
                      <a:pos x="0" y="5"/>
                    </a:cxn>
                    <a:cxn ang="0">
                      <a:pos x="1" y="5"/>
                    </a:cxn>
                    <a:cxn ang="0">
                      <a:pos x="1" y="5"/>
                    </a:cxn>
                    <a:cxn ang="0">
                      <a:pos x="2" y="8"/>
                    </a:cxn>
                    <a:cxn ang="0">
                      <a:pos x="33" y="114"/>
                    </a:cxn>
                    <a:cxn ang="0">
                      <a:pos x="35" y="114"/>
                    </a:cxn>
                    <a:cxn ang="0">
                      <a:pos x="32" y="101"/>
                    </a:cxn>
                    <a:cxn ang="0">
                      <a:pos x="30" y="101"/>
                    </a:cxn>
                    <a:cxn ang="0">
                      <a:pos x="30" y="100"/>
                    </a:cxn>
                    <a:cxn ang="0">
                      <a:pos x="32" y="100"/>
                    </a:cxn>
                    <a:cxn ang="0">
                      <a:pos x="2" y="4"/>
                    </a:cxn>
                    <a:cxn ang="0">
                      <a:pos x="2" y="0"/>
                    </a:cxn>
                  </a:cxnLst>
                  <a:rect l="0" t="0" r="r" b="b"/>
                  <a:pathLst>
                    <a:path w="35" h="114">
                      <a:moveTo>
                        <a:pt x="2" y="0"/>
                      </a:moveTo>
                      <a:cubicBezTo>
                        <a:pt x="0" y="0"/>
                        <a:pt x="0" y="0"/>
                        <a:pt x="0" y="0"/>
                      </a:cubicBezTo>
                      <a:cubicBezTo>
                        <a:pt x="0" y="1"/>
                        <a:pt x="0" y="3"/>
                        <a:pt x="0" y="5"/>
                      </a:cubicBezTo>
                      <a:cubicBezTo>
                        <a:pt x="1" y="5"/>
                        <a:pt x="1" y="5"/>
                        <a:pt x="1" y="5"/>
                      </a:cubicBezTo>
                      <a:cubicBezTo>
                        <a:pt x="1" y="5"/>
                        <a:pt x="1" y="5"/>
                        <a:pt x="1" y="5"/>
                      </a:cubicBezTo>
                      <a:cubicBezTo>
                        <a:pt x="1" y="5"/>
                        <a:pt x="1" y="6"/>
                        <a:pt x="2" y="8"/>
                      </a:cubicBezTo>
                      <a:cubicBezTo>
                        <a:pt x="7" y="20"/>
                        <a:pt x="23" y="60"/>
                        <a:pt x="33" y="114"/>
                      </a:cubicBezTo>
                      <a:cubicBezTo>
                        <a:pt x="35" y="114"/>
                        <a:pt x="35" y="114"/>
                        <a:pt x="35" y="114"/>
                      </a:cubicBezTo>
                      <a:cubicBezTo>
                        <a:pt x="34" y="109"/>
                        <a:pt x="33" y="105"/>
                        <a:pt x="32" y="101"/>
                      </a:cubicBezTo>
                      <a:cubicBezTo>
                        <a:pt x="30" y="101"/>
                        <a:pt x="30" y="101"/>
                        <a:pt x="30" y="101"/>
                      </a:cubicBezTo>
                      <a:cubicBezTo>
                        <a:pt x="30" y="100"/>
                        <a:pt x="30" y="100"/>
                        <a:pt x="30" y="100"/>
                      </a:cubicBezTo>
                      <a:cubicBezTo>
                        <a:pt x="32" y="100"/>
                        <a:pt x="32" y="100"/>
                        <a:pt x="32" y="100"/>
                      </a:cubicBezTo>
                      <a:cubicBezTo>
                        <a:pt x="20" y="45"/>
                        <a:pt x="3" y="7"/>
                        <a:pt x="2" y="4"/>
                      </a:cubicBezTo>
                      <a:cubicBezTo>
                        <a:pt x="2" y="3"/>
                        <a:pt x="2" y="1"/>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91"/>
                <p:cNvSpPr>
                  <a:spLocks/>
                </p:cNvSpPr>
                <p:nvPr/>
              </p:nvSpPr>
              <p:spPr bwMode="auto">
                <a:xfrm>
                  <a:off x="-2832" y="2223"/>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92"/>
                <p:cNvSpPr>
                  <a:spLocks noEditPoints="1"/>
                </p:cNvSpPr>
                <p:nvPr/>
              </p:nvSpPr>
              <p:spPr bwMode="auto">
                <a:xfrm>
                  <a:off x="-3113" y="1522"/>
                  <a:ext cx="215" cy="462"/>
                </a:xfrm>
                <a:custGeom>
                  <a:avLst/>
                  <a:gdLst/>
                  <a:ahLst/>
                  <a:cxnLst>
                    <a:cxn ang="0">
                      <a:pos x="67" y="99"/>
                    </a:cxn>
                    <a:cxn ang="0">
                      <a:pos x="65" y="99"/>
                    </a:cxn>
                    <a:cxn ang="0">
                      <a:pos x="89" y="195"/>
                    </a:cxn>
                    <a:cxn ang="0">
                      <a:pos x="91" y="195"/>
                    </a:cxn>
                    <a:cxn ang="0">
                      <a:pos x="67" y="99"/>
                    </a:cxn>
                    <a:cxn ang="0">
                      <a:pos x="53" y="68"/>
                    </a:cxn>
                    <a:cxn ang="0">
                      <a:pos x="53" y="68"/>
                    </a:cxn>
                    <a:cxn ang="0">
                      <a:pos x="51" y="68"/>
                    </a:cxn>
                    <a:cxn ang="0">
                      <a:pos x="64" y="98"/>
                    </a:cxn>
                    <a:cxn ang="0">
                      <a:pos x="66" y="98"/>
                    </a:cxn>
                    <a:cxn ang="0">
                      <a:pos x="53" y="68"/>
                    </a:cxn>
                    <a:cxn ang="0">
                      <a:pos x="2" y="0"/>
                    </a:cxn>
                    <a:cxn ang="0">
                      <a:pos x="1" y="0"/>
                    </a:cxn>
                    <a:cxn ang="0">
                      <a:pos x="0" y="1"/>
                    </a:cxn>
                    <a:cxn ang="0">
                      <a:pos x="1" y="2"/>
                    </a:cxn>
                    <a:cxn ang="0">
                      <a:pos x="50" y="67"/>
                    </a:cxn>
                    <a:cxn ang="0">
                      <a:pos x="52" y="67"/>
                    </a:cxn>
                    <a:cxn ang="0">
                      <a:pos x="2" y="0"/>
                    </a:cxn>
                  </a:cxnLst>
                  <a:rect l="0" t="0" r="r" b="b"/>
                  <a:pathLst>
                    <a:path w="91" h="195">
                      <a:moveTo>
                        <a:pt x="67" y="99"/>
                      </a:moveTo>
                      <a:cubicBezTo>
                        <a:pt x="65" y="99"/>
                        <a:pt x="65" y="99"/>
                        <a:pt x="65" y="99"/>
                      </a:cubicBezTo>
                      <a:cubicBezTo>
                        <a:pt x="75" y="125"/>
                        <a:pt x="84" y="157"/>
                        <a:pt x="89" y="195"/>
                      </a:cubicBezTo>
                      <a:cubicBezTo>
                        <a:pt x="91" y="195"/>
                        <a:pt x="91" y="195"/>
                        <a:pt x="91" y="195"/>
                      </a:cubicBezTo>
                      <a:cubicBezTo>
                        <a:pt x="86" y="157"/>
                        <a:pt x="77" y="125"/>
                        <a:pt x="67" y="99"/>
                      </a:cubicBezTo>
                      <a:moveTo>
                        <a:pt x="53" y="68"/>
                      </a:moveTo>
                      <a:cubicBezTo>
                        <a:pt x="53" y="68"/>
                        <a:pt x="53" y="68"/>
                        <a:pt x="53" y="68"/>
                      </a:cubicBezTo>
                      <a:cubicBezTo>
                        <a:pt x="51" y="68"/>
                        <a:pt x="51" y="68"/>
                        <a:pt x="51" y="68"/>
                      </a:cubicBezTo>
                      <a:cubicBezTo>
                        <a:pt x="55" y="77"/>
                        <a:pt x="60" y="87"/>
                        <a:pt x="64" y="98"/>
                      </a:cubicBezTo>
                      <a:cubicBezTo>
                        <a:pt x="66" y="98"/>
                        <a:pt x="66" y="98"/>
                        <a:pt x="66" y="98"/>
                      </a:cubicBezTo>
                      <a:cubicBezTo>
                        <a:pt x="62" y="87"/>
                        <a:pt x="57" y="77"/>
                        <a:pt x="53" y="68"/>
                      </a:cubicBezTo>
                      <a:moveTo>
                        <a:pt x="2" y="0"/>
                      </a:moveTo>
                      <a:cubicBezTo>
                        <a:pt x="1" y="0"/>
                        <a:pt x="1" y="0"/>
                        <a:pt x="1" y="0"/>
                      </a:cubicBezTo>
                      <a:cubicBezTo>
                        <a:pt x="0" y="1"/>
                        <a:pt x="0" y="1"/>
                        <a:pt x="0" y="1"/>
                      </a:cubicBezTo>
                      <a:cubicBezTo>
                        <a:pt x="1" y="2"/>
                        <a:pt x="1" y="2"/>
                        <a:pt x="1" y="2"/>
                      </a:cubicBezTo>
                      <a:cubicBezTo>
                        <a:pt x="6" y="6"/>
                        <a:pt x="28" y="26"/>
                        <a:pt x="50" y="67"/>
                      </a:cubicBezTo>
                      <a:cubicBezTo>
                        <a:pt x="52" y="67"/>
                        <a:pt x="52" y="67"/>
                        <a:pt x="52" y="67"/>
                      </a:cubicBezTo>
                      <a:cubicBezTo>
                        <a:pt x="30" y="24"/>
                        <a:pt x="6" y="3"/>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93"/>
                <p:cNvSpPr>
                  <a:spLocks/>
                </p:cNvSpPr>
                <p:nvPr/>
              </p:nvSpPr>
              <p:spPr bwMode="auto">
                <a:xfrm>
                  <a:off x="-2962" y="1754"/>
                  <a:ext cx="7" cy="2"/>
                </a:xfrm>
                <a:custGeom>
                  <a:avLst/>
                  <a:gdLst/>
                  <a:ahLst/>
                  <a:cxnLst>
                    <a:cxn ang="0">
                      <a:pos x="2" y="0"/>
                    </a:cxn>
                    <a:cxn ang="0">
                      <a:pos x="0" y="0"/>
                    </a:cxn>
                    <a:cxn ang="0">
                      <a:pos x="1" y="1"/>
                    </a:cxn>
                    <a:cxn ang="0">
                      <a:pos x="3" y="1"/>
                    </a:cxn>
                    <a:cxn ang="0">
                      <a:pos x="2" y="0"/>
                    </a:cxn>
                  </a:cxnLst>
                  <a:rect l="0" t="0" r="r" b="b"/>
                  <a:pathLst>
                    <a:path w="3" h="1">
                      <a:moveTo>
                        <a:pt x="2" y="0"/>
                      </a:moveTo>
                      <a:cubicBezTo>
                        <a:pt x="0" y="0"/>
                        <a:pt x="0" y="0"/>
                        <a:pt x="0" y="0"/>
                      </a:cubicBezTo>
                      <a:cubicBezTo>
                        <a:pt x="0" y="0"/>
                        <a:pt x="0" y="1"/>
                        <a:pt x="1" y="1"/>
                      </a:cubicBezTo>
                      <a:cubicBezTo>
                        <a:pt x="3" y="1"/>
                        <a:pt x="3" y="1"/>
                        <a:pt x="3"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94"/>
                <p:cNvSpPr>
                  <a:spLocks/>
                </p:cNvSpPr>
                <p:nvPr/>
              </p:nvSpPr>
              <p:spPr bwMode="auto">
                <a:xfrm>
                  <a:off x="-2990" y="1681"/>
                  <a:ext cx="2" cy="2"/>
                </a:xfrm>
                <a:custGeom>
                  <a:avLst/>
                  <a:gdLst/>
                  <a:ahLst/>
                  <a:cxnLst>
                    <a:cxn ang="0">
                      <a:pos x="1" y="1"/>
                    </a:cxn>
                    <a:cxn ang="0">
                      <a:pos x="0" y="0"/>
                    </a:cxn>
                  </a:cxnLst>
                  <a:rect l="0" t="0" r="r" b="b"/>
                  <a:pathLst>
                    <a:path w="1" h="1">
                      <a:moveTo>
                        <a:pt x="1" y="1"/>
                      </a:moveTo>
                      <a:cubicBezTo>
                        <a:pt x="1" y="1"/>
                        <a:pt x="0" y="1"/>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95"/>
                <p:cNvSpPr>
                  <a:spLocks/>
                </p:cNvSpPr>
                <p:nvPr/>
              </p:nvSpPr>
              <p:spPr bwMode="auto">
                <a:xfrm>
                  <a:off x="-2995" y="1681"/>
                  <a:ext cx="5" cy="2"/>
                </a:xfrm>
                <a:custGeom>
                  <a:avLst/>
                  <a:gdLst/>
                  <a:ahLst/>
                  <a:cxnLst>
                    <a:cxn ang="0">
                      <a:pos x="2" y="0"/>
                    </a:cxn>
                    <a:cxn ang="0">
                      <a:pos x="0" y="0"/>
                    </a:cxn>
                    <a:cxn ang="0">
                      <a:pos x="1" y="1"/>
                    </a:cxn>
                  </a:cxnLst>
                  <a:rect l="0" t="0" r="r" b="b"/>
                  <a:pathLst>
                    <a:path w="2" h="1">
                      <a:moveTo>
                        <a:pt x="2" y="0"/>
                      </a:moveTo>
                      <a:cubicBezTo>
                        <a:pt x="0" y="0"/>
                        <a:pt x="0" y="0"/>
                        <a:pt x="0" y="0"/>
                      </a:cubicBezTo>
                      <a:cubicBezTo>
                        <a:pt x="0" y="1"/>
                        <a:pt x="0" y="1"/>
                        <a:pt x="1" y="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96"/>
                <p:cNvSpPr>
                  <a:spLocks noEditPoints="1"/>
                </p:cNvSpPr>
                <p:nvPr/>
              </p:nvSpPr>
              <p:spPr bwMode="auto">
                <a:xfrm>
                  <a:off x="-2824" y="2259"/>
                  <a:ext cx="26" cy="1017"/>
                </a:xfrm>
                <a:custGeom>
                  <a:avLst/>
                  <a:gdLst/>
                  <a:ahLst/>
                  <a:cxnLst>
                    <a:cxn ang="0">
                      <a:pos x="8" y="343"/>
                    </a:cxn>
                    <a:cxn ang="0">
                      <a:pos x="6" y="343"/>
                    </a:cxn>
                    <a:cxn ang="0">
                      <a:pos x="6" y="429"/>
                    </a:cxn>
                    <a:cxn ang="0">
                      <a:pos x="8" y="429"/>
                    </a:cxn>
                    <a:cxn ang="0">
                      <a:pos x="8" y="343"/>
                    </a:cxn>
                    <a:cxn ang="0">
                      <a:pos x="11" y="233"/>
                    </a:cxn>
                    <a:cxn ang="0">
                      <a:pos x="9" y="233"/>
                    </a:cxn>
                    <a:cxn ang="0">
                      <a:pos x="5" y="333"/>
                    </a:cxn>
                    <a:cxn ang="0">
                      <a:pos x="6" y="342"/>
                    </a:cxn>
                    <a:cxn ang="0">
                      <a:pos x="8" y="342"/>
                    </a:cxn>
                    <a:cxn ang="0">
                      <a:pos x="8" y="333"/>
                    </a:cxn>
                    <a:cxn ang="0">
                      <a:pos x="11" y="233"/>
                    </a:cxn>
                    <a:cxn ang="0">
                      <a:pos x="10" y="102"/>
                    </a:cxn>
                    <a:cxn ang="0">
                      <a:pos x="8" y="102"/>
                    </a:cxn>
                    <a:cxn ang="0">
                      <a:pos x="9" y="178"/>
                    </a:cxn>
                    <a:cxn ang="0">
                      <a:pos x="9" y="232"/>
                    </a:cxn>
                    <a:cxn ang="0">
                      <a:pos x="11" y="232"/>
                    </a:cxn>
                    <a:cxn ang="0">
                      <a:pos x="11" y="178"/>
                    </a:cxn>
                    <a:cxn ang="0">
                      <a:pos x="10" y="102"/>
                    </a:cxn>
                    <a:cxn ang="0">
                      <a:pos x="2" y="0"/>
                    </a:cxn>
                    <a:cxn ang="0">
                      <a:pos x="0" y="0"/>
                    </a:cxn>
                    <a:cxn ang="0">
                      <a:pos x="7" y="60"/>
                    </a:cxn>
                    <a:cxn ang="0">
                      <a:pos x="7" y="69"/>
                    </a:cxn>
                    <a:cxn ang="0">
                      <a:pos x="8" y="101"/>
                    </a:cxn>
                    <a:cxn ang="0">
                      <a:pos x="10" y="101"/>
                    </a:cxn>
                    <a:cxn ang="0">
                      <a:pos x="9" y="60"/>
                    </a:cxn>
                    <a:cxn ang="0">
                      <a:pos x="2" y="0"/>
                    </a:cxn>
                  </a:cxnLst>
                  <a:rect l="0" t="0" r="r" b="b"/>
                  <a:pathLst>
                    <a:path w="11" h="429">
                      <a:moveTo>
                        <a:pt x="8" y="343"/>
                      </a:moveTo>
                      <a:cubicBezTo>
                        <a:pt x="6" y="343"/>
                        <a:pt x="6" y="343"/>
                        <a:pt x="6" y="343"/>
                      </a:cubicBezTo>
                      <a:cubicBezTo>
                        <a:pt x="6" y="429"/>
                        <a:pt x="6" y="429"/>
                        <a:pt x="6" y="429"/>
                      </a:cubicBezTo>
                      <a:cubicBezTo>
                        <a:pt x="8" y="429"/>
                        <a:pt x="8" y="429"/>
                        <a:pt x="8" y="429"/>
                      </a:cubicBezTo>
                      <a:cubicBezTo>
                        <a:pt x="8" y="343"/>
                        <a:pt x="8" y="343"/>
                        <a:pt x="8" y="343"/>
                      </a:cubicBezTo>
                      <a:moveTo>
                        <a:pt x="11" y="233"/>
                      </a:moveTo>
                      <a:cubicBezTo>
                        <a:pt x="9" y="233"/>
                        <a:pt x="9" y="233"/>
                        <a:pt x="9" y="233"/>
                      </a:cubicBezTo>
                      <a:cubicBezTo>
                        <a:pt x="8" y="264"/>
                        <a:pt x="7" y="298"/>
                        <a:pt x="5" y="333"/>
                      </a:cubicBezTo>
                      <a:cubicBezTo>
                        <a:pt x="6" y="342"/>
                        <a:pt x="6" y="342"/>
                        <a:pt x="6" y="342"/>
                      </a:cubicBezTo>
                      <a:cubicBezTo>
                        <a:pt x="8" y="342"/>
                        <a:pt x="8" y="342"/>
                        <a:pt x="8" y="342"/>
                      </a:cubicBezTo>
                      <a:cubicBezTo>
                        <a:pt x="8" y="333"/>
                        <a:pt x="8" y="333"/>
                        <a:pt x="8" y="333"/>
                      </a:cubicBezTo>
                      <a:cubicBezTo>
                        <a:pt x="9" y="298"/>
                        <a:pt x="10" y="264"/>
                        <a:pt x="11" y="233"/>
                      </a:cubicBezTo>
                      <a:moveTo>
                        <a:pt x="10" y="102"/>
                      </a:moveTo>
                      <a:cubicBezTo>
                        <a:pt x="8" y="102"/>
                        <a:pt x="8" y="102"/>
                        <a:pt x="8" y="102"/>
                      </a:cubicBezTo>
                      <a:cubicBezTo>
                        <a:pt x="9" y="122"/>
                        <a:pt x="9" y="147"/>
                        <a:pt x="9" y="178"/>
                      </a:cubicBezTo>
                      <a:cubicBezTo>
                        <a:pt x="9" y="195"/>
                        <a:pt x="9" y="213"/>
                        <a:pt x="9" y="232"/>
                      </a:cubicBezTo>
                      <a:cubicBezTo>
                        <a:pt x="11" y="232"/>
                        <a:pt x="11" y="232"/>
                        <a:pt x="11" y="232"/>
                      </a:cubicBezTo>
                      <a:cubicBezTo>
                        <a:pt x="11" y="213"/>
                        <a:pt x="11" y="195"/>
                        <a:pt x="11" y="178"/>
                      </a:cubicBezTo>
                      <a:cubicBezTo>
                        <a:pt x="11" y="147"/>
                        <a:pt x="11" y="122"/>
                        <a:pt x="10" y="102"/>
                      </a:cubicBezTo>
                      <a:moveTo>
                        <a:pt x="2" y="0"/>
                      </a:moveTo>
                      <a:cubicBezTo>
                        <a:pt x="0" y="0"/>
                        <a:pt x="0" y="0"/>
                        <a:pt x="0" y="0"/>
                      </a:cubicBezTo>
                      <a:cubicBezTo>
                        <a:pt x="3" y="18"/>
                        <a:pt x="6" y="39"/>
                        <a:pt x="7" y="60"/>
                      </a:cubicBezTo>
                      <a:cubicBezTo>
                        <a:pt x="7" y="60"/>
                        <a:pt x="7" y="63"/>
                        <a:pt x="7" y="69"/>
                      </a:cubicBezTo>
                      <a:cubicBezTo>
                        <a:pt x="8" y="76"/>
                        <a:pt x="8" y="87"/>
                        <a:pt x="8" y="101"/>
                      </a:cubicBezTo>
                      <a:cubicBezTo>
                        <a:pt x="10" y="101"/>
                        <a:pt x="10" y="101"/>
                        <a:pt x="10" y="101"/>
                      </a:cubicBezTo>
                      <a:cubicBezTo>
                        <a:pt x="10" y="75"/>
                        <a:pt x="9" y="60"/>
                        <a:pt x="9" y="60"/>
                      </a:cubicBezTo>
                      <a:cubicBezTo>
                        <a:pt x="8" y="39"/>
                        <a:pt x="5" y="18"/>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97"/>
                <p:cNvSpPr>
                  <a:spLocks/>
                </p:cNvSpPr>
                <p:nvPr/>
              </p:nvSpPr>
              <p:spPr bwMode="auto">
                <a:xfrm>
                  <a:off x="-2810" y="3069"/>
                  <a:ext cx="4" cy="3"/>
                </a:xfrm>
                <a:custGeom>
                  <a:avLst/>
                  <a:gdLst/>
                  <a:ahLst/>
                  <a:cxnLst>
                    <a:cxn ang="0">
                      <a:pos x="4" y="0"/>
                    </a:cxn>
                    <a:cxn ang="0">
                      <a:pos x="0" y="0"/>
                    </a:cxn>
                    <a:cxn ang="0">
                      <a:pos x="0" y="3"/>
                    </a:cxn>
                    <a:cxn ang="0">
                      <a:pos x="4" y="3"/>
                    </a:cxn>
                    <a:cxn ang="0">
                      <a:pos x="4" y="0"/>
                    </a:cxn>
                    <a:cxn ang="0">
                      <a:pos x="4" y="0"/>
                    </a:cxn>
                  </a:cxnLst>
                  <a:rect l="0" t="0" r="r" b="b"/>
                  <a:pathLst>
                    <a:path w="4" h="3">
                      <a:moveTo>
                        <a:pt x="4" y="0"/>
                      </a:moveTo>
                      <a:lnTo>
                        <a:pt x="0" y="0"/>
                      </a:lnTo>
                      <a:lnTo>
                        <a:pt x="0" y="3"/>
                      </a:lnTo>
                      <a:lnTo>
                        <a:pt x="4" y="3"/>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98"/>
                <p:cNvSpPr>
                  <a:spLocks/>
                </p:cNvSpPr>
                <p:nvPr/>
              </p:nvSpPr>
              <p:spPr bwMode="auto">
                <a:xfrm>
                  <a:off x="-2810" y="3278"/>
                  <a:ext cx="4" cy="76"/>
                </a:xfrm>
                <a:custGeom>
                  <a:avLst/>
                  <a:gdLst/>
                  <a:ahLst/>
                  <a:cxnLst>
                    <a:cxn ang="0">
                      <a:pos x="4" y="0"/>
                    </a:cxn>
                    <a:cxn ang="0">
                      <a:pos x="0" y="0"/>
                    </a:cxn>
                    <a:cxn ang="0">
                      <a:pos x="0" y="76"/>
                    </a:cxn>
                    <a:cxn ang="0">
                      <a:pos x="4" y="76"/>
                    </a:cxn>
                    <a:cxn ang="0">
                      <a:pos x="4" y="0"/>
                    </a:cxn>
                    <a:cxn ang="0">
                      <a:pos x="4" y="0"/>
                    </a:cxn>
                  </a:cxnLst>
                  <a:rect l="0" t="0" r="r" b="b"/>
                  <a:pathLst>
                    <a:path w="4" h="76">
                      <a:moveTo>
                        <a:pt x="4" y="0"/>
                      </a:moveTo>
                      <a:lnTo>
                        <a:pt x="0" y="0"/>
                      </a:lnTo>
                      <a:lnTo>
                        <a:pt x="0" y="76"/>
                      </a:lnTo>
                      <a:lnTo>
                        <a:pt x="4" y="76"/>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99"/>
                <p:cNvSpPr>
                  <a:spLocks/>
                </p:cNvSpPr>
                <p:nvPr/>
              </p:nvSpPr>
              <p:spPr bwMode="auto">
                <a:xfrm>
                  <a:off x="-2803" y="2809"/>
                  <a:ext cx="5" cy="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200"/>
                <p:cNvSpPr>
                  <a:spLocks/>
                </p:cNvSpPr>
                <p:nvPr/>
              </p:nvSpPr>
              <p:spPr bwMode="auto">
                <a:xfrm>
                  <a:off x="-2810" y="3276"/>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201"/>
                <p:cNvSpPr>
                  <a:spLocks/>
                </p:cNvSpPr>
                <p:nvPr/>
              </p:nvSpPr>
              <p:spPr bwMode="auto">
                <a:xfrm>
                  <a:off x="-2810" y="3356"/>
                  <a:ext cx="4" cy="71"/>
                </a:xfrm>
                <a:custGeom>
                  <a:avLst/>
                  <a:gdLst/>
                  <a:ahLst/>
                  <a:cxnLst>
                    <a:cxn ang="0">
                      <a:pos x="4" y="0"/>
                    </a:cxn>
                    <a:cxn ang="0">
                      <a:pos x="0" y="0"/>
                    </a:cxn>
                    <a:cxn ang="0">
                      <a:pos x="0" y="71"/>
                    </a:cxn>
                    <a:cxn ang="0">
                      <a:pos x="4" y="71"/>
                    </a:cxn>
                    <a:cxn ang="0">
                      <a:pos x="4" y="0"/>
                    </a:cxn>
                    <a:cxn ang="0">
                      <a:pos x="4" y="0"/>
                    </a:cxn>
                  </a:cxnLst>
                  <a:rect l="0" t="0" r="r" b="b"/>
                  <a:pathLst>
                    <a:path w="4" h="71">
                      <a:moveTo>
                        <a:pt x="4" y="0"/>
                      </a:moveTo>
                      <a:lnTo>
                        <a:pt x="0" y="0"/>
                      </a:lnTo>
                      <a:lnTo>
                        <a:pt x="0" y="71"/>
                      </a:lnTo>
                      <a:lnTo>
                        <a:pt x="4" y="71"/>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202"/>
                <p:cNvSpPr>
                  <a:spLocks/>
                </p:cNvSpPr>
                <p:nvPr/>
              </p:nvSpPr>
              <p:spPr bwMode="auto">
                <a:xfrm>
                  <a:off x="-2810" y="3354"/>
                  <a:ext cx="4" cy="2"/>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203"/>
                <p:cNvSpPr>
                  <a:spLocks/>
                </p:cNvSpPr>
                <p:nvPr/>
              </p:nvSpPr>
              <p:spPr bwMode="auto">
                <a:xfrm>
                  <a:off x="-2806" y="2498"/>
                  <a:ext cx="5"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204"/>
                <p:cNvSpPr>
                  <a:spLocks/>
                </p:cNvSpPr>
                <p:nvPr/>
              </p:nvSpPr>
              <p:spPr bwMode="auto">
                <a:xfrm>
                  <a:off x="-2824" y="2256"/>
                  <a:ext cx="4" cy="3"/>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Freeform 206"/>
              <p:cNvSpPr>
                <a:spLocks/>
              </p:cNvSpPr>
              <p:nvPr/>
            </p:nvSpPr>
            <p:spPr bwMode="auto">
              <a:xfrm>
                <a:off x="-4870447" y="2416173"/>
                <a:ext cx="349249" cy="368300"/>
              </a:xfrm>
              <a:custGeom>
                <a:avLst/>
                <a:gdLst/>
                <a:ahLst/>
                <a:cxnLst>
                  <a:cxn ang="0">
                    <a:pos x="0" y="0"/>
                  </a:cxn>
                  <a:cxn ang="0">
                    <a:pos x="0" y="1"/>
                  </a:cxn>
                  <a:cxn ang="0">
                    <a:pos x="1" y="2"/>
                  </a:cxn>
                  <a:cxn ang="0">
                    <a:pos x="91" y="98"/>
                  </a:cxn>
                  <a:cxn ang="0">
                    <a:pos x="93" y="98"/>
                  </a:cxn>
                  <a:cxn ang="0">
                    <a:pos x="71" y="68"/>
                  </a:cxn>
                  <a:cxn ang="0">
                    <a:pos x="70" y="68"/>
                  </a:cxn>
                  <a:cxn ang="0">
                    <a:pos x="70" y="68"/>
                  </a:cxn>
                  <a:cxn ang="0">
                    <a:pos x="0" y="0"/>
                  </a:cxn>
                </a:cxnLst>
                <a:rect l="0" t="0" r="r" b="b"/>
                <a:pathLst>
                  <a:path w="93" h="98">
                    <a:moveTo>
                      <a:pt x="0" y="0"/>
                    </a:moveTo>
                    <a:cubicBezTo>
                      <a:pt x="0" y="1"/>
                      <a:pt x="0" y="1"/>
                      <a:pt x="0" y="1"/>
                    </a:cubicBezTo>
                    <a:cubicBezTo>
                      <a:pt x="0" y="1"/>
                      <a:pt x="0" y="2"/>
                      <a:pt x="1" y="2"/>
                    </a:cubicBezTo>
                    <a:cubicBezTo>
                      <a:pt x="9" y="6"/>
                      <a:pt x="41" y="26"/>
                      <a:pt x="91" y="98"/>
                    </a:cubicBezTo>
                    <a:cubicBezTo>
                      <a:pt x="93" y="98"/>
                      <a:pt x="93" y="98"/>
                      <a:pt x="93" y="98"/>
                    </a:cubicBezTo>
                    <a:cubicBezTo>
                      <a:pt x="85" y="87"/>
                      <a:pt x="77" y="77"/>
                      <a:pt x="71" y="68"/>
                    </a:cubicBezTo>
                    <a:cubicBezTo>
                      <a:pt x="70" y="68"/>
                      <a:pt x="70" y="68"/>
                      <a:pt x="70" y="68"/>
                    </a:cubicBezTo>
                    <a:cubicBezTo>
                      <a:pt x="70" y="68"/>
                      <a:pt x="70" y="68"/>
                      <a:pt x="70" y="68"/>
                    </a:cubicBezTo>
                    <a:cubicBezTo>
                      <a:pt x="26" y="11"/>
                      <a:pt x="0" y="1"/>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07"/>
              <p:cNvSpPr>
                <a:spLocks/>
              </p:cNvSpPr>
              <p:nvPr/>
            </p:nvSpPr>
            <p:spPr bwMode="auto">
              <a:xfrm>
                <a:off x="-4608511" y="2671760"/>
                <a:ext cx="4762" cy="1587"/>
              </a:xfrm>
              <a:custGeom>
                <a:avLst/>
                <a:gdLst/>
                <a:ahLst/>
                <a:cxnLst>
                  <a:cxn ang="0">
                    <a:pos x="0" y="0"/>
                  </a:cxn>
                  <a:cxn ang="0">
                    <a:pos x="0" y="0"/>
                  </a:cxn>
                  <a:cxn ang="0">
                    <a:pos x="1" y="0"/>
                  </a:cxn>
                  <a:cxn ang="0">
                    <a:pos x="0"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08"/>
              <p:cNvSpPr>
                <a:spLocks/>
              </p:cNvSpPr>
              <p:nvPr/>
            </p:nvSpPr>
            <p:spPr bwMode="auto">
              <a:xfrm>
                <a:off x="-4818061" y="2419348"/>
                <a:ext cx="481013" cy="365125"/>
              </a:xfrm>
              <a:custGeom>
                <a:avLst/>
                <a:gdLst/>
                <a:ahLst/>
                <a:cxnLst>
                  <a:cxn ang="0">
                    <a:pos x="1" y="0"/>
                  </a:cxn>
                  <a:cxn ang="0">
                    <a:pos x="0" y="1"/>
                  </a:cxn>
                  <a:cxn ang="0">
                    <a:pos x="3" y="1"/>
                  </a:cxn>
                  <a:cxn ang="0">
                    <a:pos x="102" y="66"/>
                  </a:cxn>
                  <a:cxn ang="0">
                    <a:pos x="103" y="66"/>
                  </a:cxn>
                  <a:cxn ang="0">
                    <a:pos x="103" y="67"/>
                  </a:cxn>
                  <a:cxn ang="0">
                    <a:pos x="103" y="67"/>
                  </a:cxn>
                  <a:cxn ang="0">
                    <a:pos x="127" y="97"/>
                  </a:cxn>
                  <a:cxn ang="0">
                    <a:pos x="128" y="97"/>
                  </a:cxn>
                  <a:cxn ang="0">
                    <a:pos x="1" y="0"/>
                  </a:cxn>
                </a:cxnLst>
                <a:rect l="0" t="0" r="r" b="b"/>
                <a:pathLst>
                  <a:path w="128" h="97">
                    <a:moveTo>
                      <a:pt x="1" y="0"/>
                    </a:moveTo>
                    <a:cubicBezTo>
                      <a:pt x="0" y="1"/>
                      <a:pt x="0" y="1"/>
                      <a:pt x="0" y="1"/>
                    </a:cubicBezTo>
                    <a:cubicBezTo>
                      <a:pt x="0" y="1"/>
                      <a:pt x="1" y="1"/>
                      <a:pt x="3" y="1"/>
                    </a:cubicBezTo>
                    <a:cubicBezTo>
                      <a:pt x="15" y="4"/>
                      <a:pt x="57" y="19"/>
                      <a:pt x="102" y="66"/>
                    </a:cubicBezTo>
                    <a:cubicBezTo>
                      <a:pt x="103" y="66"/>
                      <a:pt x="103" y="66"/>
                      <a:pt x="103" y="66"/>
                    </a:cubicBezTo>
                    <a:cubicBezTo>
                      <a:pt x="103" y="67"/>
                      <a:pt x="103" y="67"/>
                      <a:pt x="103" y="67"/>
                    </a:cubicBezTo>
                    <a:cubicBezTo>
                      <a:pt x="103" y="67"/>
                      <a:pt x="103" y="67"/>
                      <a:pt x="103" y="67"/>
                    </a:cubicBezTo>
                    <a:cubicBezTo>
                      <a:pt x="111" y="76"/>
                      <a:pt x="119" y="86"/>
                      <a:pt x="127" y="97"/>
                    </a:cubicBezTo>
                    <a:cubicBezTo>
                      <a:pt x="128" y="97"/>
                      <a:pt x="128" y="97"/>
                      <a:pt x="128" y="97"/>
                    </a:cubicBezTo>
                    <a:cubicBezTo>
                      <a:pt x="68" y="13"/>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09"/>
              <p:cNvSpPr>
                <a:spLocks/>
              </p:cNvSpPr>
              <p:nvPr/>
            </p:nvSpPr>
            <p:spPr bwMode="auto">
              <a:xfrm>
                <a:off x="-4435474" y="2668584"/>
                <a:ext cx="4762" cy="3175"/>
              </a:xfrm>
              <a:custGeom>
                <a:avLst/>
                <a:gdLst/>
                <a:ahLst/>
                <a:cxnLst>
                  <a:cxn ang="0">
                    <a:pos x="1" y="0"/>
                  </a:cxn>
                  <a:cxn ang="0">
                    <a:pos x="0" y="0"/>
                  </a:cxn>
                  <a:cxn ang="0">
                    <a:pos x="1" y="1"/>
                  </a:cxn>
                  <a:cxn ang="0">
                    <a:pos x="1" y="1"/>
                  </a:cxn>
                  <a:cxn ang="0">
                    <a:pos x="1" y="0"/>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10"/>
              <p:cNvSpPr>
                <a:spLocks noEditPoints="1"/>
              </p:cNvSpPr>
              <p:nvPr/>
            </p:nvSpPr>
            <p:spPr bwMode="auto">
              <a:xfrm>
                <a:off x="-2679699" y="3152772"/>
                <a:ext cx="71438" cy="428625"/>
              </a:xfrm>
              <a:custGeom>
                <a:avLst/>
                <a:gdLst/>
                <a:ahLst/>
                <a:cxnLst>
                  <a:cxn ang="0">
                    <a:pos x="17" y="101"/>
                  </a:cxn>
                  <a:cxn ang="0">
                    <a:pos x="15" y="101"/>
                  </a:cxn>
                  <a:cxn ang="0">
                    <a:pos x="16" y="110"/>
                  </a:cxn>
                  <a:cxn ang="0">
                    <a:pos x="16" y="110"/>
                  </a:cxn>
                  <a:cxn ang="0">
                    <a:pos x="16" y="110"/>
                  </a:cxn>
                  <a:cxn ang="0">
                    <a:pos x="17" y="114"/>
                  </a:cxn>
                  <a:cxn ang="0">
                    <a:pos x="19" y="114"/>
                  </a:cxn>
                  <a:cxn ang="0">
                    <a:pos x="18" y="109"/>
                  </a:cxn>
                  <a:cxn ang="0">
                    <a:pos x="18" y="109"/>
                  </a:cxn>
                  <a:cxn ang="0">
                    <a:pos x="17" y="101"/>
                  </a:cxn>
                  <a:cxn ang="0">
                    <a:pos x="2" y="0"/>
                  </a:cxn>
                  <a:cxn ang="0">
                    <a:pos x="0" y="0"/>
                  </a:cxn>
                  <a:cxn ang="0">
                    <a:pos x="15" y="100"/>
                  </a:cxn>
                  <a:cxn ang="0">
                    <a:pos x="17" y="100"/>
                  </a:cxn>
                  <a:cxn ang="0">
                    <a:pos x="2" y="0"/>
                  </a:cxn>
                </a:cxnLst>
                <a:rect l="0" t="0" r="r" b="b"/>
                <a:pathLst>
                  <a:path w="19" h="114">
                    <a:moveTo>
                      <a:pt x="17" y="101"/>
                    </a:moveTo>
                    <a:cubicBezTo>
                      <a:pt x="15" y="101"/>
                      <a:pt x="15" y="101"/>
                      <a:pt x="15" y="101"/>
                    </a:cubicBezTo>
                    <a:cubicBezTo>
                      <a:pt x="16" y="104"/>
                      <a:pt x="16" y="107"/>
                      <a:pt x="16" y="110"/>
                    </a:cubicBezTo>
                    <a:cubicBezTo>
                      <a:pt x="16" y="110"/>
                      <a:pt x="16" y="110"/>
                      <a:pt x="16" y="110"/>
                    </a:cubicBezTo>
                    <a:cubicBezTo>
                      <a:pt x="16" y="110"/>
                      <a:pt x="16" y="110"/>
                      <a:pt x="16" y="110"/>
                    </a:cubicBezTo>
                    <a:cubicBezTo>
                      <a:pt x="16" y="110"/>
                      <a:pt x="16" y="111"/>
                      <a:pt x="17" y="114"/>
                    </a:cubicBezTo>
                    <a:cubicBezTo>
                      <a:pt x="19" y="114"/>
                      <a:pt x="19" y="114"/>
                      <a:pt x="19" y="114"/>
                    </a:cubicBezTo>
                    <a:cubicBezTo>
                      <a:pt x="18" y="111"/>
                      <a:pt x="18" y="109"/>
                      <a:pt x="18" y="109"/>
                    </a:cubicBezTo>
                    <a:cubicBezTo>
                      <a:pt x="18" y="109"/>
                      <a:pt x="18" y="109"/>
                      <a:pt x="18" y="109"/>
                    </a:cubicBezTo>
                    <a:cubicBezTo>
                      <a:pt x="18" y="106"/>
                      <a:pt x="18" y="104"/>
                      <a:pt x="17" y="101"/>
                    </a:cubicBezTo>
                    <a:moveTo>
                      <a:pt x="2" y="0"/>
                    </a:moveTo>
                    <a:cubicBezTo>
                      <a:pt x="0" y="0"/>
                      <a:pt x="0" y="0"/>
                      <a:pt x="0" y="0"/>
                    </a:cubicBezTo>
                    <a:cubicBezTo>
                      <a:pt x="6" y="29"/>
                      <a:pt x="11" y="62"/>
                      <a:pt x="15" y="100"/>
                    </a:cubicBezTo>
                    <a:cubicBezTo>
                      <a:pt x="17" y="100"/>
                      <a:pt x="17" y="100"/>
                      <a:pt x="17" y="100"/>
                    </a:cubicBezTo>
                    <a:cubicBezTo>
                      <a:pt x="13" y="62"/>
                      <a:pt x="8" y="29"/>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1"/>
              <p:cNvSpPr>
                <a:spLocks/>
              </p:cNvSpPr>
              <p:nvPr/>
            </p:nvSpPr>
            <p:spPr bwMode="auto">
              <a:xfrm>
                <a:off x="-2624136" y="3529009"/>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2"/>
              <p:cNvSpPr>
                <a:spLocks noEditPoints="1"/>
              </p:cNvSpPr>
              <p:nvPr/>
            </p:nvSpPr>
            <p:spPr bwMode="auto">
              <a:xfrm>
                <a:off x="-2811462" y="3586159"/>
                <a:ext cx="233364" cy="1614486"/>
              </a:xfrm>
              <a:custGeom>
                <a:avLst/>
                <a:gdLst/>
                <a:ahLst/>
                <a:cxnLst>
                  <a:cxn ang="0">
                    <a:pos x="31" y="343"/>
                  </a:cxn>
                  <a:cxn ang="0">
                    <a:pos x="29" y="343"/>
                  </a:cxn>
                  <a:cxn ang="0">
                    <a:pos x="0" y="429"/>
                  </a:cxn>
                  <a:cxn ang="0">
                    <a:pos x="2" y="429"/>
                  </a:cxn>
                  <a:cxn ang="0">
                    <a:pos x="31" y="343"/>
                  </a:cxn>
                  <a:cxn ang="0">
                    <a:pos x="55" y="233"/>
                  </a:cxn>
                  <a:cxn ang="0">
                    <a:pos x="53" y="233"/>
                  </a:cxn>
                  <a:cxn ang="0">
                    <a:pos x="52" y="239"/>
                  </a:cxn>
                  <a:cxn ang="0">
                    <a:pos x="29" y="342"/>
                  </a:cxn>
                  <a:cxn ang="0">
                    <a:pos x="29" y="342"/>
                  </a:cxn>
                  <a:cxn ang="0">
                    <a:pos x="31" y="342"/>
                  </a:cxn>
                  <a:cxn ang="0">
                    <a:pos x="55" y="233"/>
                  </a:cxn>
                  <a:cxn ang="0">
                    <a:pos x="61" y="102"/>
                  </a:cxn>
                  <a:cxn ang="0">
                    <a:pos x="59" y="102"/>
                  </a:cxn>
                  <a:cxn ang="0">
                    <a:pos x="60" y="129"/>
                  </a:cxn>
                  <a:cxn ang="0">
                    <a:pos x="54" y="231"/>
                  </a:cxn>
                  <a:cxn ang="0">
                    <a:pos x="54" y="231"/>
                  </a:cxn>
                  <a:cxn ang="0">
                    <a:pos x="54" y="232"/>
                  </a:cxn>
                  <a:cxn ang="0">
                    <a:pos x="56" y="232"/>
                  </a:cxn>
                  <a:cxn ang="0">
                    <a:pos x="56" y="231"/>
                  </a:cxn>
                  <a:cxn ang="0">
                    <a:pos x="56" y="231"/>
                  </a:cxn>
                  <a:cxn ang="0">
                    <a:pos x="62" y="129"/>
                  </a:cxn>
                  <a:cxn ang="0">
                    <a:pos x="61" y="102"/>
                  </a:cxn>
                  <a:cxn ang="0">
                    <a:pos x="54" y="0"/>
                  </a:cxn>
                  <a:cxn ang="0">
                    <a:pos x="52" y="0"/>
                  </a:cxn>
                  <a:cxn ang="0">
                    <a:pos x="53" y="5"/>
                  </a:cxn>
                  <a:cxn ang="0">
                    <a:pos x="59" y="101"/>
                  </a:cxn>
                  <a:cxn ang="0">
                    <a:pos x="61" y="101"/>
                  </a:cxn>
                  <a:cxn ang="0">
                    <a:pos x="54" y="0"/>
                  </a:cxn>
                </a:cxnLst>
                <a:rect l="0" t="0" r="r" b="b"/>
                <a:pathLst>
                  <a:path w="62" h="429">
                    <a:moveTo>
                      <a:pt x="31" y="343"/>
                    </a:moveTo>
                    <a:cubicBezTo>
                      <a:pt x="29" y="343"/>
                      <a:pt x="29" y="343"/>
                      <a:pt x="29" y="343"/>
                    </a:cubicBezTo>
                    <a:cubicBezTo>
                      <a:pt x="18" y="386"/>
                      <a:pt x="8" y="411"/>
                      <a:pt x="0" y="429"/>
                    </a:cubicBezTo>
                    <a:cubicBezTo>
                      <a:pt x="2" y="429"/>
                      <a:pt x="2" y="429"/>
                      <a:pt x="2" y="429"/>
                    </a:cubicBezTo>
                    <a:cubicBezTo>
                      <a:pt x="10" y="411"/>
                      <a:pt x="20" y="385"/>
                      <a:pt x="31" y="343"/>
                    </a:cubicBezTo>
                    <a:moveTo>
                      <a:pt x="55" y="233"/>
                    </a:moveTo>
                    <a:cubicBezTo>
                      <a:pt x="53" y="233"/>
                      <a:pt x="53" y="233"/>
                      <a:pt x="53" y="233"/>
                    </a:cubicBezTo>
                    <a:cubicBezTo>
                      <a:pt x="53" y="234"/>
                      <a:pt x="53" y="236"/>
                      <a:pt x="52" y="239"/>
                    </a:cubicBezTo>
                    <a:cubicBezTo>
                      <a:pt x="50" y="254"/>
                      <a:pt x="42" y="290"/>
                      <a:pt x="29" y="342"/>
                    </a:cubicBezTo>
                    <a:cubicBezTo>
                      <a:pt x="29" y="342"/>
                      <a:pt x="29" y="342"/>
                      <a:pt x="29" y="342"/>
                    </a:cubicBezTo>
                    <a:cubicBezTo>
                      <a:pt x="31" y="342"/>
                      <a:pt x="31" y="342"/>
                      <a:pt x="31" y="342"/>
                    </a:cubicBezTo>
                    <a:cubicBezTo>
                      <a:pt x="46" y="282"/>
                      <a:pt x="54" y="242"/>
                      <a:pt x="55" y="233"/>
                    </a:cubicBezTo>
                    <a:moveTo>
                      <a:pt x="61" y="102"/>
                    </a:moveTo>
                    <a:cubicBezTo>
                      <a:pt x="59" y="102"/>
                      <a:pt x="59" y="102"/>
                      <a:pt x="59" y="102"/>
                    </a:cubicBezTo>
                    <a:cubicBezTo>
                      <a:pt x="60" y="111"/>
                      <a:pt x="60" y="119"/>
                      <a:pt x="60" y="129"/>
                    </a:cubicBezTo>
                    <a:cubicBezTo>
                      <a:pt x="60" y="161"/>
                      <a:pt x="58" y="196"/>
                      <a:pt x="54" y="231"/>
                    </a:cubicBezTo>
                    <a:cubicBezTo>
                      <a:pt x="54" y="231"/>
                      <a:pt x="54" y="231"/>
                      <a:pt x="54" y="231"/>
                    </a:cubicBezTo>
                    <a:cubicBezTo>
                      <a:pt x="54" y="231"/>
                      <a:pt x="54" y="231"/>
                      <a:pt x="54" y="232"/>
                    </a:cubicBezTo>
                    <a:cubicBezTo>
                      <a:pt x="56" y="232"/>
                      <a:pt x="56" y="232"/>
                      <a:pt x="56" y="232"/>
                    </a:cubicBezTo>
                    <a:cubicBezTo>
                      <a:pt x="56" y="231"/>
                      <a:pt x="56" y="231"/>
                      <a:pt x="56" y="231"/>
                    </a:cubicBezTo>
                    <a:cubicBezTo>
                      <a:pt x="56" y="231"/>
                      <a:pt x="56" y="231"/>
                      <a:pt x="56" y="231"/>
                    </a:cubicBezTo>
                    <a:cubicBezTo>
                      <a:pt x="60" y="196"/>
                      <a:pt x="62" y="161"/>
                      <a:pt x="62" y="129"/>
                    </a:cubicBezTo>
                    <a:cubicBezTo>
                      <a:pt x="62" y="119"/>
                      <a:pt x="62" y="111"/>
                      <a:pt x="61" y="102"/>
                    </a:cubicBezTo>
                    <a:moveTo>
                      <a:pt x="54" y="0"/>
                    </a:moveTo>
                    <a:cubicBezTo>
                      <a:pt x="52" y="0"/>
                      <a:pt x="52" y="0"/>
                      <a:pt x="52" y="0"/>
                    </a:cubicBezTo>
                    <a:cubicBezTo>
                      <a:pt x="52" y="1"/>
                      <a:pt x="52" y="3"/>
                      <a:pt x="53" y="5"/>
                    </a:cubicBezTo>
                    <a:cubicBezTo>
                      <a:pt x="55" y="22"/>
                      <a:pt x="58" y="57"/>
                      <a:pt x="59" y="101"/>
                    </a:cubicBezTo>
                    <a:cubicBezTo>
                      <a:pt x="61" y="101"/>
                      <a:pt x="61" y="101"/>
                      <a:pt x="61" y="101"/>
                    </a:cubicBezTo>
                    <a:cubicBezTo>
                      <a:pt x="60" y="51"/>
                      <a:pt x="56" y="13"/>
                      <a:pt x="5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13"/>
              <p:cNvSpPr>
                <a:spLocks/>
              </p:cNvSpPr>
              <p:nvPr/>
            </p:nvSpPr>
            <p:spPr bwMode="auto">
              <a:xfrm>
                <a:off x="-2703512" y="4872033"/>
                <a:ext cx="7937" cy="4762"/>
              </a:xfrm>
              <a:custGeom>
                <a:avLst/>
                <a:gdLst/>
                <a:ahLst/>
                <a:cxnLst>
                  <a:cxn ang="0">
                    <a:pos x="2" y="0"/>
                  </a:cxn>
                  <a:cxn ang="0">
                    <a:pos x="0" y="0"/>
                  </a:cxn>
                  <a:cxn ang="0">
                    <a:pos x="0" y="1"/>
                  </a:cxn>
                  <a:cxn ang="0">
                    <a:pos x="2" y="1"/>
                  </a:cxn>
                  <a:cxn ang="0">
                    <a:pos x="2" y="0"/>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1"/>
                      <a:pt x="2" y="1"/>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14"/>
              <p:cNvSpPr>
                <a:spLocks noEditPoints="1"/>
              </p:cNvSpPr>
              <p:nvPr/>
            </p:nvSpPr>
            <p:spPr bwMode="auto">
              <a:xfrm>
                <a:off x="-2954336" y="2419348"/>
                <a:ext cx="280987" cy="2954335"/>
              </a:xfrm>
              <a:custGeom>
                <a:avLst/>
                <a:gdLst/>
                <a:ahLst/>
                <a:cxnLst>
                  <a:cxn ang="0">
                    <a:pos x="39" y="740"/>
                  </a:cxn>
                  <a:cxn ang="0">
                    <a:pos x="37" y="740"/>
                  </a:cxn>
                  <a:cxn ang="0">
                    <a:pos x="19" y="774"/>
                  </a:cxn>
                  <a:cxn ang="0">
                    <a:pos x="19" y="774"/>
                  </a:cxn>
                  <a:cxn ang="0">
                    <a:pos x="15" y="784"/>
                  </a:cxn>
                  <a:cxn ang="0">
                    <a:pos x="16" y="785"/>
                  </a:cxn>
                  <a:cxn ang="0">
                    <a:pos x="21" y="775"/>
                  </a:cxn>
                  <a:cxn ang="0">
                    <a:pos x="21" y="775"/>
                  </a:cxn>
                  <a:cxn ang="0">
                    <a:pos x="22" y="773"/>
                  </a:cxn>
                  <a:cxn ang="0">
                    <a:pos x="21" y="773"/>
                  </a:cxn>
                  <a:cxn ang="0">
                    <a:pos x="21" y="772"/>
                  </a:cxn>
                  <a:cxn ang="0">
                    <a:pos x="22" y="772"/>
                  </a:cxn>
                  <a:cxn ang="0">
                    <a:pos x="39" y="740"/>
                  </a:cxn>
                  <a:cxn ang="0">
                    <a:pos x="49" y="98"/>
                  </a:cxn>
                  <a:cxn ang="0">
                    <a:pos x="47" y="98"/>
                  </a:cxn>
                  <a:cxn ang="0">
                    <a:pos x="73" y="194"/>
                  </a:cxn>
                  <a:cxn ang="0">
                    <a:pos x="75" y="194"/>
                  </a:cxn>
                  <a:cxn ang="0">
                    <a:pos x="49" y="98"/>
                  </a:cxn>
                  <a:cxn ang="0">
                    <a:pos x="1" y="0"/>
                  </a:cxn>
                  <a:cxn ang="0">
                    <a:pos x="0" y="1"/>
                  </a:cxn>
                  <a:cxn ang="0">
                    <a:pos x="1" y="2"/>
                  </a:cxn>
                  <a:cxn ang="0">
                    <a:pos x="47" y="97"/>
                  </a:cxn>
                  <a:cxn ang="0">
                    <a:pos x="49" y="97"/>
                  </a:cxn>
                  <a:cxn ang="0">
                    <a:pos x="1" y="0"/>
                  </a:cxn>
                </a:cxnLst>
                <a:rect l="0" t="0" r="r" b="b"/>
                <a:pathLst>
                  <a:path w="75" h="785">
                    <a:moveTo>
                      <a:pt x="39" y="740"/>
                    </a:moveTo>
                    <a:cubicBezTo>
                      <a:pt x="37" y="740"/>
                      <a:pt x="37" y="740"/>
                      <a:pt x="37" y="740"/>
                    </a:cubicBezTo>
                    <a:cubicBezTo>
                      <a:pt x="30" y="755"/>
                      <a:pt x="24" y="764"/>
                      <a:pt x="19" y="774"/>
                    </a:cubicBezTo>
                    <a:cubicBezTo>
                      <a:pt x="19" y="774"/>
                      <a:pt x="19" y="774"/>
                      <a:pt x="19" y="774"/>
                    </a:cubicBezTo>
                    <a:cubicBezTo>
                      <a:pt x="15" y="784"/>
                      <a:pt x="15" y="784"/>
                      <a:pt x="15" y="784"/>
                    </a:cubicBezTo>
                    <a:cubicBezTo>
                      <a:pt x="16" y="785"/>
                      <a:pt x="16" y="785"/>
                      <a:pt x="16" y="785"/>
                    </a:cubicBezTo>
                    <a:cubicBezTo>
                      <a:pt x="21" y="775"/>
                      <a:pt x="21" y="775"/>
                      <a:pt x="21" y="775"/>
                    </a:cubicBezTo>
                    <a:cubicBezTo>
                      <a:pt x="21" y="775"/>
                      <a:pt x="21" y="775"/>
                      <a:pt x="21" y="775"/>
                    </a:cubicBezTo>
                    <a:cubicBezTo>
                      <a:pt x="21" y="774"/>
                      <a:pt x="21" y="774"/>
                      <a:pt x="22" y="773"/>
                    </a:cubicBezTo>
                    <a:cubicBezTo>
                      <a:pt x="21" y="773"/>
                      <a:pt x="21" y="773"/>
                      <a:pt x="21" y="773"/>
                    </a:cubicBezTo>
                    <a:cubicBezTo>
                      <a:pt x="21" y="772"/>
                      <a:pt x="21" y="772"/>
                      <a:pt x="21" y="772"/>
                    </a:cubicBezTo>
                    <a:cubicBezTo>
                      <a:pt x="22" y="772"/>
                      <a:pt x="22" y="772"/>
                      <a:pt x="22" y="772"/>
                    </a:cubicBezTo>
                    <a:cubicBezTo>
                      <a:pt x="27" y="763"/>
                      <a:pt x="33" y="754"/>
                      <a:pt x="39" y="740"/>
                    </a:cubicBezTo>
                    <a:moveTo>
                      <a:pt x="49" y="98"/>
                    </a:moveTo>
                    <a:cubicBezTo>
                      <a:pt x="47" y="98"/>
                      <a:pt x="47" y="98"/>
                      <a:pt x="47" y="98"/>
                    </a:cubicBezTo>
                    <a:cubicBezTo>
                      <a:pt x="56" y="124"/>
                      <a:pt x="65" y="156"/>
                      <a:pt x="73" y="194"/>
                    </a:cubicBezTo>
                    <a:cubicBezTo>
                      <a:pt x="75" y="194"/>
                      <a:pt x="75" y="194"/>
                      <a:pt x="75" y="194"/>
                    </a:cubicBezTo>
                    <a:cubicBezTo>
                      <a:pt x="67" y="156"/>
                      <a:pt x="58" y="124"/>
                      <a:pt x="49" y="98"/>
                    </a:cubicBezTo>
                    <a:moveTo>
                      <a:pt x="1" y="0"/>
                    </a:moveTo>
                    <a:cubicBezTo>
                      <a:pt x="0" y="1"/>
                      <a:pt x="0" y="1"/>
                      <a:pt x="0" y="1"/>
                    </a:cubicBezTo>
                    <a:cubicBezTo>
                      <a:pt x="0" y="1"/>
                      <a:pt x="0" y="1"/>
                      <a:pt x="1" y="2"/>
                    </a:cubicBezTo>
                    <a:cubicBezTo>
                      <a:pt x="5" y="7"/>
                      <a:pt x="26" y="36"/>
                      <a:pt x="47" y="97"/>
                    </a:cubicBezTo>
                    <a:cubicBezTo>
                      <a:pt x="49" y="97"/>
                      <a:pt x="49" y="97"/>
                      <a:pt x="49" y="97"/>
                    </a:cubicBezTo>
                    <a:cubicBezTo>
                      <a:pt x="25" y="28"/>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15"/>
              <p:cNvSpPr>
                <a:spLocks/>
              </p:cNvSpPr>
              <p:nvPr/>
            </p:nvSpPr>
            <p:spPr bwMode="auto">
              <a:xfrm>
                <a:off x="-2778124" y="2784471"/>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16"/>
              <p:cNvSpPr>
                <a:spLocks/>
              </p:cNvSpPr>
              <p:nvPr/>
            </p:nvSpPr>
            <p:spPr bwMode="auto">
              <a:xfrm>
                <a:off x="-2613024" y="4459284"/>
                <a:ext cx="11114"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1" y="0"/>
                      <a:pt x="1"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17"/>
              <p:cNvSpPr>
                <a:spLocks/>
              </p:cNvSpPr>
              <p:nvPr/>
            </p:nvSpPr>
            <p:spPr bwMode="auto">
              <a:xfrm>
                <a:off x="-2816223" y="5200645"/>
                <a:ext cx="12700" cy="3175"/>
              </a:xfrm>
              <a:custGeom>
                <a:avLst/>
                <a:gdLst/>
                <a:ahLst/>
                <a:cxnLst>
                  <a:cxn ang="0">
                    <a:pos x="3" y="0"/>
                  </a:cxn>
                  <a:cxn ang="0">
                    <a:pos x="1" y="0"/>
                  </a:cxn>
                  <a:cxn ang="0">
                    <a:pos x="0" y="1"/>
                  </a:cxn>
                  <a:cxn ang="0">
                    <a:pos x="2" y="1"/>
                  </a:cxn>
                  <a:cxn ang="0">
                    <a:pos x="3" y="0"/>
                  </a:cxn>
                </a:cxnLst>
                <a:rect l="0" t="0" r="r" b="b"/>
                <a:pathLst>
                  <a:path w="3" h="1">
                    <a:moveTo>
                      <a:pt x="3" y="0"/>
                    </a:moveTo>
                    <a:cubicBezTo>
                      <a:pt x="1" y="0"/>
                      <a:pt x="1" y="0"/>
                      <a:pt x="1" y="0"/>
                    </a:cubicBezTo>
                    <a:cubicBezTo>
                      <a:pt x="0" y="0"/>
                      <a:pt x="0" y="1"/>
                      <a:pt x="0" y="1"/>
                    </a:cubicBezTo>
                    <a:cubicBezTo>
                      <a:pt x="2" y="1"/>
                      <a:pt x="2" y="1"/>
                      <a:pt x="2" y="1"/>
                    </a:cubicBezTo>
                    <a:cubicBezTo>
                      <a:pt x="3" y="1"/>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18"/>
              <p:cNvSpPr>
                <a:spLocks/>
              </p:cNvSpPr>
              <p:nvPr/>
            </p:nvSpPr>
            <p:spPr bwMode="auto">
              <a:xfrm>
                <a:off x="-2874962" y="5324470"/>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19"/>
              <p:cNvSpPr>
                <a:spLocks/>
              </p:cNvSpPr>
              <p:nvPr/>
            </p:nvSpPr>
            <p:spPr bwMode="auto">
              <a:xfrm>
                <a:off x="-2590798" y="3965572"/>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1"/>
                      <a:pt x="0" y="1"/>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20"/>
              <p:cNvSpPr>
                <a:spLocks/>
              </p:cNvSpPr>
              <p:nvPr/>
            </p:nvSpPr>
            <p:spPr bwMode="auto">
              <a:xfrm>
                <a:off x="-2616199" y="3581397"/>
                <a:ext cx="7937" cy="4762"/>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21"/>
              <p:cNvSpPr>
                <a:spLocks/>
              </p:cNvSpPr>
              <p:nvPr/>
            </p:nvSpPr>
            <p:spPr bwMode="auto">
              <a:xfrm>
                <a:off x="-5802311" y="3149597"/>
                <a:ext cx="11114" cy="3175"/>
              </a:xfrm>
              <a:custGeom>
                <a:avLst/>
                <a:gdLst/>
                <a:ahLst/>
                <a:cxnLst>
                  <a:cxn ang="0">
                    <a:pos x="3" y="0"/>
                  </a:cxn>
                  <a:cxn ang="0">
                    <a:pos x="0" y="0"/>
                  </a:cxn>
                  <a:cxn ang="0">
                    <a:pos x="0" y="1"/>
                  </a:cxn>
                  <a:cxn ang="0">
                    <a:pos x="2" y="1"/>
                  </a:cxn>
                  <a:cxn ang="0">
                    <a:pos x="2" y="1"/>
                  </a:cxn>
                  <a:cxn ang="0">
                    <a:pos x="2" y="0"/>
                  </a:cxn>
                  <a:cxn ang="0">
                    <a:pos x="2" y="0"/>
                  </a:cxn>
                  <a:cxn ang="0">
                    <a:pos x="3" y="0"/>
                  </a:cxn>
                </a:cxnLst>
                <a:rect l="0" t="0" r="r" b="b"/>
                <a:pathLst>
                  <a:path w="3" h="1">
                    <a:moveTo>
                      <a:pt x="3" y="0"/>
                    </a:moveTo>
                    <a:cubicBezTo>
                      <a:pt x="0" y="0"/>
                      <a:pt x="0" y="0"/>
                      <a:pt x="0" y="0"/>
                    </a:cubicBezTo>
                    <a:cubicBezTo>
                      <a:pt x="0" y="0"/>
                      <a:pt x="0" y="0"/>
                      <a:pt x="0" y="1"/>
                    </a:cubicBezTo>
                    <a:cubicBezTo>
                      <a:pt x="2" y="1"/>
                      <a:pt x="2" y="1"/>
                      <a:pt x="2" y="1"/>
                    </a:cubicBezTo>
                    <a:cubicBezTo>
                      <a:pt x="2" y="1"/>
                      <a:pt x="2" y="1"/>
                      <a:pt x="2" y="1"/>
                    </a:cubicBezTo>
                    <a:cubicBezTo>
                      <a:pt x="2" y="0"/>
                      <a:pt x="2" y="0"/>
                      <a:pt x="2" y="0"/>
                    </a:cubicBezTo>
                    <a:cubicBezTo>
                      <a:pt x="2" y="0"/>
                      <a:pt x="2" y="0"/>
                      <a:pt x="2" y="0"/>
                    </a:cubicBezTo>
                    <a:cubicBezTo>
                      <a:pt x="2" y="0"/>
                      <a:pt x="2"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22"/>
              <p:cNvSpPr>
                <a:spLocks/>
              </p:cNvSpPr>
              <p:nvPr/>
            </p:nvSpPr>
            <p:spPr bwMode="auto">
              <a:xfrm>
                <a:off x="-5565772"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23"/>
              <p:cNvSpPr>
                <a:spLocks/>
              </p:cNvSpPr>
              <p:nvPr/>
            </p:nvSpPr>
            <p:spPr bwMode="auto">
              <a:xfrm>
                <a:off x="-532606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24"/>
              <p:cNvSpPr>
                <a:spLocks/>
              </p:cNvSpPr>
              <p:nvPr/>
            </p:nvSpPr>
            <p:spPr bwMode="auto">
              <a:xfrm>
                <a:off x="-5081586" y="3149597"/>
                <a:ext cx="4762" cy="3175"/>
              </a:xfrm>
              <a:custGeom>
                <a:avLst/>
                <a:gdLst/>
                <a:ahLst/>
                <a:cxnLst>
                  <a:cxn ang="0">
                    <a:pos x="0" y="0"/>
                  </a:cxn>
                  <a:cxn ang="0">
                    <a:pos x="0" y="0"/>
                  </a:cxn>
                  <a:cxn ang="0">
                    <a:pos x="0" y="2"/>
                  </a:cxn>
                  <a:cxn ang="0">
                    <a:pos x="3" y="2"/>
                  </a:cxn>
                  <a:cxn ang="0">
                    <a:pos x="0" y="0"/>
                  </a:cxn>
                  <a:cxn ang="0">
                    <a:pos x="0" y="0"/>
                  </a:cxn>
                </a:cxnLst>
                <a:rect l="0" t="0" r="r" b="b"/>
                <a:pathLst>
                  <a:path w="3" h="2">
                    <a:moveTo>
                      <a:pt x="0" y="0"/>
                    </a:moveTo>
                    <a:lnTo>
                      <a:pt x="0" y="0"/>
                    </a:lnTo>
                    <a:lnTo>
                      <a:pt x="0" y="2"/>
                    </a:lnTo>
                    <a:lnTo>
                      <a:pt x="3" y="2"/>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25"/>
              <p:cNvSpPr>
                <a:spLocks/>
              </p:cNvSpPr>
              <p:nvPr/>
            </p:nvSpPr>
            <p:spPr bwMode="auto">
              <a:xfrm>
                <a:off x="-48371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26"/>
              <p:cNvSpPr>
                <a:spLocks/>
              </p:cNvSpPr>
              <p:nvPr/>
            </p:nvSpPr>
            <p:spPr bwMode="auto">
              <a:xfrm>
                <a:off x="-4608511"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27"/>
              <p:cNvSpPr>
                <a:spLocks/>
              </p:cNvSpPr>
              <p:nvPr/>
            </p:nvSpPr>
            <p:spPr bwMode="auto">
              <a:xfrm>
                <a:off x="-1955799"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8"/>
              <p:cNvSpPr>
                <a:spLocks/>
              </p:cNvSpPr>
              <p:nvPr/>
            </p:nvSpPr>
            <p:spPr bwMode="auto">
              <a:xfrm>
                <a:off x="-3641723"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29"/>
              <p:cNvSpPr>
                <a:spLocks/>
              </p:cNvSpPr>
              <p:nvPr/>
            </p:nvSpPr>
            <p:spPr bwMode="auto">
              <a:xfrm>
                <a:off x="-3421062" y="3149597"/>
                <a:ext cx="11114" cy="3175"/>
              </a:xfrm>
              <a:custGeom>
                <a:avLst/>
                <a:gdLst/>
                <a:ahLst/>
                <a:cxnLst>
                  <a:cxn ang="0">
                    <a:pos x="3" y="0"/>
                  </a:cxn>
                  <a:cxn ang="0">
                    <a:pos x="1" y="0"/>
                  </a:cxn>
                  <a:cxn ang="0">
                    <a:pos x="0" y="1"/>
                  </a:cxn>
                  <a:cxn ang="0">
                    <a:pos x="3" y="1"/>
                  </a:cxn>
                  <a:cxn ang="0">
                    <a:pos x="3" y="0"/>
                  </a:cxn>
                </a:cxnLst>
                <a:rect l="0" t="0" r="r" b="b"/>
                <a:pathLst>
                  <a:path w="3" h="1">
                    <a:moveTo>
                      <a:pt x="3" y="0"/>
                    </a:moveTo>
                    <a:cubicBezTo>
                      <a:pt x="1" y="0"/>
                      <a:pt x="1" y="0"/>
                      <a:pt x="1" y="0"/>
                    </a:cubicBezTo>
                    <a:cubicBezTo>
                      <a:pt x="1" y="0"/>
                      <a:pt x="1" y="0"/>
                      <a:pt x="0"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30"/>
              <p:cNvSpPr>
                <a:spLocks/>
              </p:cNvSpPr>
              <p:nvPr/>
            </p:nvSpPr>
            <p:spPr bwMode="auto">
              <a:xfrm>
                <a:off x="-3171824" y="3149597"/>
                <a:ext cx="6350" cy="3175"/>
              </a:xfrm>
              <a:custGeom>
                <a:avLst/>
                <a:gdLst/>
                <a:ahLst/>
                <a:cxnLst>
                  <a:cxn ang="0">
                    <a:pos x="4" y="0"/>
                  </a:cxn>
                  <a:cxn ang="0">
                    <a:pos x="0" y="0"/>
                  </a:cxn>
                  <a:cxn ang="0">
                    <a:pos x="0" y="2"/>
                  </a:cxn>
                  <a:cxn ang="0">
                    <a:pos x="4" y="2"/>
                  </a:cxn>
                  <a:cxn ang="0">
                    <a:pos x="4" y="0"/>
                  </a:cxn>
                  <a:cxn ang="0">
                    <a:pos x="4" y="0"/>
                  </a:cxn>
                </a:cxnLst>
                <a:rect l="0" t="0" r="r" b="b"/>
                <a:pathLst>
                  <a:path w="4" h="2">
                    <a:moveTo>
                      <a:pt x="4" y="0"/>
                    </a:moveTo>
                    <a:lnTo>
                      <a:pt x="0" y="0"/>
                    </a:lnTo>
                    <a:lnTo>
                      <a:pt x="0" y="2"/>
                    </a:lnTo>
                    <a:lnTo>
                      <a:pt x="4" y="2"/>
                    </a:lnTo>
                    <a:lnTo>
                      <a:pt x="4" y="0"/>
                    </a:lnTo>
                    <a:lnTo>
                      <a:pt x="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31"/>
              <p:cNvSpPr>
                <a:spLocks/>
              </p:cNvSpPr>
              <p:nvPr/>
            </p:nvSpPr>
            <p:spPr bwMode="auto">
              <a:xfrm>
                <a:off x="-2920998" y="3149597"/>
                <a:ext cx="7937"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32"/>
              <p:cNvSpPr>
                <a:spLocks/>
              </p:cNvSpPr>
              <p:nvPr/>
            </p:nvSpPr>
            <p:spPr bwMode="auto">
              <a:xfrm>
                <a:off x="-2398712" y="3149597"/>
                <a:ext cx="4762"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0"/>
                      <a:pt x="0" y="0"/>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33"/>
              <p:cNvSpPr>
                <a:spLocks/>
              </p:cNvSpPr>
              <p:nvPr/>
            </p:nvSpPr>
            <p:spPr bwMode="auto">
              <a:xfrm>
                <a:off x="-2187574"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1" y="0"/>
                      <a:pt x="1" y="0"/>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4"/>
              <p:cNvSpPr>
                <a:spLocks/>
              </p:cNvSpPr>
              <p:nvPr/>
            </p:nvSpPr>
            <p:spPr bwMode="auto">
              <a:xfrm>
                <a:off x="-1516062" y="3149597"/>
                <a:ext cx="11114" cy="3175"/>
              </a:xfrm>
              <a:custGeom>
                <a:avLst/>
                <a:gdLst/>
                <a:ahLst/>
                <a:cxnLst>
                  <a:cxn ang="0">
                    <a:pos x="2" y="0"/>
                  </a:cxn>
                  <a:cxn ang="0">
                    <a:pos x="0" y="0"/>
                  </a:cxn>
                  <a:cxn ang="0">
                    <a:pos x="0" y="1"/>
                  </a:cxn>
                  <a:cxn ang="0">
                    <a:pos x="3" y="1"/>
                  </a:cxn>
                  <a:cxn ang="0">
                    <a:pos x="2" y="0"/>
                  </a:cxn>
                </a:cxnLst>
                <a:rect l="0" t="0" r="r" b="b"/>
                <a:pathLst>
                  <a:path w="3" h="1">
                    <a:moveTo>
                      <a:pt x="2" y="0"/>
                    </a:moveTo>
                    <a:cubicBezTo>
                      <a:pt x="0" y="0"/>
                      <a:pt x="0" y="0"/>
                      <a:pt x="0" y="0"/>
                    </a:cubicBezTo>
                    <a:cubicBezTo>
                      <a:pt x="0" y="0"/>
                      <a:pt x="0" y="0"/>
                      <a:pt x="0" y="1"/>
                    </a:cubicBezTo>
                    <a:cubicBezTo>
                      <a:pt x="3" y="1"/>
                      <a:pt x="3" y="1"/>
                      <a:pt x="3" y="1"/>
                    </a:cubicBezTo>
                    <a:cubicBezTo>
                      <a:pt x="3"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35"/>
              <p:cNvSpPr>
                <a:spLocks/>
              </p:cNvSpPr>
              <p:nvPr/>
            </p:nvSpPr>
            <p:spPr bwMode="auto">
              <a:xfrm>
                <a:off x="-1747838" y="3149597"/>
                <a:ext cx="11114" cy="3175"/>
              </a:xfrm>
              <a:custGeom>
                <a:avLst/>
                <a:gdLst/>
                <a:ahLst/>
                <a:cxnLst>
                  <a:cxn ang="0">
                    <a:pos x="3" y="0"/>
                  </a:cxn>
                  <a:cxn ang="0">
                    <a:pos x="0" y="0"/>
                  </a:cxn>
                  <a:cxn ang="0">
                    <a:pos x="1" y="1"/>
                  </a:cxn>
                  <a:cxn ang="0">
                    <a:pos x="3" y="1"/>
                  </a:cxn>
                  <a:cxn ang="0">
                    <a:pos x="3" y="0"/>
                  </a:cxn>
                </a:cxnLst>
                <a:rect l="0" t="0" r="r" b="b"/>
                <a:pathLst>
                  <a:path w="3" h="1">
                    <a:moveTo>
                      <a:pt x="3" y="0"/>
                    </a:moveTo>
                    <a:cubicBezTo>
                      <a:pt x="0" y="0"/>
                      <a:pt x="0" y="0"/>
                      <a:pt x="0" y="0"/>
                    </a:cubicBezTo>
                    <a:cubicBezTo>
                      <a:pt x="0" y="0"/>
                      <a:pt x="1" y="0"/>
                      <a:pt x="1" y="1"/>
                    </a:cubicBezTo>
                    <a:cubicBezTo>
                      <a:pt x="3" y="1"/>
                      <a:pt x="3" y="1"/>
                      <a:pt x="3" y="1"/>
                    </a:cubicBezTo>
                    <a:cubicBezTo>
                      <a:pt x="3" y="0"/>
                      <a:pt x="3" y="0"/>
                      <a:pt x="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36"/>
              <p:cNvSpPr>
                <a:spLocks/>
              </p:cNvSpPr>
              <p:nvPr/>
            </p:nvSpPr>
            <p:spPr bwMode="auto">
              <a:xfrm>
                <a:off x="-2679699" y="3149597"/>
                <a:ext cx="6350" cy="3175"/>
              </a:xfrm>
              <a:custGeom>
                <a:avLst/>
                <a:gdLst/>
                <a:ahLst/>
                <a:cxnLst>
                  <a:cxn ang="0">
                    <a:pos x="2" y="0"/>
                  </a:cxn>
                  <a:cxn ang="0">
                    <a:pos x="0" y="0"/>
                  </a:cxn>
                  <a:cxn ang="0">
                    <a:pos x="0" y="1"/>
                  </a:cxn>
                  <a:cxn ang="0">
                    <a:pos x="2" y="1"/>
                  </a:cxn>
                  <a:cxn ang="0">
                    <a:pos x="2" y="0"/>
                  </a:cxn>
                </a:cxnLst>
                <a:rect l="0" t="0" r="r" b="b"/>
                <a:pathLst>
                  <a:path w="2" h="1">
                    <a:moveTo>
                      <a:pt x="2" y="0"/>
                    </a:moveTo>
                    <a:cubicBezTo>
                      <a:pt x="0" y="0"/>
                      <a:pt x="0" y="0"/>
                      <a:pt x="0" y="0"/>
                    </a:cubicBezTo>
                    <a:cubicBezTo>
                      <a:pt x="0" y="0"/>
                      <a:pt x="0" y="0"/>
                      <a:pt x="0"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37"/>
              <p:cNvSpPr>
                <a:spLocks noEditPoints="1"/>
              </p:cNvSpPr>
              <p:nvPr/>
            </p:nvSpPr>
            <p:spPr bwMode="auto">
              <a:xfrm>
                <a:off x="-6346822" y="2366960"/>
                <a:ext cx="5613397" cy="3281360"/>
              </a:xfrm>
              <a:custGeom>
                <a:avLst/>
                <a:gdLst/>
                <a:ahLst/>
                <a:cxnLst>
                  <a:cxn ang="0">
                    <a:pos x="215" y="38"/>
                  </a:cxn>
                  <a:cxn ang="0">
                    <a:pos x="535" y="111"/>
                  </a:cxn>
                  <a:cxn ang="0">
                    <a:pos x="485" y="112"/>
                  </a:cxn>
                  <a:cxn ang="0">
                    <a:pos x="527" y="211"/>
                  </a:cxn>
                  <a:cxn ang="0">
                    <a:pos x="575" y="331"/>
                  </a:cxn>
                  <a:cxn ang="0">
                    <a:pos x="605" y="324"/>
                  </a:cxn>
                  <a:cxn ang="0">
                    <a:pos x="651" y="221"/>
                  </a:cxn>
                  <a:cxn ang="0">
                    <a:pos x="704" y="118"/>
                  </a:cxn>
                  <a:cxn ang="0">
                    <a:pos x="688" y="109"/>
                  </a:cxn>
                  <a:cxn ang="0">
                    <a:pos x="894" y="6"/>
                  </a:cxn>
                  <a:cxn ang="0">
                    <a:pos x="1266" y="104"/>
                  </a:cxn>
                  <a:cxn ang="0">
                    <a:pos x="1344" y="208"/>
                  </a:cxn>
                  <a:cxn ang="0">
                    <a:pos x="1450" y="323"/>
                  </a:cxn>
                  <a:cxn ang="0">
                    <a:pos x="1492" y="475"/>
                  </a:cxn>
                  <a:cxn ang="0">
                    <a:pos x="1467" y="667"/>
                  </a:cxn>
                  <a:cxn ang="0">
                    <a:pos x="1428" y="807"/>
                  </a:cxn>
                  <a:cxn ang="0">
                    <a:pos x="1219" y="787"/>
                  </a:cxn>
                  <a:cxn ang="0">
                    <a:pos x="1138" y="666"/>
                  </a:cxn>
                  <a:cxn ang="0">
                    <a:pos x="1104" y="556"/>
                  </a:cxn>
                  <a:cxn ang="0">
                    <a:pos x="1085" y="446"/>
                  </a:cxn>
                  <a:cxn ang="0">
                    <a:pos x="1057" y="579"/>
                  </a:cxn>
                  <a:cxn ang="0">
                    <a:pos x="1023" y="667"/>
                  </a:cxn>
                  <a:cxn ang="0">
                    <a:pos x="958" y="787"/>
                  </a:cxn>
                  <a:cxn ang="0">
                    <a:pos x="749" y="787"/>
                  </a:cxn>
                  <a:cxn ang="0">
                    <a:pos x="712" y="667"/>
                  </a:cxn>
                  <a:cxn ang="0">
                    <a:pos x="679" y="557"/>
                  </a:cxn>
                  <a:cxn ang="0">
                    <a:pos x="669" y="459"/>
                  </a:cxn>
                  <a:cxn ang="0">
                    <a:pos x="625" y="668"/>
                  </a:cxn>
                  <a:cxn ang="0">
                    <a:pos x="584" y="786"/>
                  </a:cxn>
                  <a:cxn ang="0">
                    <a:pos x="502" y="863"/>
                  </a:cxn>
                  <a:cxn ang="0">
                    <a:pos x="417" y="787"/>
                  </a:cxn>
                  <a:cxn ang="0">
                    <a:pos x="403" y="753"/>
                  </a:cxn>
                  <a:cxn ang="0">
                    <a:pos x="353" y="578"/>
                  </a:cxn>
                  <a:cxn ang="0">
                    <a:pos x="339" y="435"/>
                  </a:cxn>
                  <a:cxn ang="0">
                    <a:pos x="319" y="557"/>
                  </a:cxn>
                  <a:cxn ang="0">
                    <a:pos x="270" y="668"/>
                  </a:cxn>
                  <a:cxn ang="0">
                    <a:pos x="214" y="785"/>
                  </a:cxn>
                  <a:cxn ang="0">
                    <a:pos x="46" y="785"/>
                  </a:cxn>
                  <a:cxn ang="0">
                    <a:pos x="28" y="667"/>
                  </a:cxn>
                  <a:cxn ang="0">
                    <a:pos x="10" y="574"/>
                  </a:cxn>
                  <a:cxn ang="0">
                    <a:pos x="1" y="452"/>
                  </a:cxn>
                  <a:cxn ang="0">
                    <a:pos x="23" y="324"/>
                  </a:cxn>
                  <a:cxn ang="0">
                    <a:pos x="29" y="309"/>
                  </a:cxn>
                  <a:cxn ang="0">
                    <a:pos x="84" y="209"/>
                  </a:cxn>
                  <a:cxn ang="0">
                    <a:pos x="162" y="81"/>
                  </a:cxn>
                  <a:cxn ang="0">
                    <a:pos x="214" y="36"/>
                  </a:cxn>
                  <a:cxn ang="0">
                    <a:pos x="23" y="318"/>
                  </a:cxn>
                  <a:cxn ang="0">
                    <a:pos x="38" y="769"/>
                  </a:cxn>
                  <a:cxn ang="0">
                    <a:pos x="273" y="667"/>
                  </a:cxn>
                  <a:cxn ang="0">
                    <a:pos x="464" y="848"/>
                  </a:cxn>
                  <a:cxn ang="0">
                    <a:pos x="590" y="776"/>
                  </a:cxn>
                  <a:cxn ang="0">
                    <a:pos x="899" y="852"/>
                  </a:cxn>
                  <a:cxn ang="0">
                    <a:pos x="1345" y="872"/>
                  </a:cxn>
                  <a:cxn ang="0">
                    <a:pos x="1474" y="366"/>
                  </a:cxn>
                  <a:cxn ang="0">
                    <a:pos x="1236" y="87"/>
                  </a:cxn>
                  <a:cxn ang="0">
                    <a:pos x="742" y="53"/>
                  </a:cxn>
                  <a:cxn ang="0">
                    <a:pos x="577" y="331"/>
                  </a:cxn>
                </a:cxnLst>
                <a:rect l="0" t="0" r="r" b="b"/>
                <a:pathLst>
                  <a:path w="1494" h="872">
                    <a:moveTo>
                      <a:pt x="484" y="111"/>
                    </a:moveTo>
                    <a:cubicBezTo>
                      <a:pt x="484" y="111"/>
                      <a:pt x="484" y="111"/>
                      <a:pt x="484" y="111"/>
                    </a:cubicBezTo>
                    <a:cubicBezTo>
                      <a:pt x="485" y="111"/>
                      <a:pt x="485" y="111"/>
                      <a:pt x="485" y="111"/>
                    </a:cubicBezTo>
                    <a:cubicBezTo>
                      <a:pt x="485" y="111"/>
                      <a:pt x="485" y="111"/>
                      <a:pt x="484" y="111"/>
                    </a:cubicBezTo>
                    <a:cubicBezTo>
                      <a:pt x="484" y="111"/>
                      <a:pt x="484" y="111"/>
                      <a:pt x="484" y="111"/>
                    </a:cubicBezTo>
                    <a:moveTo>
                      <a:pt x="165" y="78"/>
                    </a:moveTo>
                    <a:cubicBezTo>
                      <a:pt x="166" y="78"/>
                      <a:pt x="169" y="75"/>
                      <a:pt x="173" y="71"/>
                    </a:cubicBezTo>
                    <a:cubicBezTo>
                      <a:pt x="175" y="69"/>
                      <a:pt x="178" y="67"/>
                      <a:pt x="180" y="65"/>
                    </a:cubicBezTo>
                    <a:cubicBezTo>
                      <a:pt x="191" y="56"/>
                      <a:pt x="205" y="44"/>
                      <a:pt x="215" y="38"/>
                    </a:cubicBezTo>
                    <a:cubicBezTo>
                      <a:pt x="224" y="33"/>
                      <a:pt x="240" y="25"/>
                      <a:pt x="255" y="18"/>
                    </a:cubicBezTo>
                    <a:cubicBezTo>
                      <a:pt x="271" y="12"/>
                      <a:pt x="286" y="6"/>
                      <a:pt x="292" y="5"/>
                    </a:cubicBezTo>
                    <a:cubicBezTo>
                      <a:pt x="299" y="4"/>
                      <a:pt x="312" y="1"/>
                      <a:pt x="331" y="1"/>
                    </a:cubicBezTo>
                    <a:cubicBezTo>
                      <a:pt x="347" y="1"/>
                      <a:pt x="367" y="3"/>
                      <a:pt x="390" y="8"/>
                    </a:cubicBezTo>
                    <a:cubicBezTo>
                      <a:pt x="429" y="17"/>
                      <a:pt x="474" y="38"/>
                      <a:pt x="501" y="55"/>
                    </a:cubicBezTo>
                    <a:cubicBezTo>
                      <a:pt x="509" y="60"/>
                      <a:pt x="525" y="74"/>
                      <a:pt x="539" y="88"/>
                    </a:cubicBezTo>
                    <a:cubicBezTo>
                      <a:pt x="546" y="94"/>
                      <a:pt x="553" y="100"/>
                      <a:pt x="558" y="105"/>
                    </a:cubicBezTo>
                    <a:cubicBezTo>
                      <a:pt x="561" y="107"/>
                      <a:pt x="563" y="109"/>
                      <a:pt x="564" y="111"/>
                    </a:cubicBezTo>
                    <a:cubicBezTo>
                      <a:pt x="535" y="111"/>
                      <a:pt x="535" y="111"/>
                      <a:pt x="535" y="111"/>
                    </a:cubicBezTo>
                    <a:cubicBezTo>
                      <a:pt x="535" y="111"/>
                      <a:pt x="535" y="111"/>
                      <a:pt x="535" y="111"/>
                    </a:cubicBezTo>
                    <a:cubicBezTo>
                      <a:pt x="534" y="112"/>
                      <a:pt x="534" y="112"/>
                      <a:pt x="534" y="112"/>
                    </a:cubicBezTo>
                    <a:cubicBezTo>
                      <a:pt x="534" y="111"/>
                      <a:pt x="534" y="111"/>
                      <a:pt x="534" y="111"/>
                    </a:cubicBezTo>
                    <a:cubicBezTo>
                      <a:pt x="486" y="111"/>
                      <a:pt x="486" y="111"/>
                      <a:pt x="486" y="111"/>
                    </a:cubicBezTo>
                    <a:cubicBezTo>
                      <a:pt x="486" y="111"/>
                      <a:pt x="486" y="111"/>
                      <a:pt x="486" y="111"/>
                    </a:cubicBezTo>
                    <a:cubicBezTo>
                      <a:pt x="486" y="112"/>
                      <a:pt x="486" y="112"/>
                      <a:pt x="486" y="112"/>
                    </a:cubicBezTo>
                    <a:cubicBezTo>
                      <a:pt x="486" y="112"/>
                      <a:pt x="486" y="112"/>
                      <a:pt x="486" y="112"/>
                    </a:cubicBezTo>
                    <a:cubicBezTo>
                      <a:pt x="485" y="112"/>
                      <a:pt x="485" y="112"/>
                      <a:pt x="485" y="112"/>
                    </a:cubicBezTo>
                    <a:cubicBezTo>
                      <a:pt x="485" y="112"/>
                      <a:pt x="485" y="112"/>
                      <a:pt x="485" y="112"/>
                    </a:cubicBezTo>
                    <a:cubicBezTo>
                      <a:pt x="485" y="112"/>
                      <a:pt x="487" y="116"/>
                      <a:pt x="490" y="122"/>
                    </a:cubicBezTo>
                    <a:cubicBezTo>
                      <a:pt x="499" y="140"/>
                      <a:pt x="517" y="179"/>
                      <a:pt x="525" y="208"/>
                    </a:cubicBezTo>
                    <a:cubicBezTo>
                      <a:pt x="525" y="208"/>
                      <a:pt x="525" y="208"/>
                      <a:pt x="525" y="208"/>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5" y="209"/>
                      <a:pt x="525" y="209"/>
                    </a:cubicBezTo>
                    <a:cubicBezTo>
                      <a:pt x="525" y="209"/>
                      <a:pt x="526" y="210"/>
                      <a:pt x="527" y="211"/>
                    </a:cubicBezTo>
                    <a:cubicBezTo>
                      <a:pt x="533" y="220"/>
                      <a:pt x="556" y="254"/>
                      <a:pt x="570" y="309"/>
                    </a:cubicBezTo>
                    <a:cubicBezTo>
                      <a:pt x="571" y="309"/>
                      <a:pt x="571" y="309"/>
                      <a:pt x="571" y="309"/>
                    </a:cubicBezTo>
                    <a:cubicBezTo>
                      <a:pt x="571" y="310"/>
                      <a:pt x="571" y="310"/>
                      <a:pt x="571" y="310"/>
                    </a:cubicBezTo>
                    <a:cubicBezTo>
                      <a:pt x="570" y="310"/>
                      <a:pt x="570" y="310"/>
                      <a:pt x="570" y="310"/>
                    </a:cubicBezTo>
                    <a:cubicBezTo>
                      <a:pt x="571" y="314"/>
                      <a:pt x="572" y="318"/>
                      <a:pt x="573" y="323"/>
                    </a:cubicBezTo>
                    <a:cubicBezTo>
                      <a:pt x="574" y="323"/>
                      <a:pt x="574" y="323"/>
                      <a:pt x="574" y="323"/>
                    </a:cubicBezTo>
                    <a:cubicBezTo>
                      <a:pt x="574" y="324"/>
                      <a:pt x="574" y="324"/>
                      <a:pt x="574" y="324"/>
                    </a:cubicBezTo>
                    <a:cubicBezTo>
                      <a:pt x="573" y="324"/>
                      <a:pt x="573" y="324"/>
                      <a:pt x="573" y="324"/>
                    </a:cubicBezTo>
                    <a:cubicBezTo>
                      <a:pt x="574" y="326"/>
                      <a:pt x="574" y="329"/>
                      <a:pt x="575" y="331"/>
                    </a:cubicBezTo>
                    <a:cubicBezTo>
                      <a:pt x="575" y="331"/>
                      <a:pt x="575" y="333"/>
                      <a:pt x="576" y="337"/>
                    </a:cubicBezTo>
                    <a:cubicBezTo>
                      <a:pt x="579" y="349"/>
                      <a:pt x="584" y="376"/>
                      <a:pt x="587" y="402"/>
                    </a:cubicBezTo>
                    <a:cubicBezTo>
                      <a:pt x="587" y="402"/>
                      <a:pt x="587" y="402"/>
                      <a:pt x="587" y="402"/>
                    </a:cubicBezTo>
                    <a:cubicBezTo>
                      <a:pt x="588" y="406"/>
                      <a:pt x="588" y="406"/>
                      <a:pt x="588" y="406"/>
                    </a:cubicBezTo>
                    <a:cubicBezTo>
                      <a:pt x="588" y="406"/>
                      <a:pt x="588" y="406"/>
                      <a:pt x="588" y="406"/>
                    </a:cubicBezTo>
                    <a:cubicBezTo>
                      <a:pt x="590" y="405"/>
                      <a:pt x="590" y="405"/>
                      <a:pt x="590" y="405"/>
                    </a:cubicBezTo>
                    <a:cubicBezTo>
                      <a:pt x="590" y="405"/>
                      <a:pt x="590" y="405"/>
                      <a:pt x="590" y="405"/>
                    </a:cubicBezTo>
                    <a:cubicBezTo>
                      <a:pt x="592" y="385"/>
                      <a:pt x="592" y="385"/>
                      <a:pt x="592" y="385"/>
                    </a:cubicBezTo>
                    <a:cubicBezTo>
                      <a:pt x="595" y="363"/>
                      <a:pt x="600" y="342"/>
                      <a:pt x="605" y="324"/>
                    </a:cubicBezTo>
                    <a:cubicBezTo>
                      <a:pt x="604" y="324"/>
                      <a:pt x="604" y="324"/>
                      <a:pt x="604" y="324"/>
                    </a:cubicBezTo>
                    <a:cubicBezTo>
                      <a:pt x="604" y="323"/>
                      <a:pt x="604" y="323"/>
                      <a:pt x="604" y="323"/>
                    </a:cubicBezTo>
                    <a:cubicBezTo>
                      <a:pt x="605" y="323"/>
                      <a:pt x="605" y="323"/>
                      <a:pt x="605" y="323"/>
                    </a:cubicBezTo>
                    <a:cubicBezTo>
                      <a:pt x="606" y="318"/>
                      <a:pt x="608" y="314"/>
                      <a:pt x="609" y="310"/>
                    </a:cubicBezTo>
                    <a:cubicBezTo>
                      <a:pt x="608" y="310"/>
                      <a:pt x="608" y="310"/>
                      <a:pt x="608" y="310"/>
                    </a:cubicBezTo>
                    <a:cubicBezTo>
                      <a:pt x="608" y="309"/>
                      <a:pt x="608" y="309"/>
                      <a:pt x="608" y="309"/>
                    </a:cubicBezTo>
                    <a:cubicBezTo>
                      <a:pt x="609" y="309"/>
                      <a:pt x="609" y="309"/>
                      <a:pt x="609" y="309"/>
                    </a:cubicBezTo>
                    <a:cubicBezTo>
                      <a:pt x="616" y="288"/>
                      <a:pt x="624" y="271"/>
                      <a:pt x="631" y="256"/>
                    </a:cubicBezTo>
                    <a:cubicBezTo>
                      <a:pt x="639" y="241"/>
                      <a:pt x="646" y="229"/>
                      <a:pt x="651" y="221"/>
                    </a:cubicBezTo>
                    <a:cubicBezTo>
                      <a:pt x="654" y="217"/>
                      <a:pt x="656" y="214"/>
                      <a:pt x="657" y="212"/>
                    </a:cubicBezTo>
                    <a:cubicBezTo>
                      <a:pt x="659" y="210"/>
                      <a:pt x="660" y="209"/>
                      <a:pt x="660" y="209"/>
                    </a:cubicBezTo>
                    <a:cubicBezTo>
                      <a:pt x="660" y="209"/>
                      <a:pt x="660" y="209"/>
                      <a:pt x="660" y="209"/>
                    </a:cubicBezTo>
                    <a:cubicBezTo>
                      <a:pt x="660" y="209"/>
                      <a:pt x="660" y="209"/>
                      <a:pt x="660" y="209"/>
                    </a:cubicBezTo>
                    <a:cubicBezTo>
                      <a:pt x="659" y="209"/>
                      <a:pt x="659" y="209"/>
                      <a:pt x="659" y="209"/>
                    </a:cubicBezTo>
                    <a:cubicBezTo>
                      <a:pt x="659" y="208"/>
                      <a:pt x="659" y="208"/>
                      <a:pt x="659" y="208"/>
                    </a:cubicBezTo>
                    <a:cubicBezTo>
                      <a:pt x="660" y="208"/>
                      <a:pt x="660" y="208"/>
                      <a:pt x="660" y="208"/>
                    </a:cubicBezTo>
                    <a:cubicBezTo>
                      <a:pt x="670" y="174"/>
                      <a:pt x="682" y="151"/>
                      <a:pt x="692" y="135"/>
                    </a:cubicBezTo>
                    <a:cubicBezTo>
                      <a:pt x="696" y="127"/>
                      <a:pt x="701" y="121"/>
                      <a:pt x="704" y="118"/>
                    </a:cubicBezTo>
                    <a:cubicBezTo>
                      <a:pt x="705" y="116"/>
                      <a:pt x="706" y="114"/>
                      <a:pt x="707" y="114"/>
                    </a:cubicBezTo>
                    <a:cubicBezTo>
                      <a:pt x="708" y="113"/>
                      <a:pt x="708" y="112"/>
                      <a:pt x="708" y="112"/>
                    </a:cubicBezTo>
                    <a:cubicBezTo>
                      <a:pt x="708" y="112"/>
                      <a:pt x="708" y="112"/>
                      <a:pt x="708" y="112"/>
                    </a:cubicBezTo>
                    <a:cubicBezTo>
                      <a:pt x="707" y="112"/>
                      <a:pt x="707" y="112"/>
                      <a:pt x="707" y="112"/>
                    </a:cubicBezTo>
                    <a:cubicBezTo>
                      <a:pt x="707" y="111"/>
                      <a:pt x="707" y="111"/>
                      <a:pt x="707" y="111"/>
                    </a:cubicBezTo>
                    <a:cubicBezTo>
                      <a:pt x="709" y="111"/>
                      <a:pt x="709" y="111"/>
                      <a:pt x="709" y="111"/>
                    </a:cubicBezTo>
                    <a:cubicBezTo>
                      <a:pt x="710" y="111"/>
                      <a:pt x="710" y="111"/>
                      <a:pt x="710" y="111"/>
                    </a:cubicBezTo>
                    <a:cubicBezTo>
                      <a:pt x="687" y="110"/>
                      <a:pt x="687" y="110"/>
                      <a:pt x="687" y="110"/>
                    </a:cubicBezTo>
                    <a:cubicBezTo>
                      <a:pt x="687" y="110"/>
                      <a:pt x="687" y="110"/>
                      <a:pt x="688" y="109"/>
                    </a:cubicBezTo>
                    <a:cubicBezTo>
                      <a:pt x="689" y="107"/>
                      <a:pt x="691" y="105"/>
                      <a:pt x="694" y="102"/>
                    </a:cubicBezTo>
                    <a:cubicBezTo>
                      <a:pt x="698" y="96"/>
                      <a:pt x="704" y="89"/>
                      <a:pt x="712" y="81"/>
                    </a:cubicBezTo>
                    <a:cubicBezTo>
                      <a:pt x="712" y="81"/>
                      <a:pt x="712" y="81"/>
                      <a:pt x="712" y="81"/>
                    </a:cubicBezTo>
                    <a:cubicBezTo>
                      <a:pt x="712" y="80"/>
                      <a:pt x="712" y="80"/>
                      <a:pt x="712" y="80"/>
                    </a:cubicBezTo>
                    <a:cubicBezTo>
                      <a:pt x="713" y="80"/>
                      <a:pt x="713" y="80"/>
                      <a:pt x="713" y="80"/>
                    </a:cubicBezTo>
                    <a:cubicBezTo>
                      <a:pt x="721" y="72"/>
                      <a:pt x="731" y="63"/>
                      <a:pt x="743" y="55"/>
                    </a:cubicBezTo>
                    <a:cubicBezTo>
                      <a:pt x="758" y="43"/>
                      <a:pt x="775" y="33"/>
                      <a:pt x="795" y="24"/>
                    </a:cubicBezTo>
                    <a:cubicBezTo>
                      <a:pt x="820" y="13"/>
                      <a:pt x="849" y="5"/>
                      <a:pt x="881" y="5"/>
                    </a:cubicBezTo>
                    <a:cubicBezTo>
                      <a:pt x="885" y="5"/>
                      <a:pt x="890" y="6"/>
                      <a:pt x="894" y="6"/>
                    </a:cubicBezTo>
                    <a:cubicBezTo>
                      <a:pt x="894" y="6"/>
                      <a:pt x="894" y="6"/>
                      <a:pt x="894" y="6"/>
                    </a:cubicBezTo>
                    <a:cubicBezTo>
                      <a:pt x="894" y="6"/>
                      <a:pt x="894" y="6"/>
                      <a:pt x="894" y="6"/>
                    </a:cubicBezTo>
                    <a:cubicBezTo>
                      <a:pt x="894" y="6"/>
                      <a:pt x="896" y="6"/>
                      <a:pt x="900" y="6"/>
                    </a:cubicBezTo>
                    <a:cubicBezTo>
                      <a:pt x="918" y="6"/>
                      <a:pt x="971" y="7"/>
                      <a:pt x="1029" y="19"/>
                    </a:cubicBezTo>
                    <a:cubicBezTo>
                      <a:pt x="1083" y="31"/>
                      <a:pt x="1129" y="40"/>
                      <a:pt x="1203" y="73"/>
                    </a:cubicBezTo>
                    <a:cubicBezTo>
                      <a:pt x="1207" y="75"/>
                      <a:pt x="1210" y="76"/>
                      <a:pt x="1214" y="78"/>
                    </a:cubicBezTo>
                    <a:cubicBezTo>
                      <a:pt x="1217" y="80"/>
                      <a:pt x="1221" y="81"/>
                      <a:pt x="1225" y="83"/>
                    </a:cubicBezTo>
                    <a:cubicBezTo>
                      <a:pt x="1228" y="85"/>
                      <a:pt x="1232" y="87"/>
                      <a:pt x="1235" y="88"/>
                    </a:cubicBezTo>
                    <a:cubicBezTo>
                      <a:pt x="1245" y="93"/>
                      <a:pt x="1255" y="98"/>
                      <a:pt x="1266" y="104"/>
                    </a:cubicBezTo>
                    <a:cubicBezTo>
                      <a:pt x="1274" y="109"/>
                      <a:pt x="1283" y="113"/>
                      <a:pt x="1292" y="118"/>
                    </a:cubicBezTo>
                    <a:cubicBezTo>
                      <a:pt x="1292" y="118"/>
                      <a:pt x="1294" y="120"/>
                      <a:pt x="1299" y="122"/>
                    </a:cubicBezTo>
                    <a:cubicBezTo>
                      <a:pt x="1303" y="125"/>
                      <a:pt x="1309" y="129"/>
                      <a:pt x="1317" y="134"/>
                    </a:cubicBezTo>
                    <a:cubicBezTo>
                      <a:pt x="1318" y="135"/>
                      <a:pt x="1319" y="136"/>
                      <a:pt x="1321" y="137"/>
                    </a:cubicBezTo>
                    <a:cubicBezTo>
                      <a:pt x="1322" y="138"/>
                      <a:pt x="1324" y="139"/>
                      <a:pt x="1325" y="140"/>
                    </a:cubicBezTo>
                    <a:cubicBezTo>
                      <a:pt x="1349" y="156"/>
                      <a:pt x="1380" y="179"/>
                      <a:pt x="1404" y="207"/>
                    </a:cubicBezTo>
                    <a:cubicBezTo>
                      <a:pt x="1344" y="207"/>
                      <a:pt x="1344" y="207"/>
                      <a:pt x="1344" y="207"/>
                    </a:cubicBezTo>
                    <a:cubicBezTo>
                      <a:pt x="1344" y="207"/>
                      <a:pt x="1344" y="208"/>
                      <a:pt x="1345" y="208"/>
                    </a:cubicBezTo>
                    <a:cubicBezTo>
                      <a:pt x="1344" y="208"/>
                      <a:pt x="1344" y="208"/>
                      <a:pt x="1344" y="208"/>
                    </a:cubicBezTo>
                    <a:cubicBezTo>
                      <a:pt x="1344" y="209"/>
                      <a:pt x="1344" y="209"/>
                      <a:pt x="1344" y="209"/>
                    </a:cubicBezTo>
                    <a:cubicBezTo>
                      <a:pt x="1343" y="209"/>
                      <a:pt x="1343" y="209"/>
                      <a:pt x="1343" y="209"/>
                    </a:cubicBezTo>
                    <a:cubicBezTo>
                      <a:pt x="1344" y="209"/>
                      <a:pt x="1344" y="209"/>
                      <a:pt x="1344" y="209"/>
                    </a:cubicBezTo>
                    <a:cubicBezTo>
                      <a:pt x="1344" y="209"/>
                      <a:pt x="1345" y="210"/>
                      <a:pt x="1348" y="212"/>
                    </a:cubicBezTo>
                    <a:cubicBezTo>
                      <a:pt x="1362" y="224"/>
                      <a:pt x="1407" y="263"/>
                      <a:pt x="1440" y="309"/>
                    </a:cubicBezTo>
                    <a:cubicBezTo>
                      <a:pt x="1442" y="309"/>
                      <a:pt x="1442" y="309"/>
                      <a:pt x="1442" y="309"/>
                    </a:cubicBezTo>
                    <a:cubicBezTo>
                      <a:pt x="1442" y="310"/>
                      <a:pt x="1442" y="310"/>
                      <a:pt x="1442" y="310"/>
                    </a:cubicBezTo>
                    <a:cubicBezTo>
                      <a:pt x="1441" y="310"/>
                      <a:pt x="1441" y="310"/>
                      <a:pt x="1441" y="310"/>
                    </a:cubicBezTo>
                    <a:cubicBezTo>
                      <a:pt x="1444" y="314"/>
                      <a:pt x="1447" y="318"/>
                      <a:pt x="1450" y="323"/>
                    </a:cubicBezTo>
                    <a:cubicBezTo>
                      <a:pt x="1451" y="323"/>
                      <a:pt x="1451" y="323"/>
                      <a:pt x="1451" y="323"/>
                    </a:cubicBezTo>
                    <a:cubicBezTo>
                      <a:pt x="1451" y="324"/>
                      <a:pt x="1451" y="324"/>
                      <a:pt x="1451" y="324"/>
                    </a:cubicBezTo>
                    <a:cubicBezTo>
                      <a:pt x="1450" y="324"/>
                      <a:pt x="1450" y="324"/>
                      <a:pt x="1450" y="324"/>
                    </a:cubicBezTo>
                    <a:cubicBezTo>
                      <a:pt x="1459" y="338"/>
                      <a:pt x="1467" y="352"/>
                      <a:pt x="1472" y="367"/>
                    </a:cubicBezTo>
                    <a:cubicBezTo>
                      <a:pt x="1480" y="388"/>
                      <a:pt x="1485" y="407"/>
                      <a:pt x="1488" y="425"/>
                    </a:cubicBezTo>
                    <a:cubicBezTo>
                      <a:pt x="1489" y="425"/>
                      <a:pt x="1489" y="425"/>
                      <a:pt x="1489" y="425"/>
                    </a:cubicBezTo>
                    <a:cubicBezTo>
                      <a:pt x="1489" y="426"/>
                      <a:pt x="1489" y="426"/>
                      <a:pt x="1489" y="426"/>
                    </a:cubicBezTo>
                    <a:cubicBezTo>
                      <a:pt x="1488" y="426"/>
                      <a:pt x="1488" y="426"/>
                      <a:pt x="1488" y="426"/>
                    </a:cubicBezTo>
                    <a:cubicBezTo>
                      <a:pt x="1491" y="442"/>
                      <a:pt x="1492" y="458"/>
                      <a:pt x="1492" y="475"/>
                    </a:cubicBezTo>
                    <a:cubicBezTo>
                      <a:pt x="1492" y="498"/>
                      <a:pt x="1490" y="524"/>
                      <a:pt x="1485" y="556"/>
                    </a:cubicBezTo>
                    <a:cubicBezTo>
                      <a:pt x="1486" y="556"/>
                      <a:pt x="1486" y="556"/>
                      <a:pt x="1486" y="556"/>
                    </a:cubicBezTo>
                    <a:cubicBezTo>
                      <a:pt x="1486" y="557"/>
                      <a:pt x="1486" y="557"/>
                      <a:pt x="1486" y="557"/>
                    </a:cubicBezTo>
                    <a:cubicBezTo>
                      <a:pt x="1485" y="557"/>
                      <a:pt x="1485" y="557"/>
                      <a:pt x="1485" y="557"/>
                    </a:cubicBezTo>
                    <a:cubicBezTo>
                      <a:pt x="1483" y="574"/>
                      <a:pt x="1480" y="593"/>
                      <a:pt x="1477" y="614"/>
                    </a:cubicBezTo>
                    <a:cubicBezTo>
                      <a:pt x="1474" y="632"/>
                      <a:pt x="1470" y="650"/>
                      <a:pt x="1467" y="666"/>
                    </a:cubicBezTo>
                    <a:cubicBezTo>
                      <a:pt x="1468" y="666"/>
                      <a:pt x="1468" y="666"/>
                      <a:pt x="1468" y="666"/>
                    </a:cubicBezTo>
                    <a:cubicBezTo>
                      <a:pt x="1468" y="667"/>
                      <a:pt x="1468" y="667"/>
                      <a:pt x="1468" y="667"/>
                    </a:cubicBezTo>
                    <a:cubicBezTo>
                      <a:pt x="1467" y="667"/>
                      <a:pt x="1467" y="667"/>
                      <a:pt x="1467" y="667"/>
                    </a:cubicBezTo>
                    <a:cubicBezTo>
                      <a:pt x="1460" y="703"/>
                      <a:pt x="1453" y="732"/>
                      <a:pt x="1447" y="753"/>
                    </a:cubicBezTo>
                    <a:cubicBezTo>
                      <a:pt x="1447" y="753"/>
                      <a:pt x="1447" y="753"/>
                      <a:pt x="1447" y="753"/>
                    </a:cubicBezTo>
                    <a:cubicBezTo>
                      <a:pt x="1447" y="754"/>
                      <a:pt x="1447" y="754"/>
                      <a:pt x="1447" y="754"/>
                    </a:cubicBezTo>
                    <a:cubicBezTo>
                      <a:pt x="1446" y="754"/>
                      <a:pt x="1446" y="754"/>
                      <a:pt x="1446" y="754"/>
                    </a:cubicBezTo>
                    <a:cubicBezTo>
                      <a:pt x="1446" y="756"/>
                      <a:pt x="1445" y="759"/>
                      <a:pt x="1444" y="761"/>
                    </a:cubicBezTo>
                    <a:cubicBezTo>
                      <a:pt x="1440" y="777"/>
                      <a:pt x="1436" y="788"/>
                      <a:pt x="1433" y="796"/>
                    </a:cubicBezTo>
                    <a:cubicBezTo>
                      <a:pt x="1431" y="799"/>
                      <a:pt x="1430" y="802"/>
                      <a:pt x="1429" y="804"/>
                    </a:cubicBezTo>
                    <a:cubicBezTo>
                      <a:pt x="1429" y="806"/>
                      <a:pt x="1428" y="807"/>
                      <a:pt x="1428" y="807"/>
                    </a:cubicBezTo>
                    <a:cubicBezTo>
                      <a:pt x="1428" y="807"/>
                      <a:pt x="1428" y="807"/>
                      <a:pt x="1428" y="807"/>
                    </a:cubicBezTo>
                    <a:cubicBezTo>
                      <a:pt x="1428" y="807"/>
                      <a:pt x="1428" y="807"/>
                      <a:pt x="1428" y="807"/>
                    </a:cubicBezTo>
                    <a:cubicBezTo>
                      <a:pt x="1428" y="807"/>
                      <a:pt x="1428" y="808"/>
                      <a:pt x="1427" y="809"/>
                    </a:cubicBezTo>
                    <a:cubicBezTo>
                      <a:pt x="1425" y="814"/>
                      <a:pt x="1419" y="828"/>
                      <a:pt x="1411" y="840"/>
                    </a:cubicBezTo>
                    <a:cubicBezTo>
                      <a:pt x="1403" y="853"/>
                      <a:pt x="1392" y="864"/>
                      <a:pt x="1381" y="867"/>
                    </a:cubicBezTo>
                    <a:cubicBezTo>
                      <a:pt x="1374" y="869"/>
                      <a:pt x="1365" y="870"/>
                      <a:pt x="1355" y="870"/>
                    </a:cubicBezTo>
                    <a:cubicBezTo>
                      <a:pt x="1330" y="870"/>
                      <a:pt x="1296" y="860"/>
                      <a:pt x="1250" y="816"/>
                    </a:cubicBezTo>
                    <a:cubicBezTo>
                      <a:pt x="1243" y="809"/>
                      <a:pt x="1236" y="803"/>
                      <a:pt x="1230" y="797"/>
                    </a:cubicBezTo>
                    <a:cubicBezTo>
                      <a:pt x="1227" y="793"/>
                      <a:pt x="1224" y="790"/>
                      <a:pt x="1221" y="787"/>
                    </a:cubicBezTo>
                    <a:cubicBezTo>
                      <a:pt x="1219" y="787"/>
                      <a:pt x="1219" y="787"/>
                      <a:pt x="1219" y="787"/>
                    </a:cubicBezTo>
                    <a:cubicBezTo>
                      <a:pt x="1219" y="786"/>
                      <a:pt x="1219" y="786"/>
                      <a:pt x="1219" y="786"/>
                    </a:cubicBezTo>
                    <a:cubicBezTo>
                      <a:pt x="1220" y="786"/>
                      <a:pt x="1220" y="786"/>
                      <a:pt x="1220" y="786"/>
                    </a:cubicBezTo>
                    <a:cubicBezTo>
                      <a:pt x="1209" y="775"/>
                      <a:pt x="1199" y="765"/>
                      <a:pt x="1191" y="754"/>
                    </a:cubicBezTo>
                    <a:cubicBezTo>
                      <a:pt x="1189" y="754"/>
                      <a:pt x="1189" y="754"/>
                      <a:pt x="1189" y="754"/>
                    </a:cubicBezTo>
                    <a:cubicBezTo>
                      <a:pt x="1189" y="753"/>
                      <a:pt x="1189" y="753"/>
                      <a:pt x="1189" y="753"/>
                    </a:cubicBezTo>
                    <a:cubicBezTo>
                      <a:pt x="1190" y="753"/>
                      <a:pt x="1190" y="753"/>
                      <a:pt x="1190" y="753"/>
                    </a:cubicBezTo>
                    <a:cubicBezTo>
                      <a:pt x="1169" y="726"/>
                      <a:pt x="1154" y="700"/>
                      <a:pt x="1139" y="667"/>
                    </a:cubicBezTo>
                    <a:cubicBezTo>
                      <a:pt x="1138" y="667"/>
                      <a:pt x="1138" y="667"/>
                      <a:pt x="1138" y="667"/>
                    </a:cubicBezTo>
                    <a:cubicBezTo>
                      <a:pt x="1138" y="666"/>
                      <a:pt x="1138" y="666"/>
                      <a:pt x="1138" y="666"/>
                    </a:cubicBezTo>
                    <a:cubicBezTo>
                      <a:pt x="1139" y="666"/>
                      <a:pt x="1139" y="666"/>
                      <a:pt x="1139" y="666"/>
                    </a:cubicBezTo>
                    <a:cubicBezTo>
                      <a:pt x="1137" y="662"/>
                      <a:pt x="1135" y="658"/>
                      <a:pt x="1133" y="654"/>
                    </a:cubicBezTo>
                    <a:cubicBezTo>
                      <a:pt x="1124" y="632"/>
                      <a:pt x="1116" y="606"/>
                      <a:pt x="1110" y="579"/>
                    </a:cubicBezTo>
                    <a:cubicBezTo>
                      <a:pt x="1110" y="579"/>
                      <a:pt x="1110" y="579"/>
                      <a:pt x="1110" y="579"/>
                    </a:cubicBezTo>
                    <a:cubicBezTo>
                      <a:pt x="1110" y="578"/>
                      <a:pt x="1110" y="578"/>
                      <a:pt x="1110" y="578"/>
                    </a:cubicBezTo>
                    <a:cubicBezTo>
                      <a:pt x="1110" y="578"/>
                      <a:pt x="1110" y="578"/>
                      <a:pt x="1110" y="578"/>
                    </a:cubicBezTo>
                    <a:cubicBezTo>
                      <a:pt x="1108" y="571"/>
                      <a:pt x="1107" y="564"/>
                      <a:pt x="1105" y="557"/>
                    </a:cubicBezTo>
                    <a:cubicBezTo>
                      <a:pt x="1104" y="557"/>
                      <a:pt x="1104" y="557"/>
                      <a:pt x="1104" y="557"/>
                    </a:cubicBezTo>
                    <a:cubicBezTo>
                      <a:pt x="1104" y="556"/>
                      <a:pt x="1104" y="556"/>
                      <a:pt x="1104" y="556"/>
                    </a:cubicBezTo>
                    <a:cubicBezTo>
                      <a:pt x="1105" y="556"/>
                      <a:pt x="1105" y="556"/>
                      <a:pt x="1105" y="556"/>
                    </a:cubicBezTo>
                    <a:cubicBezTo>
                      <a:pt x="1102" y="544"/>
                      <a:pt x="1100" y="532"/>
                      <a:pt x="1098" y="521"/>
                    </a:cubicBezTo>
                    <a:cubicBezTo>
                      <a:pt x="1094" y="500"/>
                      <a:pt x="1091" y="481"/>
                      <a:pt x="1090" y="467"/>
                    </a:cubicBezTo>
                    <a:cubicBezTo>
                      <a:pt x="1089" y="461"/>
                      <a:pt x="1088" y="455"/>
                      <a:pt x="1087" y="452"/>
                    </a:cubicBezTo>
                    <a:cubicBezTo>
                      <a:pt x="1087" y="448"/>
                      <a:pt x="1087" y="446"/>
                      <a:pt x="1087" y="446"/>
                    </a:cubicBezTo>
                    <a:cubicBezTo>
                      <a:pt x="1086" y="446"/>
                      <a:pt x="1086" y="446"/>
                      <a:pt x="1086" y="446"/>
                    </a:cubicBezTo>
                    <a:cubicBezTo>
                      <a:pt x="1086" y="446"/>
                      <a:pt x="1086" y="446"/>
                      <a:pt x="1086" y="446"/>
                    </a:cubicBezTo>
                    <a:cubicBezTo>
                      <a:pt x="1085" y="446"/>
                      <a:pt x="1085" y="446"/>
                      <a:pt x="1085" y="446"/>
                    </a:cubicBezTo>
                    <a:cubicBezTo>
                      <a:pt x="1085" y="446"/>
                      <a:pt x="1085" y="446"/>
                      <a:pt x="1085" y="446"/>
                    </a:cubicBezTo>
                    <a:cubicBezTo>
                      <a:pt x="1085" y="446"/>
                      <a:pt x="1085" y="446"/>
                      <a:pt x="1085" y="446"/>
                    </a:cubicBezTo>
                    <a:cubicBezTo>
                      <a:pt x="1085" y="446"/>
                      <a:pt x="1085" y="447"/>
                      <a:pt x="1085" y="450"/>
                    </a:cubicBezTo>
                    <a:cubicBezTo>
                      <a:pt x="1083" y="463"/>
                      <a:pt x="1078" y="509"/>
                      <a:pt x="1065" y="556"/>
                    </a:cubicBezTo>
                    <a:cubicBezTo>
                      <a:pt x="1065" y="557"/>
                      <a:pt x="1065" y="557"/>
                      <a:pt x="1065" y="557"/>
                    </a:cubicBezTo>
                    <a:cubicBezTo>
                      <a:pt x="1064" y="557"/>
                      <a:pt x="1064" y="557"/>
                      <a:pt x="1064" y="557"/>
                    </a:cubicBezTo>
                    <a:cubicBezTo>
                      <a:pt x="1062" y="564"/>
                      <a:pt x="1060" y="571"/>
                      <a:pt x="1058" y="578"/>
                    </a:cubicBezTo>
                    <a:cubicBezTo>
                      <a:pt x="1058" y="578"/>
                      <a:pt x="1058" y="578"/>
                      <a:pt x="1058" y="578"/>
                    </a:cubicBezTo>
                    <a:cubicBezTo>
                      <a:pt x="1058" y="579"/>
                      <a:pt x="1058" y="579"/>
                      <a:pt x="1058" y="579"/>
                    </a:cubicBezTo>
                    <a:cubicBezTo>
                      <a:pt x="1057" y="579"/>
                      <a:pt x="1057" y="579"/>
                      <a:pt x="1057" y="579"/>
                    </a:cubicBezTo>
                    <a:cubicBezTo>
                      <a:pt x="1057" y="579"/>
                      <a:pt x="1057" y="579"/>
                      <a:pt x="1057" y="579"/>
                    </a:cubicBezTo>
                    <a:cubicBezTo>
                      <a:pt x="1055" y="585"/>
                      <a:pt x="1053" y="591"/>
                      <a:pt x="1050" y="597"/>
                    </a:cubicBezTo>
                    <a:cubicBezTo>
                      <a:pt x="1050" y="597"/>
                      <a:pt x="1050" y="597"/>
                      <a:pt x="1050" y="597"/>
                    </a:cubicBezTo>
                    <a:cubicBezTo>
                      <a:pt x="1050" y="597"/>
                      <a:pt x="1050" y="597"/>
                      <a:pt x="1050" y="597"/>
                    </a:cubicBezTo>
                    <a:cubicBezTo>
                      <a:pt x="1050" y="597"/>
                      <a:pt x="1050" y="599"/>
                      <a:pt x="1049" y="601"/>
                    </a:cubicBezTo>
                    <a:cubicBezTo>
                      <a:pt x="1045" y="611"/>
                      <a:pt x="1036" y="636"/>
                      <a:pt x="1023" y="666"/>
                    </a:cubicBezTo>
                    <a:cubicBezTo>
                      <a:pt x="1024" y="666"/>
                      <a:pt x="1024" y="666"/>
                      <a:pt x="1024" y="666"/>
                    </a:cubicBezTo>
                    <a:cubicBezTo>
                      <a:pt x="1024" y="667"/>
                      <a:pt x="1024" y="667"/>
                      <a:pt x="1024" y="667"/>
                    </a:cubicBezTo>
                    <a:cubicBezTo>
                      <a:pt x="1023" y="667"/>
                      <a:pt x="1023" y="667"/>
                      <a:pt x="1023" y="667"/>
                    </a:cubicBezTo>
                    <a:cubicBezTo>
                      <a:pt x="1011" y="694"/>
                      <a:pt x="996" y="725"/>
                      <a:pt x="981" y="751"/>
                    </a:cubicBezTo>
                    <a:cubicBezTo>
                      <a:pt x="980" y="751"/>
                      <a:pt x="980" y="752"/>
                      <a:pt x="979" y="753"/>
                    </a:cubicBezTo>
                    <a:cubicBezTo>
                      <a:pt x="980" y="753"/>
                      <a:pt x="980" y="753"/>
                      <a:pt x="980" y="753"/>
                    </a:cubicBezTo>
                    <a:cubicBezTo>
                      <a:pt x="980" y="754"/>
                      <a:pt x="980" y="754"/>
                      <a:pt x="980" y="754"/>
                    </a:cubicBezTo>
                    <a:cubicBezTo>
                      <a:pt x="979" y="754"/>
                      <a:pt x="979" y="754"/>
                      <a:pt x="979" y="754"/>
                    </a:cubicBezTo>
                    <a:cubicBezTo>
                      <a:pt x="971" y="766"/>
                      <a:pt x="965" y="777"/>
                      <a:pt x="958" y="786"/>
                    </a:cubicBezTo>
                    <a:cubicBezTo>
                      <a:pt x="959" y="786"/>
                      <a:pt x="959" y="786"/>
                      <a:pt x="959" y="786"/>
                    </a:cubicBezTo>
                    <a:cubicBezTo>
                      <a:pt x="959" y="787"/>
                      <a:pt x="959" y="787"/>
                      <a:pt x="959" y="787"/>
                    </a:cubicBezTo>
                    <a:cubicBezTo>
                      <a:pt x="958" y="787"/>
                      <a:pt x="958" y="787"/>
                      <a:pt x="958" y="787"/>
                    </a:cubicBezTo>
                    <a:cubicBezTo>
                      <a:pt x="953" y="795"/>
                      <a:pt x="948" y="802"/>
                      <a:pt x="944" y="808"/>
                    </a:cubicBezTo>
                    <a:cubicBezTo>
                      <a:pt x="932" y="824"/>
                      <a:pt x="920" y="837"/>
                      <a:pt x="898" y="850"/>
                    </a:cubicBezTo>
                    <a:cubicBezTo>
                      <a:pt x="886" y="858"/>
                      <a:pt x="878" y="862"/>
                      <a:pt x="871" y="865"/>
                    </a:cubicBezTo>
                    <a:cubicBezTo>
                      <a:pt x="864" y="868"/>
                      <a:pt x="859" y="869"/>
                      <a:pt x="854" y="869"/>
                    </a:cubicBezTo>
                    <a:cubicBezTo>
                      <a:pt x="854" y="869"/>
                      <a:pt x="854" y="869"/>
                      <a:pt x="854" y="869"/>
                    </a:cubicBezTo>
                    <a:cubicBezTo>
                      <a:pt x="848" y="869"/>
                      <a:pt x="841" y="867"/>
                      <a:pt x="829" y="865"/>
                    </a:cubicBezTo>
                    <a:cubicBezTo>
                      <a:pt x="804" y="860"/>
                      <a:pt x="786" y="846"/>
                      <a:pt x="769" y="821"/>
                    </a:cubicBezTo>
                    <a:cubicBezTo>
                      <a:pt x="767" y="818"/>
                      <a:pt x="765" y="815"/>
                      <a:pt x="763" y="813"/>
                    </a:cubicBezTo>
                    <a:cubicBezTo>
                      <a:pt x="759" y="805"/>
                      <a:pt x="754" y="797"/>
                      <a:pt x="749" y="787"/>
                    </a:cubicBezTo>
                    <a:cubicBezTo>
                      <a:pt x="748" y="787"/>
                      <a:pt x="748" y="787"/>
                      <a:pt x="748" y="787"/>
                    </a:cubicBezTo>
                    <a:cubicBezTo>
                      <a:pt x="748" y="786"/>
                      <a:pt x="748" y="786"/>
                      <a:pt x="748" y="786"/>
                    </a:cubicBezTo>
                    <a:cubicBezTo>
                      <a:pt x="748" y="786"/>
                      <a:pt x="748" y="786"/>
                      <a:pt x="748" y="786"/>
                    </a:cubicBezTo>
                    <a:cubicBezTo>
                      <a:pt x="743" y="777"/>
                      <a:pt x="739" y="766"/>
                      <a:pt x="734" y="754"/>
                    </a:cubicBezTo>
                    <a:cubicBezTo>
                      <a:pt x="733" y="754"/>
                      <a:pt x="733" y="754"/>
                      <a:pt x="733" y="754"/>
                    </a:cubicBezTo>
                    <a:cubicBezTo>
                      <a:pt x="733" y="753"/>
                      <a:pt x="733" y="753"/>
                      <a:pt x="733" y="753"/>
                    </a:cubicBezTo>
                    <a:cubicBezTo>
                      <a:pt x="734" y="753"/>
                      <a:pt x="734" y="753"/>
                      <a:pt x="734" y="753"/>
                    </a:cubicBezTo>
                    <a:cubicBezTo>
                      <a:pt x="724" y="728"/>
                      <a:pt x="716" y="699"/>
                      <a:pt x="713" y="667"/>
                    </a:cubicBezTo>
                    <a:cubicBezTo>
                      <a:pt x="712" y="667"/>
                      <a:pt x="712" y="667"/>
                      <a:pt x="712" y="667"/>
                    </a:cubicBezTo>
                    <a:cubicBezTo>
                      <a:pt x="712" y="666"/>
                      <a:pt x="712" y="666"/>
                      <a:pt x="712" y="666"/>
                    </a:cubicBezTo>
                    <a:cubicBezTo>
                      <a:pt x="713" y="666"/>
                      <a:pt x="713" y="666"/>
                      <a:pt x="713" y="666"/>
                    </a:cubicBezTo>
                    <a:cubicBezTo>
                      <a:pt x="713" y="666"/>
                      <a:pt x="712" y="666"/>
                      <a:pt x="712" y="665"/>
                    </a:cubicBezTo>
                    <a:cubicBezTo>
                      <a:pt x="710" y="662"/>
                      <a:pt x="695" y="638"/>
                      <a:pt x="684" y="579"/>
                    </a:cubicBezTo>
                    <a:cubicBezTo>
                      <a:pt x="683" y="579"/>
                      <a:pt x="683" y="579"/>
                      <a:pt x="683" y="579"/>
                    </a:cubicBezTo>
                    <a:cubicBezTo>
                      <a:pt x="683" y="578"/>
                      <a:pt x="683" y="578"/>
                      <a:pt x="683" y="578"/>
                    </a:cubicBezTo>
                    <a:cubicBezTo>
                      <a:pt x="684" y="578"/>
                      <a:pt x="684" y="578"/>
                      <a:pt x="684" y="578"/>
                    </a:cubicBezTo>
                    <a:cubicBezTo>
                      <a:pt x="682" y="571"/>
                      <a:pt x="681" y="565"/>
                      <a:pt x="680" y="557"/>
                    </a:cubicBezTo>
                    <a:cubicBezTo>
                      <a:pt x="679" y="557"/>
                      <a:pt x="679" y="557"/>
                      <a:pt x="679" y="557"/>
                    </a:cubicBezTo>
                    <a:cubicBezTo>
                      <a:pt x="679" y="556"/>
                      <a:pt x="679" y="556"/>
                      <a:pt x="679" y="556"/>
                    </a:cubicBezTo>
                    <a:cubicBezTo>
                      <a:pt x="680" y="556"/>
                      <a:pt x="680" y="556"/>
                      <a:pt x="680" y="556"/>
                    </a:cubicBezTo>
                    <a:cubicBezTo>
                      <a:pt x="676" y="530"/>
                      <a:pt x="673" y="497"/>
                      <a:pt x="671" y="459"/>
                    </a:cubicBezTo>
                    <a:cubicBezTo>
                      <a:pt x="671" y="458"/>
                      <a:pt x="671" y="458"/>
                      <a:pt x="671" y="458"/>
                    </a:cubicBezTo>
                    <a:cubicBezTo>
                      <a:pt x="671" y="458"/>
                      <a:pt x="671" y="458"/>
                      <a:pt x="671" y="458"/>
                    </a:cubicBezTo>
                    <a:cubicBezTo>
                      <a:pt x="671" y="458"/>
                      <a:pt x="671" y="458"/>
                      <a:pt x="671" y="458"/>
                    </a:cubicBezTo>
                    <a:cubicBezTo>
                      <a:pt x="670" y="458"/>
                      <a:pt x="670" y="458"/>
                      <a:pt x="670" y="458"/>
                    </a:cubicBezTo>
                    <a:cubicBezTo>
                      <a:pt x="669" y="458"/>
                      <a:pt x="669" y="458"/>
                      <a:pt x="669" y="458"/>
                    </a:cubicBezTo>
                    <a:cubicBezTo>
                      <a:pt x="669" y="459"/>
                      <a:pt x="669" y="459"/>
                      <a:pt x="669" y="459"/>
                    </a:cubicBezTo>
                    <a:cubicBezTo>
                      <a:pt x="669" y="467"/>
                      <a:pt x="668" y="505"/>
                      <a:pt x="658" y="556"/>
                    </a:cubicBezTo>
                    <a:cubicBezTo>
                      <a:pt x="659" y="556"/>
                      <a:pt x="659" y="556"/>
                      <a:pt x="659" y="556"/>
                    </a:cubicBezTo>
                    <a:cubicBezTo>
                      <a:pt x="659" y="557"/>
                      <a:pt x="659" y="557"/>
                      <a:pt x="659" y="557"/>
                    </a:cubicBezTo>
                    <a:cubicBezTo>
                      <a:pt x="658" y="557"/>
                      <a:pt x="658" y="557"/>
                      <a:pt x="658" y="557"/>
                    </a:cubicBezTo>
                    <a:cubicBezTo>
                      <a:pt x="652" y="590"/>
                      <a:pt x="642" y="627"/>
                      <a:pt x="625" y="666"/>
                    </a:cubicBezTo>
                    <a:cubicBezTo>
                      <a:pt x="626" y="666"/>
                      <a:pt x="626" y="666"/>
                      <a:pt x="626" y="666"/>
                    </a:cubicBezTo>
                    <a:cubicBezTo>
                      <a:pt x="626" y="667"/>
                      <a:pt x="626" y="667"/>
                      <a:pt x="626" y="667"/>
                    </a:cubicBezTo>
                    <a:cubicBezTo>
                      <a:pt x="625" y="667"/>
                      <a:pt x="625" y="667"/>
                      <a:pt x="625" y="667"/>
                    </a:cubicBezTo>
                    <a:cubicBezTo>
                      <a:pt x="625" y="668"/>
                      <a:pt x="625" y="668"/>
                      <a:pt x="625" y="668"/>
                    </a:cubicBezTo>
                    <a:cubicBezTo>
                      <a:pt x="624" y="676"/>
                      <a:pt x="619" y="708"/>
                      <a:pt x="598" y="753"/>
                    </a:cubicBezTo>
                    <a:cubicBezTo>
                      <a:pt x="599" y="753"/>
                      <a:pt x="599" y="753"/>
                      <a:pt x="599" y="753"/>
                    </a:cubicBezTo>
                    <a:cubicBezTo>
                      <a:pt x="599" y="754"/>
                      <a:pt x="599" y="754"/>
                      <a:pt x="599" y="754"/>
                    </a:cubicBezTo>
                    <a:cubicBezTo>
                      <a:pt x="598" y="754"/>
                      <a:pt x="598" y="754"/>
                      <a:pt x="598" y="754"/>
                    </a:cubicBezTo>
                    <a:cubicBezTo>
                      <a:pt x="595" y="761"/>
                      <a:pt x="592" y="768"/>
                      <a:pt x="588" y="776"/>
                    </a:cubicBezTo>
                    <a:cubicBezTo>
                      <a:pt x="588" y="776"/>
                      <a:pt x="588" y="776"/>
                      <a:pt x="588" y="776"/>
                    </a:cubicBezTo>
                    <a:cubicBezTo>
                      <a:pt x="584" y="786"/>
                      <a:pt x="584" y="786"/>
                      <a:pt x="584" y="786"/>
                    </a:cubicBezTo>
                    <a:cubicBezTo>
                      <a:pt x="584" y="786"/>
                      <a:pt x="584" y="786"/>
                      <a:pt x="584" y="786"/>
                    </a:cubicBezTo>
                    <a:cubicBezTo>
                      <a:pt x="584" y="786"/>
                      <a:pt x="584" y="786"/>
                      <a:pt x="584" y="786"/>
                    </a:cubicBezTo>
                    <a:cubicBezTo>
                      <a:pt x="584" y="786"/>
                      <a:pt x="584" y="786"/>
                      <a:pt x="584" y="786"/>
                    </a:cubicBezTo>
                    <a:cubicBezTo>
                      <a:pt x="584" y="787"/>
                      <a:pt x="584" y="787"/>
                      <a:pt x="584" y="787"/>
                    </a:cubicBezTo>
                    <a:cubicBezTo>
                      <a:pt x="583" y="787"/>
                      <a:pt x="583" y="787"/>
                      <a:pt x="583" y="787"/>
                    </a:cubicBezTo>
                    <a:cubicBezTo>
                      <a:pt x="580" y="798"/>
                      <a:pt x="576" y="804"/>
                      <a:pt x="570" y="815"/>
                    </a:cubicBezTo>
                    <a:cubicBezTo>
                      <a:pt x="562" y="826"/>
                      <a:pt x="554" y="837"/>
                      <a:pt x="549" y="843"/>
                    </a:cubicBezTo>
                    <a:cubicBezTo>
                      <a:pt x="546" y="847"/>
                      <a:pt x="541" y="851"/>
                      <a:pt x="536" y="854"/>
                    </a:cubicBezTo>
                    <a:cubicBezTo>
                      <a:pt x="528" y="859"/>
                      <a:pt x="518" y="863"/>
                      <a:pt x="506" y="863"/>
                    </a:cubicBezTo>
                    <a:cubicBezTo>
                      <a:pt x="505" y="863"/>
                      <a:pt x="504" y="863"/>
                      <a:pt x="503" y="863"/>
                    </a:cubicBezTo>
                    <a:cubicBezTo>
                      <a:pt x="502" y="863"/>
                      <a:pt x="502" y="863"/>
                      <a:pt x="502" y="863"/>
                    </a:cubicBezTo>
                    <a:cubicBezTo>
                      <a:pt x="491" y="863"/>
                      <a:pt x="481" y="859"/>
                      <a:pt x="475" y="854"/>
                    </a:cubicBezTo>
                    <a:cubicBezTo>
                      <a:pt x="472" y="852"/>
                      <a:pt x="469" y="850"/>
                      <a:pt x="468" y="849"/>
                    </a:cubicBezTo>
                    <a:cubicBezTo>
                      <a:pt x="467" y="848"/>
                      <a:pt x="466" y="847"/>
                      <a:pt x="466" y="847"/>
                    </a:cubicBezTo>
                    <a:cubicBezTo>
                      <a:pt x="465" y="846"/>
                      <a:pt x="465" y="846"/>
                      <a:pt x="465" y="846"/>
                    </a:cubicBezTo>
                    <a:cubicBezTo>
                      <a:pt x="465" y="846"/>
                      <a:pt x="465" y="846"/>
                      <a:pt x="465" y="846"/>
                    </a:cubicBezTo>
                    <a:cubicBezTo>
                      <a:pt x="465" y="846"/>
                      <a:pt x="465" y="846"/>
                      <a:pt x="465" y="846"/>
                    </a:cubicBezTo>
                    <a:cubicBezTo>
                      <a:pt x="450" y="834"/>
                      <a:pt x="437" y="818"/>
                      <a:pt x="427" y="803"/>
                    </a:cubicBezTo>
                    <a:cubicBezTo>
                      <a:pt x="424" y="798"/>
                      <a:pt x="421" y="792"/>
                      <a:pt x="418" y="787"/>
                    </a:cubicBezTo>
                    <a:cubicBezTo>
                      <a:pt x="417" y="787"/>
                      <a:pt x="417" y="787"/>
                      <a:pt x="417" y="787"/>
                    </a:cubicBezTo>
                    <a:cubicBezTo>
                      <a:pt x="417" y="786"/>
                      <a:pt x="417" y="786"/>
                      <a:pt x="417" y="786"/>
                    </a:cubicBezTo>
                    <a:cubicBezTo>
                      <a:pt x="417" y="786"/>
                      <a:pt x="417" y="786"/>
                      <a:pt x="417" y="786"/>
                    </a:cubicBezTo>
                    <a:cubicBezTo>
                      <a:pt x="414" y="781"/>
                      <a:pt x="412" y="776"/>
                      <a:pt x="410" y="772"/>
                    </a:cubicBezTo>
                    <a:cubicBezTo>
                      <a:pt x="408" y="768"/>
                      <a:pt x="407" y="764"/>
                      <a:pt x="406" y="762"/>
                    </a:cubicBezTo>
                    <a:cubicBezTo>
                      <a:pt x="405" y="759"/>
                      <a:pt x="404" y="758"/>
                      <a:pt x="404" y="758"/>
                    </a:cubicBezTo>
                    <a:cubicBezTo>
                      <a:pt x="404" y="758"/>
                      <a:pt x="404" y="757"/>
                      <a:pt x="403" y="754"/>
                    </a:cubicBezTo>
                    <a:cubicBezTo>
                      <a:pt x="402" y="754"/>
                      <a:pt x="402" y="754"/>
                      <a:pt x="402" y="754"/>
                    </a:cubicBezTo>
                    <a:cubicBezTo>
                      <a:pt x="402" y="753"/>
                      <a:pt x="402" y="753"/>
                      <a:pt x="402" y="753"/>
                    </a:cubicBezTo>
                    <a:cubicBezTo>
                      <a:pt x="403" y="753"/>
                      <a:pt x="403" y="753"/>
                      <a:pt x="403" y="753"/>
                    </a:cubicBezTo>
                    <a:cubicBezTo>
                      <a:pt x="402" y="752"/>
                      <a:pt x="402" y="752"/>
                      <a:pt x="402" y="751"/>
                    </a:cubicBezTo>
                    <a:cubicBezTo>
                      <a:pt x="397" y="737"/>
                      <a:pt x="387" y="704"/>
                      <a:pt x="383" y="667"/>
                    </a:cubicBezTo>
                    <a:cubicBezTo>
                      <a:pt x="382" y="667"/>
                      <a:pt x="382" y="667"/>
                      <a:pt x="382" y="667"/>
                    </a:cubicBezTo>
                    <a:cubicBezTo>
                      <a:pt x="382" y="666"/>
                      <a:pt x="382" y="666"/>
                      <a:pt x="382" y="666"/>
                    </a:cubicBezTo>
                    <a:cubicBezTo>
                      <a:pt x="382" y="666"/>
                      <a:pt x="382" y="666"/>
                      <a:pt x="382" y="666"/>
                    </a:cubicBezTo>
                    <a:cubicBezTo>
                      <a:pt x="382" y="666"/>
                      <a:pt x="382" y="665"/>
                      <a:pt x="381" y="663"/>
                    </a:cubicBezTo>
                    <a:cubicBezTo>
                      <a:pt x="377" y="653"/>
                      <a:pt x="363" y="619"/>
                      <a:pt x="355" y="579"/>
                    </a:cubicBezTo>
                    <a:cubicBezTo>
                      <a:pt x="353" y="579"/>
                      <a:pt x="353" y="579"/>
                      <a:pt x="353" y="579"/>
                    </a:cubicBezTo>
                    <a:cubicBezTo>
                      <a:pt x="353" y="578"/>
                      <a:pt x="353" y="578"/>
                      <a:pt x="353" y="578"/>
                    </a:cubicBezTo>
                    <a:cubicBezTo>
                      <a:pt x="354" y="578"/>
                      <a:pt x="354" y="578"/>
                      <a:pt x="354" y="578"/>
                    </a:cubicBezTo>
                    <a:cubicBezTo>
                      <a:pt x="353" y="571"/>
                      <a:pt x="351" y="564"/>
                      <a:pt x="350" y="557"/>
                    </a:cubicBezTo>
                    <a:cubicBezTo>
                      <a:pt x="349" y="557"/>
                      <a:pt x="349" y="557"/>
                      <a:pt x="349" y="557"/>
                    </a:cubicBezTo>
                    <a:cubicBezTo>
                      <a:pt x="349" y="556"/>
                      <a:pt x="349" y="556"/>
                      <a:pt x="349" y="556"/>
                    </a:cubicBezTo>
                    <a:cubicBezTo>
                      <a:pt x="350" y="556"/>
                      <a:pt x="350" y="556"/>
                      <a:pt x="350" y="556"/>
                    </a:cubicBezTo>
                    <a:cubicBezTo>
                      <a:pt x="350" y="552"/>
                      <a:pt x="349" y="548"/>
                      <a:pt x="349" y="543"/>
                    </a:cubicBezTo>
                    <a:cubicBezTo>
                      <a:pt x="345" y="513"/>
                      <a:pt x="343" y="486"/>
                      <a:pt x="342" y="466"/>
                    </a:cubicBezTo>
                    <a:cubicBezTo>
                      <a:pt x="341" y="457"/>
                      <a:pt x="340" y="449"/>
                      <a:pt x="340" y="443"/>
                    </a:cubicBezTo>
                    <a:cubicBezTo>
                      <a:pt x="339" y="438"/>
                      <a:pt x="339" y="435"/>
                      <a:pt x="339" y="435"/>
                    </a:cubicBezTo>
                    <a:cubicBezTo>
                      <a:pt x="339" y="435"/>
                      <a:pt x="339" y="435"/>
                      <a:pt x="339" y="435"/>
                    </a:cubicBezTo>
                    <a:cubicBezTo>
                      <a:pt x="339" y="435"/>
                      <a:pt x="339" y="435"/>
                      <a:pt x="339" y="435"/>
                    </a:cubicBezTo>
                    <a:cubicBezTo>
                      <a:pt x="338" y="435"/>
                      <a:pt x="338" y="435"/>
                      <a:pt x="338" y="435"/>
                    </a:cubicBezTo>
                    <a:cubicBezTo>
                      <a:pt x="338" y="435"/>
                      <a:pt x="338" y="435"/>
                      <a:pt x="338" y="435"/>
                    </a:cubicBezTo>
                    <a:cubicBezTo>
                      <a:pt x="337" y="435"/>
                      <a:pt x="337" y="435"/>
                      <a:pt x="337" y="435"/>
                    </a:cubicBezTo>
                    <a:cubicBezTo>
                      <a:pt x="337" y="435"/>
                      <a:pt x="337" y="440"/>
                      <a:pt x="336" y="449"/>
                    </a:cubicBezTo>
                    <a:cubicBezTo>
                      <a:pt x="335" y="473"/>
                      <a:pt x="330" y="524"/>
                      <a:pt x="319" y="556"/>
                    </a:cubicBezTo>
                    <a:cubicBezTo>
                      <a:pt x="319" y="556"/>
                      <a:pt x="319" y="556"/>
                      <a:pt x="319" y="556"/>
                    </a:cubicBezTo>
                    <a:cubicBezTo>
                      <a:pt x="319" y="557"/>
                      <a:pt x="319" y="557"/>
                      <a:pt x="319" y="557"/>
                    </a:cubicBezTo>
                    <a:cubicBezTo>
                      <a:pt x="318" y="557"/>
                      <a:pt x="318" y="557"/>
                      <a:pt x="318" y="557"/>
                    </a:cubicBezTo>
                    <a:cubicBezTo>
                      <a:pt x="318" y="559"/>
                      <a:pt x="317" y="561"/>
                      <a:pt x="316" y="562"/>
                    </a:cubicBezTo>
                    <a:cubicBezTo>
                      <a:pt x="308" y="583"/>
                      <a:pt x="296" y="609"/>
                      <a:pt x="287" y="630"/>
                    </a:cubicBezTo>
                    <a:cubicBezTo>
                      <a:pt x="282" y="640"/>
                      <a:pt x="278" y="649"/>
                      <a:pt x="275" y="656"/>
                    </a:cubicBezTo>
                    <a:cubicBezTo>
                      <a:pt x="273" y="662"/>
                      <a:pt x="271" y="666"/>
                      <a:pt x="271" y="666"/>
                    </a:cubicBezTo>
                    <a:cubicBezTo>
                      <a:pt x="272" y="666"/>
                      <a:pt x="272" y="666"/>
                      <a:pt x="272" y="666"/>
                    </a:cubicBezTo>
                    <a:cubicBezTo>
                      <a:pt x="272" y="667"/>
                      <a:pt x="272" y="667"/>
                      <a:pt x="272" y="667"/>
                    </a:cubicBezTo>
                    <a:cubicBezTo>
                      <a:pt x="270" y="667"/>
                      <a:pt x="270" y="667"/>
                      <a:pt x="270" y="667"/>
                    </a:cubicBezTo>
                    <a:cubicBezTo>
                      <a:pt x="270" y="668"/>
                      <a:pt x="270" y="668"/>
                      <a:pt x="270" y="668"/>
                    </a:cubicBezTo>
                    <a:cubicBezTo>
                      <a:pt x="268" y="677"/>
                      <a:pt x="259" y="712"/>
                      <a:pt x="234" y="753"/>
                    </a:cubicBezTo>
                    <a:cubicBezTo>
                      <a:pt x="235" y="753"/>
                      <a:pt x="235" y="753"/>
                      <a:pt x="235" y="753"/>
                    </a:cubicBezTo>
                    <a:cubicBezTo>
                      <a:pt x="235" y="754"/>
                      <a:pt x="235" y="754"/>
                      <a:pt x="235" y="754"/>
                    </a:cubicBezTo>
                    <a:cubicBezTo>
                      <a:pt x="234" y="754"/>
                      <a:pt x="234" y="754"/>
                      <a:pt x="234" y="754"/>
                    </a:cubicBezTo>
                    <a:cubicBezTo>
                      <a:pt x="232" y="757"/>
                      <a:pt x="230" y="759"/>
                      <a:pt x="229" y="762"/>
                    </a:cubicBezTo>
                    <a:cubicBezTo>
                      <a:pt x="223" y="771"/>
                      <a:pt x="218" y="778"/>
                      <a:pt x="214" y="785"/>
                    </a:cubicBezTo>
                    <a:cubicBezTo>
                      <a:pt x="214" y="785"/>
                      <a:pt x="214" y="785"/>
                      <a:pt x="214" y="785"/>
                    </a:cubicBezTo>
                    <a:cubicBezTo>
                      <a:pt x="214" y="785"/>
                      <a:pt x="214" y="785"/>
                      <a:pt x="214" y="785"/>
                    </a:cubicBezTo>
                    <a:cubicBezTo>
                      <a:pt x="214" y="785"/>
                      <a:pt x="214" y="785"/>
                      <a:pt x="214" y="785"/>
                    </a:cubicBezTo>
                    <a:cubicBezTo>
                      <a:pt x="210" y="791"/>
                      <a:pt x="206" y="796"/>
                      <a:pt x="203" y="800"/>
                    </a:cubicBezTo>
                    <a:cubicBezTo>
                      <a:pt x="189" y="821"/>
                      <a:pt x="181" y="828"/>
                      <a:pt x="170" y="836"/>
                    </a:cubicBezTo>
                    <a:cubicBezTo>
                      <a:pt x="162" y="841"/>
                      <a:pt x="150" y="849"/>
                      <a:pt x="136" y="854"/>
                    </a:cubicBezTo>
                    <a:cubicBezTo>
                      <a:pt x="127" y="857"/>
                      <a:pt x="117" y="860"/>
                      <a:pt x="108" y="860"/>
                    </a:cubicBezTo>
                    <a:cubicBezTo>
                      <a:pt x="104" y="860"/>
                      <a:pt x="100" y="859"/>
                      <a:pt x="96" y="858"/>
                    </a:cubicBezTo>
                    <a:cubicBezTo>
                      <a:pt x="83" y="855"/>
                      <a:pt x="72" y="844"/>
                      <a:pt x="64" y="830"/>
                    </a:cubicBezTo>
                    <a:cubicBezTo>
                      <a:pt x="55" y="816"/>
                      <a:pt x="50" y="799"/>
                      <a:pt x="47" y="785"/>
                    </a:cubicBezTo>
                    <a:cubicBezTo>
                      <a:pt x="46" y="785"/>
                      <a:pt x="46" y="785"/>
                      <a:pt x="46" y="785"/>
                    </a:cubicBezTo>
                    <a:cubicBezTo>
                      <a:pt x="46" y="785"/>
                      <a:pt x="46" y="785"/>
                      <a:pt x="46" y="785"/>
                    </a:cubicBezTo>
                    <a:cubicBezTo>
                      <a:pt x="47" y="785"/>
                      <a:pt x="47" y="785"/>
                      <a:pt x="47" y="785"/>
                    </a:cubicBezTo>
                    <a:cubicBezTo>
                      <a:pt x="47" y="784"/>
                      <a:pt x="47" y="784"/>
                      <a:pt x="47" y="784"/>
                    </a:cubicBezTo>
                    <a:cubicBezTo>
                      <a:pt x="46" y="784"/>
                      <a:pt x="46" y="784"/>
                      <a:pt x="46" y="784"/>
                    </a:cubicBezTo>
                    <a:cubicBezTo>
                      <a:pt x="46" y="784"/>
                      <a:pt x="42" y="780"/>
                      <a:pt x="38" y="764"/>
                    </a:cubicBezTo>
                    <a:cubicBezTo>
                      <a:pt x="38" y="761"/>
                      <a:pt x="37" y="758"/>
                      <a:pt x="36" y="754"/>
                    </a:cubicBezTo>
                    <a:cubicBezTo>
                      <a:pt x="36" y="754"/>
                      <a:pt x="36" y="754"/>
                      <a:pt x="36" y="754"/>
                    </a:cubicBezTo>
                    <a:cubicBezTo>
                      <a:pt x="36" y="753"/>
                      <a:pt x="36" y="753"/>
                      <a:pt x="36" y="753"/>
                    </a:cubicBezTo>
                    <a:cubicBezTo>
                      <a:pt x="36" y="753"/>
                      <a:pt x="36" y="753"/>
                      <a:pt x="36" y="753"/>
                    </a:cubicBezTo>
                    <a:cubicBezTo>
                      <a:pt x="33" y="736"/>
                      <a:pt x="30" y="709"/>
                      <a:pt x="28" y="667"/>
                    </a:cubicBezTo>
                    <a:cubicBezTo>
                      <a:pt x="27" y="667"/>
                      <a:pt x="27" y="667"/>
                      <a:pt x="27" y="667"/>
                    </a:cubicBezTo>
                    <a:cubicBezTo>
                      <a:pt x="27" y="666"/>
                      <a:pt x="27" y="666"/>
                      <a:pt x="27" y="666"/>
                    </a:cubicBezTo>
                    <a:cubicBezTo>
                      <a:pt x="28" y="666"/>
                      <a:pt x="28" y="666"/>
                      <a:pt x="28" y="666"/>
                    </a:cubicBezTo>
                    <a:cubicBezTo>
                      <a:pt x="28" y="665"/>
                      <a:pt x="27" y="663"/>
                      <a:pt x="26" y="659"/>
                    </a:cubicBezTo>
                    <a:cubicBezTo>
                      <a:pt x="23" y="646"/>
                      <a:pt x="16" y="616"/>
                      <a:pt x="11" y="579"/>
                    </a:cubicBezTo>
                    <a:cubicBezTo>
                      <a:pt x="10" y="579"/>
                      <a:pt x="10" y="579"/>
                      <a:pt x="10" y="579"/>
                    </a:cubicBezTo>
                    <a:cubicBezTo>
                      <a:pt x="10" y="578"/>
                      <a:pt x="10" y="578"/>
                      <a:pt x="10" y="578"/>
                    </a:cubicBezTo>
                    <a:cubicBezTo>
                      <a:pt x="10" y="578"/>
                      <a:pt x="10" y="578"/>
                      <a:pt x="10" y="578"/>
                    </a:cubicBezTo>
                    <a:cubicBezTo>
                      <a:pt x="10" y="577"/>
                      <a:pt x="10" y="576"/>
                      <a:pt x="10" y="574"/>
                    </a:cubicBezTo>
                    <a:cubicBezTo>
                      <a:pt x="10" y="574"/>
                      <a:pt x="10" y="574"/>
                      <a:pt x="10" y="574"/>
                    </a:cubicBezTo>
                    <a:cubicBezTo>
                      <a:pt x="9" y="557"/>
                      <a:pt x="9" y="557"/>
                      <a:pt x="9" y="557"/>
                    </a:cubicBezTo>
                    <a:cubicBezTo>
                      <a:pt x="8" y="557"/>
                      <a:pt x="8" y="557"/>
                      <a:pt x="8" y="557"/>
                    </a:cubicBezTo>
                    <a:cubicBezTo>
                      <a:pt x="8" y="556"/>
                      <a:pt x="8" y="556"/>
                      <a:pt x="8" y="556"/>
                    </a:cubicBezTo>
                    <a:cubicBezTo>
                      <a:pt x="9" y="556"/>
                      <a:pt x="9" y="556"/>
                      <a:pt x="9" y="556"/>
                    </a:cubicBezTo>
                    <a:cubicBezTo>
                      <a:pt x="8" y="551"/>
                      <a:pt x="8" y="551"/>
                      <a:pt x="8" y="551"/>
                    </a:cubicBezTo>
                    <a:cubicBezTo>
                      <a:pt x="8" y="551"/>
                      <a:pt x="8" y="551"/>
                      <a:pt x="8" y="551"/>
                    </a:cubicBezTo>
                    <a:cubicBezTo>
                      <a:pt x="8" y="551"/>
                      <a:pt x="8" y="548"/>
                      <a:pt x="7" y="543"/>
                    </a:cubicBezTo>
                    <a:cubicBezTo>
                      <a:pt x="5" y="526"/>
                      <a:pt x="1" y="488"/>
                      <a:pt x="1" y="452"/>
                    </a:cubicBezTo>
                    <a:cubicBezTo>
                      <a:pt x="1" y="445"/>
                      <a:pt x="1" y="439"/>
                      <a:pt x="1" y="432"/>
                    </a:cubicBezTo>
                    <a:cubicBezTo>
                      <a:pt x="1" y="432"/>
                      <a:pt x="1" y="432"/>
                      <a:pt x="1" y="432"/>
                    </a:cubicBezTo>
                    <a:cubicBezTo>
                      <a:pt x="2" y="430"/>
                      <a:pt x="2" y="428"/>
                      <a:pt x="2" y="426"/>
                    </a:cubicBezTo>
                    <a:cubicBezTo>
                      <a:pt x="1" y="426"/>
                      <a:pt x="1" y="426"/>
                      <a:pt x="1" y="426"/>
                    </a:cubicBezTo>
                    <a:cubicBezTo>
                      <a:pt x="1" y="425"/>
                      <a:pt x="1" y="425"/>
                      <a:pt x="1" y="425"/>
                    </a:cubicBezTo>
                    <a:cubicBezTo>
                      <a:pt x="2" y="425"/>
                      <a:pt x="2" y="425"/>
                      <a:pt x="2" y="425"/>
                    </a:cubicBezTo>
                    <a:cubicBezTo>
                      <a:pt x="4" y="400"/>
                      <a:pt x="9" y="375"/>
                      <a:pt x="14" y="355"/>
                    </a:cubicBezTo>
                    <a:cubicBezTo>
                      <a:pt x="17" y="345"/>
                      <a:pt x="19" y="336"/>
                      <a:pt x="21" y="329"/>
                    </a:cubicBezTo>
                    <a:cubicBezTo>
                      <a:pt x="22" y="327"/>
                      <a:pt x="23" y="325"/>
                      <a:pt x="23" y="324"/>
                    </a:cubicBezTo>
                    <a:cubicBezTo>
                      <a:pt x="22" y="324"/>
                      <a:pt x="22" y="324"/>
                      <a:pt x="22" y="324"/>
                    </a:cubicBezTo>
                    <a:cubicBezTo>
                      <a:pt x="22" y="323"/>
                      <a:pt x="22" y="323"/>
                      <a:pt x="22" y="323"/>
                    </a:cubicBezTo>
                    <a:cubicBezTo>
                      <a:pt x="23" y="323"/>
                      <a:pt x="23" y="323"/>
                      <a:pt x="23" y="323"/>
                    </a:cubicBezTo>
                    <a:cubicBezTo>
                      <a:pt x="24" y="321"/>
                      <a:pt x="24" y="319"/>
                      <a:pt x="25" y="319"/>
                    </a:cubicBezTo>
                    <a:cubicBezTo>
                      <a:pt x="25" y="319"/>
                      <a:pt x="25" y="319"/>
                      <a:pt x="25" y="319"/>
                    </a:cubicBezTo>
                    <a:cubicBezTo>
                      <a:pt x="26" y="316"/>
                      <a:pt x="27" y="313"/>
                      <a:pt x="28" y="310"/>
                    </a:cubicBezTo>
                    <a:cubicBezTo>
                      <a:pt x="27" y="310"/>
                      <a:pt x="27" y="310"/>
                      <a:pt x="27" y="310"/>
                    </a:cubicBezTo>
                    <a:cubicBezTo>
                      <a:pt x="27" y="309"/>
                      <a:pt x="27" y="309"/>
                      <a:pt x="27" y="309"/>
                    </a:cubicBezTo>
                    <a:cubicBezTo>
                      <a:pt x="29" y="309"/>
                      <a:pt x="29" y="309"/>
                      <a:pt x="29" y="309"/>
                    </a:cubicBezTo>
                    <a:cubicBezTo>
                      <a:pt x="30" y="306"/>
                      <a:pt x="31" y="303"/>
                      <a:pt x="32" y="300"/>
                    </a:cubicBezTo>
                    <a:cubicBezTo>
                      <a:pt x="51" y="258"/>
                      <a:pt x="64" y="235"/>
                      <a:pt x="72" y="223"/>
                    </a:cubicBezTo>
                    <a:cubicBezTo>
                      <a:pt x="76" y="217"/>
                      <a:pt x="79" y="213"/>
                      <a:pt x="81" y="211"/>
                    </a:cubicBezTo>
                    <a:cubicBezTo>
                      <a:pt x="82" y="210"/>
                      <a:pt x="83" y="210"/>
                      <a:pt x="83"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4" y="209"/>
                      <a:pt x="84" y="209"/>
                      <a:pt x="84" y="209"/>
                    </a:cubicBezTo>
                    <a:cubicBezTo>
                      <a:pt x="83" y="209"/>
                      <a:pt x="83" y="209"/>
                      <a:pt x="83" y="209"/>
                    </a:cubicBezTo>
                    <a:cubicBezTo>
                      <a:pt x="83" y="208"/>
                      <a:pt x="83" y="208"/>
                      <a:pt x="83" y="208"/>
                    </a:cubicBezTo>
                    <a:cubicBezTo>
                      <a:pt x="85" y="208"/>
                      <a:pt x="85" y="208"/>
                      <a:pt x="85" y="208"/>
                    </a:cubicBezTo>
                    <a:cubicBezTo>
                      <a:pt x="85" y="207"/>
                      <a:pt x="85" y="206"/>
                      <a:pt x="86" y="205"/>
                    </a:cubicBezTo>
                    <a:cubicBezTo>
                      <a:pt x="90" y="194"/>
                      <a:pt x="106" y="154"/>
                      <a:pt x="137" y="112"/>
                    </a:cubicBezTo>
                    <a:cubicBezTo>
                      <a:pt x="136" y="112"/>
                      <a:pt x="136" y="112"/>
                      <a:pt x="136" y="112"/>
                    </a:cubicBezTo>
                    <a:cubicBezTo>
                      <a:pt x="136" y="111"/>
                      <a:pt x="136" y="111"/>
                      <a:pt x="136" y="111"/>
                    </a:cubicBezTo>
                    <a:cubicBezTo>
                      <a:pt x="137" y="111"/>
                      <a:pt x="137" y="111"/>
                      <a:pt x="137" y="111"/>
                    </a:cubicBezTo>
                    <a:cubicBezTo>
                      <a:pt x="145" y="101"/>
                      <a:pt x="153" y="91"/>
                      <a:pt x="162" y="81"/>
                    </a:cubicBezTo>
                    <a:cubicBezTo>
                      <a:pt x="162" y="81"/>
                      <a:pt x="162" y="81"/>
                      <a:pt x="162" y="81"/>
                    </a:cubicBezTo>
                    <a:cubicBezTo>
                      <a:pt x="162" y="80"/>
                      <a:pt x="162" y="80"/>
                      <a:pt x="162" y="80"/>
                    </a:cubicBezTo>
                    <a:cubicBezTo>
                      <a:pt x="163" y="80"/>
                      <a:pt x="163" y="80"/>
                      <a:pt x="163" y="80"/>
                    </a:cubicBezTo>
                    <a:cubicBezTo>
                      <a:pt x="164" y="80"/>
                      <a:pt x="165" y="79"/>
                      <a:pt x="165" y="78"/>
                    </a:cubicBezTo>
                    <a:moveTo>
                      <a:pt x="347" y="0"/>
                    </a:moveTo>
                    <a:cubicBezTo>
                      <a:pt x="315" y="0"/>
                      <a:pt x="315" y="0"/>
                      <a:pt x="315" y="0"/>
                    </a:cubicBezTo>
                    <a:cubicBezTo>
                      <a:pt x="304" y="1"/>
                      <a:pt x="296" y="2"/>
                      <a:pt x="291" y="3"/>
                    </a:cubicBezTo>
                    <a:cubicBezTo>
                      <a:pt x="285" y="4"/>
                      <a:pt x="270" y="10"/>
                      <a:pt x="255" y="16"/>
                    </a:cubicBezTo>
                    <a:cubicBezTo>
                      <a:pt x="239" y="23"/>
                      <a:pt x="223" y="31"/>
                      <a:pt x="214" y="36"/>
                    </a:cubicBezTo>
                    <a:cubicBezTo>
                      <a:pt x="204" y="43"/>
                      <a:pt x="190" y="54"/>
                      <a:pt x="179" y="63"/>
                    </a:cubicBezTo>
                    <a:cubicBezTo>
                      <a:pt x="177" y="65"/>
                      <a:pt x="174" y="68"/>
                      <a:pt x="172" y="69"/>
                    </a:cubicBezTo>
                    <a:cubicBezTo>
                      <a:pt x="167" y="74"/>
                      <a:pt x="164" y="76"/>
                      <a:pt x="164" y="76"/>
                    </a:cubicBezTo>
                    <a:cubicBezTo>
                      <a:pt x="164" y="76"/>
                      <a:pt x="164" y="76"/>
                      <a:pt x="164" y="76"/>
                    </a:cubicBezTo>
                    <a:cubicBezTo>
                      <a:pt x="164" y="76"/>
                      <a:pt x="164" y="76"/>
                      <a:pt x="164" y="76"/>
                    </a:cubicBezTo>
                    <a:cubicBezTo>
                      <a:pt x="108" y="134"/>
                      <a:pt x="85" y="202"/>
                      <a:pt x="83" y="207"/>
                    </a:cubicBezTo>
                    <a:cubicBezTo>
                      <a:pt x="81" y="208"/>
                      <a:pt x="78" y="211"/>
                      <a:pt x="70" y="222"/>
                    </a:cubicBezTo>
                    <a:cubicBezTo>
                      <a:pt x="62" y="234"/>
                      <a:pt x="49" y="257"/>
                      <a:pt x="30" y="299"/>
                    </a:cubicBezTo>
                    <a:cubicBezTo>
                      <a:pt x="28" y="306"/>
                      <a:pt x="25" y="312"/>
                      <a:pt x="23" y="318"/>
                    </a:cubicBezTo>
                    <a:cubicBezTo>
                      <a:pt x="23" y="318"/>
                      <a:pt x="23" y="318"/>
                      <a:pt x="23" y="318"/>
                    </a:cubicBezTo>
                    <a:cubicBezTo>
                      <a:pt x="23" y="318"/>
                      <a:pt x="3" y="377"/>
                      <a:pt x="0" y="430"/>
                    </a:cubicBezTo>
                    <a:cubicBezTo>
                      <a:pt x="0" y="476"/>
                      <a:pt x="0" y="476"/>
                      <a:pt x="0" y="476"/>
                    </a:cubicBezTo>
                    <a:cubicBezTo>
                      <a:pt x="1" y="516"/>
                      <a:pt x="6" y="551"/>
                      <a:pt x="6" y="551"/>
                    </a:cubicBezTo>
                    <a:cubicBezTo>
                      <a:pt x="6" y="551"/>
                      <a:pt x="6" y="551"/>
                      <a:pt x="6" y="551"/>
                    </a:cubicBezTo>
                    <a:cubicBezTo>
                      <a:pt x="8" y="575"/>
                      <a:pt x="8" y="575"/>
                      <a:pt x="8" y="575"/>
                    </a:cubicBezTo>
                    <a:cubicBezTo>
                      <a:pt x="8" y="575"/>
                      <a:pt x="8" y="575"/>
                      <a:pt x="8" y="575"/>
                    </a:cubicBezTo>
                    <a:cubicBezTo>
                      <a:pt x="15" y="626"/>
                      <a:pt x="25" y="664"/>
                      <a:pt x="26" y="667"/>
                    </a:cubicBezTo>
                    <a:cubicBezTo>
                      <a:pt x="29" y="724"/>
                      <a:pt x="33" y="753"/>
                      <a:pt x="38" y="769"/>
                    </a:cubicBezTo>
                    <a:cubicBezTo>
                      <a:pt x="41" y="782"/>
                      <a:pt x="44" y="785"/>
                      <a:pt x="45" y="786"/>
                    </a:cubicBezTo>
                    <a:cubicBezTo>
                      <a:pt x="48" y="800"/>
                      <a:pt x="54" y="817"/>
                      <a:pt x="62" y="831"/>
                    </a:cubicBezTo>
                    <a:cubicBezTo>
                      <a:pt x="71" y="845"/>
                      <a:pt x="82" y="857"/>
                      <a:pt x="96" y="860"/>
                    </a:cubicBezTo>
                    <a:cubicBezTo>
                      <a:pt x="100" y="861"/>
                      <a:pt x="104" y="862"/>
                      <a:pt x="108" y="862"/>
                    </a:cubicBezTo>
                    <a:cubicBezTo>
                      <a:pt x="118" y="862"/>
                      <a:pt x="128" y="859"/>
                      <a:pt x="137" y="855"/>
                    </a:cubicBezTo>
                    <a:cubicBezTo>
                      <a:pt x="151" y="850"/>
                      <a:pt x="163" y="843"/>
                      <a:pt x="171" y="837"/>
                    </a:cubicBezTo>
                    <a:cubicBezTo>
                      <a:pt x="182" y="830"/>
                      <a:pt x="190" y="822"/>
                      <a:pt x="205" y="802"/>
                    </a:cubicBezTo>
                    <a:cubicBezTo>
                      <a:pt x="212" y="792"/>
                      <a:pt x="220" y="780"/>
                      <a:pt x="230" y="763"/>
                    </a:cubicBezTo>
                    <a:cubicBezTo>
                      <a:pt x="263" y="713"/>
                      <a:pt x="272" y="669"/>
                      <a:pt x="273" y="667"/>
                    </a:cubicBezTo>
                    <a:cubicBezTo>
                      <a:pt x="274" y="664"/>
                      <a:pt x="301" y="604"/>
                      <a:pt x="318" y="563"/>
                    </a:cubicBezTo>
                    <a:cubicBezTo>
                      <a:pt x="327" y="542"/>
                      <a:pt x="332" y="510"/>
                      <a:pt x="335" y="483"/>
                    </a:cubicBezTo>
                    <a:cubicBezTo>
                      <a:pt x="337" y="470"/>
                      <a:pt x="338" y="459"/>
                      <a:pt x="338" y="450"/>
                    </a:cubicBezTo>
                    <a:cubicBezTo>
                      <a:pt x="340" y="469"/>
                      <a:pt x="342" y="504"/>
                      <a:pt x="347" y="544"/>
                    </a:cubicBezTo>
                    <a:cubicBezTo>
                      <a:pt x="353" y="602"/>
                      <a:pt x="379" y="663"/>
                      <a:pt x="381" y="667"/>
                    </a:cubicBezTo>
                    <a:cubicBezTo>
                      <a:pt x="386" y="716"/>
                      <a:pt x="402" y="757"/>
                      <a:pt x="402" y="759"/>
                    </a:cubicBezTo>
                    <a:cubicBezTo>
                      <a:pt x="402" y="759"/>
                      <a:pt x="402" y="759"/>
                      <a:pt x="402" y="759"/>
                    </a:cubicBezTo>
                    <a:cubicBezTo>
                      <a:pt x="402" y="759"/>
                      <a:pt x="410" y="780"/>
                      <a:pt x="426" y="805"/>
                    </a:cubicBezTo>
                    <a:cubicBezTo>
                      <a:pt x="435" y="819"/>
                      <a:pt x="448" y="835"/>
                      <a:pt x="464" y="848"/>
                    </a:cubicBezTo>
                    <a:cubicBezTo>
                      <a:pt x="465" y="849"/>
                      <a:pt x="479" y="865"/>
                      <a:pt x="502" y="865"/>
                    </a:cubicBezTo>
                    <a:cubicBezTo>
                      <a:pt x="503" y="865"/>
                      <a:pt x="503" y="865"/>
                      <a:pt x="503" y="865"/>
                    </a:cubicBezTo>
                    <a:cubicBezTo>
                      <a:pt x="504" y="865"/>
                      <a:pt x="505" y="865"/>
                      <a:pt x="506" y="865"/>
                    </a:cubicBezTo>
                    <a:cubicBezTo>
                      <a:pt x="519" y="865"/>
                      <a:pt x="529" y="861"/>
                      <a:pt x="537" y="856"/>
                    </a:cubicBezTo>
                    <a:cubicBezTo>
                      <a:pt x="542" y="853"/>
                      <a:pt x="547" y="848"/>
                      <a:pt x="551" y="844"/>
                    </a:cubicBezTo>
                    <a:cubicBezTo>
                      <a:pt x="556" y="838"/>
                      <a:pt x="564" y="828"/>
                      <a:pt x="571" y="816"/>
                    </a:cubicBezTo>
                    <a:cubicBezTo>
                      <a:pt x="578" y="805"/>
                      <a:pt x="583" y="798"/>
                      <a:pt x="586" y="786"/>
                    </a:cubicBezTo>
                    <a:cubicBezTo>
                      <a:pt x="586" y="786"/>
                      <a:pt x="586" y="786"/>
                      <a:pt x="586" y="786"/>
                    </a:cubicBezTo>
                    <a:cubicBezTo>
                      <a:pt x="590" y="776"/>
                      <a:pt x="590" y="776"/>
                      <a:pt x="590" y="776"/>
                    </a:cubicBezTo>
                    <a:cubicBezTo>
                      <a:pt x="622" y="713"/>
                      <a:pt x="627" y="669"/>
                      <a:pt x="627" y="667"/>
                    </a:cubicBezTo>
                    <a:cubicBezTo>
                      <a:pt x="659" y="590"/>
                      <a:pt x="668" y="517"/>
                      <a:pt x="670" y="481"/>
                    </a:cubicBezTo>
                    <a:cubicBezTo>
                      <a:pt x="679" y="617"/>
                      <a:pt x="708" y="663"/>
                      <a:pt x="711" y="667"/>
                    </a:cubicBezTo>
                    <a:cubicBezTo>
                      <a:pt x="716" y="730"/>
                      <a:pt x="742" y="783"/>
                      <a:pt x="762" y="814"/>
                    </a:cubicBezTo>
                    <a:cubicBezTo>
                      <a:pt x="763" y="817"/>
                      <a:pt x="765" y="819"/>
                      <a:pt x="767" y="822"/>
                    </a:cubicBezTo>
                    <a:cubicBezTo>
                      <a:pt x="785" y="848"/>
                      <a:pt x="803" y="862"/>
                      <a:pt x="829" y="867"/>
                    </a:cubicBezTo>
                    <a:cubicBezTo>
                      <a:pt x="840" y="869"/>
                      <a:pt x="847" y="871"/>
                      <a:pt x="854" y="871"/>
                    </a:cubicBezTo>
                    <a:cubicBezTo>
                      <a:pt x="860" y="871"/>
                      <a:pt x="865" y="870"/>
                      <a:pt x="872" y="867"/>
                    </a:cubicBezTo>
                    <a:cubicBezTo>
                      <a:pt x="879" y="864"/>
                      <a:pt x="887" y="859"/>
                      <a:pt x="899" y="852"/>
                    </a:cubicBezTo>
                    <a:cubicBezTo>
                      <a:pt x="921" y="839"/>
                      <a:pt x="934" y="825"/>
                      <a:pt x="945" y="809"/>
                    </a:cubicBezTo>
                    <a:cubicBezTo>
                      <a:pt x="957" y="794"/>
                      <a:pt x="967" y="776"/>
                      <a:pt x="982" y="752"/>
                    </a:cubicBezTo>
                    <a:cubicBezTo>
                      <a:pt x="1020" y="689"/>
                      <a:pt x="1052" y="598"/>
                      <a:pt x="1052" y="598"/>
                    </a:cubicBezTo>
                    <a:cubicBezTo>
                      <a:pt x="1052" y="598"/>
                      <a:pt x="1052" y="598"/>
                      <a:pt x="1052" y="598"/>
                    </a:cubicBezTo>
                    <a:cubicBezTo>
                      <a:pt x="1075" y="545"/>
                      <a:pt x="1083" y="480"/>
                      <a:pt x="1086" y="456"/>
                    </a:cubicBezTo>
                    <a:cubicBezTo>
                      <a:pt x="1090" y="487"/>
                      <a:pt x="1104" y="589"/>
                      <a:pt x="1132" y="655"/>
                    </a:cubicBezTo>
                    <a:cubicBezTo>
                      <a:pt x="1156" y="712"/>
                      <a:pt x="1179" y="748"/>
                      <a:pt x="1228" y="798"/>
                    </a:cubicBezTo>
                    <a:cubicBezTo>
                      <a:pt x="1235" y="804"/>
                      <a:pt x="1241" y="811"/>
                      <a:pt x="1249" y="818"/>
                    </a:cubicBezTo>
                    <a:cubicBezTo>
                      <a:pt x="1289" y="856"/>
                      <a:pt x="1321" y="869"/>
                      <a:pt x="1345" y="872"/>
                    </a:cubicBezTo>
                    <a:cubicBezTo>
                      <a:pt x="1366" y="872"/>
                      <a:pt x="1366" y="872"/>
                      <a:pt x="1366" y="872"/>
                    </a:cubicBezTo>
                    <a:cubicBezTo>
                      <a:pt x="1371" y="871"/>
                      <a:pt x="1377" y="870"/>
                      <a:pt x="1382" y="869"/>
                    </a:cubicBezTo>
                    <a:cubicBezTo>
                      <a:pt x="1396" y="866"/>
                      <a:pt x="1408" y="850"/>
                      <a:pt x="1416" y="836"/>
                    </a:cubicBezTo>
                    <a:cubicBezTo>
                      <a:pt x="1425" y="822"/>
                      <a:pt x="1430" y="808"/>
                      <a:pt x="1430" y="807"/>
                    </a:cubicBezTo>
                    <a:cubicBezTo>
                      <a:pt x="1430" y="807"/>
                      <a:pt x="1430" y="807"/>
                      <a:pt x="1430" y="807"/>
                    </a:cubicBezTo>
                    <a:cubicBezTo>
                      <a:pt x="1430" y="807"/>
                      <a:pt x="1457" y="750"/>
                      <a:pt x="1479" y="614"/>
                    </a:cubicBezTo>
                    <a:cubicBezTo>
                      <a:pt x="1487" y="564"/>
                      <a:pt x="1492" y="527"/>
                      <a:pt x="1494" y="496"/>
                    </a:cubicBezTo>
                    <a:cubicBezTo>
                      <a:pt x="1494" y="456"/>
                      <a:pt x="1494" y="456"/>
                      <a:pt x="1494" y="456"/>
                    </a:cubicBezTo>
                    <a:cubicBezTo>
                      <a:pt x="1492" y="426"/>
                      <a:pt x="1486" y="399"/>
                      <a:pt x="1474" y="366"/>
                    </a:cubicBezTo>
                    <a:cubicBezTo>
                      <a:pt x="1448" y="293"/>
                      <a:pt x="1362" y="221"/>
                      <a:pt x="1347" y="209"/>
                    </a:cubicBezTo>
                    <a:cubicBezTo>
                      <a:pt x="1409" y="209"/>
                      <a:pt x="1409" y="209"/>
                      <a:pt x="1409" y="209"/>
                    </a:cubicBezTo>
                    <a:cubicBezTo>
                      <a:pt x="1407" y="208"/>
                      <a:pt x="1407" y="208"/>
                      <a:pt x="1407" y="208"/>
                    </a:cubicBezTo>
                    <a:cubicBezTo>
                      <a:pt x="1383" y="178"/>
                      <a:pt x="1351" y="155"/>
                      <a:pt x="1327" y="138"/>
                    </a:cubicBezTo>
                    <a:cubicBezTo>
                      <a:pt x="1325" y="137"/>
                      <a:pt x="1323" y="136"/>
                      <a:pt x="1322" y="135"/>
                    </a:cubicBezTo>
                    <a:cubicBezTo>
                      <a:pt x="1320" y="134"/>
                      <a:pt x="1319" y="133"/>
                      <a:pt x="1318" y="132"/>
                    </a:cubicBezTo>
                    <a:cubicBezTo>
                      <a:pt x="1303" y="122"/>
                      <a:pt x="1293" y="117"/>
                      <a:pt x="1293" y="117"/>
                    </a:cubicBezTo>
                    <a:cubicBezTo>
                      <a:pt x="1284" y="112"/>
                      <a:pt x="1275" y="107"/>
                      <a:pt x="1267" y="102"/>
                    </a:cubicBezTo>
                    <a:cubicBezTo>
                      <a:pt x="1256" y="97"/>
                      <a:pt x="1246" y="91"/>
                      <a:pt x="1236" y="87"/>
                    </a:cubicBezTo>
                    <a:cubicBezTo>
                      <a:pt x="1233" y="85"/>
                      <a:pt x="1229" y="83"/>
                      <a:pt x="1225" y="81"/>
                    </a:cubicBezTo>
                    <a:cubicBezTo>
                      <a:pt x="1222" y="80"/>
                      <a:pt x="1218" y="78"/>
                      <a:pt x="1215" y="76"/>
                    </a:cubicBezTo>
                    <a:cubicBezTo>
                      <a:pt x="1211" y="74"/>
                      <a:pt x="1207" y="73"/>
                      <a:pt x="1204" y="71"/>
                    </a:cubicBezTo>
                    <a:cubicBezTo>
                      <a:pt x="1130" y="38"/>
                      <a:pt x="1083" y="29"/>
                      <a:pt x="1030" y="17"/>
                    </a:cubicBezTo>
                    <a:cubicBezTo>
                      <a:pt x="972" y="5"/>
                      <a:pt x="918" y="4"/>
                      <a:pt x="900" y="4"/>
                    </a:cubicBezTo>
                    <a:cubicBezTo>
                      <a:pt x="897" y="4"/>
                      <a:pt x="895" y="4"/>
                      <a:pt x="894" y="4"/>
                    </a:cubicBezTo>
                    <a:cubicBezTo>
                      <a:pt x="890" y="4"/>
                      <a:pt x="885" y="3"/>
                      <a:pt x="881" y="3"/>
                    </a:cubicBezTo>
                    <a:cubicBezTo>
                      <a:pt x="848" y="3"/>
                      <a:pt x="819" y="11"/>
                      <a:pt x="794" y="22"/>
                    </a:cubicBezTo>
                    <a:cubicBezTo>
                      <a:pt x="774" y="31"/>
                      <a:pt x="757" y="42"/>
                      <a:pt x="742" y="53"/>
                    </a:cubicBezTo>
                    <a:cubicBezTo>
                      <a:pt x="718" y="71"/>
                      <a:pt x="701" y="89"/>
                      <a:pt x="692" y="100"/>
                    </a:cubicBezTo>
                    <a:cubicBezTo>
                      <a:pt x="687" y="107"/>
                      <a:pt x="684" y="111"/>
                      <a:pt x="684" y="111"/>
                    </a:cubicBezTo>
                    <a:cubicBezTo>
                      <a:pt x="683" y="112"/>
                      <a:pt x="683" y="112"/>
                      <a:pt x="683" y="112"/>
                    </a:cubicBezTo>
                    <a:cubicBezTo>
                      <a:pt x="705" y="112"/>
                      <a:pt x="705" y="112"/>
                      <a:pt x="705" y="112"/>
                    </a:cubicBezTo>
                    <a:cubicBezTo>
                      <a:pt x="699" y="120"/>
                      <a:pt x="676" y="149"/>
                      <a:pt x="658" y="208"/>
                    </a:cubicBezTo>
                    <a:cubicBezTo>
                      <a:pt x="655" y="211"/>
                      <a:pt x="603" y="279"/>
                      <a:pt x="590" y="385"/>
                    </a:cubicBezTo>
                    <a:cubicBezTo>
                      <a:pt x="589" y="398"/>
                      <a:pt x="589" y="398"/>
                      <a:pt x="589" y="398"/>
                    </a:cubicBezTo>
                    <a:cubicBezTo>
                      <a:pt x="584" y="364"/>
                      <a:pt x="577" y="331"/>
                      <a:pt x="577" y="331"/>
                    </a:cubicBezTo>
                    <a:cubicBezTo>
                      <a:pt x="577" y="331"/>
                      <a:pt x="577" y="331"/>
                      <a:pt x="577" y="331"/>
                    </a:cubicBezTo>
                    <a:cubicBezTo>
                      <a:pt x="563" y="256"/>
                      <a:pt x="529" y="211"/>
                      <a:pt x="527" y="208"/>
                    </a:cubicBezTo>
                    <a:cubicBezTo>
                      <a:pt x="518" y="174"/>
                      <a:pt x="492" y="122"/>
                      <a:pt x="487" y="113"/>
                    </a:cubicBezTo>
                    <a:cubicBezTo>
                      <a:pt x="569" y="113"/>
                      <a:pt x="569" y="113"/>
                      <a:pt x="569" y="113"/>
                    </a:cubicBezTo>
                    <a:cubicBezTo>
                      <a:pt x="567" y="111"/>
                      <a:pt x="567" y="111"/>
                      <a:pt x="567" y="111"/>
                    </a:cubicBezTo>
                    <a:cubicBezTo>
                      <a:pt x="567" y="111"/>
                      <a:pt x="555" y="99"/>
                      <a:pt x="541" y="86"/>
                    </a:cubicBezTo>
                    <a:cubicBezTo>
                      <a:pt x="526" y="73"/>
                      <a:pt x="510" y="59"/>
                      <a:pt x="502" y="53"/>
                    </a:cubicBezTo>
                    <a:cubicBezTo>
                      <a:pt x="474" y="36"/>
                      <a:pt x="429" y="15"/>
                      <a:pt x="390" y="6"/>
                    </a:cubicBezTo>
                    <a:cubicBezTo>
                      <a:pt x="374" y="3"/>
                      <a:pt x="360" y="1"/>
                      <a:pt x="3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38"/>
              <p:cNvSpPr>
                <a:spLocks noEditPoints="1"/>
              </p:cNvSpPr>
              <p:nvPr/>
            </p:nvSpPr>
            <p:spPr bwMode="auto">
              <a:xfrm>
                <a:off x="-4911722" y="4872033"/>
                <a:ext cx="915988" cy="4762"/>
              </a:xfrm>
              <a:custGeom>
                <a:avLst/>
                <a:gdLst/>
                <a:ahLst/>
                <a:cxnLst>
                  <a:cxn ang="0">
                    <a:pos x="0" y="0"/>
                  </a:cxn>
                  <a:cxn ang="0">
                    <a:pos x="0" y="0"/>
                  </a:cxn>
                  <a:cxn ang="0">
                    <a:pos x="0" y="1"/>
                  </a:cxn>
                  <a:cxn ang="0">
                    <a:pos x="1" y="1"/>
                  </a:cxn>
                  <a:cxn ang="0">
                    <a:pos x="1" y="0"/>
                  </a:cxn>
                  <a:cxn ang="0">
                    <a:pos x="1" y="0"/>
                  </a:cxn>
                  <a:cxn ang="0">
                    <a:pos x="1" y="0"/>
                  </a:cxn>
                  <a:cxn ang="0">
                    <a:pos x="0" y="0"/>
                  </a:cxn>
                  <a:cxn ang="0">
                    <a:pos x="244" y="0"/>
                  </a:cxn>
                  <a:cxn ang="0">
                    <a:pos x="243" y="0"/>
                  </a:cxn>
                  <a:cxn ang="0">
                    <a:pos x="243" y="0"/>
                  </a:cxn>
                  <a:cxn ang="0">
                    <a:pos x="243" y="0"/>
                  </a:cxn>
                  <a:cxn ang="0">
                    <a:pos x="243" y="0"/>
                  </a:cxn>
                  <a:cxn ang="0">
                    <a:pos x="243" y="1"/>
                  </a:cxn>
                  <a:cxn ang="0">
                    <a:pos x="244" y="1"/>
                  </a:cxn>
                  <a:cxn ang="0">
                    <a:pos x="244" y="0"/>
                  </a:cxn>
                </a:cxnLst>
                <a:rect l="0" t="0" r="r" b="b"/>
                <a:pathLst>
                  <a:path w="244" h="1">
                    <a:moveTo>
                      <a:pt x="0"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moveTo>
                      <a:pt x="244" y="0"/>
                    </a:moveTo>
                    <a:cubicBezTo>
                      <a:pt x="243" y="0"/>
                      <a:pt x="243" y="0"/>
                      <a:pt x="243" y="0"/>
                    </a:cubicBezTo>
                    <a:cubicBezTo>
                      <a:pt x="243" y="0"/>
                      <a:pt x="243" y="0"/>
                      <a:pt x="243" y="0"/>
                    </a:cubicBezTo>
                    <a:cubicBezTo>
                      <a:pt x="243" y="0"/>
                      <a:pt x="243" y="0"/>
                      <a:pt x="243" y="0"/>
                    </a:cubicBezTo>
                    <a:cubicBezTo>
                      <a:pt x="243" y="0"/>
                      <a:pt x="243" y="0"/>
                      <a:pt x="243" y="0"/>
                    </a:cubicBezTo>
                    <a:cubicBezTo>
                      <a:pt x="243" y="1"/>
                      <a:pt x="243" y="1"/>
                      <a:pt x="243" y="1"/>
                    </a:cubicBezTo>
                    <a:cubicBezTo>
                      <a:pt x="244" y="1"/>
                      <a:pt x="244" y="1"/>
                      <a:pt x="244" y="1"/>
                    </a:cubicBezTo>
                    <a:cubicBezTo>
                      <a:pt x="244" y="0"/>
                      <a:pt x="244" y="0"/>
                      <a:pt x="24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39"/>
              <p:cNvSpPr>
                <a:spLocks noEditPoints="1"/>
              </p:cNvSpPr>
              <p:nvPr/>
            </p:nvSpPr>
            <p:spPr bwMode="auto">
              <a:xfrm>
                <a:off x="-3671886" y="4872033"/>
                <a:ext cx="1171574" cy="4762"/>
              </a:xfrm>
              <a:custGeom>
                <a:avLst/>
                <a:gdLst/>
                <a:ahLst/>
                <a:cxnLst>
                  <a:cxn ang="0">
                    <a:pos x="1" y="0"/>
                  </a:cxn>
                  <a:cxn ang="0">
                    <a:pos x="0" y="0"/>
                  </a:cxn>
                  <a:cxn ang="0">
                    <a:pos x="0" y="1"/>
                  </a:cxn>
                  <a:cxn ang="0">
                    <a:pos x="1" y="1"/>
                  </a:cxn>
                  <a:cxn ang="0">
                    <a:pos x="1" y="0"/>
                  </a:cxn>
                  <a:cxn ang="0">
                    <a:pos x="1" y="0"/>
                  </a:cxn>
                  <a:cxn ang="0">
                    <a:pos x="1" y="0"/>
                  </a:cxn>
                  <a:cxn ang="0">
                    <a:pos x="1" y="0"/>
                  </a:cxn>
                  <a:cxn ang="0">
                    <a:pos x="312" y="0"/>
                  </a:cxn>
                  <a:cxn ang="0">
                    <a:pos x="311" y="0"/>
                  </a:cxn>
                  <a:cxn ang="0">
                    <a:pos x="311" y="1"/>
                  </a:cxn>
                  <a:cxn ang="0">
                    <a:pos x="312" y="1"/>
                  </a:cxn>
                  <a:cxn ang="0">
                    <a:pos x="312" y="0"/>
                  </a:cxn>
                </a:cxnLst>
                <a:rect l="0" t="0" r="r" b="b"/>
                <a:pathLst>
                  <a:path w="312"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312" y="0"/>
                    </a:moveTo>
                    <a:cubicBezTo>
                      <a:pt x="311" y="0"/>
                      <a:pt x="311" y="0"/>
                      <a:pt x="311" y="0"/>
                    </a:cubicBezTo>
                    <a:cubicBezTo>
                      <a:pt x="311" y="1"/>
                      <a:pt x="311" y="1"/>
                      <a:pt x="311" y="1"/>
                    </a:cubicBezTo>
                    <a:cubicBezTo>
                      <a:pt x="312" y="1"/>
                      <a:pt x="312" y="1"/>
                      <a:pt x="312" y="1"/>
                    </a:cubicBezTo>
                    <a:cubicBezTo>
                      <a:pt x="312" y="0"/>
                      <a:pt x="312" y="0"/>
                      <a:pt x="31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0"/>
              <p:cNvSpPr>
                <a:spLocks noEditPoints="1"/>
              </p:cNvSpPr>
              <p:nvPr/>
            </p:nvSpPr>
            <p:spPr bwMode="auto">
              <a:xfrm>
                <a:off x="-2071686" y="4872033"/>
                <a:ext cx="1239838" cy="4762"/>
              </a:xfrm>
              <a:custGeom>
                <a:avLst/>
                <a:gdLst/>
                <a:ahLst/>
                <a:cxnLst>
                  <a:cxn ang="0">
                    <a:pos x="1" y="0"/>
                  </a:cxn>
                  <a:cxn ang="0">
                    <a:pos x="0" y="0"/>
                  </a:cxn>
                  <a:cxn ang="0">
                    <a:pos x="0" y="1"/>
                  </a:cxn>
                  <a:cxn ang="0">
                    <a:pos x="1" y="1"/>
                  </a:cxn>
                  <a:cxn ang="0">
                    <a:pos x="1" y="0"/>
                  </a:cxn>
                  <a:cxn ang="0">
                    <a:pos x="330" y="0"/>
                  </a:cxn>
                  <a:cxn ang="0">
                    <a:pos x="329" y="0"/>
                  </a:cxn>
                  <a:cxn ang="0">
                    <a:pos x="329" y="1"/>
                  </a:cxn>
                  <a:cxn ang="0">
                    <a:pos x="330" y="1"/>
                  </a:cxn>
                  <a:cxn ang="0">
                    <a:pos x="330" y="0"/>
                  </a:cxn>
                </a:cxnLst>
                <a:rect l="0" t="0" r="r" b="b"/>
                <a:pathLst>
                  <a:path w="330" h="1">
                    <a:moveTo>
                      <a:pt x="1" y="0"/>
                    </a:moveTo>
                    <a:cubicBezTo>
                      <a:pt x="0" y="0"/>
                      <a:pt x="0" y="0"/>
                      <a:pt x="0" y="0"/>
                    </a:cubicBezTo>
                    <a:cubicBezTo>
                      <a:pt x="0" y="1"/>
                      <a:pt x="0" y="1"/>
                      <a:pt x="0" y="1"/>
                    </a:cubicBezTo>
                    <a:cubicBezTo>
                      <a:pt x="1" y="1"/>
                      <a:pt x="1" y="1"/>
                      <a:pt x="1" y="1"/>
                    </a:cubicBezTo>
                    <a:cubicBezTo>
                      <a:pt x="1" y="0"/>
                      <a:pt x="1" y="0"/>
                      <a:pt x="1" y="0"/>
                    </a:cubicBezTo>
                    <a:moveTo>
                      <a:pt x="330" y="0"/>
                    </a:moveTo>
                    <a:cubicBezTo>
                      <a:pt x="329" y="0"/>
                      <a:pt x="329" y="0"/>
                      <a:pt x="329" y="0"/>
                    </a:cubicBezTo>
                    <a:cubicBezTo>
                      <a:pt x="329" y="1"/>
                      <a:pt x="329" y="1"/>
                      <a:pt x="329" y="1"/>
                    </a:cubicBezTo>
                    <a:cubicBezTo>
                      <a:pt x="330" y="1"/>
                      <a:pt x="330" y="1"/>
                      <a:pt x="330" y="1"/>
                    </a:cubicBezTo>
                    <a:cubicBezTo>
                      <a:pt x="330" y="0"/>
                      <a:pt x="330" y="0"/>
                      <a:pt x="33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41"/>
              <p:cNvSpPr>
                <a:spLocks noEditPoints="1"/>
              </p:cNvSpPr>
              <p:nvPr/>
            </p:nvSpPr>
            <p:spPr bwMode="auto">
              <a:xfrm>
                <a:off x="-6246811" y="4872033"/>
                <a:ext cx="920750" cy="4762"/>
              </a:xfrm>
              <a:custGeom>
                <a:avLst/>
                <a:gdLst/>
                <a:ahLst/>
                <a:cxnLst>
                  <a:cxn ang="0">
                    <a:pos x="1" y="0"/>
                  </a:cxn>
                  <a:cxn ang="0">
                    <a:pos x="0" y="0"/>
                  </a:cxn>
                  <a:cxn ang="0">
                    <a:pos x="0" y="1"/>
                  </a:cxn>
                  <a:cxn ang="0">
                    <a:pos x="1" y="1"/>
                  </a:cxn>
                  <a:cxn ang="0">
                    <a:pos x="1" y="0"/>
                  </a:cxn>
                  <a:cxn ang="0">
                    <a:pos x="1" y="0"/>
                  </a:cxn>
                  <a:cxn ang="0">
                    <a:pos x="1" y="0"/>
                  </a:cxn>
                  <a:cxn ang="0">
                    <a:pos x="1" y="0"/>
                  </a:cxn>
                  <a:cxn ang="0">
                    <a:pos x="245" y="0"/>
                  </a:cxn>
                  <a:cxn ang="0">
                    <a:pos x="244" y="0"/>
                  </a:cxn>
                  <a:cxn ang="0">
                    <a:pos x="244" y="0"/>
                  </a:cxn>
                  <a:cxn ang="0">
                    <a:pos x="244" y="0"/>
                  </a:cxn>
                  <a:cxn ang="0">
                    <a:pos x="244" y="0"/>
                  </a:cxn>
                  <a:cxn ang="0">
                    <a:pos x="243" y="1"/>
                  </a:cxn>
                  <a:cxn ang="0">
                    <a:pos x="245" y="1"/>
                  </a:cxn>
                  <a:cxn ang="0">
                    <a:pos x="245" y="0"/>
                  </a:cxn>
                </a:cxnLst>
                <a:rect l="0" t="0" r="r" b="b"/>
                <a:pathLst>
                  <a:path w="245" h="1">
                    <a:moveTo>
                      <a:pt x="1" y="0"/>
                    </a:moveTo>
                    <a:cubicBezTo>
                      <a:pt x="0" y="0"/>
                      <a:pt x="0" y="0"/>
                      <a:pt x="0" y="0"/>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moveTo>
                      <a:pt x="245" y="0"/>
                    </a:moveTo>
                    <a:cubicBezTo>
                      <a:pt x="244" y="0"/>
                      <a:pt x="244" y="0"/>
                      <a:pt x="244" y="0"/>
                    </a:cubicBezTo>
                    <a:cubicBezTo>
                      <a:pt x="244" y="0"/>
                      <a:pt x="244" y="0"/>
                      <a:pt x="244" y="0"/>
                    </a:cubicBezTo>
                    <a:cubicBezTo>
                      <a:pt x="244" y="0"/>
                      <a:pt x="244" y="0"/>
                      <a:pt x="244" y="0"/>
                    </a:cubicBezTo>
                    <a:cubicBezTo>
                      <a:pt x="244" y="0"/>
                      <a:pt x="244" y="0"/>
                      <a:pt x="244" y="0"/>
                    </a:cubicBezTo>
                    <a:cubicBezTo>
                      <a:pt x="244" y="0"/>
                      <a:pt x="244" y="0"/>
                      <a:pt x="243" y="1"/>
                    </a:cubicBezTo>
                    <a:cubicBezTo>
                      <a:pt x="245" y="1"/>
                      <a:pt x="245" y="1"/>
                      <a:pt x="245" y="1"/>
                    </a:cubicBezTo>
                    <a:cubicBezTo>
                      <a:pt x="245" y="0"/>
                      <a:pt x="245" y="0"/>
                      <a:pt x="24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42"/>
              <p:cNvSpPr>
                <a:spLocks/>
              </p:cNvSpPr>
              <p:nvPr/>
            </p:nvSpPr>
            <p:spPr bwMode="auto">
              <a:xfrm>
                <a:off x="-5021261" y="4541833"/>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43"/>
              <p:cNvSpPr>
                <a:spLocks noEditPoints="1"/>
              </p:cNvSpPr>
              <p:nvPr/>
            </p:nvSpPr>
            <p:spPr bwMode="auto">
              <a:xfrm>
                <a:off x="-3781423" y="4541833"/>
                <a:ext cx="1409699" cy="3175"/>
              </a:xfrm>
              <a:custGeom>
                <a:avLst/>
                <a:gdLst/>
                <a:ahLst/>
                <a:cxnLst>
                  <a:cxn ang="0">
                    <a:pos x="1" y="0"/>
                  </a:cxn>
                  <a:cxn ang="0">
                    <a:pos x="0" y="0"/>
                  </a:cxn>
                  <a:cxn ang="0">
                    <a:pos x="0" y="1"/>
                  </a:cxn>
                  <a:cxn ang="0">
                    <a:pos x="1" y="1"/>
                  </a:cxn>
                  <a:cxn ang="0">
                    <a:pos x="1" y="0"/>
                  </a:cxn>
                  <a:cxn ang="0">
                    <a:pos x="375" y="0"/>
                  </a:cxn>
                  <a:cxn ang="0">
                    <a:pos x="375" y="0"/>
                  </a:cxn>
                  <a:cxn ang="0">
                    <a:pos x="374" y="1"/>
                  </a:cxn>
                  <a:cxn ang="0">
                    <a:pos x="374" y="1"/>
                  </a:cxn>
                  <a:cxn ang="0">
                    <a:pos x="375" y="1"/>
                  </a:cxn>
                  <a:cxn ang="0">
                    <a:pos x="375" y="0"/>
                  </a:cxn>
                </a:cxnLst>
                <a:rect l="0" t="0" r="r" b="b"/>
                <a:pathLst>
                  <a:path w="375" h="1">
                    <a:moveTo>
                      <a:pt x="1" y="0"/>
                    </a:moveTo>
                    <a:cubicBezTo>
                      <a:pt x="0" y="0"/>
                      <a:pt x="0" y="0"/>
                      <a:pt x="0" y="0"/>
                    </a:cubicBezTo>
                    <a:cubicBezTo>
                      <a:pt x="0" y="1"/>
                      <a:pt x="0" y="1"/>
                      <a:pt x="0" y="1"/>
                    </a:cubicBezTo>
                    <a:cubicBezTo>
                      <a:pt x="1" y="1"/>
                      <a:pt x="1" y="1"/>
                      <a:pt x="1" y="1"/>
                    </a:cubicBezTo>
                    <a:cubicBezTo>
                      <a:pt x="1" y="0"/>
                      <a:pt x="1" y="0"/>
                      <a:pt x="1" y="0"/>
                    </a:cubicBezTo>
                    <a:moveTo>
                      <a:pt x="375" y="0"/>
                    </a:moveTo>
                    <a:cubicBezTo>
                      <a:pt x="375" y="0"/>
                      <a:pt x="375" y="0"/>
                      <a:pt x="375" y="0"/>
                    </a:cubicBezTo>
                    <a:cubicBezTo>
                      <a:pt x="375" y="0"/>
                      <a:pt x="375" y="0"/>
                      <a:pt x="374" y="1"/>
                    </a:cubicBezTo>
                    <a:cubicBezTo>
                      <a:pt x="374" y="1"/>
                      <a:pt x="374" y="1"/>
                      <a:pt x="374" y="1"/>
                    </a:cubicBezTo>
                    <a:cubicBezTo>
                      <a:pt x="375" y="1"/>
                      <a:pt x="375" y="1"/>
                      <a:pt x="375" y="1"/>
                    </a:cubicBezTo>
                    <a:cubicBezTo>
                      <a:pt x="375" y="0"/>
                      <a:pt x="375" y="0"/>
                      <a:pt x="375"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44"/>
              <p:cNvSpPr>
                <a:spLocks/>
              </p:cNvSpPr>
              <p:nvPr/>
            </p:nvSpPr>
            <p:spPr bwMode="auto">
              <a:xfrm>
                <a:off x="-2176461" y="4541833"/>
                <a:ext cx="1587" cy="3175"/>
              </a:xfrm>
              <a:custGeom>
                <a:avLst/>
                <a:gdLst/>
                <a:ahLst/>
                <a:cxnLst>
                  <a:cxn ang="0">
                    <a:pos x="0" y="0"/>
                  </a:cxn>
                  <a:cxn ang="0">
                    <a:pos x="0" y="0"/>
                  </a:cxn>
                  <a:cxn ang="0">
                    <a:pos x="0" y="1"/>
                  </a:cxn>
                  <a:cxn ang="0">
                    <a:pos x="0" y="1"/>
                  </a:cxn>
                  <a:cxn ang="0">
                    <a:pos x="0" y="0"/>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45"/>
              <p:cNvSpPr>
                <a:spLocks/>
              </p:cNvSpPr>
              <p:nvPr/>
            </p:nvSpPr>
            <p:spPr bwMode="auto">
              <a:xfrm>
                <a:off x="-6310310" y="4541833"/>
                <a:ext cx="4762" cy="3175"/>
              </a:xfrm>
              <a:custGeom>
                <a:avLst/>
                <a:gdLst/>
                <a:ahLst/>
                <a:cxnLst>
                  <a:cxn ang="0">
                    <a:pos x="0" y="0"/>
                  </a:cxn>
                  <a:cxn ang="0">
                    <a:pos x="0" y="0"/>
                  </a:cxn>
                  <a:cxn ang="0">
                    <a:pos x="0" y="1"/>
                  </a:cxn>
                  <a:cxn ang="0">
                    <a:pos x="1" y="1"/>
                  </a:cxn>
                  <a:cxn ang="0">
                    <a:pos x="0" y="0"/>
                  </a:cxn>
                </a:cxnLst>
                <a:rect l="0" t="0" r="r" b="b"/>
                <a:pathLst>
                  <a:path w="1" h="1">
                    <a:moveTo>
                      <a:pt x="0" y="0"/>
                    </a:moveTo>
                    <a:cubicBezTo>
                      <a:pt x="0" y="0"/>
                      <a:pt x="0" y="0"/>
                      <a:pt x="0" y="0"/>
                    </a:cubicBezTo>
                    <a:cubicBezTo>
                      <a:pt x="0" y="1"/>
                      <a:pt x="0" y="1"/>
                      <a:pt x="0" y="1"/>
                    </a:cubicBezTo>
                    <a:cubicBezTo>
                      <a:pt x="1" y="1"/>
                      <a:pt x="1" y="1"/>
                      <a:pt x="1" y="1"/>
                    </a:cubicBezTo>
                    <a:cubicBezTo>
                      <a:pt x="1" y="1"/>
                      <a:pt x="1"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6"/>
              <p:cNvSpPr>
                <a:spLocks noEditPoints="1"/>
              </p:cNvSpPr>
              <p:nvPr/>
            </p:nvSpPr>
            <p:spPr bwMode="auto">
              <a:xfrm>
                <a:off x="-4062411" y="3529009"/>
                <a:ext cx="3133723" cy="4762"/>
              </a:xfrm>
              <a:custGeom>
                <a:avLst/>
                <a:gdLst/>
                <a:ahLst/>
                <a:cxnLst>
                  <a:cxn ang="0">
                    <a:pos x="1" y="0"/>
                  </a:cxn>
                  <a:cxn ang="0">
                    <a:pos x="0" y="0"/>
                  </a:cxn>
                  <a:cxn ang="0">
                    <a:pos x="0" y="1"/>
                  </a:cxn>
                  <a:cxn ang="0">
                    <a:pos x="1" y="1"/>
                  </a:cxn>
                  <a:cxn ang="0">
                    <a:pos x="1" y="0"/>
                  </a:cxn>
                  <a:cxn ang="0">
                    <a:pos x="834" y="0"/>
                  </a:cxn>
                  <a:cxn ang="0">
                    <a:pos x="832" y="0"/>
                  </a:cxn>
                  <a:cxn ang="0">
                    <a:pos x="833" y="1"/>
                  </a:cxn>
                  <a:cxn ang="0">
                    <a:pos x="834" y="1"/>
                  </a:cxn>
                  <a:cxn ang="0">
                    <a:pos x="834" y="0"/>
                  </a:cxn>
                </a:cxnLst>
                <a:rect l="0" t="0" r="r" b="b"/>
                <a:pathLst>
                  <a:path w="834" h="1">
                    <a:moveTo>
                      <a:pt x="1" y="0"/>
                    </a:moveTo>
                    <a:cubicBezTo>
                      <a:pt x="0" y="0"/>
                      <a:pt x="0" y="0"/>
                      <a:pt x="0" y="0"/>
                    </a:cubicBezTo>
                    <a:cubicBezTo>
                      <a:pt x="0" y="1"/>
                      <a:pt x="0" y="1"/>
                      <a:pt x="0" y="1"/>
                    </a:cubicBezTo>
                    <a:cubicBezTo>
                      <a:pt x="1" y="1"/>
                      <a:pt x="1" y="1"/>
                      <a:pt x="1" y="1"/>
                    </a:cubicBezTo>
                    <a:cubicBezTo>
                      <a:pt x="1" y="0"/>
                      <a:pt x="1" y="0"/>
                      <a:pt x="1" y="0"/>
                    </a:cubicBezTo>
                    <a:moveTo>
                      <a:pt x="834" y="0"/>
                    </a:moveTo>
                    <a:cubicBezTo>
                      <a:pt x="832" y="0"/>
                      <a:pt x="832" y="0"/>
                      <a:pt x="832" y="0"/>
                    </a:cubicBezTo>
                    <a:cubicBezTo>
                      <a:pt x="833" y="0"/>
                      <a:pt x="833" y="0"/>
                      <a:pt x="833" y="1"/>
                    </a:cubicBezTo>
                    <a:cubicBezTo>
                      <a:pt x="834" y="1"/>
                      <a:pt x="834" y="1"/>
                      <a:pt x="834" y="1"/>
                    </a:cubicBezTo>
                    <a:cubicBezTo>
                      <a:pt x="834" y="0"/>
                      <a:pt x="834" y="0"/>
                      <a:pt x="83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47"/>
              <p:cNvSpPr>
                <a:spLocks noEditPoints="1"/>
              </p:cNvSpPr>
              <p:nvPr/>
            </p:nvSpPr>
            <p:spPr bwMode="auto">
              <a:xfrm>
                <a:off x="-6246811" y="3529009"/>
                <a:ext cx="2044699" cy="4762"/>
              </a:xfrm>
              <a:custGeom>
                <a:avLst/>
                <a:gdLst/>
                <a:ahLst/>
                <a:cxnLst>
                  <a:cxn ang="0">
                    <a:pos x="2" y="0"/>
                  </a:cxn>
                  <a:cxn ang="0">
                    <a:pos x="0" y="0"/>
                  </a:cxn>
                  <a:cxn ang="0">
                    <a:pos x="0" y="1"/>
                  </a:cxn>
                  <a:cxn ang="0">
                    <a:pos x="1" y="1"/>
                  </a:cxn>
                  <a:cxn ang="0">
                    <a:pos x="2" y="0"/>
                  </a:cxn>
                  <a:cxn ang="0">
                    <a:pos x="544" y="0"/>
                  </a:cxn>
                  <a:cxn ang="0">
                    <a:pos x="543" y="0"/>
                  </a:cxn>
                  <a:cxn ang="0">
                    <a:pos x="543" y="1"/>
                  </a:cxn>
                  <a:cxn ang="0">
                    <a:pos x="544" y="1"/>
                  </a:cxn>
                  <a:cxn ang="0">
                    <a:pos x="544" y="0"/>
                  </a:cxn>
                </a:cxnLst>
                <a:rect l="0" t="0" r="r" b="b"/>
                <a:pathLst>
                  <a:path w="544" h="1">
                    <a:moveTo>
                      <a:pt x="2" y="0"/>
                    </a:moveTo>
                    <a:cubicBezTo>
                      <a:pt x="0" y="0"/>
                      <a:pt x="0" y="0"/>
                      <a:pt x="0" y="0"/>
                    </a:cubicBezTo>
                    <a:cubicBezTo>
                      <a:pt x="0" y="1"/>
                      <a:pt x="0" y="1"/>
                      <a:pt x="0" y="1"/>
                    </a:cubicBezTo>
                    <a:cubicBezTo>
                      <a:pt x="1" y="1"/>
                      <a:pt x="1" y="1"/>
                      <a:pt x="1" y="1"/>
                    </a:cubicBezTo>
                    <a:cubicBezTo>
                      <a:pt x="1" y="0"/>
                      <a:pt x="2" y="0"/>
                      <a:pt x="2" y="0"/>
                    </a:cubicBezTo>
                    <a:moveTo>
                      <a:pt x="544" y="0"/>
                    </a:moveTo>
                    <a:cubicBezTo>
                      <a:pt x="543" y="0"/>
                      <a:pt x="543" y="0"/>
                      <a:pt x="543" y="0"/>
                    </a:cubicBezTo>
                    <a:cubicBezTo>
                      <a:pt x="543" y="0"/>
                      <a:pt x="543" y="0"/>
                      <a:pt x="543" y="1"/>
                    </a:cubicBezTo>
                    <a:cubicBezTo>
                      <a:pt x="544" y="1"/>
                      <a:pt x="544" y="1"/>
                      <a:pt x="544" y="1"/>
                    </a:cubicBezTo>
                    <a:cubicBezTo>
                      <a:pt x="544" y="0"/>
                      <a:pt x="544" y="0"/>
                      <a:pt x="544"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48"/>
              <p:cNvSpPr>
                <a:spLocks/>
              </p:cNvSpPr>
              <p:nvPr/>
            </p:nvSpPr>
            <p:spPr bwMode="auto">
              <a:xfrm>
                <a:off x="-3690937" y="2784472"/>
                <a:ext cx="7937" cy="3175"/>
              </a:xfrm>
              <a:custGeom>
                <a:avLst/>
                <a:gdLst/>
                <a:ahLst/>
                <a:cxnLst>
                  <a:cxn ang="0">
                    <a:pos x="5" y="0"/>
                  </a:cxn>
                  <a:cxn ang="0">
                    <a:pos x="0" y="0"/>
                  </a:cxn>
                  <a:cxn ang="0">
                    <a:pos x="0" y="2"/>
                  </a:cxn>
                  <a:cxn ang="0">
                    <a:pos x="2" y="2"/>
                  </a:cxn>
                  <a:cxn ang="0">
                    <a:pos x="5" y="0"/>
                  </a:cxn>
                  <a:cxn ang="0">
                    <a:pos x="5" y="0"/>
                  </a:cxn>
                </a:cxnLst>
                <a:rect l="0" t="0" r="r" b="b"/>
                <a:pathLst>
                  <a:path w="5" h="2">
                    <a:moveTo>
                      <a:pt x="5" y="0"/>
                    </a:moveTo>
                    <a:lnTo>
                      <a:pt x="0" y="0"/>
                    </a:lnTo>
                    <a:lnTo>
                      <a:pt x="0" y="2"/>
                    </a:lnTo>
                    <a:lnTo>
                      <a:pt x="2" y="2"/>
                    </a:lnTo>
                    <a:lnTo>
                      <a:pt x="5" y="0"/>
                    </a:lnTo>
                    <a:lnTo>
                      <a:pt x="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49"/>
              <p:cNvSpPr>
                <a:spLocks noEditPoints="1"/>
              </p:cNvSpPr>
              <p:nvPr/>
            </p:nvSpPr>
            <p:spPr bwMode="auto">
              <a:xfrm>
                <a:off x="-5837235" y="2784472"/>
                <a:ext cx="1316037" cy="3175"/>
              </a:xfrm>
              <a:custGeom>
                <a:avLst/>
                <a:gdLst/>
                <a:ahLst/>
                <a:cxnLst>
                  <a:cxn ang="0">
                    <a:pos x="1" y="0"/>
                  </a:cxn>
                  <a:cxn ang="0">
                    <a:pos x="0" y="0"/>
                  </a:cxn>
                  <a:cxn ang="0">
                    <a:pos x="0" y="1"/>
                  </a:cxn>
                  <a:cxn ang="0">
                    <a:pos x="1" y="1"/>
                  </a:cxn>
                  <a:cxn ang="0">
                    <a:pos x="1" y="0"/>
                  </a:cxn>
                  <a:cxn ang="0">
                    <a:pos x="349" y="0"/>
                  </a:cxn>
                  <a:cxn ang="0">
                    <a:pos x="348" y="0"/>
                  </a:cxn>
                  <a:cxn ang="0">
                    <a:pos x="349" y="1"/>
                  </a:cxn>
                  <a:cxn ang="0">
                    <a:pos x="350" y="1"/>
                  </a:cxn>
                  <a:cxn ang="0">
                    <a:pos x="350" y="1"/>
                  </a:cxn>
                  <a:cxn ang="0">
                    <a:pos x="349" y="1"/>
                  </a:cxn>
                  <a:cxn ang="0">
                    <a:pos x="349" y="0"/>
                  </a:cxn>
                </a:cxnLst>
                <a:rect l="0" t="0" r="r" b="b"/>
                <a:pathLst>
                  <a:path w="350" h="1">
                    <a:moveTo>
                      <a:pt x="1" y="0"/>
                    </a:moveTo>
                    <a:cubicBezTo>
                      <a:pt x="0" y="0"/>
                      <a:pt x="0" y="0"/>
                      <a:pt x="0" y="0"/>
                    </a:cubicBezTo>
                    <a:cubicBezTo>
                      <a:pt x="0" y="1"/>
                      <a:pt x="0" y="1"/>
                      <a:pt x="0" y="1"/>
                    </a:cubicBezTo>
                    <a:cubicBezTo>
                      <a:pt x="1" y="1"/>
                      <a:pt x="1" y="1"/>
                      <a:pt x="1" y="1"/>
                    </a:cubicBezTo>
                    <a:cubicBezTo>
                      <a:pt x="1" y="0"/>
                      <a:pt x="1" y="0"/>
                      <a:pt x="1" y="0"/>
                    </a:cubicBezTo>
                    <a:moveTo>
                      <a:pt x="349" y="0"/>
                    </a:moveTo>
                    <a:cubicBezTo>
                      <a:pt x="348" y="0"/>
                      <a:pt x="348" y="0"/>
                      <a:pt x="348" y="0"/>
                    </a:cubicBezTo>
                    <a:cubicBezTo>
                      <a:pt x="349" y="1"/>
                      <a:pt x="349" y="1"/>
                      <a:pt x="349" y="1"/>
                    </a:cubicBezTo>
                    <a:cubicBezTo>
                      <a:pt x="350" y="1"/>
                      <a:pt x="350" y="1"/>
                      <a:pt x="350" y="1"/>
                    </a:cubicBezTo>
                    <a:cubicBezTo>
                      <a:pt x="350" y="1"/>
                      <a:pt x="350" y="1"/>
                      <a:pt x="350" y="1"/>
                    </a:cubicBezTo>
                    <a:cubicBezTo>
                      <a:pt x="349" y="1"/>
                      <a:pt x="349" y="1"/>
                      <a:pt x="349" y="1"/>
                    </a:cubicBezTo>
                    <a:cubicBezTo>
                      <a:pt x="349" y="0"/>
                      <a:pt x="349" y="0"/>
                      <a:pt x="34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50"/>
              <p:cNvSpPr>
                <a:spLocks/>
              </p:cNvSpPr>
              <p:nvPr/>
            </p:nvSpPr>
            <p:spPr bwMode="auto">
              <a:xfrm>
                <a:off x="-3671886"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0"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51"/>
              <p:cNvSpPr>
                <a:spLocks/>
              </p:cNvSpPr>
              <p:nvPr/>
            </p:nvSpPr>
            <p:spPr bwMode="auto">
              <a:xfrm>
                <a:off x="-1308099" y="3146422"/>
                <a:ext cx="6350" cy="3175"/>
              </a:xfrm>
              <a:custGeom>
                <a:avLst/>
                <a:gdLst/>
                <a:ahLst/>
                <a:cxnLst>
                  <a:cxn ang="0">
                    <a:pos x="2" y="0"/>
                  </a:cxn>
                  <a:cxn ang="0">
                    <a:pos x="0" y="0"/>
                  </a:cxn>
                  <a:cxn ang="0">
                    <a:pos x="1" y="1"/>
                  </a:cxn>
                  <a:cxn ang="0">
                    <a:pos x="2" y="1"/>
                  </a:cxn>
                  <a:cxn ang="0">
                    <a:pos x="2" y="0"/>
                  </a:cxn>
                </a:cxnLst>
                <a:rect l="0" t="0" r="r" b="b"/>
                <a:pathLst>
                  <a:path w="2" h="1">
                    <a:moveTo>
                      <a:pt x="2" y="0"/>
                    </a:moveTo>
                    <a:cubicBezTo>
                      <a:pt x="0" y="0"/>
                      <a:pt x="0" y="0"/>
                      <a:pt x="0" y="0"/>
                    </a:cubicBezTo>
                    <a:cubicBezTo>
                      <a:pt x="1" y="1"/>
                      <a:pt x="1" y="1"/>
                      <a:pt x="1" y="1"/>
                    </a:cubicBezTo>
                    <a:cubicBezTo>
                      <a:pt x="2" y="1"/>
                      <a:pt x="2" y="1"/>
                      <a:pt x="2" y="1"/>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52"/>
              <p:cNvSpPr>
                <a:spLocks/>
              </p:cNvSpPr>
              <p:nvPr/>
            </p:nvSpPr>
            <p:spPr bwMode="auto">
              <a:xfrm>
                <a:off x="-5738810" y="2668584"/>
                <a:ext cx="3175" cy="3175"/>
              </a:xfrm>
              <a:custGeom>
                <a:avLst/>
                <a:gdLst/>
                <a:ahLst/>
                <a:cxnLst>
                  <a:cxn ang="0">
                    <a:pos x="1" y="0"/>
                  </a:cxn>
                  <a:cxn ang="0">
                    <a:pos x="0" y="0"/>
                  </a:cxn>
                  <a:cxn ang="0">
                    <a:pos x="0" y="1"/>
                  </a:cxn>
                  <a:cxn ang="0">
                    <a:pos x="0" y="1"/>
                  </a:cxn>
                  <a:cxn ang="0">
                    <a:pos x="1" y="0"/>
                  </a:cxn>
                </a:cxnLst>
                <a:rect l="0" t="0" r="r" b="b"/>
                <a:pathLst>
                  <a:path w="1" h="1">
                    <a:moveTo>
                      <a:pt x="1" y="0"/>
                    </a:moveTo>
                    <a:cubicBezTo>
                      <a:pt x="0" y="0"/>
                      <a:pt x="0" y="0"/>
                      <a:pt x="0" y="0"/>
                    </a:cubicBezTo>
                    <a:cubicBezTo>
                      <a:pt x="0" y="1"/>
                      <a:pt x="0" y="1"/>
                      <a:pt x="0" y="1"/>
                    </a:cubicBezTo>
                    <a:cubicBezTo>
                      <a:pt x="0" y="1"/>
                      <a:pt x="0" y="1"/>
                      <a:pt x="0"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53"/>
              <p:cNvSpPr>
                <a:spLocks noEditPoints="1"/>
              </p:cNvSpPr>
              <p:nvPr/>
            </p:nvSpPr>
            <p:spPr bwMode="auto">
              <a:xfrm>
                <a:off x="-5035547" y="4459284"/>
                <a:ext cx="1163637" cy="3175"/>
              </a:xfrm>
              <a:custGeom>
                <a:avLst/>
                <a:gdLst/>
                <a:ahLst/>
                <a:cxnLst>
                  <a:cxn ang="0">
                    <a:pos x="1" y="0"/>
                  </a:cxn>
                  <a:cxn ang="0">
                    <a:pos x="0" y="0"/>
                  </a:cxn>
                  <a:cxn ang="0">
                    <a:pos x="0" y="1"/>
                  </a:cxn>
                  <a:cxn ang="0">
                    <a:pos x="1" y="1"/>
                  </a:cxn>
                  <a:cxn ang="0">
                    <a:pos x="1" y="0"/>
                  </a:cxn>
                  <a:cxn ang="0">
                    <a:pos x="310" y="0"/>
                  </a:cxn>
                  <a:cxn ang="0">
                    <a:pos x="309" y="0"/>
                  </a:cxn>
                  <a:cxn ang="0">
                    <a:pos x="309" y="1"/>
                  </a:cxn>
                  <a:cxn ang="0">
                    <a:pos x="310" y="1"/>
                  </a:cxn>
                  <a:cxn ang="0">
                    <a:pos x="310" y="0"/>
                  </a:cxn>
                </a:cxnLst>
                <a:rect l="0" t="0" r="r" b="b"/>
                <a:pathLst>
                  <a:path w="310" h="1">
                    <a:moveTo>
                      <a:pt x="1" y="0"/>
                    </a:moveTo>
                    <a:cubicBezTo>
                      <a:pt x="0" y="0"/>
                      <a:pt x="0" y="0"/>
                      <a:pt x="0" y="0"/>
                    </a:cubicBezTo>
                    <a:cubicBezTo>
                      <a:pt x="0" y="1"/>
                      <a:pt x="0" y="1"/>
                      <a:pt x="0" y="1"/>
                    </a:cubicBezTo>
                    <a:cubicBezTo>
                      <a:pt x="1" y="1"/>
                      <a:pt x="1" y="1"/>
                      <a:pt x="1" y="1"/>
                    </a:cubicBezTo>
                    <a:cubicBezTo>
                      <a:pt x="1" y="0"/>
                      <a:pt x="1" y="0"/>
                      <a:pt x="1" y="0"/>
                    </a:cubicBezTo>
                    <a:moveTo>
                      <a:pt x="310" y="0"/>
                    </a:moveTo>
                    <a:cubicBezTo>
                      <a:pt x="309" y="0"/>
                      <a:pt x="309" y="0"/>
                      <a:pt x="309" y="0"/>
                    </a:cubicBezTo>
                    <a:cubicBezTo>
                      <a:pt x="309" y="1"/>
                      <a:pt x="309" y="1"/>
                      <a:pt x="309" y="1"/>
                    </a:cubicBezTo>
                    <a:cubicBezTo>
                      <a:pt x="310" y="1"/>
                      <a:pt x="310" y="1"/>
                      <a:pt x="310" y="1"/>
                    </a:cubicBezTo>
                    <a:cubicBezTo>
                      <a:pt x="310" y="0"/>
                      <a:pt x="310" y="0"/>
                      <a:pt x="31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54"/>
              <p:cNvSpPr>
                <a:spLocks noEditPoints="1"/>
              </p:cNvSpPr>
              <p:nvPr/>
            </p:nvSpPr>
            <p:spPr bwMode="auto">
              <a:xfrm>
                <a:off x="-3795710" y="4459284"/>
                <a:ext cx="1449387" cy="3175"/>
              </a:xfrm>
              <a:custGeom>
                <a:avLst/>
                <a:gdLst/>
                <a:ahLst/>
                <a:cxnLst>
                  <a:cxn ang="0">
                    <a:pos x="386" y="0"/>
                  </a:cxn>
                  <a:cxn ang="0">
                    <a:pos x="385" y="1"/>
                  </a:cxn>
                  <a:cxn ang="0">
                    <a:pos x="386" y="1"/>
                  </a:cxn>
                  <a:cxn ang="0">
                    <a:pos x="386" y="0"/>
                  </a:cxn>
                  <a:cxn ang="0">
                    <a:pos x="1" y="0"/>
                  </a:cxn>
                  <a:cxn ang="0">
                    <a:pos x="0" y="0"/>
                  </a:cxn>
                  <a:cxn ang="0">
                    <a:pos x="0" y="1"/>
                  </a:cxn>
                  <a:cxn ang="0">
                    <a:pos x="1" y="1"/>
                  </a:cxn>
                  <a:cxn ang="0">
                    <a:pos x="1" y="0"/>
                  </a:cxn>
                </a:cxnLst>
                <a:rect l="0" t="0" r="r" b="b"/>
                <a:pathLst>
                  <a:path w="386" h="1">
                    <a:moveTo>
                      <a:pt x="386" y="0"/>
                    </a:moveTo>
                    <a:cubicBezTo>
                      <a:pt x="385" y="1"/>
                      <a:pt x="385" y="1"/>
                      <a:pt x="385" y="1"/>
                    </a:cubicBezTo>
                    <a:cubicBezTo>
                      <a:pt x="386" y="1"/>
                      <a:pt x="386" y="1"/>
                      <a:pt x="386" y="1"/>
                    </a:cubicBezTo>
                    <a:cubicBezTo>
                      <a:pt x="386" y="0"/>
                      <a:pt x="386" y="0"/>
                      <a:pt x="386" y="0"/>
                    </a:cubicBezTo>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55"/>
              <p:cNvSpPr>
                <a:spLocks noEditPoints="1"/>
              </p:cNvSpPr>
              <p:nvPr/>
            </p:nvSpPr>
            <p:spPr bwMode="auto">
              <a:xfrm>
                <a:off x="-2198687" y="4459284"/>
                <a:ext cx="1435100" cy="3175"/>
              </a:xfrm>
              <a:custGeom>
                <a:avLst/>
                <a:gdLst/>
                <a:ahLst/>
                <a:cxnLst>
                  <a:cxn ang="0">
                    <a:pos x="1" y="0"/>
                  </a:cxn>
                  <a:cxn ang="0">
                    <a:pos x="0" y="0"/>
                  </a:cxn>
                  <a:cxn ang="0">
                    <a:pos x="0" y="1"/>
                  </a:cxn>
                  <a:cxn ang="0">
                    <a:pos x="1" y="1"/>
                  </a:cxn>
                  <a:cxn ang="0">
                    <a:pos x="1" y="0"/>
                  </a:cxn>
                  <a:cxn ang="0">
                    <a:pos x="382" y="0"/>
                  </a:cxn>
                  <a:cxn ang="0">
                    <a:pos x="381" y="0"/>
                  </a:cxn>
                  <a:cxn ang="0">
                    <a:pos x="381" y="1"/>
                  </a:cxn>
                  <a:cxn ang="0">
                    <a:pos x="382" y="1"/>
                  </a:cxn>
                  <a:cxn ang="0">
                    <a:pos x="382" y="0"/>
                  </a:cxn>
                </a:cxnLst>
                <a:rect l="0" t="0" r="r" b="b"/>
                <a:pathLst>
                  <a:path w="382" h="1">
                    <a:moveTo>
                      <a:pt x="1" y="0"/>
                    </a:moveTo>
                    <a:cubicBezTo>
                      <a:pt x="0" y="0"/>
                      <a:pt x="0" y="0"/>
                      <a:pt x="0" y="0"/>
                    </a:cubicBezTo>
                    <a:cubicBezTo>
                      <a:pt x="0" y="1"/>
                      <a:pt x="0" y="1"/>
                      <a:pt x="0" y="1"/>
                    </a:cubicBezTo>
                    <a:cubicBezTo>
                      <a:pt x="1" y="1"/>
                      <a:pt x="1" y="1"/>
                      <a:pt x="1" y="1"/>
                    </a:cubicBezTo>
                    <a:cubicBezTo>
                      <a:pt x="1" y="0"/>
                      <a:pt x="1" y="0"/>
                      <a:pt x="1" y="0"/>
                    </a:cubicBezTo>
                    <a:moveTo>
                      <a:pt x="382" y="0"/>
                    </a:moveTo>
                    <a:cubicBezTo>
                      <a:pt x="381" y="0"/>
                      <a:pt x="381" y="0"/>
                      <a:pt x="381" y="0"/>
                    </a:cubicBezTo>
                    <a:cubicBezTo>
                      <a:pt x="381" y="1"/>
                      <a:pt x="381" y="1"/>
                      <a:pt x="381" y="1"/>
                    </a:cubicBezTo>
                    <a:cubicBezTo>
                      <a:pt x="382" y="1"/>
                      <a:pt x="382" y="1"/>
                      <a:pt x="382" y="1"/>
                    </a:cubicBezTo>
                    <a:cubicBezTo>
                      <a:pt x="382" y="0"/>
                      <a:pt x="382" y="0"/>
                      <a:pt x="38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56"/>
              <p:cNvSpPr>
                <a:spLocks noEditPoints="1"/>
              </p:cNvSpPr>
              <p:nvPr/>
            </p:nvSpPr>
            <p:spPr bwMode="auto">
              <a:xfrm>
                <a:off x="-6316660" y="4459284"/>
                <a:ext cx="1168399" cy="3175"/>
              </a:xfrm>
              <a:custGeom>
                <a:avLst/>
                <a:gdLst/>
                <a:ahLst/>
                <a:cxnLst>
                  <a:cxn ang="0">
                    <a:pos x="1" y="0"/>
                  </a:cxn>
                  <a:cxn ang="0">
                    <a:pos x="0" y="0"/>
                  </a:cxn>
                  <a:cxn ang="0">
                    <a:pos x="0" y="1"/>
                  </a:cxn>
                  <a:cxn ang="0">
                    <a:pos x="1" y="1"/>
                  </a:cxn>
                  <a:cxn ang="0">
                    <a:pos x="1" y="0"/>
                  </a:cxn>
                  <a:cxn ang="0">
                    <a:pos x="311" y="0"/>
                  </a:cxn>
                  <a:cxn ang="0">
                    <a:pos x="311" y="0"/>
                  </a:cxn>
                  <a:cxn ang="0">
                    <a:pos x="310" y="1"/>
                  </a:cxn>
                  <a:cxn ang="0">
                    <a:pos x="311" y="1"/>
                  </a:cxn>
                  <a:cxn ang="0">
                    <a:pos x="311" y="0"/>
                  </a:cxn>
                </a:cxnLst>
                <a:rect l="0" t="0" r="r" b="b"/>
                <a:pathLst>
                  <a:path w="311" h="1">
                    <a:moveTo>
                      <a:pt x="1" y="0"/>
                    </a:moveTo>
                    <a:cubicBezTo>
                      <a:pt x="0" y="0"/>
                      <a:pt x="0" y="0"/>
                      <a:pt x="0" y="0"/>
                    </a:cubicBezTo>
                    <a:cubicBezTo>
                      <a:pt x="0" y="1"/>
                      <a:pt x="0" y="1"/>
                      <a:pt x="0" y="1"/>
                    </a:cubicBezTo>
                    <a:cubicBezTo>
                      <a:pt x="1" y="1"/>
                      <a:pt x="1" y="1"/>
                      <a:pt x="1" y="1"/>
                    </a:cubicBezTo>
                    <a:cubicBezTo>
                      <a:pt x="1" y="0"/>
                      <a:pt x="1" y="0"/>
                      <a:pt x="1" y="0"/>
                    </a:cubicBezTo>
                    <a:moveTo>
                      <a:pt x="311" y="0"/>
                    </a:moveTo>
                    <a:cubicBezTo>
                      <a:pt x="311" y="0"/>
                      <a:pt x="311" y="0"/>
                      <a:pt x="311" y="0"/>
                    </a:cubicBezTo>
                    <a:cubicBezTo>
                      <a:pt x="311" y="0"/>
                      <a:pt x="311" y="1"/>
                      <a:pt x="310" y="1"/>
                    </a:cubicBezTo>
                    <a:cubicBezTo>
                      <a:pt x="311" y="1"/>
                      <a:pt x="311" y="1"/>
                      <a:pt x="311" y="1"/>
                    </a:cubicBezTo>
                    <a:cubicBezTo>
                      <a:pt x="311" y="0"/>
                      <a:pt x="311" y="0"/>
                      <a:pt x="3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57"/>
              <p:cNvSpPr>
                <a:spLocks noEditPoints="1"/>
              </p:cNvSpPr>
              <p:nvPr/>
            </p:nvSpPr>
            <p:spPr bwMode="auto">
              <a:xfrm>
                <a:off x="-6211885" y="5200645"/>
                <a:ext cx="747713" cy="3175"/>
              </a:xfrm>
              <a:custGeom>
                <a:avLst/>
                <a:gdLst/>
                <a:ahLst/>
                <a:cxnLst>
                  <a:cxn ang="0">
                    <a:pos x="0" y="0"/>
                  </a:cxn>
                  <a:cxn ang="0">
                    <a:pos x="0" y="0"/>
                  </a:cxn>
                  <a:cxn ang="0">
                    <a:pos x="0" y="1"/>
                  </a:cxn>
                  <a:cxn ang="0">
                    <a:pos x="0" y="1"/>
                  </a:cxn>
                  <a:cxn ang="0">
                    <a:pos x="0" y="0"/>
                  </a:cxn>
                  <a:cxn ang="0">
                    <a:pos x="199" y="0"/>
                  </a:cxn>
                  <a:cxn ang="0">
                    <a:pos x="198" y="0"/>
                  </a:cxn>
                  <a:cxn ang="0">
                    <a:pos x="198" y="1"/>
                  </a:cxn>
                  <a:cxn ang="0">
                    <a:pos x="199" y="1"/>
                  </a:cxn>
                  <a:cxn ang="0">
                    <a:pos x="199" y="0"/>
                  </a:cxn>
                </a:cxnLst>
                <a:rect l="0" t="0" r="r" b="b"/>
                <a:pathLst>
                  <a:path w="199" h="1">
                    <a:moveTo>
                      <a:pt x="0" y="0"/>
                    </a:moveTo>
                    <a:cubicBezTo>
                      <a:pt x="0" y="0"/>
                      <a:pt x="0" y="0"/>
                      <a:pt x="0" y="0"/>
                    </a:cubicBezTo>
                    <a:cubicBezTo>
                      <a:pt x="0" y="1"/>
                      <a:pt x="0" y="1"/>
                      <a:pt x="0" y="1"/>
                    </a:cubicBezTo>
                    <a:cubicBezTo>
                      <a:pt x="0" y="1"/>
                      <a:pt x="0" y="1"/>
                      <a:pt x="0" y="1"/>
                    </a:cubicBezTo>
                    <a:cubicBezTo>
                      <a:pt x="0" y="0"/>
                      <a:pt x="0" y="0"/>
                      <a:pt x="0" y="0"/>
                    </a:cubicBezTo>
                    <a:moveTo>
                      <a:pt x="199" y="0"/>
                    </a:moveTo>
                    <a:cubicBezTo>
                      <a:pt x="198" y="0"/>
                      <a:pt x="198" y="0"/>
                      <a:pt x="198" y="0"/>
                    </a:cubicBezTo>
                    <a:cubicBezTo>
                      <a:pt x="198" y="1"/>
                      <a:pt x="198" y="1"/>
                      <a:pt x="198" y="1"/>
                    </a:cubicBezTo>
                    <a:cubicBezTo>
                      <a:pt x="199" y="1"/>
                      <a:pt x="199" y="1"/>
                      <a:pt x="199" y="1"/>
                    </a:cubicBezTo>
                    <a:cubicBezTo>
                      <a:pt x="199" y="0"/>
                      <a:pt x="199" y="0"/>
                      <a:pt x="199"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58"/>
              <p:cNvSpPr>
                <a:spLocks noEditPoints="1"/>
              </p:cNvSpPr>
              <p:nvPr/>
            </p:nvSpPr>
            <p:spPr bwMode="auto">
              <a:xfrm>
                <a:off x="-4837110" y="5200645"/>
                <a:ext cx="739774" cy="3175"/>
              </a:xfrm>
              <a:custGeom>
                <a:avLst/>
                <a:gdLst/>
                <a:ahLst/>
                <a:cxnLst>
                  <a:cxn ang="0">
                    <a:pos x="1" y="0"/>
                  </a:cxn>
                  <a:cxn ang="0">
                    <a:pos x="0" y="0"/>
                  </a:cxn>
                  <a:cxn ang="0">
                    <a:pos x="0" y="1"/>
                  </a:cxn>
                  <a:cxn ang="0">
                    <a:pos x="1" y="1"/>
                  </a:cxn>
                  <a:cxn ang="0">
                    <a:pos x="1" y="0"/>
                  </a:cxn>
                  <a:cxn ang="0">
                    <a:pos x="197" y="0"/>
                  </a:cxn>
                  <a:cxn ang="0">
                    <a:pos x="196" y="0"/>
                  </a:cxn>
                  <a:cxn ang="0">
                    <a:pos x="196" y="1"/>
                  </a:cxn>
                  <a:cxn ang="0">
                    <a:pos x="197" y="1"/>
                  </a:cxn>
                  <a:cxn ang="0">
                    <a:pos x="197" y="0"/>
                  </a:cxn>
                </a:cxnLst>
                <a:rect l="0" t="0" r="r" b="b"/>
                <a:pathLst>
                  <a:path w="197" h="1">
                    <a:moveTo>
                      <a:pt x="1" y="0"/>
                    </a:moveTo>
                    <a:cubicBezTo>
                      <a:pt x="0" y="0"/>
                      <a:pt x="0" y="0"/>
                      <a:pt x="0" y="0"/>
                    </a:cubicBezTo>
                    <a:cubicBezTo>
                      <a:pt x="0" y="1"/>
                      <a:pt x="0" y="1"/>
                      <a:pt x="0" y="1"/>
                    </a:cubicBezTo>
                    <a:cubicBezTo>
                      <a:pt x="1" y="1"/>
                      <a:pt x="1" y="1"/>
                      <a:pt x="1" y="1"/>
                    </a:cubicBezTo>
                    <a:cubicBezTo>
                      <a:pt x="1" y="0"/>
                      <a:pt x="1" y="0"/>
                      <a:pt x="1" y="0"/>
                    </a:cubicBezTo>
                    <a:moveTo>
                      <a:pt x="197" y="0"/>
                    </a:moveTo>
                    <a:cubicBezTo>
                      <a:pt x="196" y="0"/>
                      <a:pt x="196" y="0"/>
                      <a:pt x="196" y="0"/>
                    </a:cubicBezTo>
                    <a:cubicBezTo>
                      <a:pt x="196" y="1"/>
                      <a:pt x="196" y="1"/>
                      <a:pt x="196" y="1"/>
                    </a:cubicBezTo>
                    <a:cubicBezTo>
                      <a:pt x="197" y="1"/>
                      <a:pt x="197" y="1"/>
                      <a:pt x="197" y="1"/>
                    </a:cubicBezTo>
                    <a:cubicBezTo>
                      <a:pt x="197" y="0"/>
                      <a:pt x="197" y="0"/>
                      <a:pt x="19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59"/>
              <p:cNvSpPr>
                <a:spLocks noEditPoints="1"/>
              </p:cNvSpPr>
              <p:nvPr/>
            </p:nvSpPr>
            <p:spPr bwMode="auto">
              <a:xfrm>
                <a:off x="-3594098" y="5200645"/>
                <a:ext cx="928687" cy="3175"/>
              </a:xfrm>
              <a:custGeom>
                <a:avLst/>
                <a:gdLst/>
                <a:ahLst/>
                <a:cxnLst>
                  <a:cxn ang="0">
                    <a:pos x="1" y="0"/>
                  </a:cxn>
                  <a:cxn ang="0">
                    <a:pos x="0" y="0"/>
                  </a:cxn>
                  <a:cxn ang="0">
                    <a:pos x="0" y="1"/>
                  </a:cxn>
                  <a:cxn ang="0">
                    <a:pos x="1" y="1"/>
                  </a:cxn>
                  <a:cxn ang="0">
                    <a:pos x="1" y="0"/>
                  </a:cxn>
                  <a:cxn ang="0">
                    <a:pos x="247" y="0"/>
                  </a:cxn>
                  <a:cxn ang="0">
                    <a:pos x="246" y="0"/>
                  </a:cxn>
                  <a:cxn ang="0">
                    <a:pos x="246" y="1"/>
                  </a:cxn>
                  <a:cxn ang="0">
                    <a:pos x="247" y="1"/>
                  </a:cxn>
                  <a:cxn ang="0">
                    <a:pos x="247" y="0"/>
                  </a:cxn>
                </a:cxnLst>
                <a:rect l="0" t="0" r="r" b="b"/>
                <a:pathLst>
                  <a:path w="247" h="1">
                    <a:moveTo>
                      <a:pt x="1" y="0"/>
                    </a:moveTo>
                    <a:cubicBezTo>
                      <a:pt x="0" y="0"/>
                      <a:pt x="0" y="0"/>
                      <a:pt x="0" y="0"/>
                    </a:cubicBezTo>
                    <a:cubicBezTo>
                      <a:pt x="0" y="1"/>
                      <a:pt x="0" y="1"/>
                      <a:pt x="0" y="1"/>
                    </a:cubicBezTo>
                    <a:cubicBezTo>
                      <a:pt x="1" y="1"/>
                      <a:pt x="1" y="1"/>
                      <a:pt x="1" y="1"/>
                    </a:cubicBezTo>
                    <a:cubicBezTo>
                      <a:pt x="1" y="0"/>
                      <a:pt x="1" y="0"/>
                      <a:pt x="1" y="0"/>
                    </a:cubicBezTo>
                    <a:moveTo>
                      <a:pt x="247" y="0"/>
                    </a:moveTo>
                    <a:cubicBezTo>
                      <a:pt x="246" y="0"/>
                      <a:pt x="246" y="0"/>
                      <a:pt x="246" y="0"/>
                    </a:cubicBezTo>
                    <a:cubicBezTo>
                      <a:pt x="246" y="1"/>
                      <a:pt x="246" y="1"/>
                      <a:pt x="246" y="1"/>
                    </a:cubicBezTo>
                    <a:cubicBezTo>
                      <a:pt x="247" y="1"/>
                      <a:pt x="247" y="1"/>
                      <a:pt x="247" y="1"/>
                    </a:cubicBezTo>
                    <a:cubicBezTo>
                      <a:pt x="247" y="0"/>
                      <a:pt x="247" y="0"/>
                      <a:pt x="2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60"/>
              <p:cNvSpPr>
                <a:spLocks noEditPoints="1"/>
              </p:cNvSpPr>
              <p:nvPr/>
            </p:nvSpPr>
            <p:spPr bwMode="auto">
              <a:xfrm>
                <a:off x="-1879599" y="5200645"/>
                <a:ext cx="968374" cy="3175"/>
              </a:xfrm>
              <a:custGeom>
                <a:avLst/>
                <a:gdLst/>
                <a:ahLst/>
                <a:cxnLst>
                  <a:cxn ang="0">
                    <a:pos x="1" y="0"/>
                  </a:cxn>
                  <a:cxn ang="0">
                    <a:pos x="0" y="0"/>
                  </a:cxn>
                  <a:cxn ang="0">
                    <a:pos x="0" y="1"/>
                  </a:cxn>
                  <a:cxn ang="0">
                    <a:pos x="2" y="1"/>
                  </a:cxn>
                  <a:cxn ang="0">
                    <a:pos x="1" y="0"/>
                  </a:cxn>
                  <a:cxn ang="0">
                    <a:pos x="258" y="0"/>
                  </a:cxn>
                  <a:cxn ang="0">
                    <a:pos x="258" y="0"/>
                  </a:cxn>
                  <a:cxn ang="0">
                    <a:pos x="257" y="1"/>
                  </a:cxn>
                  <a:cxn ang="0">
                    <a:pos x="258" y="1"/>
                  </a:cxn>
                  <a:cxn ang="0">
                    <a:pos x="258" y="0"/>
                  </a:cxn>
                </a:cxnLst>
                <a:rect l="0" t="0" r="r" b="b"/>
                <a:pathLst>
                  <a:path w="258" h="1">
                    <a:moveTo>
                      <a:pt x="1" y="0"/>
                    </a:moveTo>
                    <a:cubicBezTo>
                      <a:pt x="0" y="0"/>
                      <a:pt x="0" y="0"/>
                      <a:pt x="0" y="0"/>
                    </a:cubicBezTo>
                    <a:cubicBezTo>
                      <a:pt x="0" y="1"/>
                      <a:pt x="0" y="1"/>
                      <a:pt x="0" y="1"/>
                    </a:cubicBezTo>
                    <a:cubicBezTo>
                      <a:pt x="2" y="1"/>
                      <a:pt x="2" y="1"/>
                      <a:pt x="2" y="1"/>
                    </a:cubicBezTo>
                    <a:cubicBezTo>
                      <a:pt x="2" y="1"/>
                      <a:pt x="2" y="0"/>
                      <a:pt x="1" y="0"/>
                    </a:cubicBezTo>
                    <a:moveTo>
                      <a:pt x="258" y="0"/>
                    </a:moveTo>
                    <a:cubicBezTo>
                      <a:pt x="258" y="0"/>
                      <a:pt x="258" y="0"/>
                      <a:pt x="258" y="0"/>
                    </a:cubicBezTo>
                    <a:cubicBezTo>
                      <a:pt x="257" y="1"/>
                      <a:pt x="257" y="1"/>
                      <a:pt x="257" y="1"/>
                    </a:cubicBezTo>
                    <a:cubicBezTo>
                      <a:pt x="258" y="1"/>
                      <a:pt x="258" y="1"/>
                      <a:pt x="258" y="1"/>
                    </a:cubicBezTo>
                    <a:cubicBezTo>
                      <a:pt x="258" y="0"/>
                      <a:pt x="258" y="0"/>
                      <a:pt x="25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61"/>
              <p:cNvSpPr>
                <a:spLocks noEditPoints="1"/>
              </p:cNvSpPr>
              <p:nvPr/>
            </p:nvSpPr>
            <p:spPr bwMode="auto">
              <a:xfrm>
                <a:off x="-6175372" y="5319708"/>
                <a:ext cx="631824" cy="1587"/>
              </a:xfrm>
              <a:custGeom>
                <a:avLst/>
                <a:gdLst/>
                <a:ahLst/>
                <a:cxnLst>
                  <a:cxn ang="0">
                    <a:pos x="1" y="0"/>
                  </a:cxn>
                  <a:cxn ang="0">
                    <a:pos x="0" y="0"/>
                  </a:cxn>
                  <a:cxn ang="0">
                    <a:pos x="0" y="0"/>
                  </a:cxn>
                  <a:cxn ang="0">
                    <a:pos x="1" y="0"/>
                  </a:cxn>
                  <a:cxn ang="0">
                    <a:pos x="1" y="0"/>
                  </a:cxn>
                  <a:cxn ang="0">
                    <a:pos x="1" y="0"/>
                  </a:cxn>
                  <a:cxn ang="0">
                    <a:pos x="1" y="0"/>
                  </a:cxn>
                  <a:cxn ang="0">
                    <a:pos x="168" y="0"/>
                  </a:cxn>
                  <a:cxn ang="0">
                    <a:pos x="168" y="0"/>
                  </a:cxn>
                  <a:cxn ang="0">
                    <a:pos x="168" y="0"/>
                  </a:cxn>
                  <a:cxn ang="0">
                    <a:pos x="168" y="0"/>
                  </a:cxn>
                  <a:cxn ang="0">
                    <a:pos x="168" y="0"/>
                  </a:cxn>
                </a:cxnLst>
                <a:rect l="0" t="0" r="r" b="b"/>
                <a:pathLst>
                  <a:path w="168">
                    <a:moveTo>
                      <a:pt x="1" y="0"/>
                    </a:move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moveTo>
                      <a:pt x="168" y="0"/>
                    </a:moveTo>
                    <a:cubicBezTo>
                      <a:pt x="168" y="0"/>
                      <a:pt x="168" y="0"/>
                      <a:pt x="168" y="0"/>
                    </a:cubicBezTo>
                    <a:cubicBezTo>
                      <a:pt x="168" y="0"/>
                      <a:pt x="168" y="0"/>
                      <a:pt x="168" y="0"/>
                    </a:cubicBezTo>
                    <a:cubicBezTo>
                      <a:pt x="168" y="0"/>
                      <a:pt x="168" y="0"/>
                      <a:pt x="168" y="0"/>
                    </a:cubicBezTo>
                    <a:cubicBezTo>
                      <a:pt x="168" y="0"/>
                      <a:pt x="168" y="0"/>
                      <a:pt x="16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62"/>
              <p:cNvSpPr>
                <a:spLocks noEditPoints="1"/>
              </p:cNvSpPr>
              <p:nvPr/>
            </p:nvSpPr>
            <p:spPr bwMode="auto">
              <a:xfrm>
                <a:off x="-4779960" y="5324470"/>
                <a:ext cx="627063" cy="3175"/>
              </a:xfrm>
              <a:custGeom>
                <a:avLst/>
                <a:gdLst/>
                <a:ahLst/>
                <a:cxnLst>
                  <a:cxn ang="0">
                    <a:pos x="0" y="0"/>
                  </a:cxn>
                  <a:cxn ang="0">
                    <a:pos x="0" y="0"/>
                  </a:cxn>
                  <a:cxn ang="0">
                    <a:pos x="0" y="1"/>
                  </a:cxn>
                  <a:cxn ang="0">
                    <a:pos x="1" y="1"/>
                  </a:cxn>
                  <a:cxn ang="0">
                    <a:pos x="0" y="0"/>
                  </a:cxn>
                  <a:cxn ang="0">
                    <a:pos x="167" y="0"/>
                  </a:cxn>
                  <a:cxn ang="0">
                    <a:pos x="167" y="0"/>
                  </a:cxn>
                  <a:cxn ang="0">
                    <a:pos x="166" y="1"/>
                  </a:cxn>
                  <a:cxn ang="0">
                    <a:pos x="167" y="1"/>
                  </a:cxn>
                  <a:cxn ang="0">
                    <a:pos x="167" y="0"/>
                  </a:cxn>
                </a:cxnLst>
                <a:rect l="0" t="0" r="r" b="b"/>
                <a:pathLst>
                  <a:path w="167" h="1">
                    <a:moveTo>
                      <a:pt x="0" y="0"/>
                    </a:moveTo>
                    <a:cubicBezTo>
                      <a:pt x="0" y="0"/>
                      <a:pt x="0" y="0"/>
                      <a:pt x="0" y="0"/>
                    </a:cubicBezTo>
                    <a:cubicBezTo>
                      <a:pt x="0" y="1"/>
                      <a:pt x="0" y="1"/>
                      <a:pt x="0" y="1"/>
                    </a:cubicBezTo>
                    <a:cubicBezTo>
                      <a:pt x="1" y="1"/>
                      <a:pt x="1" y="1"/>
                      <a:pt x="1" y="1"/>
                    </a:cubicBezTo>
                    <a:cubicBezTo>
                      <a:pt x="1" y="1"/>
                      <a:pt x="1" y="1"/>
                      <a:pt x="0" y="0"/>
                    </a:cubicBezTo>
                    <a:moveTo>
                      <a:pt x="167" y="0"/>
                    </a:moveTo>
                    <a:cubicBezTo>
                      <a:pt x="167" y="0"/>
                      <a:pt x="167" y="0"/>
                      <a:pt x="167" y="0"/>
                    </a:cubicBezTo>
                    <a:cubicBezTo>
                      <a:pt x="166" y="1"/>
                      <a:pt x="166" y="1"/>
                      <a:pt x="166" y="1"/>
                    </a:cubicBezTo>
                    <a:cubicBezTo>
                      <a:pt x="167" y="1"/>
                      <a:pt x="167" y="1"/>
                      <a:pt x="167" y="1"/>
                    </a:cubicBezTo>
                    <a:cubicBezTo>
                      <a:pt x="167" y="0"/>
                      <a:pt x="167" y="0"/>
                      <a:pt x="16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3"/>
              <p:cNvSpPr>
                <a:spLocks noEditPoints="1"/>
              </p:cNvSpPr>
              <p:nvPr/>
            </p:nvSpPr>
            <p:spPr bwMode="auto">
              <a:xfrm>
                <a:off x="-3536948" y="5324470"/>
                <a:ext cx="792163" cy="3175"/>
              </a:xfrm>
              <a:custGeom>
                <a:avLst/>
                <a:gdLst/>
                <a:ahLst/>
                <a:cxnLst>
                  <a:cxn ang="0">
                    <a:pos x="0" y="0"/>
                  </a:cxn>
                  <a:cxn ang="0">
                    <a:pos x="0" y="0"/>
                  </a:cxn>
                  <a:cxn ang="0">
                    <a:pos x="0" y="1"/>
                  </a:cxn>
                  <a:cxn ang="0">
                    <a:pos x="1" y="1"/>
                  </a:cxn>
                  <a:cxn ang="0">
                    <a:pos x="0" y="0"/>
                  </a:cxn>
                  <a:cxn ang="0">
                    <a:pos x="211" y="0"/>
                  </a:cxn>
                  <a:cxn ang="0">
                    <a:pos x="210" y="0"/>
                  </a:cxn>
                  <a:cxn ang="0">
                    <a:pos x="210" y="1"/>
                  </a:cxn>
                  <a:cxn ang="0">
                    <a:pos x="211" y="1"/>
                  </a:cxn>
                  <a:cxn ang="0">
                    <a:pos x="211" y="0"/>
                  </a:cxn>
                </a:cxnLst>
                <a:rect l="0" t="0" r="r" b="b"/>
                <a:pathLst>
                  <a:path w="211" h="1">
                    <a:moveTo>
                      <a:pt x="0" y="0"/>
                    </a:moveTo>
                    <a:cubicBezTo>
                      <a:pt x="0" y="0"/>
                      <a:pt x="0" y="0"/>
                      <a:pt x="0" y="0"/>
                    </a:cubicBezTo>
                    <a:cubicBezTo>
                      <a:pt x="0" y="1"/>
                      <a:pt x="0" y="1"/>
                      <a:pt x="0" y="1"/>
                    </a:cubicBezTo>
                    <a:cubicBezTo>
                      <a:pt x="1" y="1"/>
                      <a:pt x="1" y="1"/>
                      <a:pt x="1" y="1"/>
                    </a:cubicBezTo>
                    <a:cubicBezTo>
                      <a:pt x="1" y="1"/>
                      <a:pt x="1" y="1"/>
                      <a:pt x="0" y="0"/>
                    </a:cubicBezTo>
                    <a:moveTo>
                      <a:pt x="211" y="0"/>
                    </a:moveTo>
                    <a:cubicBezTo>
                      <a:pt x="210" y="0"/>
                      <a:pt x="210" y="0"/>
                      <a:pt x="210" y="0"/>
                    </a:cubicBezTo>
                    <a:cubicBezTo>
                      <a:pt x="210" y="1"/>
                      <a:pt x="210" y="1"/>
                      <a:pt x="210" y="1"/>
                    </a:cubicBezTo>
                    <a:cubicBezTo>
                      <a:pt x="211" y="1"/>
                      <a:pt x="211" y="1"/>
                      <a:pt x="211" y="1"/>
                    </a:cubicBezTo>
                    <a:cubicBezTo>
                      <a:pt x="211" y="0"/>
                      <a:pt x="211" y="0"/>
                      <a:pt x="21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64"/>
              <p:cNvSpPr>
                <a:spLocks/>
              </p:cNvSpPr>
              <p:nvPr/>
            </p:nvSpPr>
            <p:spPr bwMode="auto">
              <a:xfrm>
                <a:off x="-1766887" y="5324470"/>
                <a:ext cx="7937" cy="3175"/>
              </a:xfrm>
              <a:custGeom>
                <a:avLst/>
                <a:gdLst/>
                <a:ahLst/>
                <a:cxnLst>
                  <a:cxn ang="0">
                    <a:pos x="1" y="0"/>
                  </a:cxn>
                  <a:cxn ang="0">
                    <a:pos x="0" y="0"/>
                  </a:cxn>
                  <a:cxn ang="0">
                    <a:pos x="0" y="1"/>
                  </a:cxn>
                  <a:cxn ang="0">
                    <a:pos x="2" y="1"/>
                  </a:cxn>
                  <a:cxn ang="0">
                    <a:pos x="1" y="0"/>
                  </a:cxn>
                </a:cxnLst>
                <a:rect l="0" t="0" r="r" b="b"/>
                <a:pathLst>
                  <a:path w="2" h="1">
                    <a:moveTo>
                      <a:pt x="1" y="0"/>
                    </a:moveTo>
                    <a:cubicBezTo>
                      <a:pt x="0" y="0"/>
                      <a:pt x="0" y="0"/>
                      <a:pt x="0" y="0"/>
                    </a:cubicBezTo>
                    <a:cubicBezTo>
                      <a:pt x="0" y="1"/>
                      <a:pt x="0" y="1"/>
                      <a:pt x="0" y="1"/>
                    </a:cubicBezTo>
                    <a:cubicBezTo>
                      <a:pt x="2" y="1"/>
                      <a:pt x="2" y="1"/>
                      <a:pt x="2" y="1"/>
                    </a:cubicBezTo>
                    <a:cubicBezTo>
                      <a:pt x="1" y="1"/>
                      <a:pt x="1" y="1"/>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5"/>
              <p:cNvSpPr>
                <a:spLocks noEditPoints="1"/>
              </p:cNvSpPr>
              <p:nvPr/>
            </p:nvSpPr>
            <p:spPr bwMode="auto">
              <a:xfrm>
                <a:off x="-6343647" y="3965572"/>
                <a:ext cx="5591173" cy="4762"/>
              </a:xfrm>
              <a:custGeom>
                <a:avLst/>
                <a:gdLst/>
                <a:ahLst/>
                <a:cxnLst>
                  <a:cxn ang="0">
                    <a:pos x="1" y="0"/>
                  </a:cxn>
                  <a:cxn ang="0">
                    <a:pos x="0" y="0"/>
                  </a:cxn>
                  <a:cxn ang="0">
                    <a:pos x="0" y="1"/>
                  </a:cxn>
                  <a:cxn ang="0">
                    <a:pos x="1" y="1"/>
                  </a:cxn>
                  <a:cxn ang="0">
                    <a:pos x="1" y="0"/>
                  </a:cxn>
                  <a:cxn ang="0">
                    <a:pos x="1488" y="0"/>
                  </a:cxn>
                  <a:cxn ang="0">
                    <a:pos x="1487" y="0"/>
                  </a:cxn>
                  <a:cxn ang="0">
                    <a:pos x="1487" y="1"/>
                  </a:cxn>
                  <a:cxn ang="0">
                    <a:pos x="1488" y="1"/>
                  </a:cxn>
                  <a:cxn ang="0">
                    <a:pos x="1488" y="0"/>
                  </a:cxn>
                </a:cxnLst>
                <a:rect l="0" t="0" r="r" b="b"/>
                <a:pathLst>
                  <a:path w="1488" h="1">
                    <a:moveTo>
                      <a:pt x="1" y="0"/>
                    </a:moveTo>
                    <a:cubicBezTo>
                      <a:pt x="0" y="0"/>
                      <a:pt x="0" y="0"/>
                      <a:pt x="0" y="0"/>
                    </a:cubicBezTo>
                    <a:cubicBezTo>
                      <a:pt x="0" y="1"/>
                      <a:pt x="0" y="1"/>
                      <a:pt x="0" y="1"/>
                    </a:cubicBezTo>
                    <a:cubicBezTo>
                      <a:pt x="1" y="1"/>
                      <a:pt x="1" y="1"/>
                      <a:pt x="1" y="1"/>
                    </a:cubicBezTo>
                    <a:cubicBezTo>
                      <a:pt x="1" y="0"/>
                      <a:pt x="1" y="0"/>
                      <a:pt x="1" y="0"/>
                    </a:cubicBezTo>
                    <a:moveTo>
                      <a:pt x="1488" y="0"/>
                    </a:moveTo>
                    <a:cubicBezTo>
                      <a:pt x="1487" y="0"/>
                      <a:pt x="1487" y="0"/>
                      <a:pt x="1487" y="0"/>
                    </a:cubicBezTo>
                    <a:cubicBezTo>
                      <a:pt x="1487" y="1"/>
                      <a:pt x="1487" y="1"/>
                      <a:pt x="1487" y="1"/>
                    </a:cubicBezTo>
                    <a:cubicBezTo>
                      <a:pt x="1488" y="1"/>
                      <a:pt x="1488" y="1"/>
                      <a:pt x="1488" y="1"/>
                    </a:cubicBezTo>
                    <a:cubicBezTo>
                      <a:pt x="1488" y="0"/>
                      <a:pt x="1488" y="0"/>
                      <a:pt x="1488"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6"/>
              <p:cNvSpPr>
                <a:spLocks noEditPoints="1"/>
              </p:cNvSpPr>
              <p:nvPr/>
            </p:nvSpPr>
            <p:spPr bwMode="auto">
              <a:xfrm>
                <a:off x="-6264273" y="3581397"/>
                <a:ext cx="2073274" cy="4762"/>
              </a:xfrm>
              <a:custGeom>
                <a:avLst/>
                <a:gdLst/>
                <a:ahLst/>
                <a:cxnLst>
                  <a:cxn ang="0">
                    <a:pos x="1" y="0"/>
                  </a:cxn>
                  <a:cxn ang="0">
                    <a:pos x="0" y="0"/>
                  </a:cxn>
                  <a:cxn ang="0">
                    <a:pos x="0" y="1"/>
                  </a:cxn>
                  <a:cxn ang="0">
                    <a:pos x="1" y="1"/>
                  </a:cxn>
                  <a:cxn ang="0">
                    <a:pos x="1" y="0"/>
                  </a:cxn>
                  <a:cxn ang="0">
                    <a:pos x="552" y="0"/>
                  </a:cxn>
                  <a:cxn ang="0">
                    <a:pos x="551" y="0"/>
                  </a:cxn>
                  <a:cxn ang="0">
                    <a:pos x="551" y="1"/>
                  </a:cxn>
                  <a:cxn ang="0">
                    <a:pos x="552" y="1"/>
                  </a:cxn>
                  <a:cxn ang="0">
                    <a:pos x="552" y="0"/>
                  </a:cxn>
                </a:cxnLst>
                <a:rect l="0" t="0" r="r" b="b"/>
                <a:pathLst>
                  <a:path w="552" h="1">
                    <a:moveTo>
                      <a:pt x="1" y="0"/>
                    </a:moveTo>
                    <a:cubicBezTo>
                      <a:pt x="0" y="0"/>
                      <a:pt x="0" y="0"/>
                      <a:pt x="0" y="0"/>
                    </a:cubicBezTo>
                    <a:cubicBezTo>
                      <a:pt x="0" y="1"/>
                      <a:pt x="0" y="1"/>
                      <a:pt x="0" y="1"/>
                    </a:cubicBezTo>
                    <a:cubicBezTo>
                      <a:pt x="1" y="1"/>
                      <a:pt x="1" y="1"/>
                      <a:pt x="1" y="1"/>
                    </a:cubicBezTo>
                    <a:cubicBezTo>
                      <a:pt x="1" y="0"/>
                      <a:pt x="1" y="0"/>
                      <a:pt x="1" y="0"/>
                    </a:cubicBezTo>
                    <a:moveTo>
                      <a:pt x="552" y="0"/>
                    </a:moveTo>
                    <a:cubicBezTo>
                      <a:pt x="551" y="0"/>
                      <a:pt x="551" y="0"/>
                      <a:pt x="551" y="0"/>
                    </a:cubicBezTo>
                    <a:cubicBezTo>
                      <a:pt x="551" y="0"/>
                      <a:pt x="551" y="0"/>
                      <a:pt x="551" y="1"/>
                    </a:cubicBezTo>
                    <a:cubicBezTo>
                      <a:pt x="552" y="1"/>
                      <a:pt x="552" y="1"/>
                      <a:pt x="552" y="1"/>
                    </a:cubicBezTo>
                    <a:cubicBezTo>
                      <a:pt x="552" y="0"/>
                      <a:pt x="552" y="0"/>
                      <a:pt x="55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67"/>
              <p:cNvSpPr>
                <a:spLocks noEditPoints="1"/>
              </p:cNvSpPr>
              <p:nvPr/>
            </p:nvSpPr>
            <p:spPr bwMode="auto">
              <a:xfrm>
                <a:off x="-4078287" y="3581397"/>
                <a:ext cx="3182937" cy="4762"/>
              </a:xfrm>
              <a:custGeom>
                <a:avLst/>
                <a:gdLst/>
                <a:ahLst/>
                <a:cxnLst>
                  <a:cxn ang="0">
                    <a:pos x="1" y="0"/>
                  </a:cxn>
                  <a:cxn ang="0">
                    <a:pos x="0" y="0"/>
                  </a:cxn>
                  <a:cxn ang="0">
                    <a:pos x="0" y="1"/>
                  </a:cxn>
                  <a:cxn ang="0">
                    <a:pos x="1" y="1"/>
                  </a:cxn>
                  <a:cxn ang="0">
                    <a:pos x="1" y="0"/>
                  </a:cxn>
                  <a:cxn ang="0">
                    <a:pos x="847" y="0"/>
                  </a:cxn>
                  <a:cxn ang="0">
                    <a:pos x="846" y="0"/>
                  </a:cxn>
                  <a:cxn ang="0">
                    <a:pos x="846" y="1"/>
                  </a:cxn>
                  <a:cxn ang="0">
                    <a:pos x="847" y="1"/>
                  </a:cxn>
                  <a:cxn ang="0">
                    <a:pos x="847" y="0"/>
                  </a:cxn>
                </a:cxnLst>
                <a:rect l="0" t="0" r="r" b="b"/>
                <a:pathLst>
                  <a:path w="847" h="1">
                    <a:moveTo>
                      <a:pt x="1" y="0"/>
                    </a:moveTo>
                    <a:cubicBezTo>
                      <a:pt x="0" y="0"/>
                      <a:pt x="0" y="0"/>
                      <a:pt x="0" y="0"/>
                    </a:cubicBezTo>
                    <a:cubicBezTo>
                      <a:pt x="0" y="1"/>
                      <a:pt x="0" y="1"/>
                      <a:pt x="0" y="1"/>
                    </a:cubicBezTo>
                    <a:cubicBezTo>
                      <a:pt x="1" y="1"/>
                      <a:pt x="1" y="1"/>
                      <a:pt x="1" y="1"/>
                    </a:cubicBezTo>
                    <a:cubicBezTo>
                      <a:pt x="1" y="0"/>
                      <a:pt x="1" y="0"/>
                      <a:pt x="1" y="0"/>
                    </a:cubicBezTo>
                    <a:moveTo>
                      <a:pt x="847" y="0"/>
                    </a:moveTo>
                    <a:cubicBezTo>
                      <a:pt x="846" y="0"/>
                      <a:pt x="846" y="0"/>
                      <a:pt x="846" y="0"/>
                    </a:cubicBezTo>
                    <a:cubicBezTo>
                      <a:pt x="846" y="0"/>
                      <a:pt x="846" y="0"/>
                      <a:pt x="846" y="1"/>
                    </a:cubicBezTo>
                    <a:cubicBezTo>
                      <a:pt x="847" y="1"/>
                      <a:pt x="847" y="1"/>
                      <a:pt x="847" y="1"/>
                    </a:cubicBezTo>
                    <a:cubicBezTo>
                      <a:pt x="847" y="0"/>
                      <a:pt x="847" y="0"/>
                      <a:pt x="847"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68"/>
              <p:cNvSpPr>
                <a:spLocks/>
              </p:cNvSpPr>
              <p:nvPr/>
            </p:nvSpPr>
            <p:spPr bwMode="auto">
              <a:xfrm>
                <a:off x="-3833811" y="4089396"/>
                <a:ext cx="3175" cy="1587"/>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69"/>
              <p:cNvSpPr>
                <a:spLocks/>
              </p:cNvSpPr>
              <p:nvPr/>
            </p:nvSpPr>
            <p:spPr bwMode="auto">
              <a:xfrm>
                <a:off x="-2270125" y="4044946"/>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70"/>
              <p:cNvSpPr>
                <a:spLocks/>
              </p:cNvSpPr>
              <p:nvPr/>
            </p:nvSpPr>
            <p:spPr bwMode="auto">
              <a:xfrm>
                <a:off x="-1301749" y="3146422"/>
                <a:ext cx="7937" cy="3175"/>
              </a:xfrm>
              <a:custGeom>
                <a:avLst/>
                <a:gdLst/>
                <a:ahLst/>
                <a:cxnLst>
                  <a:cxn ang="0">
                    <a:pos x="1" y="0"/>
                  </a:cxn>
                  <a:cxn ang="0">
                    <a:pos x="0" y="0"/>
                  </a:cxn>
                  <a:cxn ang="0">
                    <a:pos x="0" y="1"/>
                  </a:cxn>
                  <a:cxn ang="0">
                    <a:pos x="1" y="1"/>
                  </a:cxn>
                  <a:cxn ang="0">
                    <a:pos x="1" y="1"/>
                  </a:cxn>
                  <a:cxn ang="0">
                    <a:pos x="2" y="1"/>
                  </a:cxn>
                  <a:cxn ang="0">
                    <a:pos x="1" y="0"/>
                  </a:cxn>
                </a:cxnLst>
                <a:rect l="0" t="0" r="r" b="b"/>
                <a:pathLst>
                  <a:path w="2" h="1">
                    <a:moveTo>
                      <a:pt x="1" y="0"/>
                    </a:moveTo>
                    <a:cubicBezTo>
                      <a:pt x="0" y="0"/>
                      <a:pt x="0" y="0"/>
                      <a:pt x="0" y="0"/>
                    </a:cubicBezTo>
                    <a:cubicBezTo>
                      <a:pt x="0" y="1"/>
                      <a:pt x="0" y="1"/>
                      <a:pt x="0" y="1"/>
                    </a:cubicBezTo>
                    <a:cubicBezTo>
                      <a:pt x="1" y="1"/>
                      <a:pt x="1" y="1"/>
                      <a:pt x="1" y="1"/>
                    </a:cubicBezTo>
                    <a:cubicBezTo>
                      <a:pt x="1" y="1"/>
                      <a:pt x="1" y="1"/>
                      <a:pt x="1" y="1"/>
                    </a:cubicBezTo>
                    <a:cubicBezTo>
                      <a:pt x="2" y="1"/>
                      <a:pt x="2" y="1"/>
                      <a:pt x="2" y="1"/>
                    </a:cubicBezTo>
                    <a:cubicBezTo>
                      <a:pt x="1" y="1"/>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71"/>
              <p:cNvSpPr>
                <a:spLocks/>
              </p:cNvSpPr>
              <p:nvPr/>
            </p:nvSpPr>
            <p:spPr bwMode="auto">
              <a:xfrm>
                <a:off x="-4138612" y="3890960"/>
                <a:ext cx="7937" cy="3175"/>
              </a:xfrm>
              <a:custGeom>
                <a:avLst/>
                <a:gdLst/>
                <a:ahLst/>
                <a:cxnLst>
                  <a:cxn ang="0">
                    <a:pos x="2" y="0"/>
                  </a:cxn>
                  <a:cxn ang="0">
                    <a:pos x="0" y="1"/>
                  </a:cxn>
                  <a:cxn ang="0">
                    <a:pos x="2" y="1"/>
                  </a:cxn>
                  <a:cxn ang="0">
                    <a:pos x="2" y="0"/>
                  </a:cxn>
                  <a:cxn ang="0">
                    <a:pos x="2" y="0"/>
                  </a:cxn>
                </a:cxnLst>
                <a:rect l="0" t="0" r="r" b="b"/>
                <a:pathLst>
                  <a:path w="2" h="1">
                    <a:moveTo>
                      <a:pt x="2" y="0"/>
                    </a:moveTo>
                    <a:cubicBezTo>
                      <a:pt x="0" y="1"/>
                      <a:pt x="0" y="1"/>
                      <a:pt x="0" y="1"/>
                    </a:cubicBezTo>
                    <a:cubicBezTo>
                      <a:pt x="2" y="1"/>
                      <a:pt x="2" y="1"/>
                      <a:pt x="2" y="1"/>
                    </a:cubicBezTo>
                    <a:cubicBezTo>
                      <a:pt x="2" y="0"/>
                      <a:pt x="2" y="0"/>
                      <a:pt x="2" y="0"/>
                    </a:cubicBezTo>
                    <a:cubicBezTo>
                      <a:pt x="2" y="0"/>
                      <a:pt x="2" y="0"/>
                      <a:pt x="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72"/>
              <p:cNvSpPr>
                <a:spLocks/>
              </p:cNvSpPr>
              <p:nvPr/>
            </p:nvSpPr>
            <p:spPr bwMode="auto">
              <a:xfrm>
                <a:off x="-5076823" y="4003671"/>
                <a:ext cx="3175" cy="1587"/>
              </a:xfrm>
              <a:custGeom>
                <a:avLst/>
                <a:gdLst/>
                <a:ahLst/>
                <a:cxnLst>
                  <a:cxn ang="0">
                    <a:pos x="2" y="0"/>
                  </a:cxn>
                  <a:cxn ang="0">
                    <a:pos x="0" y="0"/>
                  </a:cxn>
                  <a:cxn ang="0">
                    <a:pos x="0" y="0"/>
                  </a:cxn>
                  <a:cxn ang="0">
                    <a:pos x="2" y="0"/>
                  </a:cxn>
                  <a:cxn ang="0">
                    <a:pos x="2" y="0"/>
                  </a:cxn>
                  <a:cxn ang="0">
                    <a:pos x="2" y="0"/>
                  </a:cxn>
                </a:cxnLst>
                <a:rect l="0" t="0" r="r" b="b"/>
                <a:pathLst>
                  <a:path w="2">
                    <a:moveTo>
                      <a:pt x="2" y="0"/>
                    </a:moveTo>
                    <a:lnTo>
                      <a:pt x="0" y="0"/>
                    </a:lnTo>
                    <a:lnTo>
                      <a:pt x="0" y="0"/>
                    </a:lnTo>
                    <a:lnTo>
                      <a:pt x="2" y="0"/>
                    </a:lnTo>
                    <a:lnTo>
                      <a:pt x="2" y="0"/>
                    </a:lnTo>
                    <a:lnTo>
                      <a:pt x="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73"/>
              <p:cNvSpPr>
                <a:spLocks/>
              </p:cNvSpPr>
              <p:nvPr/>
            </p:nvSpPr>
            <p:spPr bwMode="auto">
              <a:xfrm>
                <a:off x="-4529137" y="2784471"/>
                <a:ext cx="7937" cy="3175"/>
              </a:xfrm>
              <a:custGeom>
                <a:avLst/>
                <a:gdLst/>
                <a:ahLst/>
                <a:cxnLst>
                  <a:cxn ang="0">
                    <a:pos x="0" y="0"/>
                  </a:cxn>
                  <a:cxn ang="0">
                    <a:pos x="1" y="0"/>
                  </a:cxn>
                  <a:cxn ang="0">
                    <a:pos x="2" y="0"/>
                  </a:cxn>
                  <a:cxn ang="0">
                    <a:pos x="2" y="1"/>
                  </a:cxn>
                  <a:cxn ang="0">
                    <a:pos x="2" y="0"/>
                  </a:cxn>
                  <a:cxn ang="0">
                    <a:pos x="2" y="0"/>
                  </a:cxn>
                  <a:cxn ang="0">
                    <a:pos x="0" y="0"/>
                  </a:cxn>
                </a:cxnLst>
                <a:rect l="0" t="0" r="r" b="b"/>
                <a:pathLst>
                  <a:path w="2" h="1">
                    <a:moveTo>
                      <a:pt x="0" y="0"/>
                    </a:moveTo>
                    <a:cubicBezTo>
                      <a:pt x="1" y="0"/>
                      <a:pt x="1" y="0"/>
                      <a:pt x="1" y="0"/>
                    </a:cubicBezTo>
                    <a:cubicBezTo>
                      <a:pt x="2" y="0"/>
                      <a:pt x="2" y="0"/>
                      <a:pt x="2" y="0"/>
                    </a:cubicBezTo>
                    <a:cubicBezTo>
                      <a:pt x="2" y="1"/>
                      <a:pt x="2" y="1"/>
                      <a:pt x="2" y="1"/>
                    </a:cubicBezTo>
                    <a:cubicBezTo>
                      <a:pt x="2" y="0"/>
                      <a:pt x="2" y="0"/>
                      <a:pt x="2" y="0"/>
                    </a:cubicBezTo>
                    <a:cubicBezTo>
                      <a:pt x="2" y="0"/>
                      <a:pt x="2" y="0"/>
                      <a:pt x="2"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74"/>
              <p:cNvSpPr>
                <a:spLocks/>
              </p:cNvSpPr>
              <p:nvPr/>
            </p:nvSpPr>
            <p:spPr bwMode="auto">
              <a:xfrm>
                <a:off x="-4524373" y="2784471"/>
                <a:ext cx="3175" cy="3175"/>
              </a:xfrm>
              <a:custGeom>
                <a:avLst/>
                <a:gdLst/>
                <a:ahLst/>
                <a:cxnLst>
                  <a:cxn ang="0">
                    <a:pos x="1" y="0"/>
                  </a:cxn>
                  <a:cxn ang="0">
                    <a:pos x="0" y="0"/>
                  </a:cxn>
                  <a:cxn ang="0">
                    <a:pos x="0" y="1"/>
                  </a:cxn>
                  <a:cxn ang="0">
                    <a:pos x="1" y="1"/>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75"/>
              <p:cNvSpPr>
                <a:spLocks/>
              </p:cNvSpPr>
              <p:nvPr/>
            </p:nvSpPr>
            <p:spPr bwMode="auto">
              <a:xfrm>
                <a:off x="-4341811" y="2784471"/>
                <a:ext cx="4762" cy="3175"/>
              </a:xfrm>
              <a:custGeom>
                <a:avLst/>
                <a:gdLst/>
                <a:ahLst/>
                <a:cxnLst>
                  <a:cxn ang="0">
                    <a:pos x="0" y="0"/>
                  </a:cxn>
                  <a:cxn ang="0">
                    <a:pos x="0" y="1"/>
                  </a:cxn>
                  <a:cxn ang="0">
                    <a:pos x="1" y="0"/>
                  </a:cxn>
                  <a:cxn ang="0">
                    <a:pos x="1" y="0"/>
                  </a:cxn>
                  <a:cxn ang="0">
                    <a:pos x="0" y="0"/>
                  </a:cxn>
                </a:cxnLst>
                <a:rect l="0" t="0" r="r" b="b"/>
                <a:pathLst>
                  <a:path w="1" h="1">
                    <a:moveTo>
                      <a:pt x="0" y="0"/>
                    </a:moveTo>
                    <a:cubicBezTo>
                      <a:pt x="0" y="1"/>
                      <a:pt x="0" y="1"/>
                      <a:pt x="0" y="1"/>
                    </a:cubicBezTo>
                    <a:cubicBezTo>
                      <a:pt x="1" y="0"/>
                      <a:pt x="1" y="0"/>
                      <a:pt x="1" y="0"/>
                    </a:cubicBezTo>
                    <a:cubicBezTo>
                      <a:pt x="1" y="0"/>
                      <a:pt x="1" y="0"/>
                      <a:pt x="1" y="0"/>
                    </a:cubicBezTo>
                    <a:cubicBezTo>
                      <a:pt x="0" y="0"/>
                      <a:pt x="0" y="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76"/>
              <p:cNvSpPr>
                <a:spLocks noEditPoints="1"/>
              </p:cNvSpPr>
              <p:nvPr/>
            </p:nvSpPr>
            <p:spPr bwMode="auto">
              <a:xfrm>
                <a:off x="-6035672" y="3149597"/>
                <a:ext cx="1660524" cy="3175"/>
              </a:xfrm>
              <a:custGeom>
                <a:avLst/>
                <a:gdLst/>
                <a:ahLst/>
                <a:cxnLst>
                  <a:cxn ang="0">
                    <a:pos x="2" y="0"/>
                  </a:cxn>
                  <a:cxn ang="0">
                    <a:pos x="0" y="0"/>
                  </a:cxn>
                  <a:cxn ang="0">
                    <a:pos x="0" y="1"/>
                  </a:cxn>
                  <a:cxn ang="0">
                    <a:pos x="1" y="1"/>
                  </a:cxn>
                  <a:cxn ang="0">
                    <a:pos x="1" y="0"/>
                  </a:cxn>
                  <a:cxn ang="0">
                    <a:pos x="2" y="0"/>
                  </a:cxn>
                  <a:cxn ang="0">
                    <a:pos x="442" y="0"/>
                  </a:cxn>
                  <a:cxn ang="0">
                    <a:pos x="442" y="0"/>
                  </a:cxn>
                  <a:cxn ang="0">
                    <a:pos x="442" y="1"/>
                  </a:cxn>
                  <a:cxn ang="0">
                    <a:pos x="442" y="1"/>
                  </a:cxn>
                  <a:cxn ang="0">
                    <a:pos x="442" y="0"/>
                  </a:cxn>
                </a:cxnLst>
                <a:rect l="0" t="0" r="r" b="b"/>
                <a:pathLst>
                  <a:path w="442" h="1">
                    <a:moveTo>
                      <a:pt x="2" y="0"/>
                    </a:moveTo>
                    <a:cubicBezTo>
                      <a:pt x="0" y="0"/>
                      <a:pt x="0" y="0"/>
                      <a:pt x="0" y="0"/>
                    </a:cubicBezTo>
                    <a:cubicBezTo>
                      <a:pt x="0" y="1"/>
                      <a:pt x="0" y="1"/>
                      <a:pt x="0" y="1"/>
                    </a:cubicBezTo>
                    <a:cubicBezTo>
                      <a:pt x="1" y="1"/>
                      <a:pt x="1" y="1"/>
                      <a:pt x="1" y="1"/>
                    </a:cubicBezTo>
                    <a:cubicBezTo>
                      <a:pt x="1" y="0"/>
                      <a:pt x="1" y="0"/>
                      <a:pt x="1" y="0"/>
                    </a:cubicBezTo>
                    <a:cubicBezTo>
                      <a:pt x="2" y="0"/>
                      <a:pt x="2" y="0"/>
                      <a:pt x="2" y="0"/>
                    </a:cubicBezTo>
                    <a:moveTo>
                      <a:pt x="442" y="0"/>
                    </a:moveTo>
                    <a:cubicBezTo>
                      <a:pt x="442" y="0"/>
                      <a:pt x="442" y="0"/>
                      <a:pt x="442" y="0"/>
                    </a:cubicBezTo>
                    <a:cubicBezTo>
                      <a:pt x="442" y="0"/>
                      <a:pt x="442" y="0"/>
                      <a:pt x="442" y="1"/>
                    </a:cubicBezTo>
                    <a:cubicBezTo>
                      <a:pt x="442" y="1"/>
                      <a:pt x="442" y="1"/>
                      <a:pt x="442" y="1"/>
                    </a:cubicBezTo>
                    <a:cubicBezTo>
                      <a:pt x="442" y="0"/>
                      <a:pt x="442" y="0"/>
                      <a:pt x="442"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277"/>
              <p:cNvSpPr>
                <a:spLocks/>
              </p:cNvSpPr>
              <p:nvPr/>
            </p:nvSpPr>
            <p:spPr bwMode="auto">
              <a:xfrm>
                <a:off x="-1304924" y="3149597"/>
                <a:ext cx="7937" cy="3175"/>
              </a:xfrm>
              <a:custGeom>
                <a:avLst/>
                <a:gdLst/>
                <a:ahLst/>
                <a:cxnLst>
                  <a:cxn ang="0">
                    <a:pos x="1" y="0"/>
                  </a:cxn>
                  <a:cxn ang="0">
                    <a:pos x="0" y="0"/>
                  </a:cxn>
                  <a:cxn ang="0">
                    <a:pos x="1" y="1"/>
                  </a:cxn>
                  <a:cxn ang="0">
                    <a:pos x="2" y="1"/>
                  </a:cxn>
                  <a:cxn ang="0">
                    <a:pos x="2" y="0"/>
                  </a:cxn>
                  <a:cxn ang="0">
                    <a:pos x="2" y="0"/>
                  </a:cxn>
                  <a:cxn ang="0">
                    <a:pos x="1" y="0"/>
                  </a:cxn>
                </a:cxnLst>
                <a:rect l="0" t="0" r="r" b="b"/>
                <a:pathLst>
                  <a:path w="2" h="1">
                    <a:moveTo>
                      <a:pt x="1" y="0"/>
                    </a:moveTo>
                    <a:cubicBezTo>
                      <a:pt x="0" y="0"/>
                      <a:pt x="0" y="0"/>
                      <a:pt x="0" y="0"/>
                    </a:cubicBezTo>
                    <a:cubicBezTo>
                      <a:pt x="1" y="1"/>
                      <a:pt x="1" y="1"/>
                      <a:pt x="1" y="1"/>
                    </a:cubicBezTo>
                    <a:cubicBezTo>
                      <a:pt x="2" y="1"/>
                      <a:pt x="2" y="1"/>
                      <a:pt x="2" y="1"/>
                    </a:cubicBezTo>
                    <a:cubicBezTo>
                      <a:pt x="2" y="0"/>
                      <a:pt x="2" y="0"/>
                      <a:pt x="2" y="0"/>
                    </a:cubicBezTo>
                    <a:cubicBezTo>
                      <a:pt x="2" y="0"/>
                      <a:pt x="2" y="0"/>
                      <a:pt x="2" y="0"/>
                    </a:cubicBezTo>
                    <a:cubicBezTo>
                      <a:pt x="2" y="0"/>
                      <a:pt x="2"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78"/>
              <p:cNvSpPr>
                <a:spLocks/>
              </p:cNvSpPr>
              <p:nvPr/>
            </p:nvSpPr>
            <p:spPr bwMode="auto">
              <a:xfrm>
                <a:off x="-1301749" y="3149597"/>
                <a:ext cx="4762" cy="1587"/>
              </a:xfrm>
              <a:custGeom>
                <a:avLst/>
                <a:gdLst/>
                <a:ahLst/>
                <a:cxnLst>
                  <a:cxn ang="0">
                    <a:pos x="1" y="0"/>
                  </a:cxn>
                  <a:cxn ang="0">
                    <a:pos x="0" y="0"/>
                  </a:cxn>
                  <a:cxn ang="0">
                    <a:pos x="1" y="0"/>
                  </a:cxn>
                  <a:cxn ang="0">
                    <a:pos x="1" y="0"/>
                  </a:cxn>
                  <a:cxn ang="0">
                    <a:pos x="1"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79"/>
              <p:cNvSpPr>
                <a:spLocks/>
              </p:cNvSpPr>
              <p:nvPr/>
            </p:nvSpPr>
            <p:spPr bwMode="auto">
              <a:xfrm>
                <a:off x="-3871911" y="3149597"/>
                <a:ext cx="4762" cy="3175"/>
              </a:xfrm>
              <a:custGeom>
                <a:avLst/>
                <a:gdLst/>
                <a:ahLst/>
                <a:cxnLst>
                  <a:cxn ang="0">
                    <a:pos x="1" y="0"/>
                  </a:cxn>
                  <a:cxn ang="0">
                    <a:pos x="0" y="0"/>
                  </a:cxn>
                  <a:cxn ang="0">
                    <a:pos x="0" y="1"/>
                  </a:cxn>
                  <a:cxn ang="0">
                    <a:pos x="1" y="1"/>
                  </a:cxn>
                  <a:cxn ang="0">
                    <a:pos x="1" y="0"/>
                  </a:cxn>
                  <a:cxn ang="0">
                    <a:pos x="1" y="0"/>
                  </a:cxn>
                </a:cxnLst>
                <a:rect l="0" t="0" r="r" b="b"/>
                <a:pathLst>
                  <a:path w="1" h="1">
                    <a:moveTo>
                      <a:pt x="1" y="0"/>
                    </a:moveTo>
                    <a:cubicBezTo>
                      <a:pt x="0" y="0"/>
                      <a:pt x="0" y="0"/>
                      <a:pt x="0" y="0"/>
                    </a:cubicBezTo>
                    <a:cubicBezTo>
                      <a:pt x="0" y="1"/>
                      <a:pt x="0" y="1"/>
                      <a:pt x="0" y="1"/>
                    </a:cubicBezTo>
                    <a:cubicBezTo>
                      <a:pt x="1" y="1"/>
                      <a:pt x="1" y="1"/>
                      <a:pt x="1" y="1"/>
                    </a:cubicBezTo>
                    <a:cubicBezTo>
                      <a:pt x="1" y="0"/>
                      <a:pt x="1" y="0"/>
                      <a:pt x="1" y="0"/>
                    </a:cubicBezTo>
                    <a:cubicBezTo>
                      <a:pt x="1" y="0"/>
                      <a:pt x="1" y="0"/>
                      <a:pt x="1"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280"/>
              <p:cNvSpPr>
                <a:spLocks/>
              </p:cNvSpPr>
              <p:nvPr/>
            </p:nvSpPr>
            <p:spPr bwMode="auto">
              <a:xfrm>
                <a:off x="-5675310" y="2592385"/>
                <a:ext cx="1612899" cy="2509835"/>
              </a:xfrm>
              <a:custGeom>
                <a:avLst/>
                <a:gdLst/>
                <a:ahLst/>
                <a:cxnLst>
                  <a:cxn ang="0">
                    <a:pos x="104" y="6"/>
                  </a:cxn>
                  <a:cxn ang="0">
                    <a:pos x="177" y="34"/>
                  </a:cxn>
                  <a:cxn ang="0">
                    <a:pos x="216" y="87"/>
                  </a:cxn>
                  <a:cxn ang="0">
                    <a:pos x="211" y="41"/>
                  </a:cxn>
                  <a:cxn ang="0">
                    <a:pos x="238" y="57"/>
                  </a:cxn>
                  <a:cxn ang="0">
                    <a:pos x="242" y="47"/>
                  </a:cxn>
                  <a:cxn ang="0">
                    <a:pos x="276" y="86"/>
                  </a:cxn>
                  <a:cxn ang="0">
                    <a:pos x="257" y="108"/>
                  </a:cxn>
                  <a:cxn ang="0">
                    <a:pos x="269" y="119"/>
                  </a:cxn>
                  <a:cxn ang="0">
                    <a:pos x="236" y="155"/>
                  </a:cxn>
                  <a:cxn ang="0">
                    <a:pos x="229" y="230"/>
                  </a:cxn>
                  <a:cxn ang="0">
                    <a:pos x="230" y="230"/>
                  </a:cxn>
                  <a:cxn ang="0">
                    <a:pos x="225" y="221"/>
                  </a:cxn>
                  <a:cxn ang="0">
                    <a:pos x="177" y="269"/>
                  </a:cxn>
                  <a:cxn ang="0">
                    <a:pos x="201" y="277"/>
                  </a:cxn>
                  <a:cxn ang="0">
                    <a:pos x="215" y="282"/>
                  </a:cxn>
                  <a:cxn ang="0">
                    <a:pos x="225" y="313"/>
                  </a:cxn>
                  <a:cxn ang="0">
                    <a:pos x="319" y="323"/>
                  </a:cxn>
                  <a:cxn ang="0">
                    <a:pos x="378" y="381"/>
                  </a:cxn>
                  <a:cxn ang="0">
                    <a:pos x="301" y="662"/>
                  </a:cxn>
                  <a:cxn ang="0">
                    <a:pos x="303" y="663"/>
                  </a:cxn>
                  <a:cxn ang="0">
                    <a:pos x="303" y="663"/>
                  </a:cxn>
                  <a:cxn ang="0">
                    <a:pos x="250" y="346"/>
                  </a:cxn>
                  <a:cxn ang="0">
                    <a:pos x="203" y="293"/>
                  </a:cxn>
                  <a:cxn ang="0">
                    <a:pos x="112" y="200"/>
                  </a:cxn>
                  <a:cxn ang="0">
                    <a:pos x="118" y="241"/>
                  </a:cxn>
                  <a:cxn ang="0">
                    <a:pos x="117" y="239"/>
                  </a:cxn>
                  <a:cxn ang="0">
                    <a:pos x="120" y="239"/>
                  </a:cxn>
                  <a:cxn ang="0">
                    <a:pos x="63" y="48"/>
                  </a:cxn>
                  <a:cxn ang="0">
                    <a:pos x="3" y="64"/>
                  </a:cxn>
                  <a:cxn ang="0">
                    <a:pos x="5" y="65"/>
                  </a:cxn>
                  <a:cxn ang="0">
                    <a:pos x="9" y="43"/>
                  </a:cxn>
                  <a:cxn ang="0">
                    <a:pos x="6" y="35"/>
                  </a:cxn>
                  <a:cxn ang="0">
                    <a:pos x="0" y="65"/>
                  </a:cxn>
                  <a:cxn ang="0">
                    <a:pos x="66" y="52"/>
                  </a:cxn>
                  <a:cxn ang="0">
                    <a:pos x="117" y="243"/>
                  </a:cxn>
                  <a:cxn ang="0">
                    <a:pos x="110" y="201"/>
                  </a:cxn>
                  <a:cxn ang="0">
                    <a:pos x="109" y="201"/>
                  </a:cxn>
                  <a:cxn ang="0">
                    <a:pos x="129" y="238"/>
                  </a:cxn>
                  <a:cxn ang="0">
                    <a:pos x="218" y="323"/>
                  </a:cxn>
                  <a:cxn ang="0">
                    <a:pos x="237" y="397"/>
                  </a:cxn>
                  <a:cxn ang="0">
                    <a:pos x="306" y="662"/>
                  </a:cxn>
                  <a:cxn ang="0">
                    <a:pos x="378" y="377"/>
                  </a:cxn>
                  <a:cxn ang="0">
                    <a:pos x="320" y="319"/>
                  </a:cxn>
                  <a:cxn ang="0">
                    <a:pos x="229" y="311"/>
                  </a:cxn>
                  <a:cxn ang="0">
                    <a:pos x="211" y="280"/>
                  </a:cxn>
                  <a:cxn ang="0">
                    <a:pos x="192" y="260"/>
                  </a:cxn>
                  <a:cxn ang="0">
                    <a:pos x="216" y="212"/>
                  </a:cxn>
                  <a:cxn ang="0">
                    <a:pos x="233" y="219"/>
                  </a:cxn>
                  <a:cxn ang="0">
                    <a:pos x="261" y="123"/>
                  </a:cxn>
                  <a:cxn ang="0">
                    <a:pos x="254" y="105"/>
                  </a:cxn>
                  <a:cxn ang="0">
                    <a:pos x="255" y="106"/>
                  </a:cxn>
                  <a:cxn ang="0">
                    <a:pos x="242" y="43"/>
                  </a:cxn>
                  <a:cxn ang="0">
                    <a:pos x="207" y="44"/>
                  </a:cxn>
                  <a:cxn ang="0">
                    <a:pos x="213" y="88"/>
                  </a:cxn>
                  <a:cxn ang="0">
                    <a:pos x="214" y="89"/>
                  </a:cxn>
                  <a:cxn ang="0">
                    <a:pos x="177" y="47"/>
                  </a:cxn>
                  <a:cxn ang="0">
                    <a:pos x="108" y="1"/>
                  </a:cxn>
                  <a:cxn ang="0">
                    <a:pos x="38" y="6"/>
                  </a:cxn>
                </a:cxnLst>
                <a:rect l="0" t="0" r="r" b="b"/>
                <a:pathLst>
                  <a:path w="429" h="667">
                    <a:moveTo>
                      <a:pt x="38" y="6"/>
                    </a:moveTo>
                    <a:cubicBezTo>
                      <a:pt x="40" y="7"/>
                      <a:pt x="40" y="7"/>
                      <a:pt x="40" y="7"/>
                    </a:cubicBezTo>
                    <a:cubicBezTo>
                      <a:pt x="40" y="7"/>
                      <a:pt x="42" y="6"/>
                      <a:pt x="43" y="5"/>
                    </a:cubicBezTo>
                    <a:cubicBezTo>
                      <a:pt x="45" y="4"/>
                      <a:pt x="46" y="4"/>
                      <a:pt x="47" y="4"/>
                    </a:cubicBezTo>
                    <a:cubicBezTo>
                      <a:pt x="72" y="4"/>
                      <a:pt x="72" y="4"/>
                      <a:pt x="72" y="4"/>
                    </a:cubicBezTo>
                    <a:cubicBezTo>
                      <a:pt x="73" y="4"/>
                      <a:pt x="75" y="4"/>
                      <a:pt x="76" y="5"/>
                    </a:cubicBezTo>
                    <a:cubicBezTo>
                      <a:pt x="78" y="5"/>
                      <a:pt x="79" y="6"/>
                      <a:pt x="80" y="7"/>
                    </a:cubicBezTo>
                    <a:cubicBezTo>
                      <a:pt x="86" y="10"/>
                      <a:pt x="86" y="10"/>
                      <a:pt x="86" y="10"/>
                    </a:cubicBezTo>
                    <a:cubicBezTo>
                      <a:pt x="87" y="11"/>
                      <a:pt x="89" y="12"/>
                      <a:pt x="91" y="12"/>
                    </a:cubicBezTo>
                    <a:cubicBezTo>
                      <a:pt x="93" y="12"/>
                      <a:pt x="95" y="11"/>
                      <a:pt x="97" y="10"/>
                    </a:cubicBezTo>
                    <a:cubicBezTo>
                      <a:pt x="100" y="8"/>
                      <a:pt x="100" y="8"/>
                      <a:pt x="100" y="8"/>
                    </a:cubicBezTo>
                    <a:cubicBezTo>
                      <a:pt x="101" y="7"/>
                      <a:pt x="103" y="6"/>
                      <a:pt x="104" y="6"/>
                    </a:cubicBezTo>
                    <a:cubicBezTo>
                      <a:pt x="106" y="5"/>
                      <a:pt x="107" y="5"/>
                      <a:pt x="108" y="5"/>
                    </a:cubicBezTo>
                    <a:cubicBezTo>
                      <a:pt x="116" y="5"/>
                      <a:pt x="116" y="5"/>
                      <a:pt x="116" y="5"/>
                    </a:cubicBezTo>
                    <a:cubicBezTo>
                      <a:pt x="117" y="5"/>
                      <a:pt x="119" y="5"/>
                      <a:pt x="120" y="6"/>
                    </a:cubicBezTo>
                    <a:cubicBezTo>
                      <a:pt x="122" y="7"/>
                      <a:pt x="123" y="8"/>
                      <a:pt x="124" y="8"/>
                    </a:cubicBezTo>
                    <a:cubicBezTo>
                      <a:pt x="132" y="16"/>
                      <a:pt x="132" y="16"/>
                      <a:pt x="132" y="16"/>
                    </a:cubicBezTo>
                    <a:cubicBezTo>
                      <a:pt x="133" y="17"/>
                      <a:pt x="135" y="18"/>
                      <a:pt x="137" y="18"/>
                    </a:cubicBezTo>
                    <a:cubicBezTo>
                      <a:pt x="139" y="18"/>
                      <a:pt x="141" y="17"/>
                      <a:pt x="143" y="15"/>
                    </a:cubicBezTo>
                    <a:cubicBezTo>
                      <a:pt x="144" y="14"/>
                      <a:pt x="145" y="13"/>
                      <a:pt x="147" y="13"/>
                    </a:cubicBezTo>
                    <a:cubicBezTo>
                      <a:pt x="148" y="13"/>
                      <a:pt x="148" y="13"/>
                      <a:pt x="148" y="13"/>
                    </a:cubicBezTo>
                    <a:cubicBezTo>
                      <a:pt x="175" y="28"/>
                      <a:pt x="175" y="28"/>
                      <a:pt x="175" y="28"/>
                    </a:cubicBezTo>
                    <a:cubicBezTo>
                      <a:pt x="176" y="29"/>
                      <a:pt x="177" y="30"/>
                      <a:pt x="177" y="32"/>
                    </a:cubicBezTo>
                    <a:cubicBezTo>
                      <a:pt x="177" y="33"/>
                      <a:pt x="177" y="34"/>
                      <a:pt x="177" y="34"/>
                    </a:cubicBezTo>
                    <a:cubicBezTo>
                      <a:pt x="173" y="46"/>
                      <a:pt x="173" y="46"/>
                      <a:pt x="173" y="46"/>
                    </a:cubicBezTo>
                    <a:cubicBezTo>
                      <a:pt x="172" y="47"/>
                      <a:pt x="172" y="48"/>
                      <a:pt x="172" y="49"/>
                    </a:cubicBezTo>
                    <a:cubicBezTo>
                      <a:pt x="172" y="53"/>
                      <a:pt x="173" y="56"/>
                      <a:pt x="176" y="57"/>
                    </a:cubicBezTo>
                    <a:cubicBezTo>
                      <a:pt x="198" y="72"/>
                      <a:pt x="198" y="72"/>
                      <a:pt x="198" y="72"/>
                    </a:cubicBezTo>
                    <a:cubicBezTo>
                      <a:pt x="200" y="73"/>
                      <a:pt x="203" y="77"/>
                      <a:pt x="204" y="79"/>
                    </a:cubicBezTo>
                    <a:cubicBezTo>
                      <a:pt x="210" y="90"/>
                      <a:pt x="210" y="90"/>
                      <a:pt x="210" y="90"/>
                    </a:cubicBezTo>
                    <a:cubicBezTo>
                      <a:pt x="210" y="90"/>
                      <a:pt x="210" y="91"/>
                      <a:pt x="211" y="91"/>
                    </a:cubicBezTo>
                    <a:cubicBezTo>
                      <a:pt x="211" y="92"/>
                      <a:pt x="211" y="92"/>
                      <a:pt x="212" y="92"/>
                    </a:cubicBezTo>
                    <a:cubicBezTo>
                      <a:pt x="213" y="93"/>
                      <a:pt x="213" y="93"/>
                      <a:pt x="213" y="93"/>
                    </a:cubicBezTo>
                    <a:cubicBezTo>
                      <a:pt x="214" y="93"/>
                      <a:pt x="215" y="92"/>
                      <a:pt x="215" y="92"/>
                    </a:cubicBezTo>
                    <a:cubicBezTo>
                      <a:pt x="216" y="91"/>
                      <a:pt x="216" y="90"/>
                      <a:pt x="216" y="90"/>
                    </a:cubicBezTo>
                    <a:cubicBezTo>
                      <a:pt x="216" y="89"/>
                      <a:pt x="216" y="88"/>
                      <a:pt x="216" y="87"/>
                    </a:cubicBezTo>
                    <a:cubicBezTo>
                      <a:pt x="216" y="70"/>
                      <a:pt x="216" y="70"/>
                      <a:pt x="216" y="70"/>
                    </a:cubicBezTo>
                    <a:cubicBezTo>
                      <a:pt x="216" y="66"/>
                      <a:pt x="216" y="60"/>
                      <a:pt x="215" y="56"/>
                    </a:cubicBezTo>
                    <a:cubicBezTo>
                      <a:pt x="212" y="43"/>
                      <a:pt x="212" y="43"/>
                      <a:pt x="212" y="43"/>
                    </a:cubicBezTo>
                    <a:cubicBezTo>
                      <a:pt x="211" y="43"/>
                      <a:pt x="211" y="42"/>
                      <a:pt x="211" y="42"/>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1"/>
                      <a:pt x="211" y="41"/>
                      <a:pt x="211" y="41"/>
                    </a:cubicBezTo>
                    <a:cubicBezTo>
                      <a:pt x="211" y="42"/>
                      <a:pt x="211" y="42"/>
                      <a:pt x="211" y="42"/>
                    </a:cubicBezTo>
                    <a:cubicBezTo>
                      <a:pt x="211" y="41"/>
                      <a:pt x="211" y="41"/>
                      <a:pt x="211" y="41"/>
                    </a:cubicBezTo>
                    <a:cubicBezTo>
                      <a:pt x="211" y="41"/>
                      <a:pt x="211" y="41"/>
                      <a:pt x="211" y="41"/>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11" y="42"/>
                      <a:pt x="211" y="42"/>
                      <a:pt x="211" y="42"/>
                    </a:cubicBezTo>
                    <a:cubicBezTo>
                      <a:pt x="235" y="56"/>
                      <a:pt x="235" y="56"/>
                      <a:pt x="235" y="56"/>
                    </a:cubicBezTo>
                    <a:cubicBezTo>
                      <a:pt x="236" y="57"/>
                      <a:pt x="237" y="57"/>
                      <a:pt x="238" y="57"/>
                    </a:cubicBezTo>
                    <a:cubicBezTo>
                      <a:pt x="239" y="57"/>
                      <a:pt x="241" y="56"/>
                      <a:pt x="241" y="55"/>
                    </a:cubicBezTo>
                    <a:cubicBezTo>
                      <a:pt x="242" y="54"/>
                      <a:pt x="243" y="52"/>
                      <a:pt x="243" y="51"/>
                    </a:cubicBezTo>
                    <a:cubicBezTo>
                      <a:pt x="243" y="49"/>
                      <a:pt x="243" y="49"/>
                      <a:pt x="243" y="49"/>
                    </a:cubicBezTo>
                    <a:cubicBezTo>
                      <a:pt x="243" y="48"/>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3" y="47"/>
                      <a:pt x="243" y="47"/>
                      <a:pt x="243" y="47"/>
                    </a:cubicBezTo>
                    <a:cubicBezTo>
                      <a:pt x="242" y="46"/>
                      <a:pt x="242" y="46"/>
                      <a:pt x="242" y="46"/>
                    </a:cubicBezTo>
                    <a:cubicBezTo>
                      <a:pt x="242" y="47"/>
                      <a:pt x="242" y="47"/>
                      <a:pt x="242" y="47"/>
                    </a:cubicBezTo>
                    <a:cubicBezTo>
                      <a:pt x="243" y="47"/>
                      <a:pt x="243" y="47"/>
                      <a:pt x="243" y="47"/>
                    </a:cubicBezTo>
                    <a:cubicBezTo>
                      <a:pt x="242" y="46"/>
                      <a:pt x="242" y="46"/>
                      <a:pt x="242" y="46"/>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2" y="47"/>
                      <a:pt x="242" y="47"/>
                      <a:pt x="242" y="47"/>
                    </a:cubicBezTo>
                    <a:cubicBezTo>
                      <a:pt x="243" y="48"/>
                      <a:pt x="243" y="48"/>
                      <a:pt x="243" y="48"/>
                    </a:cubicBezTo>
                    <a:cubicBezTo>
                      <a:pt x="275" y="83"/>
                      <a:pt x="275" y="83"/>
                      <a:pt x="275" y="83"/>
                    </a:cubicBezTo>
                    <a:cubicBezTo>
                      <a:pt x="275" y="84"/>
                      <a:pt x="276" y="85"/>
                      <a:pt x="276" y="86"/>
                    </a:cubicBezTo>
                    <a:cubicBezTo>
                      <a:pt x="276" y="87"/>
                      <a:pt x="276" y="88"/>
                      <a:pt x="275" y="89"/>
                    </a:cubicBezTo>
                    <a:cubicBezTo>
                      <a:pt x="275" y="89"/>
                      <a:pt x="274" y="90"/>
                      <a:pt x="272" y="91"/>
                    </a:cubicBezTo>
                    <a:cubicBezTo>
                      <a:pt x="271" y="92"/>
                      <a:pt x="270" y="92"/>
                      <a:pt x="269" y="92"/>
                    </a:cubicBezTo>
                    <a:cubicBezTo>
                      <a:pt x="260" y="92"/>
                      <a:pt x="260" y="92"/>
                      <a:pt x="260" y="92"/>
                    </a:cubicBezTo>
                    <a:cubicBezTo>
                      <a:pt x="258" y="92"/>
                      <a:pt x="256" y="93"/>
                      <a:pt x="254" y="94"/>
                    </a:cubicBezTo>
                    <a:cubicBezTo>
                      <a:pt x="253" y="96"/>
                      <a:pt x="252" y="98"/>
                      <a:pt x="251" y="100"/>
                    </a:cubicBezTo>
                    <a:cubicBezTo>
                      <a:pt x="251" y="103"/>
                      <a:pt x="251" y="103"/>
                      <a:pt x="251" y="103"/>
                    </a:cubicBezTo>
                    <a:cubicBezTo>
                      <a:pt x="250" y="104"/>
                      <a:pt x="250" y="104"/>
                      <a:pt x="250" y="105"/>
                    </a:cubicBezTo>
                    <a:cubicBezTo>
                      <a:pt x="250" y="106"/>
                      <a:pt x="250" y="107"/>
                      <a:pt x="251" y="108"/>
                    </a:cubicBezTo>
                    <a:cubicBezTo>
                      <a:pt x="252" y="109"/>
                      <a:pt x="252" y="109"/>
                      <a:pt x="252" y="109"/>
                    </a:cubicBezTo>
                    <a:cubicBezTo>
                      <a:pt x="253" y="109"/>
                      <a:pt x="253" y="109"/>
                      <a:pt x="254" y="109"/>
                    </a:cubicBezTo>
                    <a:cubicBezTo>
                      <a:pt x="255" y="109"/>
                      <a:pt x="256" y="109"/>
                      <a:pt x="257" y="108"/>
                    </a:cubicBezTo>
                    <a:cubicBezTo>
                      <a:pt x="258" y="108"/>
                      <a:pt x="258" y="108"/>
                      <a:pt x="258" y="108"/>
                    </a:cubicBezTo>
                    <a:cubicBezTo>
                      <a:pt x="259" y="108"/>
                      <a:pt x="261" y="108"/>
                      <a:pt x="261" y="110"/>
                    </a:cubicBezTo>
                    <a:cubicBezTo>
                      <a:pt x="268" y="118"/>
                      <a:pt x="268" y="118"/>
                      <a:pt x="268" y="118"/>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70" y="120"/>
                      <a:pt x="270" y="120"/>
                      <a:pt x="270" y="120"/>
                    </a:cubicBezTo>
                    <a:cubicBezTo>
                      <a:pt x="269" y="119"/>
                      <a:pt x="269" y="119"/>
                      <a:pt x="269" y="119"/>
                    </a:cubicBezTo>
                    <a:cubicBezTo>
                      <a:pt x="269" y="119"/>
                      <a:pt x="269" y="119"/>
                      <a:pt x="269" y="119"/>
                    </a:cubicBezTo>
                    <a:cubicBezTo>
                      <a:pt x="270" y="120"/>
                      <a:pt x="270" y="120"/>
                      <a:pt x="270" y="120"/>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70" y="119"/>
                      <a:pt x="270" y="119"/>
                      <a:pt x="270" y="119"/>
                    </a:cubicBezTo>
                    <a:cubicBezTo>
                      <a:pt x="269" y="119"/>
                      <a:pt x="269" y="119"/>
                      <a:pt x="269" y="119"/>
                    </a:cubicBezTo>
                    <a:cubicBezTo>
                      <a:pt x="269" y="119"/>
                      <a:pt x="269" y="119"/>
                      <a:pt x="269" y="119"/>
                    </a:cubicBezTo>
                    <a:cubicBezTo>
                      <a:pt x="261" y="119"/>
                      <a:pt x="261" y="119"/>
                      <a:pt x="261" y="119"/>
                    </a:cubicBezTo>
                    <a:cubicBezTo>
                      <a:pt x="259" y="119"/>
                      <a:pt x="257" y="120"/>
                      <a:pt x="255" y="121"/>
                    </a:cubicBezTo>
                    <a:cubicBezTo>
                      <a:pt x="254" y="122"/>
                      <a:pt x="252" y="124"/>
                      <a:pt x="251" y="126"/>
                    </a:cubicBezTo>
                    <a:cubicBezTo>
                      <a:pt x="236" y="155"/>
                      <a:pt x="236" y="155"/>
                      <a:pt x="236" y="155"/>
                    </a:cubicBezTo>
                    <a:cubicBezTo>
                      <a:pt x="234" y="159"/>
                      <a:pt x="233" y="164"/>
                      <a:pt x="233" y="168"/>
                    </a:cubicBezTo>
                    <a:cubicBezTo>
                      <a:pt x="233" y="176"/>
                      <a:pt x="233" y="176"/>
                      <a:pt x="233" y="176"/>
                    </a:cubicBezTo>
                    <a:cubicBezTo>
                      <a:pt x="233" y="179"/>
                      <a:pt x="232" y="185"/>
                      <a:pt x="230" y="187"/>
                    </a:cubicBezTo>
                    <a:cubicBezTo>
                      <a:pt x="228" y="191"/>
                      <a:pt x="228" y="191"/>
                      <a:pt x="228" y="191"/>
                    </a:cubicBezTo>
                    <a:cubicBezTo>
                      <a:pt x="226" y="194"/>
                      <a:pt x="225" y="200"/>
                      <a:pt x="225" y="204"/>
                    </a:cubicBezTo>
                    <a:cubicBezTo>
                      <a:pt x="225" y="206"/>
                      <a:pt x="225" y="206"/>
                      <a:pt x="225" y="206"/>
                    </a:cubicBezTo>
                    <a:cubicBezTo>
                      <a:pt x="225" y="208"/>
                      <a:pt x="225" y="210"/>
                      <a:pt x="225" y="212"/>
                    </a:cubicBezTo>
                    <a:cubicBezTo>
                      <a:pt x="226" y="214"/>
                      <a:pt x="226" y="215"/>
                      <a:pt x="227" y="217"/>
                    </a:cubicBezTo>
                    <a:cubicBezTo>
                      <a:pt x="228" y="217"/>
                      <a:pt x="228" y="218"/>
                      <a:pt x="229" y="220"/>
                    </a:cubicBezTo>
                    <a:cubicBezTo>
                      <a:pt x="229" y="222"/>
                      <a:pt x="229" y="224"/>
                      <a:pt x="229" y="225"/>
                    </a:cubicBezTo>
                    <a:cubicBezTo>
                      <a:pt x="229" y="228"/>
                      <a:pt x="229" y="228"/>
                      <a:pt x="229" y="228"/>
                    </a:cubicBezTo>
                    <a:cubicBezTo>
                      <a:pt x="229" y="229"/>
                      <a:pt x="229" y="230"/>
                      <a:pt x="229" y="230"/>
                    </a:cubicBezTo>
                    <a:cubicBezTo>
                      <a:pt x="229" y="230"/>
                      <a:pt x="229" y="230"/>
                      <a:pt x="229" y="230"/>
                    </a:cubicBezTo>
                    <a:cubicBezTo>
                      <a:pt x="230" y="230"/>
                      <a:pt x="230" y="230"/>
                      <a:pt x="230" y="230"/>
                    </a:cubicBezTo>
                    <a:cubicBezTo>
                      <a:pt x="229" y="230"/>
                      <a:pt x="229" y="230"/>
                      <a:pt x="229" y="230"/>
                    </a:cubicBezTo>
                    <a:cubicBezTo>
                      <a:pt x="229" y="230"/>
                      <a:pt x="229" y="230"/>
                      <a:pt x="229" y="230"/>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29" y="230"/>
                      <a:pt x="229" y="230"/>
                      <a:pt x="229" y="230"/>
                    </a:cubicBezTo>
                    <a:cubicBezTo>
                      <a:pt x="230" y="231"/>
                      <a:pt x="230" y="231"/>
                      <a:pt x="230" y="231"/>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30"/>
                      <a:pt x="230" y="230"/>
                      <a:pt x="230" y="230"/>
                    </a:cubicBezTo>
                    <a:cubicBezTo>
                      <a:pt x="230" y="229"/>
                      <a:pt x="230" y="229"/>
                      <a:pt x="230" y="229"/>
                    </a:cubicBezTo>
                    <a:cubicBezTo>
                      <a:pt x="227" y="225"/>
                      <a:pt x="227" y="225"/>
                      <a:pt x="227" y="225"/>
                    </a:cubicBezTo>
                    <a:cubicBezTo>
                      <a:pt x="226" y="224"/>
                      <a:pt x="225" y="223"/>
                      <a:pt x="225" y="221"/>
                    </a:cubicBezTo>
                    <a:cubicBezTo>
                      <a:pt x="224" y="219"/>
                      <a:pt x="224" y="217"/>
                      <a:pt x="224" y="216"/>
                    </a:cubicBezTo>
                    <a:cubicBezTo>
                      <a:pt x="224" y="214"/>
                      <a:pt x="223" y="212"/>
                      <a:pt x="222" y="211"/>
                    </a:cubicBezTo>
                    <a:cubicBezTo>
                      <a:pt x="220" y="209"/>
                      <a:pt x="218" y="208"/>
                      <a:pt x="216" y="208"/>
                    </a:cubicBezTo>
                    <a:cubicBezTo>
                      <a:pt x="181" y="208"/>
                      <a:pt x="181" y="208"/>
                      <a:pt x="181" y="208"/>
                    </a:cubicBezTo>
                    <a:cubicBezTo>
                      <a:pt x="179" y="208"/>
                      <a:pt x="177" y="209"/>
                      <a:pt x="176" y="210"/>
                    </a:cubicBezTo>
                    <a:cubicBezTo>
                      <a:pt x="174" y="212"/>
                      <a:pt x="173" y="213"/>
                      <a:pt x="172" y="216"/>
                    </a:cubicBezTo>
                    <a:cubicBezTo>
                      <a:pt x="166" y="234"/>
                      <a:pt x="166" y="234"/>
                      <a:pt x="166" y="234"/>
                    </a:cubicBezTo>
                    <a:cubicBezTo>
                      <a:pt x="165" y="237"/>
                      <a:pt x="164" y="240"/>
                      <a:pt x="164" y="242"/>
                    </a:cubicBezTo>
                    <a:cubicBezTo>
                      <a:pt x="164" y="244"/>
                      <a:pt x="165" y="246"/>
                      <a:pt x="165" y="248"/>
                    </a:cubicBezTo>
                    <a:cubicBezTo>
                      <a:pt x="168" y="261"/>
                      <a:pt x="168" y="261"/>
                      <a:pt x="168" y="261"/>
                    </a:cubicBezTo>
                    <a:cubicBezTo>
                      <a:pt x="169" y="263"/>
                      <a:pt x="170" y="265"/>
                      <a:pt x="171" y="267"/>
                    </a:cubicBezTo>
                    <a:cubicBezTo>
                      <a:pt x="173" y="268"/>
                      <a:pt x="175" y="269"/>
                      <a:pt x="177" y="269"/>
                    </a:cubicBezTo>
                    <a:cubicBezTo>
                      <a:pt x="187" y="269"/>
                      <a:pt x="187" y="269"/>
                      <a:pt x="187" y="269"/>
                    </a:cubicBezTo>
                    <a:cubicBezTo>
                      <a:pt x="189" y="269"/>
                      <a:pt x="191" y="268"/>
                      <a:pt x="192" y="267"/>
                    </a:cubicBezTo>
                    <a:cubicBezTo>
                      <a:pt x="194" y="265"/>
                      <a:pt x="195" y="264"/>
                      <a:pt x="196" y="262"/>
                    </a:cubicBezTo>
                    <a:cubicBezTo>
                      <a:pt x="196" y="261"/>
                      <a:pt x="196" y="261"/>
                      <a:pt x="196" y="261"/>
                    </a:cubicBezTo>
                    <a:cubicBezTo>
                      <a:pt x="197" y="260"/>
                      <a:pt x="197" y="258"/>
                      <a:pt x="198" y="257"/>
                    </a:cubicBezTo>
                    <a:cubicBezTo>
                      <a:pt x="199" y="257"/>
                      <a:pt x="201" y="256"/>
                      <a:pt x="201" y="256"/>
                    </a:cubicBezTo>
                    <a:cubicBezTo>
                      <a:pt x="203" y="256"/>
                      <a:pt x="203" y="256"/>
                      <a:pt x="203" y="256"/>
                    </a:cubicBezTo>
                    <a:cubicBezTo>
                      <a:pt x="203" y="256"/>
                      <a:pt x="204" y="256"/>
                      <a:pt x="204" y="257"/>
                    </a:cubicBezTo>
                    <a:cubicBezTo>
                      <a:pt x="204" y="257"/>
                      <a:pt x="205" y="258"/>
                      <a:pt x="205" y="259"/>
                    </a:cubicBezTo>
                    <a:cubicBezTo>
                      <a:pt x="205" y="260"/>
                      <a:pt x="205" y="260"/>
                      <a:pt x="205" y="260"/>
                    </a:cubicBezTo>
                    <a:cubicBezTo>
                      <a:pt x="202" y="275"/>
                      <a:pt x="202" y="275"/>
                      <a:pt x="202" y="275"/>
                    </a:cubicBezTo>
                    <a:cubicBezTo>
                      <a:pt x="202" y="276"/>
                      <a:pt x="201" y="277"/>
                      <a:pt x="201" y="277"/>
                    </a:cubicBezTo>
                    <a:cubicBezTo>
                      <a:pt x="201" y="279"/>
                      <a:pt x="202" y="281"/>
                      <a:pt x="203" y="282"/>
                    </a:cubicBezTo>
                    <a:cubicBezTo>
                      <a:pt x="204" y="284"/>
                      <a:pt x="206" y="285"/>
                      <a:pt x="207" y="285"/>
                    </a:cubicBezTo>
                    <a:cubicBezTo>
                      <a:pt x="209" y="285"/>
                      <a:pt x="211" y="284"/>
                      <a:pt x="212" y="284"/>
                    </a:cubicBezTo>
                    <a:cubicBezTo>
                      <a:pt x="214" y="283"/>
                      <a:pt x="215" y="283"/>
                      <a:pt x="216" y="281"/>
                    </a:cubicBezTo>
                    <a:cubicBezTo>
                      <a:pt x="215" y="281"/>
                      <a:pt x="215" y="281"/>
                      <a:pt x="215" y="281"/>
                    </a:cubicBezTo>
                    <a:cubicBezTo>
                      <a:pt x="215" y="282"/>
                      <a:pt x="215" y="282"/>
                      <a:pt x="215" y="282"/>
                    </a:cubicBezTo>
                    <a:cubicBezTo>
                      <a:pt x="216" y="281"/>
                      <a:pt x="216" y="281"/>
                      <a:pt x="216" y="281"/>
                    </a:cubicBezTo>
                    <a:cubicBezTo>
                      <a:pt x="215" y="281"/>
                      <a:pt x="215" y="281"/>
                      <a:pt x="215" y="281"/>
                    </a:cubicBezTo>
                    <a:cubicBezTo>
                      <a:pt x="215" y="282"/>
                      <a:pt x="215" y="282"/>
                      <a:pt x="215" y="282"/>
                    </a:cubicBezTo>
                    <a:cubicBezTo>
                      <a:pt x="215" y="281"/>
                      <a:pt x="215" y="281"/>
                      <a:pt x="215" y="281"/>
                    </a:cubicBezTo>
                    <a:cubicBezTo>
                      <a:pt x="215" y="282"/>
                      <a:pt x="215" y="282"/>
                      <a:pt x="215" y="282"/>
                    </a:cubicBezTo>
                    <a:cubicBezTo>
                      <a:pt x="215" y="282"/>
                      <a:pt x="215" y="282"/>
                      <a:pt x="215" y="282"/>
                    </a:cubicBezTo>
                    <a:cubicBezTo>
                      <a:pt x="215" y="281"/>
                      <a:pt x="215" y="281"/>
                      <a:pt x="215" y="281"/>
                    </a:cubicBezTo>
                    <a:cubicBezTo>
                      <a:pt x="215" y="282"/>
                      <a:pt x="215" y="282"/>
                      <a:pt x="215" y="282"/>
                    </a:cubicBezTo>
                    <a:cubicBezTo>
                      <a:pt x="216" y="282"/>
                      <a:pt x="216" y="282"/>
                      <a:pt x="216" y="282"/>
                    </a:cubicBezTo>
                    <a:cubicBezTo>
                      <a:pt x="217" y="283"/>
                      <a:pt x="217" y="283"/>
                      <a:pt x="218" y="284"/>
                    </a:cubicBezTo>
                    <a:cubicBezTo>
                      <a:pt x="222" y="290"/>
                      <a:pt x="222" y="290"/>
                      <a:pt x="222" y="290"/>
                    </a:cubicBezTo>
                    <a:cubicBezTo>
                      <a:pt x="223" y="292"/>
                      <a:pt x="223" y="293"/>
                      <a:pt x="223" y="295"/>
                    </a:cubicBezTo>
                    <a:cubicBezTo>
                      <a:pt x="223" y="296"/>
                      <a:pt x="223" y="296"/>
                      <a:pt x="223" y="296"/>
                    </a:cubicBezTo>
                    <a:cubicBezTo>
                      <a:pt x="223" y="296"/>
                      <a:pt x="223" y="296"/>
                      <a:pt x="223" y="296"/>
                    </a:cubicBezTo>
                    <a:cubicBezTo>
                      <a:pt x="223" y="296"/>
                      <a:pt x="223" y="296"/>
                      <a:pt x="223" y="296"/>
                    </a:cubicBezTo>
                    <a:cubicBezTo>
                      <a:pt x="222" y="297"/>
                      <a:pt x="222" y="299"/>
                      <a:pt x="222" y="301"/>
                    </a:cubicBezTo>
                    <a:cubicBezTo>
                      <a:pt x="222" y="303"/>
                      <a:pt x="222" y="305"/>
                      <a:pt x="223" y="307"/>
                    </a:cubicBezTo>
                    <a:cubicBezTo>
                      <a:pt x="225" y="313"/>
                      <a:pt x="225" y="313"/>
                      <a:pt x="225" y="313"/>
                    </a:cubicBezTo>
                    <a:cubicBezTo>
                      <a:pt x="225" y="315"/>
                      <a:pt x="227" y="316"/>
                      <a:pt x="228" y="318"/>
                    </a:cubicBezTo>
                    <a:cubicBezTo>
                      <a:pt x="230" y="319"/>
                      <a:pt x="232" y="320"/>
                      <a:pt x="234" y="320"/>
                    </a:cubicBezTo>
                    <a:cubicBezTo>
                      <a:pt x="240" y="320"/>
                      <a:pt x="240" y="320"/>
                      <a:pt x="240" y="320"/>
                    </a:cubicBezTo>
                    <a:cubicBezTo>
                      <a:pt x="241" y="320"/>
                      <a:pt x="242" y="320"/>
                      <a:pt x="244" y="321"/>
                    </a:cubicBezTo>
                    <a:cubicBezTo>
                      <a:pt x="245" y="322"/>
                      <a:pt x="247" y="323"/>
                      <a:pt x="248" y="323"/>
                    </a:cubicBezTo>
                    <a:cubicBezTo>
                      <a:pt x="249" y="325"/>
                      <a:pt x="249" y="325"/>
                      <a:pt x="249" y="325"/>
                    </a:cubicBezTo>
                    <a:cubicBezTo>
                      <a:pt x="251" y="326"/>
                      <a:pt x="252" y="327"/>
                      <a:pt x="254" y="327"/>
                    </a:cubicBezTo>
                    <a:cubicBezTo>
                      <a:pt x="256" y="327"/>
                      <a:pt x="259" y="326"/>
                      <a:pt x="260" y="324"/>
                    </a:cubicBezTo>
                    <a:cubicBezTo>
                      <a:pt x="273" y="307"/>
                      <a:pt x="273" y="307"/>
                      <a:pt x="273" y="307"/>
                    </a:cubicBezTo>
                    <a:cubicBezTo>
                      <a:pt x="274" y="306"/>
                      <a:pt x="276" y="305"/>
                      <a:pt x="277" y="305"/>
                    </a:cubicBezTo>
                    <a:cubicBezTo>
                      <a:pt x="278" y="305"/>
                      <a:pt x="278" y="305"/>
                      <a:pt x="279" y="305"/>
                    </a:cubicBezTo>
                    <a:cubicBezTo>
                      <a:pt x="319" y="323"/>
                      <a:pt x="319" y="323"/>
                      <a:pt x="319" y="323"/>
                    </a:cubicBezTo>
                    <a:cubicBezTo>
                      <a:pt x="321" y="324"/>
                      <a:pt x="325" y="326"/>
                      <a:pt x="327" y="328"/>
                    </a:cubicBezTo>
                    <a:cubicBezTo>
                      <a:pt x="359" y="359"/>
                      <a:pt x="359" y="359"/>
                      <a:pt x="359" y="359"/>
                    </a:cubicBezTo>
                    <a:cubicBezTo>
                      <a:pt x="359" y="360"/>
                      <a:pt x="360" y="361"/>
                      <a:pt x="360" y="362"/>
                    </a:cubicBezTo>
                    <a:cubicBezTo>
                      <a:pt x="361" y="364"/>
                      <a:pt x="361" y="365"/>
                      <a:pt x="361" y="367"/>
                    </a:cubicBezTo>
                    <a:cubicBezTo>
                      <a:pt x="361" y="368"/>
                      <a:pt x="361" y="368"/>
                      <a:pt x="361" y="368"/>
                    </a:cubicBezTo>
                    <a:cubicBezTo>
                      <a:pt x="360" y="374"/>
                      <a:pt x="360" y="374"/>
                      <a:pt x="360" y="374"/>
                    </a:cubicBezTo>
                    <a:cubicBezTo>
                      <a:pt x="360" y="374"/>
                      <a:pt x="360" y="375"/>
                      <a:pt x="360" y="376"/>
                    </a:cubicBezTo>
                    <a:cubicBezTo>
                      <a:pt x="360" y="378"/>
                      <a:pt x="360" y="379"/>
                      <a:pt x="361" y="381"/>
                    </a:cubicBezTo>
                    <a:cubicBezTo>
                      <a:pt x="362" y="383"/>
                      <a:pt x="363" y="384"/>
                      <a:pt x="364" y="385"/>
                    </a:cubicBezTo>
                    <a:cubicBezTo>
                      <a:pt x="365" y="386"/>
                      <a:pt x="367" y="386"/>
                      <a:pt x="368" y="386"/>
                    </a:cubicBezTo>
                    <a:cubicBezTo>
                      <a:pt x="370" y="386"/>
                      <a:pt x="373" y="385"/>
                      <a:pt x="375" y="383"/>
                    </a:cubicBezTo>
                    <a:cubicBezTo>
                      <a:pt x="376" y="382"/>
                      <a:pt x="377" y="381"/>
                      <a:pt x="378" y="381"/>
                    </a:cubicBezTo>
                    <a:cubicBezTo>
                      <a:pt x="379" y="381"/>
                      <a:pt x="380" y="381"/>
                      <a:pt x="380" y="382"/>
                    </a:cubicBezTo>
                    <a:cubicBezTo>
                      <a:pt x="422" y="407"/>
                      <a:pt x="422" y="407"/>
                      <a:pt x="422" y="407"/>
                    </a:cubicBezTo>
                    <a:cubicBezTo>
                      <a:pt x="423" y="407"/>
                      <a:pt x="424" y="408"/>
                      <a:pt x="424" y="409"/>
                    </a:cubicBezTo>
                    <a:cubicBezTo>
                      <a:pt x="425" y="410"/>
                      <a:pt x="425" y="412"/>
                      <a:pt x="425" y="413"/>
                    </a:cubicBezTo>
                    <a:cubicBezTo>
                      <a:pt x="425" y="414"/>
                      <a:pt x="425" y="414"/>
                      <a:pt x="425" y="414"/>
                    </a:cubicBezTo>
                    <a:cubicBezTo>
                      <a:pt x="423" y="426"/>
                      <a:pt x="423" y="426"/>
                      <a:pt x="423" y="426"/>
                    </a:cubicBezTo>
                    <a:cubicBezTo>
                      <a:pt x="423" y="429"/>
                      <a:pt x="421" y="434"/>
                      <a:pt x="419" y="436"/>
                    </a:cubicBezTo>
                    <a:cubicBezTo>
                      <a:pt x="315" y="584"/>
                      <a:pt x="315" y="584"/>
                      <a:pt x="315" y="584"/>
                    </a:cubicBezTo>
                    <a:cubicBezTo>
                      <a:pt x="313" y="587"/>
                      <a:pt x="311" y="592"/>
                      <a:pt x="310" y="596"/>
                    </a:cubicBezTo>
                    <a:cubicBezTo>
                      <a:pt x="303" y="621"/>
                      <a:pt x="303" y="621"/>
                      <a:pt x="303" y="621"/>
                    </a:cubicBezTo>
                    <a:cubicBezTo>
                      <a:pt x="302" y="625"/>
                      <a:pt x="301" y="631"/>
                      <a:pt x="301" y="635"/>
                    </a:cubicBezTo>
                    <a:cubicBezTo>
                      <a:pt x="301" y="662"/>
                      <a:pt x="301" y="662"/>
                      <a:pt x="301" y="662"/>
                    </a:cubicBezTo>
                    <a:cubicBezTo>
                      <a:pt x="301" y="663"/>
                      <a:pt x="301" y="663"/>
                      <a:pt x="301" y="663"/>
                    </a:cubicBezTo>
                    <a:cubicBezTo>
                      <a:pt x="301" y="663"/>
                      <a:pt x="301" y="663"/>
                      <a:pt x="301" y="663"/>
                    </a:cubicBezTo>
                    <a:cubicBezTo>
                      <a:pt x="302" y="664"/>
                      <a:pt x="302" y="664"/>
                      <a:pt x="302" y="664"/>
                    </a:cubicBezTo>
                    <a:cubicBezTo>
                      <a:pt x="302" y="663"/>
                      <a:pt x="302" y="663"/>
                      <a:pt x="302" y="663"/>
                    </a:cubicBezTo>
                    <a:cubicBezTo>
                      <a:pt x="301" y="663"/>
                      <a:pt x="301" y="663"/>
                      <a:pt x="301" y="663"/>
                    </a:cubicBezTo>
                    <a:cubicBezTo>
                      <a:pt x="302" y="664"/>
                      <a:pt x="302" y="664"/>
                      <a:pt x="302" y="664"/>
                    </a:cubicBezTo>
                    <a:cubicBezTo>
                      <a:pt x="302" y="663"/>
                      <a:pt x="302" y="663"/>
                      <a:pt x="302" y="663"/>
                    </a:cubicBezTo>
                    <a:cubicBezTo>
                      <a:pt x="303" y="664"/>
                      <a:pt x="303" y="664"/>
                      <a:pt x="303" y="664"/>
                    </a:cubicBezTo>
                    <a:cubicBezTo>
                      <a:pt x="303" y="663"/>
                      <a:pt x="303" y="663"/>
                      <a:pt x="303" y="663"/>
                    </a:cubicBezTo>
                    <a:cubicBezTo>
                      <a:pt x="302" y="663"/>
                      <a:pt x="302" y="663"/>
                      <a:pt x="302" y="663"/>
                    </a:cubicBezTo>
                    <a:cubicBezTo>
                      <a:pt x="303" y="664"/>
                      <a:pt x="303" y="664"/>
                      <a:pt x="303" y="664"/>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4"/>
                      <a:pt x="303" y="664"/>
                      <a:pt x="303" y="664"/>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3"/>
                    </a:cubicBezTo>
                    <a:cubicBezTo>
                      <a:pt x="303" y="663"/>
                      <a:pt x="303" y="663"/>
                      <a:pt x="303" y="662"/>
                    </a:cubicBezTo>
                    <a:cubicBezTo>
                      <a:pt x="286" y="629"/>
                      <a:pt x="286" y="629"/>
                      <a:pt x="286" y="629"/>
                    </a:cubicBezTo>
                    <a:cubicBezTo>
                      <a:pt x="284" y="627"/>
                      <a:pt x="283" y="621"/>
                      <a:pt x="283" y="618"/>
                    </a:cubicBezTo>
                    <a:cubicBezTo>
                      <a:pt x="283" y="479"/>
                      <a:pt x="283" y="479"/>
                      <a:pt x="283" y="479"/>
                    </a:cubicBezTo>
                    <a:cubicBezTo>
                      <a:pt x="283" y="474"/>
                      <a:pt x="282" y="469"/>
                      <a:pt x="280" y="465"/>
                    </a:cubicBezTo>
                    <a:cubicBezTo>
                      <a:pt x="244" y="405"/>
                      <a:pt x="244" y="405"/>
                      <a:pt x="244" y="405"/>
                    </a:cubicBezTo>
                    <a:cubicBezTo>
                      <a:pt x="243" y="403"/>
                      <a:pt x="242" y="400"/>
                      <a:pt x="242" y="397"/>
                    </a:cubicBezTo>
                    <a:cubicBezTo>
                      <a:pt x="242" y="396"/>
                      <a:pt x="242" y="395"/>
                      <a:pt x="242" y="395"/>
                    </a:cubicBezTo>
                    <a:cubicBezTo>
                      <a:pt x="250" y="346"/>
                      <a:pt x="250" y="346"/>
                      <a:pt x="250" y="346"/>
                    </a:cubicBezTo>
                    <a:cubicBezTo>
                      <a:pt x="251" y="345"/>
                      <a:pt x="251" y="344"/>
                      <a:pt x="251" y="343"/>
                    </a:cubicBezTo>
                    <a:cubicBezTo>
                      <a:pt x="251" y="340"/>
                      <a:pt x="250" y="336"/>
                      <a:pt x="248" y="333"/>
                    </a:cubicBezTo>
                    <a:cubicBezTo>
                      <a:pt x="248" y="333"/>
                      <a:pt x="248" y="333"/>
                      <a:pt x="248" y="333"/>
                    </a:cubicBezTo>
                    <a:cubicBezTo>
                      <a:pt x="247" y="332"/>
                      <a:pt x="247" y="332"/>
                      <a:pt x="247" y="332"/>
                    </a:cubicBezTo>
                    <a:cubicBezTo>
                      <a:pt x="247" y="332"/>
                      <a:pt x="247" y="332"/>
                      <a:pt x="247" y="332"/>
                    </a:cubicBezTo>
                    <a:cubicBezTo>
                      <a:pt x="246" y="330"/>
                      <a:pt x="245" y="328"/>
                      <a:pt x="243" y="327"/>
                    </a:cubicBezTo>
                    <a:cubicBezTo>
                      <a:pt x="241" y="326"/>
                      <a:pt x="239" y="325"/>
                      <a:pt x="237" y="325"/>
                    </a:cubicBezTo>
                    <a:cubicBezTo>
                      <a:pt x="228" y="325"/>
                      <a:pt x="228" y="325"/>
                      <a:pt x="228" y="325"/>
                    </a:cubicBezTo>
                    <a:cubicBezTo>
                      <a:pt x="227" y="325"/>
                      <a:pt x="225" y="325"/>
                      <a:pt x="224" y="324"/>
                    </a:cubicBezTo>
                    <a:cubicBezTo>
                      <a:pt x="223" y="323"/>
                      <a:pt x="222" y="322"/>
                      <a:pt x="221" y="321"/>
                    </a:cubicBezTo>
                    <a:cubicBezTo>
                      <a:pt x="211" y="302"/>
                      <a:pt x="211" y="302"/>
                      <a:pt x="211" y="302"/>
                    </a:cubicBezTo>
                    <a:cubicBezTo>
                      <a:pt x="209" y="299"/>
                      <a:pt x="206" y="295"/>
                      <a:pt x="203" y="293"/>
                    </a:cubicBezTo>
                    <a:cubicBezTo>
                      <a:pt x="181" y="280"/>
                      <a:pt x="181" y="280"/>
                      <a:pt x="181" y="280"/>
                    </a:cubicBezTo>
                    <a:cubicBezTo>
                      <a:pt x="178" y="278"/>
                      <a:pt x="174" y="277"/>
                      <a:pt x="170" y="277"/>
                    </a:cubicBezTo>
                    <a:cubicBezTo>
                      <a:pt x="162" y="277"/>
                      <a:pt x="162" y="277"/>
                      <a:pt x="162" y="277"/>
                    </a:cubicBezTo>
                    <a:cubicBezTo>
                      <a:pt x="161" y="277"/>
                      <a:pt x="159" y="276"/>
                      <a:pt x="157" y="276"/>
                    </a:cubicBezTo>
                    <a:cubicBezTo>
                      <a:pt x="156" y="275"/>
                      <a:pt x="154" y="274"/>
                      <a:pt x="153" y="274"/>
                    </a:cubicBezTo>
                    <a:cubicBezTo>
                      <a:pt x="140" y="263"/>
                      <a:pt x="140" y="263"/>
                      <a:pt x="140" y="263"/>
                    </a:cubicBezTo>
                    <a:cubicBezTo>
                      <a:pt x="139" y="262"/>
                      <a:pt x="138" y="261"/>
                      <a:pt x="137" y="259"/>
                    </a:cubicBezTo>
                    <a:cubicBezTo>
                      <a:pt x="136" y="258"/>
                      <a:pt x="136" y="256"/>
                      <a:pt x="136" y="254"/>
                    </a:cubicBezTo>
                    <a:cubicBezTo>
                      <a:pt x="136" y="249"/>
                      <a:pt x="136" y="249"/>
                      <a:pt x="136" y="249"/>
                    </a:cubicBezTo>
                    <a:cubicBezTo>
                      <a:pt x="136" y="245"/>
                      <a:pt x="135" y="239"/>
                      <a:pt x="133" y="236"/>
                    </a:cubicBezTo>
                    <a:cubicBezTo>
                      <a:pt x="113" y="201"/>
                      <a:pt x="113" y="201"/>
                      <a:pt x="113" y="201"/>
                    </a:cubicBezTo>
                    <a:cubicBezTo>
                      <a:pt x="112" y="201"/>
                      <a:pt x="112" y="200"/>
                      <a:pt x="112" y="200"/>
                    </a:cubicBezTo>
                    <a:cubicBezTo>
                      <a:pt x="111" y="199"/>
                      <a:pt x="111" y="199"/>
                      <a:pt x="111" y="199"/>
                    </a:cubicBezTo>
                    <a:cubicBezTo>
                      <a:pt x="110" y="199"/>
                      <a:pt x="110" y="198"/>
                      <a:pt x="109" y="198"/>
                    </a:cubicBezTo>
                    <a:cubicBezTo>
                      <a:pt x="108" y="199"/>
                      <a:pt x="108" y="199"/>
                      <a:pt x="108" y="199"/>
                    </a:cubicBezTo>
                    <a:cubicBezTo>
                      <a:pt x="107" y="199"/>
                      <a:pt x="107" y="200"/>
                      <a:pt x="107" y="200"/>
                    </a:cubicBezTo>
                    <a:cubicBezTo>
                      <a:pt x="107" y="201"/>
                      <a:pt x="107" y="201"/>
                      <a:pt x="107" y="201"/>
                    </a:cubicBezTo>
                    <a:cubicBezTo>
                      <a:pt x="107" y="202"/>
                      <a:pt x="107" y="203"/>
                      <a:pt x="107" y="204"/>
                    </a:cubicBezTo>
                    <a:cubicBezTo>
                      <a:pt x="116" y="239"/>
                      <a:pt x="116" y="239"/>
                      <a:pt x="116" y="239"/>
                    </a:cubicBezTo>
                    <a:cubicBezTo>
                      <a:pt x="116" y="240"/>
                      <a:pt x="116" y="240"/>
                      <a:pt x="116" y="240"/>
                    </a:cubicBezTo>
                    <a:cubicBezTo>
                      <a:pt x="116" y="240"/>
                      <a:pt x="116" y="240"/>
                      <a:pt x="116" y="240"/>
                    </a:cubicBezTo>
                    <a:cubicBezTo>
                      <a:pt x="116" y="241"/>
                      <a:pt x="116" y="241"/>
                      <a:pt x="116" y="241"/>
                    </a:cubicBezTo>
                    <a:cubicBezTo>
                      <a:pt x="116" y="241"/>
                      <a:pt x="116" y="241"/>
                      <a:pt x="116" y="241"/>
                    </a:cubicBezTo>
                    <a:cubicBezTo>
                      <a:pt x="118" y="241"/>
                      <a:pt x="118" y="241"/>
                      <a:pt x="118" y="241"/>
                    </a:cubicBezTo>
                    <a:cubicBezTo>
                      <a:pt x="116" y="240"/>
                      <a:pt x="116" y="240"/>
                      <a:pt x="116" y="240"/>
                    </a:cubicBezTo>
                    <a:cubicBezTo>
                      <a:pt x="116" y="241"/>
                      <a:pt x="116" y="241"/>
                      <a:pt x="116" y="241"/>
                    </a:cubicBezTo>
                    <a:cubicBezTo>
                      <a:pt x="118" y="241"/>
                      <a:pt x="118" y="241"/>
                      <a:pt x="118" y="241"/>
                    </a:cubicBezTo>
                    <a:cubicBezTo>
                      <a:pt x="116" y="240"/>
                      <a:pt x="116" y="240"/>
                      <a:pt x="116" y="240"/>
                    </a:cubicBezTo>
                    <a:cubicBezTo>
                      <a:pt x="118" y="241"/>
                      <a:pt x="118" y="241"/>
                      <a:pt x="118" y="241"/>
                    </a:cubicBezTo>
                    <a:cubicBezTo>
                      <a:pt x="117" y="239"/>
                      <a:pt x="117" y="239"/>
                      <a:pt x="117" y="239"/>
                    </a:cubicBezTo>
                    <a:cubicBezTo>
                      <a:pt x="116" y="240"/>
                      <a:pt x="116" y="240"/>
                      <a:pt x="116" y="240"/>
                    </a:cubicBezTo>
                    <a:cubicBezTo>
                      <a:pt x="118" y="241"/>
                      <a:pt x="118" y="241"/>
                      <a:pt x="118" y="241"/>
                    </a:cubicBezTo>
                    <a:cubicBezTo>
                      <a:pt x="117" y="239"/>
                      <a:pt x="117" y="239"/>
                      <a:pt x="117" y="239"/>
                    </a:cubicBezTo>
                    <a:cubicBezTo>
                      <a:pt x="118" y="241"/>
                      <a:pt x="118" y="241"/>
                      <a:pt x="118" y="241"/>
                    </a:cubicBezTo>
                    <a:cubicBezTo>
                      <a:pt x="118" y="239"/>
                      <a:pt x="118" y="239"/>
                      <a:pt x="118" y="239"/>
                    </a:cubicBezTo>
                    <a:cubicBezTo>
                      <a:pt x="117" y="239"/>
                      <a:pt x="117" y="239"/>
                      <a:pt x="117" y="239"/>
                    </a:cubicBezTo>
                    <a:cubicBezTo>
                      <a:pt x="118" y="241"/>
                      <a:pt x="118" y="241"/>
                      <a:pt x="118" y="241"/>
                    </a:cubicBezTo>
                    <a:cubicBezTo>
                      <a:pt x="118" y="239"/>
                      <a:pt x="118" y="239"/>
                      <a:pt x="118" y="239"/>
                    </a:cubicBezTo>
                    <a:cubicBezTo>
                      <a:pt x="118" y="241"/>
                      <a:pt x="118" y="241"/>
                      <a:pt x="118" y="241"/>
                    </a:cubicBezTo>
                    <a:cubicBezTo>
                      <a:pt x="120" y="239"/>
                      <a:pt x="120" y="239"/>
                      <a:pt x="120" y="239"/>
                    </a:cubicBezTo>
                    <a:cubicBezTo>
                      <a:pt x="119" y="239"/>
                      <a:pt x="119" y="239"/>
                      <a:pt x="118" y="239"/>
                    </a:cubicBezTo>
                    <a:cubicBezTo>
                      <a:pt x="118" y="241"/>
                      <a:pt x="118" y="241"/>
                      <a:pt x="118" y="241"/>
                    </a:cubicBezTo>
                    <a:cubicBezTo>
                      <a:pt x="120" y="239"/>
                      <a:pt x="120" y="239"/>
                      <a:pt x="120" y="239"/>
                    </a:cubicBezTo>
                    <a:cubicBezTo>
                      <a:pt x="119" y="240"/>
                      <a:pt x="119" y="240"/>
                      <a:pt x="119" y="240"/>
                    </a:cubicBezTo>
                    <a:cubicBezTo>
                      <a:pt x="120" y="239"/>
                      <a:pt x="120" y="239"/>
                      <a:pt x="120" y="239"/>
                    </a:cubicBezTo>
                    <a:cubicBezTo>
                      <a:pt x="120" y="239"/>
                      <a:pt x="120" y="239"/>
                      <a:pt x="120" y="239"/>
                    </a:cubicBezTo>
                    <a:cubicBezTo>
                      <a:pt x="119" y="240"/>
                      <a:pt x="119" y="240"/>
                      <a:pt x="119" y="240"/>
                    </a:cubicBezTo>
                    <a:cubicBezTo>
                      <a:pt x="120" y="239"/>
                      <a:pt x="120" y="239"/>
                      <a:pt x="120" y="239"/>
                    </a:cubicBezTo>
                    <a:cubicBezTo>
                      <a:pt x="120" y="239"/>
                      <a:pt x="119" y="239"/>
                      <a:pt x="119" y="238"/>
                    </a:cubicBezTo>
                    <a:cubicBezTo>
                      <a:pt x="84" y="155"/>
                      <a:pt x="84" y="155"/>
                      <a:pt x="84" y="155"/>
                    </a:cubicBezTo>
                    <a:cubicBezTo>
                      <a:pt x="83" y="153"/>
                      <a:pt x="83" y="150"/>
                      <a:pt x="83" y="147"/>
                    </a:cubicBezTo>
                    <a:cubicBezTo>
                      <a:pt x="83" y="146"/>
                      <a:pt x="83" y="145"/>
                      <a:pt x="83" y="144"/>
                    </a:cubicBezTo>
                    <a:cubicBezTo>
                      <a:pt x="91" y="108"/>
                      <a:pt x="91" y="108"/>
                      <a:pt x="91" y="108"/>
                    </a:cubicBezTo>
                    <a:cubicBezTo>
                      <a:pt x="92" y="107"/>
                      <a:pt x="92" y="105"/>
                      <a:pt x="92" y="104"/>
                    </a:cubicBezTo>
                    <a:cubicBezTo>
                      <a:pt x="92" y="100"/>
                      <a:pt x="91" y="97"/>
                      <a:pt x="90" y="95"/>
                    </a:cubicBezTo>
                    <a:cubicBezTo>
                      <a:pt x="72" y="53"/>
                      <a:pt x="72" y="53"/>
                      <a:pt x="72" y="53"/>
                    </a:cubicBezTo>
                    <a:cubicBezTo>
                      <a:pt x="72" y="51"/>
                      <a:pt x="71" y="50"/>
                      <a:pt x="70" y="49"/>
                    </a:cubicBezTo>
                    <a:cubicBezTo>
                      <a:pt x="69" y="48"/>
                      <a:pt x="67" y="48"/>
                      <a:pt x="66" y="48"/>
                    </a:cubicBezTo>
                    <a:cubicBezTo>
                      <a:pt x="65" y="48"/>
                      <a:pt x="64" y="48"/>
                      <a:pt x="63" y="48"/>
                    </a:cubicBezTo>
                    <a:cubicBezTo>
                      <a:pt x="63" y="48"/>
                      <a:pt x="63" y="48"/>
                      <a:pt x="63" y="48"/>
                    </a:cubicBezTo>
                    <a:cubicBezTo>
                      <a:pt x="63" y="48"/>
                      <a:pt x="63" y="48"/>
                      <a:pt x="63" y="48"/>
                    </a:cubicBezTo>
                    <a:cubicBezTo>
                      <a:pt x="63" y="49"/>
                      <a:pt x="62" y="49"/>
                      <a:pt x="61" y="49"/>
                    </a:cubicBezTo>
                    <a:cubicBezTo>
                      <a:pt x="60" y="49"/>
                      <a:pt x="58" y="48"/>
                      <a:pt x="57" y="47"/>
                    </a:cubicBezTo>
                    <a:cubicBezTo>
                      <a:pt x="50" y="42"/>
                      <a:pt x="50" y="42"/>
                      <a:pt x="50" y="42"/>
                    </a:cubicBezTo>
                    <a:cubicBezTo>
                      <a:pt x="48" y="40"/>
                      <a:pt x="46" y="39"/>
                      <a:pt x="44" y="39"/>
                    </a:cubicBezTo>
                    <a:cubicBezTo>
                      <a:pt x="42" y="39"/>
                      <a:pt x="40" y="40"/>
                      <a:pt x="39" y="41"/>
                    </a:cubicBezTo>
                    <a:cubicBezTo>
                      <a:pt x="4" y="63"/>
                      <a:pt x="4" y="63"/>
                      <a:pt x="4" y="63"/>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4"/>
                      <a:pt x="3" y="64"/>
                      <a:pt x="3" y="64"/>
                    </a:cubicBezTo>
                    <a:cubicBezTo>
                      <a:pt x="3" y="65"/>
                      <a:pt x="3" y="65"/>
                      <a:pt x="3" y="65"/>
                    </a:cubicBezTo>
                    <a:cubicBezTo>
                      <a:pt x="4" y="64"/>
                      <a:pt x="4" y="64"/>
                      <a:pt x="4" y="64"/>
                    </a:cubicBezTo>
                    <a:cubicBezTo>
                      <a:pt x="3" y="64"/>
                      <a:pt x="3" y="64"/>
                      <a:pt x="3" y="64"/>
                    </a:cubicBezTo>
                    <a:cubicBezTo>
                      <a:pt x="3" y="65"/>
                      <a:pt x="3" y="65"/>
                      <a:pt x="3" y="65"/>
                    </a:cubicBezTo>
                    <a:cubicBezTo>
                      <a:pt x="4" y="64"/>
                      <a:pt x="4" y="64"/>
                      <a:pt x="4" y="64"/>
                    </a:cubicBezTo>
                    <a:cubicBezTo>
                      <a:pt x="3" y="65"/>
                      <a:pt x="3" y="65"/>
                      <a:pt x="3" y="65"/>
                    </a:cubicBezTo>
                    <a:cubicBezTo>
                      <a:pt x="5" y="65"/>
                      <a:pt x="5" y="65"/>
                      <a:pt x="5" y="65"/>
                    </a:cubicBezTo>
                    <a:cubicBezTo>
                      <a:pt x="5" y="65"/>
                      <a:pt x="5" y="65"/>
                      <a:pt x="4" y="64"/>
                    </a:cubicBezTo>
                    <a:cubicBezTo>
                      <a:pt x="3" y="65"/>
                      <a:pt x="3" y="65"/>
                      <a:pt x="3" y="65"/>
                    </a:cubicBezTo>
                    <a:cubicBezTo>
                      <a:pt x="5" y="65"/>
                      <a:pt x="5" y="65"/>
                      <a:pt x="5" y="65"/>
                    </a:cubicBezTo>
                    <a:cubicBezTo>
                      <a:pt x="4" y="65"/>
                      <a:pt x="4" y="65"/>
                      <a:pt x="4" y="65"/>
                    </a:cubicBezTo>
                    <a:cubicBezTo>
                      <a:pt x="5" y="65"/>
                      <a:pt x="5" y="65"/>
                      <a:pt x="5" y="65"/>
                    </a:cubicBezTo>
                    <a:cubicBezTo>
                      <a:pt x="5" y="65"/>
                      <a:pt x="5" y="65"/>
                      <a:pt x="5" y="65"/>
                    </a:cubicBezTo>
                    <a:cubicBezTo>
                      <a:pt x="4" y="65"/>
                      <a:pt x="4" y="65"/>
                      <a:pt x="4" y="65"/>
                    </a:cubicBezTo>
                    <a:cubicBezTo>
                      <a:pt x="5" y="65"/>
                      <a:pt x="5" y="65"/>
                      <a:pt x="5" y="65"/>
                    </a:cubicBezTo>
                    <a:cubicBezTo>
                      <a:pt x="5" y="65"/>
                      <a:pt x="5" y="65"/>
                      <a:pt x="5" y="64"/>
                    </a:cubicBezTo>
                    <a:cubicBezTo>
                      <a:pt x="11" y="54"/>
                      <a:pt x="11" y="54"/>
                      <a:pt x="11" y="54"/>
                    </a:cubicBezTo>
                    <a:cubicBezTo>
                      <a:pt x="12" y="53"/>
                      <a:pt x="12" y="51"/>
                      <a:pt x="12" y="50"/>
                    </a:cubicBezTo>
                    <a:cubicBezTo>
                      <a:pt x="12" y="47"/>
                      <a:pt x="11" y="44"/>
                      <a:pt x="9" y="43"/>
                    </a:cubicBezTo>
                    <a:cubicBezTo>
                      <a:pt x="8" y="44"/>
                      <a:pt x="8" y="44"/>
                      <a:pt x="8" y="44"/>
                    </a:cubicBezTo>
                    <a:cubicBezTo>
                      <a:pt x="9" y="43"/>
                      <a:pt x="9" y="43"/>
                      <a:pt x="9" y="43"/>
                    </a:cubicBezTo>
                    <a:cubicBezTo>
                      <a:pt x="9" y="43"/>
                      <a:pt x="9" y="43"/>
                      <a:pt x="9" y="43"/>
                    </a:cubicBezTo>
                    <a:cubicBezTo>
                      <a:pt x="9" y="43"/>
                      <a:pt x="9" y="43"/>
                      <a:pt x="9" y="43"/>
                    </a:cubicBezTo>
                    <a:cubicBezTo>
                      <a:pt x="9" y="43"/>
                      <a:pt x="9" y="43"/>
                      <a:pt x="9" y="43"/>
                    </a:cubicBezTo>
                    <a:cubicBezTo>
                      <a:pt x="8" y="42"/>
                      <a:pt x="8" y="41"/>
                      <a:pt x="8" y="41"/>
                    </a:cubicBezTo>
                    <a:cubicBezTo>
                      <a:pt x="8" y="40"/>
                      <a:pt x="8" y="39"/>
                      <a:pt x="9" y="39"/>
                    </a:cubicBezTo>
                    <a:cubicBezTo>
                      <a:pt x="17" y="31"/>
                      <a:pt x="17" y="31"/>
                      <a:pt x="17" y="31"/>
                    </a:cubicBezTo>
                    <a:cubicBezTo>
                      <a:pt x="20" y="29"/>
                      <a:pt x="23" y="25"/>
                      <a:pt x="26" y="23"/>
                    </a:cubicBezTo>
                    <a:cubicBezTo>
                      <a:pt x="40" y="7"/>
                      <a:pt x="40" y="7"/>
                      <a:pt x="40" y="7"/>
                    </a:cubicBezTo>
                    <a:cubicBezTo>
                      <a:pt x="38" y="6"/>
                      <a:pt x="38" y="6"/>
                      <a:pt x="38" y="6"/>
                    </a:cubicBezTo>
                    <a:cubicBezTo>
                      <a:pt x="36" y="5"/>
                      <a:pt x="36" y="5"/>
                      <a:pt x="36" y="5"/>
                    </a:cubicBezTo>
                    <a:cubicBezTo>
                      <a:pt x="23" y="20"/>
                      <a:pt x="23" y="20"/>
                      <a:pt x="23" y="20"/>
                    </a:cubicBezTo>
                    <a:cubicBezTo>
                      <a:pt x="20" y="22"/>
                      <a:pt x="17" y="26"/>
                      <a:pt x="15" y="28"/>
                    </a:cubicBezTo>
                    <a:cubicBezTo>
                      <a:pt x="6" y="35"/>
                      <a:pt x="6" y="35"/>
                      <a:pt x="6" y="35"/>
                    </a:cubicBezTo>
                    <a:cubicBezTo>
                      <a:pt x="4" y="37"/>
                      <a:pt x="3" y="39"/>
                      <a:pt x="3" y="41"/>
                    </a:cubicBezTo>
                    <a:cubicBezTo>
                      <a:pt x="3" y="43"/>
                      <a:pt x="4" y="45"/>
                      <a:pt x="6" y="46"/>
                    </a:cubicBezTo>
                    <a:cubicBezTo>
                      <a:pt x="7" y="44"/>
                      <a:pt x="7" y="44"/>
                      <a:pt x="7" y="44"/>
                    </a:cubicBezTo>
                    <a:cubicBezTo>
                      <a:pt x="6" y="46"/>
                      <a:pt x="6" y="46"/>
                      <a:pt x="6" y="46"/>
                    </a:cubicBezTo>
                    <a:cubicBezTo>
                      <a:pt x="6" y="46"/>
                      <a:pt x="6" y="46"/>
                      <a:pt x="6" y="46"/>
                    </a:cubicBezTo>
                    <a:cubicBezTo>
                      <a:pt x="6" y="46"/>
                      <a:pt x="6" y="46"/>
                      <a:pt x="6" y="46"/>
                    </a:cubicBezTo>
                    <a:cubicBezTo>
                      <a:pt x="6" y="46"/>
                      <a:pt x="6" y="46"/>
                      <a:pt x="6" y="46"/>
                    </a:cubicBezTo>
                    <a:cubicBezTo>
                      <a:pt x="7" y="47"/>
                      <a:pt x="8" y="48"/>
                      <a:pt x="8" y="50"/>
                    </a:cubicBezTo>
                    <a:cubicBezTo>
                      <a:pt x="8" y="50"/>
                      <a:pt x="8" y="51"/>
                      <a:pt x="7" y="52"/>
                    </a:cubicBezTo>
                    <a:cubicBezTo>
                      <a:pt x="2" y="62"/>
                      <a:pt x="2" y="62"/>
                      <a:pt x="2" y="62"/>
                    </a:cubicBezTo>
                    <a:cubicBezTo>
                      <a:pt x="1" y="62"/>
                      <a:pt x="1" y="63"/>
                      <a:pt x="1" y="63"/>
                    </a:cubicBezTo>
                    <a:cubicBezTo>
                      <a:pt x="1" y="64"/>
                      <a:pt x="0" y="65"/>
                      <a:pt x="0" y="65"/>
                    </a:cubicBezTo>
                    <a:cubicBezTo>
                      <a:pt x="0" y="66"/>
                      <a:pt x="0" y="66"/>
                      <a:pt x="1" y="67"/>
                    </a:cubicBezTo>
                    <a:cubicBezTo>
                      <a:pt x="2" y="68"/>
                      <a:pt x="3" y="68"/>
                      <a:pt x="3" y="68"/>
                    </a:cubicBezTo>
                    <a:cubicBezTo>
                      <a:pt x="4" y="68"/>
                      <a:pt x="5" y="68"/>
                      <a:pt x="6" y="67"/>
                    </a:cubicBezTo>
                    <a:cubicBezTo>
                      <a:pt x="41" y="44"/>
                      <a:pt x="41" y="44"/>
                      <a:pt x="41" y="44"/>
                    </a:cubicBezTo>
                    <a:cubicBezTo>
                      <a:pt x="42" y="44"/>
                      <a:pt x="43" y="44"/>
                      <a:pt x="44" y="44"/>
                    </a:cubicBezTo>
                    <a:cubicBezTo>
                      <a:pt x="45" y="44"/>
                      <a:pt x="47" y="44"/>
                      <a:pt x="47" y="45"/>
                    </a:cubicBezTo>
                    <a:cubicBezTo>
                      <a:pt x="54" y="51"/>
                      <a:pt x="54" y="51"/>
                      <a:pt x="54" y="51"/>
                    </a:cubicBezTo>
                    <a:cubicBezTo>
                      <a:pt x="56" y="52"/>
                      <a:pt x="59" y="53"/>
                      <a:pt x="61" y="53"/>
                    </a:cubicBezTo>
                    <a:cubicBezTo>
                      <a:pt x="62" y="53"/>
                      <a:pt x="64" y="53"/>
                      <a:pt x="65" y="52"/>
                    </a:cubicBezTo>
                    <a:cubicBezTo>
                      <a:pt x="65" y="52"/>
                      <a:pt x="65" y="52"/>
                      <a:pt x="65" y="52"/>
                    </a:cubicBezTo>
                    <a:cubicBezTo>
                      <a:pt x="65" y="52"/>
                      <a:pt x="65" y="52"/>
                      <a:pt x="65" y="52"/>
                    </a:cubicBezTo>
                    <a:cubicBezTo>
                      <a:pt x="66" y="52"/>
                      <a:pt x="66" y="52"/>
                      <a:pt x="66" y="52"/>
                    </a:cubicBezTo>
                    <a:cubicBezTo>
                      <a:pt x="66" y="52"/>
                      <a:pt x="67" y="52"/>
                      <a:pt x="67" y="53"/>
                    </a:cubicBezTo>
                    <a:cubicBezTo>
                      <a:pt x="68" y="53"/>
                      <a:pt x="68" y="54"/>
                      <a:pt x="69" y="55"/>
                    </a:cubicBezTo>
                    <a:cubicBezTo>
                      <a:pt x="86" y="96"/>
                      <a:pt x="86" y="96"/>
                      <a:pt x="86" y="96"/>
                    </a:cubicBezTo>
                    <a:cubicBezTo>
                      <a:pt x="87" y="98"/>
                      <a:pt x="87" y="101"/>
                      <a:pt x="87" y="104"/>
                    </a:cubicBezTo>
                    <a:cubicBezTo>
                      <a:pt x="87" y="105"/>
                      <a:pt x="87" y="106"/>
                      <a:pt x="87" y="107"/>
                    </a:cubicBezTo>
                    <a:cubicBezTo>
                      <a:pt x="79" y="143"/>
                      <a:pt x="79" y="143"/>
                      <a:pt x="79" y="143"/>
                    </a:cubicBezTo>
                    <a:cubicBezTo>
                      <a:pt x="79" y="144"/>
                      <a:pt x="79" y="146"/>
                      <a:pt x="79" y="147"/>
                    </a:cubicBezTo>
                    <a:cubicBezTo>
                      <a:pt x="79" y="151"/>
                      <a:pt x="79" y="154"/>
                      <a:pt x="80" y="156"/>
                    </a:cubicBezTo>
                    <a:cubicBezTo>
                      <a:pt x="115" y="239"/>
                      <a:pt x="115" y="239"/>
                      <a:pt x="115" y="239"/>
                    </a:cubicBezTo>
                    <a:cubicBezTo>
                      <a:pt x="115" y="240"/>
                      <a:pt x="116" y="241"/>
                      <a:pt x="116" y="241"/>
                    </a:cubicBezTo>
                    <a:cubicBezTo>
                      <a:pt x="116" y="242"/>
                      <a:pt x="116" y="242"/>
                      <a:pt x="116" y="242"/>
                    </a:cubicBezTo>
                    <a:cubicBezTo>
                      <a:pt x="117" y="243"/>
                      <a:pt x="117" y="243"/>
                      <a:pt x="117" y="243"/>
                    </a:cubicBezTo>
                    <a:cubicBezTo>
                      <a:pt x="117" y="243"/>
                      <a:pt x="117" y="243"/>
                      <a:pt x="118" y="243"/>
                    </a:cubicBezTo>
                    <a:cubicBezTo>
                      <a:pt x="119" y="243"/>
                      <a:pt x="119" y="243"/>
                      <a:pt x="120" y="242"/>
                    </a:cubicBezTo>
                    <a:cubicBezTo>
                      <a:pt x="120" y="241"/>
                      <a:pt x="120" y="241"/>
                      <a:pt x="120" y="241"/>
                    </a:cubicBezTo>
                    <a:cubicBezTo>
                      <a:pt x="121" y="241"/>
                      <a:pt x="121" y="241"/>
                      <a:pt x="121" y="241"/>
                    </a:cubicBezTo>
                    <a:cubicBezTo>
                      <a:pt x="120" y="240"/>
                      <a:pt x="120" y="239"/>
                      <a:pt x="120" y="238"/>
                    </a:cubicBezTo>
                    <a:cubicBezTo>
                      <a:pt x="111" y="203"/>
                      <a:pt x="111" y="203"/>
                      <a:pt x="111" y="203"/>
                    </a:cubicBezTo>
                    <a:cubicBezTo>
                      <a:pt x="111" y="202"/>
                      <a:pt x="111" y="201"/>
                      <a:pt x="111" y="201"/>
                    </a:cubicBezTo>
                    <a:cubicBezTo>
                      <a:pt x="111" y="201"/>
                      <a:pt x="111" y="201"/>
                      <a:pt x="111" y="201"/>
                    </a:cubicBezTo>
                    <a:cubicBezTo>
                      <a:pt x="110" y="201"/>
                      <a:pt x="110" y="201"/>
                      <a:pt x="110" y="201"/>
                    </a:cubicBezTo>
                    <a:cubicBezTo>
                      <a:pt x="111" y="202"/>
                      <a:pt x="111" y="202"/>
                      <a:pt x="111" y="202"/>
                    </a:cubicBezTo>
                    <a:cubicBezTo>
                      <a:pt x="111" y="201"/>
                      <a:pt x="111" y="201"/>
                      <a:pt x="111" y="201"/>
                    </a:cubicBezTo>
                    <a:cubicBezTo>
                      <a:pt x="110" y="201"/>
                      <a:pt x="110" y="201"/>
                      <a:pt x="110" y="201"/>
                    </a:cubicBezTo>
                    <a:cubicBezTo>
                      <a:pt x="111" y="202"/>
                      <a:pt x="111" y="202"/>
                      <a:pt x="111" y="202"/>
                    </a:cubicBezTo>
                    <a:cubicBezTo>
                      <a:pt x="109" y="201"/>
                      <a:pt x="109" y="201"/>
                      <a:pt x="109" y="201"/>
                    </a:cubicBezTo>
                    <a:cubicBezTo>
                      <a:pt x="110" y="202"/>
                      <a:pt x="110" y="202"/>
                      <a:pt x="110" y="202"/>
                    </a:cubicBezTo>
                    <a:cubicBezTo>
                      <a:pt x="111" y="202"/>
                      <a:pt x="111" y="202"/>
                      <a:pt x="111" y="202"/>
                    </a:cubicBezTo>
                    <a:cubicBezTo>
                      <a:pt x="109" y="201"/>
                      <a:pt x="109" y="201"/>
                      <a:pt x="109" y="201"/>
                    </a:cubicBezTo>
                    <a:cubicBezTo>
                      <a:pt x="110" y="202"/>
                      <a:pt x="110" y="202"/>
                      <a:pt x="110" y="202"/>
                    </a:cubicBezTo>
                    <a:cubicBezTo>
                      <a:pt x="109" y="201"/>
                      <a:pt x="109" y="201"/>
                      <a:pt x="109" y="201"/>
                    </a:cubicBezTo>
                    <a:cubicBezTo>
                      <a:pt x="109" y="203"/>
                      <a:pt x="109" y="203"/>
                      <a:pt x="109" y="203"/>
                    </a:cubicBezTo>
                    <a:cubicBezTo>
                      <a:pt x="110" y="202"/>
                      <a:pt x="110" y="202"/>
                      <a:pt x="110" y="202"/>
                    </a:cubicBezTo>
                    <a:cubicBezTo>
                      <a:pt x="109" y="201"/>
                      <a:pt x="109" y="201"/>
                      <a:pt x="109" y="201"/>
                    </a:cubicBezTo>
                    <a:cubicBezTo>
                      <a:pt x="109" y="203"/>
                      <a:pt x="109" y="203"/>
                      <a:pt x="109" y="203"/>
                    </a:cubicBezTo>
                    <a:cubicBezTo>
                      <a:pt x="109" y="201"/>
                      <a:pt x="109" y="201"/>
                      <a:pt x="109" y="201"/>
                    </a:cubicBezTo>
                    <a:cubicBezTo>
                      <a:pt x="108" y="202"/>
                      <a:pt x="108" y="202"/>
                      <a:pt x="108" y="202"/>
                    </a:cubicBezTo>
                    <a:cubicBezTo>
                      <a:pt x="109" y="203"/>
                      <a:pt x="109" y="203"/>
                      <a:pt x="109" y="203"/>
                    </a:cubicBezTo>
                    <a:cubicBezTo>
                      <a:pt x="109" y="201"/>
                      <a:pt x="109" y="201"/>
                      <a:pt x="109" y="201"/>
                    </a:cubicBezTo>
                    <a:cubicBezTo>
                      <a:pt x="108" y="202"/>
                      <a:pt x="108" y="202"/>
                      <a:pt x="108" y="202"/>
                    </a:cubicBezTo>
                    <a:cubicBezTo>
                      <a:pt x="109" y="202"/>
                      <a:pt x="109" y="202"/>
                      <a:pt x="109" y="202"/>
                    </a:cubicBezTo>
                    <a:cubicBezTo>
                      <a:pt x="108" y="202"/>
                      <a:pt x="108" y="202"/>
                      <a:pt x="108" y="202"/>
                    </a:cubicBezTo>
                    <a:cubicBezTo>
                      <a:pt x="108" y="202"/>
                      <a:pt x="108" y="202"/>
                      <a:pt x="108" y="202"/>
                    </a:cubicBezTo>
                    <a:cubicBezTo>
                      <a:pt x="109" y="202"/>
                      <a:pt x="109" y="202"/>
                      <a:pt x="109" y="202"/>
                    </a:cubicBezTo>
                    <a:cubicBezTo>
                      <a:pt x="108" y="202"/>
                      <a:pt x="108" y="202"/>
                      <a:pt x="108" y="202"/>
                    </a:cubicBezTo>
                    <a:cubicBezTo>
                      <a:pt x="108" y="203"/>
                      <a:pt x="108" y="203"/>
                      <a:pt x="108" y="203"/>
                    </a:cubicBezTo>
                    <a:cubicBezTo>
                      <a:pt x="109" y="203"/>
                      <a:pt x="109" y="203"/>
                      <a:pt x="109" y="204"/>
                    </a:cubicBezTo>
                    <a:cubicBezTo>
                      <a:pt x="129" y="238"/>
                      <a:pt x="129" y="238"/>
                      <a:pt x="129" y="238"/>
                    </a:cubicBezTo>
                    <a:cubicBezTo>
                      <a:pt x="130" y="240"/>
                      <a:pt x="132" y="246"/>
                      <a:pt x="132" y="249"/>
                    </a:cubicBezTo>
                    <a:cubicBezTo>
                      <a:pt x="132" y="254"/>
                      <a:pt x="132" y="254"/>
                      <a:pt x="132" y="254"/>
                    </a:cubicBezTo>
                    <a:cubicBezTo>
                      <a:pt x="132" y="257"/>
                      <a:pt x="132" y="259"/>
                      <a:pt x="133" y="261"/>
                    </a:cubicBezTo>
                    <a:cubicBezTo>
                      <a:pt x="134" y="263"/>
                      <a:pt x="135" y="265"/>
                      <a:pt x="137" y="266"/>
                    </a:cubicBezTo>
                    <a:cubicBezTo>
                      <a:pt x="151" y="277"/>
                      <a:pt x="151" y="277"/>
                      <a:pt x="151" y="277"/>
                    </a:cubicBezTo>
                    <a:cubicBezTo>
                      <a:pt x="152" y="278"/>
                      <a:pt x="154" y="279"/>
                      <a:pt x="156" y="280"/>
                    </a:cubicBezTo>
                    <a:cubicBezTo>
                      <a:pt x="158" y="281"/>
                      <a:pt x="160" y="281"/>
                      <a:pt x="162" y="281"/>
                    </a:cubicBezTo>
                    <a:cubicBezTo>
                      <a:pt x="170" y="281"/>
                      <a:pt x="170" y="281"/>
                      <a:pt x="170" y="281"/>
                    </a:cubicBezTo>
                    <a:cubicBezTo>
                      <a:pt x="173" y="281"/>
                      <a:pt x="177" y="282"/>
                      <a:pt x="179" y="284"/>
                    </a:cubicBezTo>
                    <a:cubicBezTo>
                      <a:pt x="200" y="297"/>
                      <a:pt x="200" y="297"/>
                      <a:pt x="200" y="297"/>
                    </a:cubicBezTo>
                    <a:cubicBezTo>
                      <a:pt x="202" y="298"/>
                      <a:pt x="206" y="302"/>
                      <a:pt x="207" y="304"/>
                    </a:cubicBezTo>
                    <a:cubicBezTo>
                      <a:pt x="218" y="323"/>
                      <a:pt x="218" y="323"/>
                      <a:pt x="218" y="323"/>
                    </a:cubicBezTo>
                    <a:cubicBezTo>
                      <a:pt x="219" y="325"/>
                      <a:pt x="220" y="326"/>
                      <a:pt x="222" y="328"/>
                    </a:cubicBezTo>
                    <a:cubicBezTo>
                      <a:pt x="224" y="329"/>
                      <a:pt x="225" y="330"/>
                      <a:pt x="228" y="330"/>
                    </a:cubicBezTo>
                    <a:cubicBezTo>
                      <a:pt x="237" y="330"/>
                      <a:pt x="237" y="330"/>
                      <a:pt x="237" y="330"/>
                    </a:cubicBezTo>
                    <a:cubicBezTo>
                      <a:pt x="238" y="330"/>
                      <a:pt x="239" y="330"/>
                      <a:pt x="241" y="331"/>
                    </a:cubicBezTo>
                    <a:cubicBezTo>
                      <a:pt x="242" y="332"/>
                      <a:pt x="243" y="333"/>
                      <a:pt x="244" y="334"/>
                    </a:cubicBezTo>
                    <a:cubicBezTo>
                      <a:pt x="244" y="335"/>
                      <a:pt x="244" y="335"/>
                      <a:pt x="244" y="335"/>
                    </a:cubicBezTo>
                    <a:cubicBezTo>
                      <a:pt x="244" y="335"/>
                      <a:pt x="244" y="335"/>
                      <a:pt x="244" y="335"/>
                    </a:cubicBezTo>
                    <a:cubicBezTo>
                      <a:pt x="244" y="335"/>
                      <a:pt x="244" y="335"/>
                      <a:pt x="244" y="335"/>
                    </a:cubicBezTo>
                    <a:cubicBezTo>
                      <a:pt x="246" y="337"/>
                      <a:pt x="246" y="340"/>
                      <a:pt x="246" y="343"/>
                    </a:cubicBezTo>
                    <a:cubicBezTo>
                      <a:pt x="246" y="344"/>
                      <a:pt x="246" y="345"/>
                      <a:pt x="246" y="345"/>
                    </a:cubicBezTo>
                    <a:cubicBezTo>
                      <a:pt x="238" y="394"/>
                      <a:pt x="238" y="394"/>
                      <a:pt x="238" y="394"/>
                    </a:cubicBezTo>
                    <a:cubicBezTo>
                      <a:pt x="238" y="395"/>
                      <a:pt x="237" y="396"/>
                      <a:pt x="237" y="397"/>
                    </a:cubicBezTo>
                    <a:cubicBezTo>
                      <a:pt x="237" y="400"/>
                      <a:pt x="238" y="404"/>
                      <a:pt x="240" y="407"/>
                    </a:cubicBezTo>
                    <a:cubicBezTo>
                      <a:pt x="276" y="468"/>
                      <a:pt x="276" y="468"/>
                      <a:pt x="276" y="468"/>
                    </a:cubicBezTo>
                    <a:cubicBezTo>
                      <a:pt x="278" y="470"/>
                      <a:pt x="279" y="475"/>
                      <a:pt x="279" y="479"/>
                    </a:cubicBezTo>
                    <a:cubicBezTo>
                      <a:pt x="279" y="618"/>
                      <a:pt x="279" y="618"/>
                      <a:pt x="279" y="618"/>
                    </a:cubicBezTo>
                    <a:cubicBezTo>
                      <a:pt x="279" y="622"/>
                      <a:pt x="280" y="628"/>
                      <a:pt x="282" y="631"/>
                    </a:cubicBezTo>
                    <a:cubicBezTo>
                      <a:pt x="299" y="664"/>
                      <a:pt x="299" y="664"/>
                      <a:pt x="299" y="664"/>
                    </a:cubicBezTo>
                    <a:cubicBezTo>
                      <a:pt x="299" y="665"/>
                      <a:pt x="300" y="665"/>
                      <a:pt x="300" y="666"/>
                    </a:cubicBezTo>
                    <a:cubicBezTo>
                      <a:pt x="300" y="666"/>
                      <a:pt x="301" y="666"/>
                      <a:pt x="301" y="667"/>
                    </a:cubicBezTo>
                    <a:cubicBezTo>
                      <a:pt x="301" y="667"/>
                      <a:pt x="302" y="667"/>
                      <a:pt x="303" y="667"/>
                    </a:cubicBezTo>
                    <a:cubicBezTo>
                      <a:pt x="303" y="667"/>
                      <a:pt x="304" y="667"/>
                      <a:pt x="305" y="666"/>
                    </a:cubicBezTo>
                    <a:cubicBezTo>
                      <a:pt x="305" y="665"/>
                      <a:pt x="305" y="665"/>
                      <a:pt x="306" y="664"/>
                    </a:cubicBezTo>
                    <a:cubicBezTo>
                      <a:pt x="306" y="663"/>
                      <a:pt x="306" y="663"/>
                      <a:pt x="306" y="662"/>
                    </a:cubicBezTo>
                    <a:cubicBezTo>
                      <a:pt x="306" y="635"/>
                      <a:pt x="306" y="635"/>
                      <a:pt x="306" y="635"/>
                    </a:cubicBezTo>
                    <a:cubicBezTo>
                      <a:pt x="306" y="631"/>
                      <a:pt x="307" y="626"/>
                      <a:pt x="307" y="622"/>
                    </a:cubicBezTo>
                    <a:cubicBezTo>
                      <a:pt x="314" y="597"/>
                      <a:pt x="314" y="597"/>
                      <a:pt x="314" y="597"/>
                    </a:cubicBezTo>
                    <a:cubicBezTo>
                      <a:pt x="315" y="594"/>
                      <a:pt x="317" y="589"/>
                      <a:pt x="319" y="587"/>
                    </a:cubicBezTo>
                    <a:cubicBezTo>
                      <a:pt x="423" y="439"/>
                      <a:pt x="423" y="439"/>
                      <a:pt x="423" y="439"/>
                    </a:cubicBezTo>
                    <a:cubicBezTo>
                      <a:pt x="425" y="436"/>
                      <a:pt x="427" y="431"/>
                      <a:pt x="428" y="427"/>
                    </a:cubicBezTo>
                    <a:cubicBezTo>
                      <a:pt x="429" y="415"/>
                      <a:pt x="429" y="415"/>
                      <a:pt x="429" y="415"/>
                    </a:cubicBezTo>
                    <a:cubicBezTo>
                      <a:pt x="429" y="414"/>
                      <a:pt x="429" y="414"/>
                      <a:pt x="429" y="413"/>
                    </a:cubicBezTo>
                    <a:cubicBezTo>
                      <a:pt x="429" y="411"/>
                      <a:pt x="429" y="409"/>
                      <a:pt x="428" y="408"/>
                    </a:cubicBezTo>
                    <a:cubicBezTo>
                      <a:pt x="427" y="406"/>
                      <a:pt x="426" y="404"/>
                      <a:pt x="425" y="403"/>
                    </a:cubicBezTo>
                    <a:cubicBezTo>
                      <a:pt x="383" y="378"/>
                      <a:pt x="383" y="378"/>
                      <a:pt x="383" y="378"/>
                    </a:cubicBezTo>
                    <a:cubicBezTo>
                      <a:pt x="381" y="377"/>
                      <a:pt x="380" y="377"/>
                      <a:pt x="378" y="377"/>
                    </a:cubicBezTo>
                    <a:cubicBezTo>
                      <a:pt x="376" y="377"/>
                      <a:pt x="373" y="378"/>
                      <a:pt x="372" y="380"/>
                    </a:cubicBezTo>
                    <a:cubicBezTo>
                      <a:pt x="371" y="381"/>
                      <a:pt x="369" y="382"/>
                      <a:pt x="368" y="382"/>
                    </a:cubicBezTo>
                    <a:cubicBezTo>
                      <a:pt x="367" y="382"/>
                      <a:pt x="367" y="381"/>
                      <a:pt x="367" y="381"/>
                    </a:cubicBezTo>
                    <a:cubicBezTo>
                      <a:pt x="366" y="381"/>
                      <a:pt x="366" y="380"/>
                      <a:pt x="365" y="379"/>
                    </a:cubicBezTo>
                    <a:cubicBezTo>
                      <a:pt x="365" y="378"/>
                      <a:pt x="364" y="377"/>
                      <a:pt x="364" y="376"/>
                    </a:cubicBezTo>
                    <a:cubicBezTo>
                      <a:pt x="364" y="375"/>
                      <a:pt x="364" y="375"/>
                      <a:pt x="364" y="374"/>
                    </a:cubicBezTo>
                    <a:cubicBezTo>
                      <a:pt x="365" y="369"/>
                      <a:pt x="365" y="369"/>
                      <a:pt x="365" y="369"/>
                    </a:cubicBezTo>
                    <a:cubicBezTo>
                      <a:pt x="365" y="368"/>
                      <a:pt x="365" y="367"/>
                      <a:pt x="365" y="367"/>
                    </a:cubicBezTo>
                    <a:cubicBezTo>
                      <a:pt x="365" y="365"/>
                      <a:pt x="365" y="363"/>
                      <a:pt x="364" y="361"/>
                    </a:cubicBezTo>
                    <a:cubicBezTo>
                      <a:pt x="364" y="359"/>
                      <a:pt x="363" y="357"/>
                      <a:pt x="362" y="356"/>
                    </a:cubicBezTo>
                    <a:cubicBezTo>
                      <a:pt x="330" y="325"/>
                      <a:pt x="330" y="325"/>
                      <a:pt x="330" y="325"/>
                    </a:cubicBezTo>
                    <a:cubicBezTo>
                      <a:pt x="327" y="323"/>
                      <a:pt x="323" y="320"/>
                      <a:pt x="320" y="319"/>
                    </a:cubicBezTo>
                    <a:cubicBezTo>
                      <a:pt x="280" y="301"/>
                      <a:pt x="280" y="301"/>
                      <a:pt x="280" y="301"/>
                    </a:cubicBezTo>
                    <a:cubicBezTo>
                      <a:pt x="279" y="301"/>
                      <a:pt x="278" y="301"/>
                      <a:pt x="277" y="301"/>
                    </a:cubicBezTo>
                    <a:cubicBezTo>
                      <a:pt x="274" y="301"/>
                      <a:pt x="271" y="302"/>
                      <a:pt x="269" y="305"/>
                    </a:cubicBezTo>
                    <a:cubicBezTo>
                      <a:pt x="257" y="321"/>
                      <a:pt x="257" y="321"/>
                      <a:pt x="257" y="321"/>
                    </a:cubicBezTo>
                    <a:cubicBezTo>
                      <a:pt x="256" y="322"/>
                      <a:pt x="255" y="323"/>
                      <a:pt x="254" y="323"/>
                    </a:cubicBezTo>
                    <a:cubicBezTo>
                      <a:pt x="254" y="323"/>
                      <a:pt x="253" y="322"/>
                      <a:pt x="252" y="322"/>
                    </a:cubicBezTo>
                    <a:cubicBezTo>
                      <a:pt x="251" y="320"/>
                      <a:pt x="251" y="320"/>
                      <a:pt x="251" y="320"/>
                    </a:cubicBezTo>
                    <a:cubicBezTo>
                      <a:pt x="249" y="319"/>
                      <a:pt x="247" y="318"/>
                      <a:pt x="246" y="317"/>
                    </a:cubicBezTo>
                    <a:cubicBezTo>
                      <a:pt x="244" y="316"/>
                      <a:pt x="242" y="316"/>
                      <a:pt x="240" y="316"/>
                    </a:cubicBezTo>
                    <a:cubicBezTo>
                      <a:pt x="234" y="316"/>
                      <a:pt x="234" y="316"/>
                      <a:pt x="234" y="316"/>
                    </a:cubicBezTo>
                    <a:cubicBezTo>
                      <a:pt x="233" y="316"/>
                      <a:pt x="232" y="315"/>
                      <a:pt x="231" y="314"/>
                    </a:cubicBezTo>
                    <a:cubicBezTo>
                      <a:pt x="230" y="314"/>
                      <a:pt x="229" y="312"/>
                      <a:pt x="229" y="311"/>
                    </a:cubicBezTo>
                    <a:cubicBezTo>
                      <a:pt x="227" y="306"/>
                      <a:pt x="227" y="306"/>
                      <a:pt x="227" y="306"/>
                    </a:cubicBezTo>
                    <a:cubicBezTo>
                      <a:pt x="226" y="304"/>
                      <a:pt x="226" y="303"/>
                      <a:pt x="226" y="301"/>
                    </a:cubicBezTo>
                    <a:cubicBezTo>
                      <a:pt x="226" y="300"/>
                      <a:pt x="226" y="299"/>
                      <a:pt x="226" y="299"/>
                    </a:cubicBezTo>
                    <a:cubicBezTo>
                      <a:pt x="226" y="299"/>
                      <a:pt x="226" y="299"/>
                      <a:pt x="226" y="299"/>
                    </a:cubicBezTo>
                    <a:cubicBezTo>
                      <a:pt x="226" y="299"/>
                      <a:pt x="226" y="299"/>
                      <a:pt x="226" y="299"/>
                    </a:cubicBezTo>
                    <a:cubicBezTo>
                      <a:pt x="227" y="297"/>
                      <a:pt x="227" y="296"/>
                      <a:pt x="227" y="295"/>
                    </a:cubicBezTo>
                    <a:cubicBezTo>
                      <a:pt x="227" y="292"/>
                      <a:pt x="227" y="290"/>
                      <a:pt x="225" y="288"/>
                    </a:cubicBezTo>
                    <a:cubicBezTo>
                      <a:pt x="221" y="282"/>
                      <a:pt x="221" y="282"/>
                      <a:pt x="221" y="282"/>
                    </a:cubicBezTo>
                    <a:cubicBezTo>
                      <a:pt x="220" y="280"/>
                      <a:pt x="220" y="279"/>
                      <a:pt x="219" y="279"/>
                    </a:cubicBezTo>
                    <a:cubicBezTo>
                      <a:pt x="218" y="278"/>
                      <a:pt x="217" y="277"/>
                      <a:pt x="215" y="277"/>
                    </a:cubicBezTo>
                    <a:cubicBezTo>
                      <a:pt x="214" y="277"/>
                      <a:pt x="213" y="278"/>
                      <a:pt x="213" y="279"/>
                    </a:cubicBezTo>
                    <a:cubicBezTo>
                      <a:pt x="213" y="279"/>
                      <a:pt x="212" y="279"/>
                      <a:pt x="211" y="280"/>
                    </a:cubicBezTo>
                    <a:cubicBezTo>
                      <a:pt x="210" y="280"/>
                      <a:pt x="209" y="280"/>
                      <a:pt x="207" y="280"/>
                    </a:cubicBezTo>
                    <a:cubicBezTo>
                      <a:pt x="207" y="280"/>
                      <a:pt x="207" y="280"/>
                      <a:pt x="206" y="280"/>
                    </a:cubicBezTo>
                    <a:cubicBezTo>
                      <a:pt x="206" y="279"/>
                      <a:pt x="206" y="278"/>
                      <a:pt x="206" y="277"/>
                    </a:cubicBezTo>
                    <a:cubicBezTo>
                      <a:pt x="206" y="277"/>
                      <a:pt x="206" y="277"/>
                      <a:pt x="206" y="276"/>
                    </a:cubicBezTo>
                    <a:cubicBezTo>
                      <a:pt x="209" y="261"/>
                      <a:pt x="209" y="261"/>
                      <a:pt x="209" y="261"/>
                    </a:cubicBezTo>
                    <a:cubicBezTo>
                      <a:pt x="209" y="260"/>
                      <a:pt x="209" y="260"/>
                      <a:pt x="209" y="259"/>
                    </a:cubicBezTo>
                    <a:cubicBezTo>
                      <a:pt x="209" y="257"/>
                      <a:pt x="208" y="255"/>
                      <a:pt x="207" y="254"/>
                    </a:cubicBezTo>
                    <a:cubicBezTo>
                      <a:pt x="206" y="253"/>
                      <a:pt x="205" y="252"/>
                      <a:pt x="203" y="252"/>
                    </a:cubicBezTo>
                    <a:cubicBezTo>
                      <a:pt x="201" y="252"/>
                      <a:pt x="201" y="252"/>
                      <a:pt x="201" y="252"/>
                    </a:cubicBezTo>
                    <a:cubicBezTo>
                      <a:pt x="199" y="252"/>
                      <a:pt x="197" y="253"/>
                      <a:pt x="196" y="254"/>
                    </a:cubicBezTo>
                    <a:cubicBezTo>
                      <a:pt x="194" y="255"/>
                      <a:pt x="193" y="257"/>
                      <a:pt x="192" y="259"/>
                    </a:cubicBezTo>
                    <a:cubicBezTo>
                      <a:pt x="192" y="260"/>
                      <a:pt x="192" y="260"/>
                      <a:pt x="192" y="260"/>
                    </a:cubicBezTo>
                    <a:cubicBezTo>
                      <a:pt x="191" y="261"/>
                      <a:pt x="190" y="263"/>
                      <a:pt x="189" y="264"/>
                    </a:cubicBezTo>
                    <a:cubicBezTo>
                      <a:pt x="188" y="264"/>
                      <a:pt x="187" y="265"/>
                      <a:pt x="187" y="265"/>
                    </a:cubicBezTo>
                    <a:cubicBezTo>
                      <a:pt x="177" y="265"/>
                      <a:pt x="177" y="265"/>
                      <a:pt x="177" y="265"/>
                    </a:cubicBezTo>
                    <a:cubicBezTo>
                      <a:pt x="176" y="265"/>
                      <a:pt x="175" y="264"/>
                      <a:pt x="174" y="264"/>
                    </a:cubicBezTo>
                    <a:cubicBezTo>
                      <a:pt x="173" y="263"/>
                      <a:pt x="173" y="261"/>
                      <a:pt x="172" y="260"/>
                    </a:cubicBezTo>
                    <a:cubicBezTo>
                      <a:pt x="169" y="247"/>
                      <a:pt x="169" y="247"/>
                      <a:pt x="169" y="247"/>
                    </a:cubicBezTo>
                    <a:cubicBezTo>
                      <a:pt x="169" y="246"/>
                      <a:pt x="169" y="244"/>
                      <a:pt x="169" y="242"/>
                    </a:cubicBezTo>
                    <a:cubicBezTo>
                      <a:pt x="169" y="240"/>
                      <a:pt x="169" y="237"/>
                      <a:pt x="170" y="236"/>
                    </a:cubicBezTo>
                    <a:cubicBezTo>
                      <a:pt x="176" y="217"/>
                      <a:pt x="176" y="217"/>
                      <a:pt x="176" y="217"/>
                    </a:cubicBezTo>
                    <a:cubicBezTo>
                      <a:pt x="177" y="216"/>
                      <a:pt x="178" y="214"/>
                      <a:pt x="179" y="214"/>
                    </a:cubicBezTo>
                    <a:cubicBezTo>
                      <a:pt x="180" y="213"/>
                      <a:pt x="181" y="212"/>
                      <a:pt x="181" y="212"/>
                    </a:cubicBezTo>
                    <a:cubicBezTo>
                      <a:pt x="216" y="212"/>
                      <a:pt x="216" y="212"/>
                      <a:pt x="216" y="212"/>
                    </a:cubicBezTo>
                    <a:cubicBezTo>
                      <a:pt x="217" y="212"/>
                      <a:pt x="218" y="213"/>
                      <a:pt x="218" y="213"/>
                    </a:cubicBezTo>
                    <a:cubicBezTo>
                      <a:pt x="219" y="214"/>
                      <a:pt x="219" y="215"/>
                      <a:pt x="219" y="216"/>
                    </a:cubicBezTo>
                    <a:cubicBezTo>
                      <a:pt x="219" y="218"/>
                      <a:pt x="220" y="220"/>
                      <a:pt x="221" y="222"/>
                    </a:cubicBezTo>
                    <a:cubicBezTo>
                      <a:pt x="221" y="224"/>
                      <a:pt x="222" y="226"/>
                      <a:pt x="223" y="228"/>
                    </a:cubicBezTo>
                    <a:cubicBezTo>
                      <a:pt x="226" y="232"/>
                      <a:pt x="226" y="232"/>
                      <a:pt x="226" y="232"/>
                    </a:cubicBezTo>
                    <a:cubicBezTo>
                      <a:pt x="227" y="232"/>
                      <a:pt x="227" y="233"/>
                      <a:pt x="228" y="233"/>
                    </a:cubicBezTo>
                    <a:cubicBezTo>
                      <a:pt x="228" y="234"/>
                      <a:pt x="229" y="234"/>
                      <a:pt x="230" y="234"/>
                    </a:cubicBezTo>
                    <a:cubicBezTo>
                      <a:pt x="231" y="234"/>
                      <a:pt x="231" y="234"/>
                      <a:pt x="232" y="233"/>
                    </a:cubicBezTo>
                    <a:cubicBezTo>
                      <a:pt x="233" y="233"/>
                      <a:pt x="233" y="232"/>
                      <a:pt x="233" y="231"/>
                    </a:cubicBezTo>
                    <a:cubicBezTo>
                      <a:pt x="233" y="230"/>
                      <a:pt x="234" y="229"/>
                      <a:pt x="234" y="228"/>
                    </a:cubicBezTo>
                    <a:cubicBezTo>
                      <a:pt x="234" y="225"/>
                      <a:pt x="234" y="225"/>
                      <a:pt x="234" y="225"/>
                    </a:cubicBezTo>
                    <a:cubicBezTo>
                      <a:pt x="234" y="223"/>
                      <a:pt x="233" y="221"/>
                      <a:pt x="233" y="219"/>
                    </a:cubicBezTo>
                    <a:cubicBezTo>
                      <a:pt x="232" y="217"/>
                      <a:pt x="232" y="216"/>
                      <a:pt x="231" y="214"/>
                    </a:cubicBezTo>
                    <a:cubicBezTo>
                      <a:pt x="231" y="214"/>
                      <a:pt x="230" y="213"/>
                      <a:pt x="230" y="211"/>
                    </a:cubicBezTo>
                    <a:cubicBezTo>
                      <a:pt x="229" y="209"/>
                      <a:pt x="229" y="207"/>
                      <a:pt x="229" y="206"/>
                    </a:cubicBezTo>
                    <a:cubicBezTo>
                      <a:pt x="229" y="204"/>
                      <a:pt x="229" y="204"/>
                      <a:pt x="229" y="204"/>
                    </a:cubicBezTo>
                    <a:cubicBezTo>
                      <a:pt x="229" y="201"/>
                      <a:pt x="230" y="195"/>
                      <a:pt x="232" y="193"/>
                    </a:cubicBezTo>
                    <a:cubicBezTo>
                      <a:pt x="234" y="189"/>
                      <a:pt x="234" y="189"/>
                      <a:pt x="234" y="189"/>
                    </a:cubicBezTo>
                    <a:cubicBezTo>
                      <a:pt x="236" y="186"/>
                      <a:pt x="237" y="180"/>
                      <a:pt x="237" y="176"/>
                    </a:cubicBezTo>
                    <a:cubicBezTo>
                      <a:pt x="237" y="168"/>
                      <a:pt x="237" y="168"/>
                      <a:pt x="237" y="168"/>
                    </a:cubicBezTo>
                    <a:cubicBezTo>
                      <a:pt x="237" y="165"/>
                      <a:pt x="238" y="160"/>
                      <a:pt x="240" y="157"/>
                    </a:cubicBezTo>
                    <a:cubicBezTo>
                      <a:pt x="255" y="128"/>
                      <a:pt x="255" y="128"/>
                      <a:pt x="255" y="128"/>
                    </a:cubicBezTo>
                    <a:cubicBezTo>
                      <a:pt x="255" y="127"/>
                      <a:pt x="256" y="126"/>
                      <a:pt x="258" y="125"/>
                    </a:cubicBezTo>
                    <a:cubicBezTo>
                      <a:pt x="259" y="124"/>
                      <a:pt x="260" y="123"/>
                      <a:pt x="261" y="123"/>
                    </a:cubicBezTo>
                    <a:cubicBezTo>
                      <a:pt x="269" y="123"/>
                      <a:pt x="269" y="123"/>
                      <a:pt x="269" y="123"/>
                    </a:cubicBezTo>
                    <a:cubicBezTo>
                      <a:pt x="270" y="123"/>
                      <a:pt x="271" y="123"/>
                      <a:pt x="272" y="123"/>
                    </a:cubicBezTo>
                    <a:cubicBezTo>
                      <a:pt x="273" y="122"/>
                      <a:pt x="273" y="121"/>
                      <a:pt x="273" y="119"/>
                    </a:cubicBezTo>
                    <a:cubicBezTo>
                      <a:pt x="273" y="118"/>
                      <a:pt x="273" y="117"/>
                      <a:pt x="272" y="115"/>
                    </a:cubicBezTo>
                    <a:cubicBezTo>
                      <a:pt x="265" y="107"/>
                      <a:pt x="265" y="107"/>
                      <a:pt x="265" y="107"/>
                    </a:cubicBezTo>
                    <a:cubicBezTo>
                      <a:pt x="263" y="105"/>
                      <a:pt x="261" y="104"/>
                      <a:pt x="258" y="104"/>
                    </a:cubicBezTo>
                    <a:cubicBezTo>
                      <a:pt x="257" y="104"/>
                      <a:pt x="255" y="104"/>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5"/>
                      <a:pt x="254" y="105"/>
                      <a:pt x="254" y="105"/>
                    </a:cubicBezTo>
                    <a:cubicBezTo>
                      <a:pt x="254" y="106"/>
                      <a:pt x="254" y="106"/>
                      <a:pt x="254" y="106"/>
                    </a:cubicBezTo>
                    <a:cubicBezTo>
                      <a:pt x="254" y="105"/>
                      <a:pt x="254" y="105"/>
                      <a:pt x="254" y="105"/>
                    </a:cubicBezTo>
                    <a:cubicBezTo>
                      <a:pt x="254" y="106"/>
                      <a:pt x="254" y="106"/>
                      <a:pt x="254" y="106"/>
                    </a:cubicBezTo>
                    <a:cubicBezTo>
                      <a:pt x="255" y="106"/>
                      <a:pt x="255" y="106"/>
                      <a:pt x="255" y="106"/>
                    </a:cubicBezTo>
                    <a:cubicBezTo>
                      <a:pt x="254" y="105"/>
                      <a:pt x="254" y="105"/>
                      <a:pt x="254" y="105"/>
                    </a:cubicBezTo>
                    <a:cubicBezTo>
                      <a:pt x="254" y="106"/>
                      <a:pt x="254" y="106"/>
                      <a:pt x="254" y="106"/>
                    </a:cubicBezTo>
                    <a:cubicBezTo>
                      <a:pt x="255" y="106"/>
                      <a:pt x="255" y="106"/>
                      <a:pt x="255" y="106"/>
                    </a:cubicBezTo>
                    <a:cubicBezTo>
                      <a:pt x="255" y="105"/>
                      <a:pt x="255" y="105"/>
                      <a:pt x="255" y="105"/>
                    </a:cubicBezTo>
                    <a:cubicBezTo>
                      <a:pt x="255" y="104"/>
                      <a:pt x="255" y="104"/>
                      <a:pt x="255" y="104"/>
                    </a:cubicBezTo>
                    <a:cubicBezTo>
                      <a:pt x="255" y="101"/>
                      <a:pt x="255" y="101"/>
                      <a:pt x="255" y="101"/>
                    </a:cubicBezTo>
                    <a:cubicBezTo>
                      <a:pt x="256" y="100"/>
                      <a:pt x="257" y="98"/>
                      <a:pt x="257" y="98"/>
                    </a:cubicBezTo>
                    <a:cubicBezTo>
                      <a:pt x="258" y="97"/>
                      <a:pt x="259" y="96"/>
                      <a:pt x="260" y="96"/>
                    </a:cubicBezTo>
                    <a:cubicBezTo>
                      <a:pt x="269" y="96"/>
                      <a:pt x="269" y="96"/>
                      <a:pt x="269" y="96"/>
                    </a:cubicBezTo>
                    <a:cubicBezTo>
                      <a:pt x="271" y="96"/>
                      <a:pt x="272" y="96"/>
                      <a:pt x="274" y="95"/>
                    </a:cubicBezTo>
                    <a:cubicBezTo>
                      <a:pt x="276" y="94"/>
                      <a:pt x="278" y="93"/>
                      <a:pt x="279" y="91"/>
                    </a:cubicBezTo>
                    <a:cubicBezTo>
                      <a:pt x="280" y="90"/>
                      <a:pt x="280" y="88"/>
                      <a:pt x="280" y="86"/>
                    </a:cubicBezTo>
                    <a:cubicBezTo>
                      <a:pt x="280" y="84"/>
                      <a:pt x="279" y="82"/>
                      <a:pt x="278" y="80"/>
                    </a:cubicBezTo>
                    <a:cubicBezTo>
                      <a:pt x="246" y="45"/>
                      <a:pt x="246" y="45"/>
                      <a:pt x="246" y="45"/>
                    </a:cubicBezTo>
                    <a:cubicBezTo>
                      <a:pt x="245" y="44"/>
                      <a:pt x="244" y="43"/>
                      <a:pt x="242" y="43"/>
                    </a:cubicBezTo>
                    <a:cubicBezTo>
                      <a:pt x="242" y="43"/>
                      <a:pt x="241" y="43"/>
                      <a:pt x="240" y="44"/>
                    </a:cubicBezTo>
                    <a:cubicBezTo>
                      <a:pt x="239" y="44"/>
                      <a:pt x="239" y="45"/>
                      <a:pt x="239" y="46"/>
                    </a:cubicBezTo>
                    <a:cubicBezTo>
                      <a:pt x="238" y="47"/>
                      <a:pt x="238" y="48"/>
                      <a:pt x="238" y="49"/>
                    </a:cubicBezTo>
                    <a:cubicBezTo>
                      <a:pt x="238" y="51"/>
                      <a:pt x="238" y="51"/>
                      <a:pt x="238" y="51"/>
                    </a:cubicBezTo>
                    <a:cubicBezTo>
                      <a:pt x="238" y="52"/>
                      <a:pt x="238" y="52"/>
                      <a:pt x="238" y="53"/>
                    </a:cubicBezTo>
                    <a:cubicBezTo>
                      <a:pt x="238" y="53"/>
                      <a:pt x="238" y="53"/>
                      <a:pt x="238" y="53"/>
                    </a:cubicBezTo>
                    <a:cubicBezTo>
                      <a:pt x="237" y="53"/>
                      <a:pt x="237" y="53"/>
                      <a:pt x="237" y="53"/>
                    </a:cubicBezTo>
                    <a:cubicBezTo>
                      <a:pt x="214" y="38"/>
                      <a:pt x="214" y="38"/>
                      <a:pt x="214" y="38"/>
                    </a:cubicBezTo>
                    <a:cubicBezTo>
                      <a:pt x="213" y="38"/>
                      <a:pt x="212" y="37"/>
                      <a:pt x="211" y="37"/>
                    </a:cubicBezTo>
                    <a:cubicBezTo>
                      <a:pt x="210" y="37"/>
                      <a:pt x="209" y="38"/>
                      <a:pt x="208" y="39"/>
                    </a:cubicBezTo>
                    <a:cubicBezTo>
                      <a:pt x="207" y="40"/>
                      <a:pt x="207" y="41"/>
                      <a:pt x="207" y="42"/>
                    </a:cubicBezTo>
                    <a:cubicBezTo>
                      <a:pt x="207" y="43"/>
                      <a:pt x="207" y="43"/>
                      <a:pt x="207" y="44"/>
                    </a:cubicBezTo>
                    <a:cubicBezTo>
                      <a:pt x="211" y="57"/>
                      <a:pt x="211" y="57"/>
                      <a:pt x="211" y="57"/>
                    </a:cubicBezTo>
                    <a:cubicBezTo>
                      <a:pt x="211" y="61"/>
                      <a:pt x="212" y="67"/>
                      <a:pt x="212" y="70"/>
                    </a:cubicBezTo>
                    <a:cubicBezTo>
                      <a:pt x="212" y="87"/>
                      <a:pt x="212" y="87"/>
                      <a:pt x="212" y="87"/>
                    </a:cubicBezTo>
                    <a:cubicBezTo>
                      <a:pt x="212" y="88"/>
                      <a:pt x="212" y="89"/>
                      <a:pt x="212" y="89"/>
                    </a:cubicBezTo>
                    <a:cubicBezTo>
                      <a:pt x="212" y="89"/>
                      <a:pt x="212" y="89"/>
                      <a:pt x="212" y="89"/>
                    </a:cubicBezTo>
                    <a:cubicBezTo>
                      <a:pt x="213" y="90"/>
                      <a:pt x="213" y="90"/>
                      <a:pt x="213" y="90"/>
                    </a:cubicBezTo>
                    <a:cubicBezTo>
                      <a:pt x="212" y="89"/>
                      <a:pt x="212" y="89"/>
                      <a:pt x="212" y="89"/>
                    </a:cubicBezTo>
                    <a:cubicBezTo>
                      <a:pt x="212" y="89"/>
                      <a:pt x="212" y="89"/>
                      <a:pt x="212" y="89"/>
                    </a:cubicBezTo>
                    <a:cubicBezTo>
                      <a:pt x="213" y="90"/>
                      <a:pt x="213" y="90"/>
                      <a:pt x="213" y="90"/>
                    </a:cubicBezTo>
                    <a:cubicBezTo>
                      <a:pt x="212" y="89"/>
                      <a:pt x="212" y="89"/>
                      <a:pt x="212" y="89"/>
                    </a:cubicBezTo>
                    <a:cubicBezTo>
                      <a:pt x="213" y="90"/>
                      <a:pt x="213" y="90"/>
                      <a:pt x="213" y="90"/>
                    </a:cubicBezTo>
                    <a:cubicBezTo>
                      <a:pt x="213" y="88"/>
                      <a:pt x="213" y="88"/>
                      <a:pt x="213" y="88"/>
                    </a:cubicBezTo>
                    <a:cubicBezTo>
                      <a:pt x="212" y="89"/>
                      <a:pt x="212" y="89"/>
                      <a:pt x="212" y="89"/>
                    </a:cubicBezTo>
                    <a:cubicBezTo>
                      <a:pt x="213" y="90"/>
                      <a:pt x="213" y="90"/>
                      <a:pt x="213" y="90"/>
                    </a:cubicBezTo>
                    <a:cubicBezTo>
                      <a:pt x="213" y="88"/>
                      <a:pt x="213" y="88"/>
                      <a:pt x="213" y="88"/>
                    </a:cubicBezTo>
                    <a:cubicBezTo>
                      <a:pt x="213" y="90"/>
                      <a:pt x="213" y="90"/>
                      <a:pt x="213" y="90"/>
                    </a:cubicBezTo>
                    <a:cubicBezTo>
                      <a:pt x="214" y="89"/>
                      <a:pt x="214" y="89"/>
                      <a:pt x="214" y="89"/>
                    </a:cubicBezTo>
                    <a:cubicBezTo>
                      <a:pt x="214" y="89"/>
                      <a:pt x="214" y="88"/>
                      <a:pt x="213" y="88"/>
                    </a:cubicBezTo>
                    <a:cubicBezTo>
                      <a:pt x="213" y="90"/>
                      <a:pt x="213" y="90"/>
                      <a:pt x="213" y="90"/>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9"/>
                      <a:pt x="214" y="89"/>
                    </a:cubicBezTo>
                    <a:cubicBezTo>
                      <a:pt x="214" y="89"/>
                      <a:pt x="214" y="88"/>
                      <a:pt x="213" y="88"/>
                    </a:cubicBezTo>
                    <a:cubicBezTo>
                      <a:pt x="208" y="77"/>
                      <a:pt x="208" y="77"/>
                      <a:pt x="208" y="77"/>
                    </a:cubicBezTo>
                    <a:cubicBezTo>
                      <a:pt x="206" y="74"/>
                      <a:pt x="203" y="70"/>
                      <a:pt x="200" y="68"/>
                    </a:cubicBezTo>
                    <a:cubicBezTo>
                      <a:pt x="178" y="54"/>
                      <a:pt x="178" y="54"/>
                      <a:pt x="178" y="54"/>
                    </a:cubicBezTo>
                    <a:cubicBezTo>
                      <a:pt x="177" y="53"/>
                      <a:pt x="177" y="51"/>
                      <a:pt x="177" y="49"/>
                    </a:cubicBezTo>
                    <a:cubicBezTo>
                      <a:pt x="177" y="49"/>
                      <a:pt x="177" y="48"/>
                      <a:pt x="177" y="47"/>
                    </a:cubicBezTo>
                    <a:cubicBezTo>
                      <a:pt x="181" y="36"/>
                      <a:pt x="181" y="36"/>
                      <a:pt x="181" y="36"/>
                    </a:cubicBezTo>
                    <a:cubicBezTo>
                      <a:pt x="181" y="35"/>
                      <a:pt x="181" y="34"/>
                      <a:pt x="181" y="32"/>
                    </a:cubicBezTo>
                    <a:cubicBezTo>
                      <a:pt x="181" y="29"/>
                      <a:pt x="180" y="26"/>
                      <a:pt x="177" y="24"/>
                    </a:cubicBezTo>
                    <a:cubicBezTo>
                      <a:pt x="151" y="10"/>
                      <a:pt x="151" y="10"/>
                      <a:pt x="151" y="10"/>
                    </a:cubicBezTo>
                    <a:cubicBezTo>
                      <a:pt x="149" y="9"/>
                      <a:pt x="148" y="9"/>
                      <a:pt x="147" y="9"/>
                    </a:cubicBezTo>
                    <a:cubicBezTo>
                      <a:pt x="144" y="9"/>
                      <a:pt x="141" y="10"/>
                      <a:pt x="139" y="12"/>
                    </a:cubicBezTo>
                    <a:cubicBezTo>
                      <a:pt x="139" y="13"/>
                      <a:pt x="138" y="14"/>
                      <a:pt x="137" y="14"/>
                    </a:cubicBezTo>
                    <a:cubicBezTo>
                      <a:pt x="136" y="14"/>
                      <a:pt x="135" y="13"/>
                      <a:pt x="135" y="13"/>
                    </a:cubicBezTo>
                    <a:cubicBezTo>
                      <a:pt x="127" y="5"/>
                      <a:pt x="127" y="5"/>
                      <a:pt x="127" y="5"/>
                    </a:cubicBezTo>
                    <a:cubicBezTo>
                      <a:pt x="126" y="4"/>
                      <a:pt x="124" y="3"/>
                      <a:pt x="122" y="2"/>
                    </a:cubicBezTo>
                    <a:cubicBezTo>
                      <a:pt x="120" y="1"/>
                      <a:pt x="118" y="1"/>
                      <a:pt x="116" y="1"/>
                    </a:cubicBezTo>
                    <a:cubicBezTo>
                      <a:pt x="108" y="1"/>
                      <a:pt x="108" y="1"/>
                      <a:pt x="108" y="1"/>
                    </a:cubicBezTo>
                    <a:cubicBezTo>
                      <a:pt x="107" y="1"/>
                      <a:pt x="105" y="1"/>
                      <a:pt x="103" y="2"/>
                    </a:cubicBezTo>
                    <a:cubicBezTo>
                      <a:pt x="101" y="2"/>
                      <a:pt x="99" y="3"/>
                      <a:pt x="97" y="4"/>
                    </a:cubicBezTo>
                    <a:cubicBezTo>
                      <a:pt x="95" y="6"/>
                      <a:pt x="95" y="6"/>
                      <a:pt x="95" y="6"/>
                    </a:cubicBezTo>
                    <a:cubicBezTo>
                      <a:pt x="94" y="7"/>
                      <a:pt x="93" y="7"/>
                      <a:pt x="91" y="7"/>
                    </a:cubicBezTo>
                    <a:cubicBezTo>
                      <a:pt x="90" y="7"/>
                      <a:pt x="89" y="7"/>
                      <a:pt x="88" y="6"/>
                    </a:cubicBezTo>
                    <a:cubicBezTo>
                      <a:pt x="83" y="3"/>
                      <a:pt x="83" y="3"/>
                      <a:pt x="83" y="3"/>
                    </a:cubicBezTo>
                    <a:cubicBezTo>
                      <a:pt x="81" y="2"/>
                      <a:pt x="79" y="1"/>
                      <a:pt x="78" y="1"/>
                    </a:cubicBezTo>
                    <a:cubicBezTo>
                      <a:pt x="76" y="0"/>
                      <a:pt x="74" y="0"/>
                      <a:pt x="72" y="0"/>
                    </a:cubicBezTo>
                    <a:cubicBezTo>
                      <a:pt x="47" y="0"/>
                      <a:pt x="47" y="0"/>
                      <a:pt x="47" y="0"/>
                    </a:cubicBezTo>
                    <a:cubicBezTo>
                      <a:pt x="45" y="0"/>
                      <a:pt x="43" y="0"/>
                      <a:pt x="41" y="1"/>
                    </a:cubicBezTo>
                    <a:cubicBezTo>
                      <a:pt x="39" y="2"/>
                      <a:pt x="38" y="3"/>
                      <a:pt x="36" y="5"/>
                    </a:cubicBezTo>
                    <a:lnTo>
                      <a:pt x="38"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81"/>
              <p:cNvSpPr>
                <a:spLocks/>
              </p:cNvSpPr>
              <p:nvPr/>
            </p:nvSpPr>
            <p:spPr bwMode="auto">
              <a:xfrm>
                <a:off x="-5010148" y="2547935"/>
                <a:ext cx="230187" cy="187324"/>
              </a:xfrm>
              <a:custGeom>
                <a:avLst/>
                <a:gdLst/>
                <a:ahLst/>
                <a:cxnLst>
                  <a:cxn ang="0">
                    <a:pos x="8" y="4"/>
                  </a:cxn>
                  <a:cxn ang="0">
                    <a:pos x="36" y="15"/>
                  </a:cxn>
                  <a:cxn ang="0">
                    <a:pos x="48" y="28"/>
                  </a:cxn>
                  <a:cxn ang="0">
                    <a:pos x="53" y="30"/>
                  </a:cxn>
                  <a:cxn ang="0">
                    <a:pos x="54" y="31"/>
                  </a:cxn>
                  <a:cxn ang="0">
                    <a:pos x="57" y="33"/>
                  </a:cxn>
                  <a:cxn ang="0">
                    <a:pos x="57" y="33"/>
                  </a:cxn>
                  <a:cxn ang="0">
                    <a:pos x="57" y="33"/>
                  </a:cxn>
                  <a:cxn ang="0">
                    <a:pos x="57" y="33"/>
                  </a:cxn>
                  <a:cxn ang="0">
                    <a:pos x="56" y="33"/>
                  </a:cxn>
                  <a:cxn ang="0">
                    <a:pos x="55" y="33"/>
                  </a:cxn>
                  <a:cxn ang="0">
                    <a:pos x="53" y="38"/>
                  </a:cxn>
                  <a:cxn ang="0">
                    <a:pos x="55" y="42"/>
                  </a:cxn>
                  <a:cxn ang="0">
                    <a:pos x="56" y="46"/>
                  </a:cxn>
                  <a:cxn ang="0">
                    <a:pos x="56" y="46"/>
                  </a:cxn>
                  <a:cxn ang="0">
                    <a:pos x="56" y="46"/>
                  </a:cxn>
                  <a:cxn ang="0">
                    <a:pos x="56" y="46"/>
                  </a:cxn>
                  <a:cxn ang="0">
                    <a:pos x="57" y="45"/>
                  </a:cxn>
                  <a:cxn ang="0">
                    <a:pos x="57" y="45"/>
                  </a:cxn>
                  <a:cxn ang="0">
                    <a:pos x="57" y="45"/>
                  </a:cxn>
                  <a:cxn ang="0">
                    <a:pos x="53" y="45"/>
                  </a:cxn>
                  <a:cxn ang="0">
                    <a:pos x="33" y="36"/>
                  </a:cxn>
                  <a:cxn ang="0">
                    <a:pos x="34" y="34"/>
                  </a:cxn>
                  <a:cxn ang="0">
                    <a:pos x="37" y="30"/>
                  </a:cxn>
                  <a:cxn ang="0">
                    <a:pos x="33" y="19"/>
                  </a:cxn>
                  <a:cxn ang="0">
                    <a:pos x="19" y="12"/>
                  </a:cxn>
                  <a:cxn ang="0">
                    <a:pos x="12" y="12"/>
                  </a:cxn>
                  <a:cxn ang="0">
                    <a:pos x="4" y="7"/>
                  </a:cxn>
                  <a:cxn ang="0">
                    <a:pos x="3" y="4"/>
                  </a:cxn>
                  <a:cxn ang="0">
                    <a:pos x="1" y="9"/>
                  </a:cxn>
                  <a:cxn ang="0">
                    <a:pos x="9" y="15"/>
                  </a:cxn>
                  <a:cxn ang="0">
                    <a:pos x="19" y="16"/>
                  </a:cxn>
                  <a:cxn ang="0">
                    <a:pos x="29" y="22"/>
                  </a:cxn>
                  <a:cxn ang="0">
                    <a:pos x="33" y="30"/>
                  </a:cxn>
                  <a:cxn ang="0">
                    <a:pos x="33" y="31"/>
                  </a:cxn>
                  <a:cxn ang="0">
                    <a:pos x="33" y="31"/>
                  </a:cxn>
                  <a:cxn ang="0">
                    <a:pos x="34" y="30"/>
                  </a:cxn>
                  <a:cxn ang="0">
                    <a:pos x="34" y="30"/>
                  </a:cxn>
                  <a:cxn ang="0">
                    <a:pos x="31" y="40"/>
                  </a:cxn>
                  <a:cxn ang="0">
                    <a:pos x="56" y="50"/>
                  </a:cxn>
                  <a:cxn ang="0">
                    <a:pos x="60" y="48"/>
                  </a:cxn>
                  <a:cxn ang="0">
                    <a:pos x="60" y="42"/>
                  </a:cxn>
                  <a:cxn ang="0">
                    <a:pos x="56" y="37"/>
                  </a:cxn>
                  <a:cxn ang="0">
                    <a:pos x="56" y="36"/>
                  </a:cxn>
                  <a:cxn ang="0">
                    <a:pos x="56" y="36"/>
                  </a:cxn>
                  <a:cxn ang="0">
                    <a:pos x="56" y="37"/>
                  </a:cxn>
                  <a:cxn ang="0">
                    <a:pos x="56" y="37"/>
                  </a:cxn>
                  <a:cxn ang="0">
                    <a:pos x="56" y="37"/>
                  </a:cxn>
                  <a:cxn ang="0">
                    <a:pos x="55" y="37"/>
                  </a:cxn>
                  <a:cxn ang="0">
                    <a:pos x="55" y="37"/>
                  </a:cxn>
                  <a:cxn ang="0">
                    <a:pos x="55" y="37"/>
                  </a:cxn>
                  <a:cxn ang="0">
                    <a:pos x="61" y="34"/>
                  </a:cxn>
                  <a:cxn ang="0">
                    <a:pos x="56" y="27"/>
                  </a:cxn>
                  <a:cxn ang="0">
                    <a:pos x="55" y="26"/>
                  </a:cxn>
                  <a:cxn ang="0">
                    <a:pos x="51" y="24"/>
                  </a:cxn>
                  <a:cxn ang="0">
                    <a:pos x="39" y="11"/>
                  </a:cxn>
                  <a:cxn ang="0">
                    <a:pos x="8" y="0"/>
                  </a:cxn>
                </a:cxnLst>
                <a:rect l="0" t="0" r="r" b="b"/>
                <a:pathLst>
                  <a:path w="61" h="50">
                    <a:moveTo>
                      <a:pt x="3" y="4"/>
                    </a:moveTo>
                    <a:cubicBezTo>
                      <a:pt x="4" y="6"/>
                      <a:pt x="4" y="6"/>
                      <a:pt x="4" y="6"/>
                    </a:cubicBezTo>
                    <a:cubicBezTo>
                      <a:pt x="5" y="5"/>
                      <a:pt x="6" y="4"/>
                      <a:pt x="8" y="4"/>
                    </a:cubicBezTo>
                    <a:cubicBezTo>
                      <a:pt x="9" y="4"/>
                      <a:pt x="9" y="4"/>
                      <a:pt x="9" y="4"/>
                    </a:cubicBezTo>
                    <a:cubicBezTo>
                      <a:pt x="33" y="12"/>
                      <a:pt x="33" y="12"/>
                      <a:pt x="33" y="12"/>
                    </a:cubicBezTo>
                    <a:cubicBezTo>
                      <a:pt x="34" y="13"/>
                      <a:pt x="35" y="14"/>
                      <a:pt x="36" y="15"/>
                    </a:cubicBezTo>
                    <a:cubicBezTo>
                      <a:pt x="38" y="16"/>
                      <a:pt x="39" y="17"/>
                      <a:pt x="40" y="18"/>
                    </a:cubicBezTo>
                    <a:cubicBezTo>
                      <a:pt x="44" y="23"/>
                      <a:pt x="44" y="23"/>
                      <a:pt x="44" y="23"/>
                    </a:cubicBezTo>
                    <a:cubicBezTo>
                      <a:pt x="45" y="25"/>
                      <a:pt x="46" y="26"/>
                      <a:pt x="48" y="28"/>
                    </a:cubicBezTo>
                    <a:cubicBezTo>
                      <a:pt x="50" y="29"/>
                      <a:pt x="52" y="30"/>
                      <a:pt x="53" y="30"/>
                    </a:cubicBezTo>
                    <a:cubicBezTo>
                      <a:pt x="54" y="28"/>
                      <a:pt x="54" y="28"/>
                      <a:pt x="54" y="28"/>
                    </a:cubicBezTo>
                    <a:cubicBezTo>
                      <a:pt x="53" y="30"/>
                      <a:pt x="53" y="30"/>
                      <a:pt x="53" y="30"/>
                    </a:cubicBezTo>
                    <a:cubicBezTo>
                      <a:pt x="54" y="31"/>
                      <a:pt x="54" y="31"/>
                      <a:pt x="54" y="31"/>
                    </a:cubicBezTo>
                    <a:cubicBezTo>
                      <a:pt x="54" y="31"/>
                      <a:pt x="54" y="31"/>
                      <a:pt x="54" y="31"/>
                    </a:cubicBezTo>
                    <a:cubicBezTo>
                      <a:pt x="54" y="31"/>
                      <a:pt x="54" y="31"/>
                      <a:pt x="54" y="31"/>
                    </a:cubicBezTo>
                    <a:cubicBezTo>
                      <a:pt x="55" y="31"/>
                      <a:pt x="56" y="32"/>
                      <a:pt x="56"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3"/>
                      <a:pt x="56" y="33"/>
                    </a:cubicBezTo>
                    <a:cubicBezTo>
                      <a:pt x="56" y="33"/>
                      <a:pt x="56" y="33"/>
                      <a:pt x="56" y="33"/>
                    </a:cubicBezTo>
                    <a:cubicBezTo>
                      <a:pt x="56" y="33"/>
                      <a:pt x="56" y="33"/>
                      <a:pt x="56" y="33"/>
                    </a:cubicBezTo>
                    <a:cubicBezTo>
                      <a:pt x="55" y="33"/>
                      <a:pt x="55" y="33"/>
                      <a:pt x="55" y="33"/>
                    </a:cubicBezTo>
                    <a:cubicBezTo>
                      <a:pt x="54" y="33"/>
                      <a:pt x="53" y="33"/>
                      <a:pt x="53" y="34"/>
                    </a:cubicBezTo>
                    <a:cubicBezTo>
                      <a:pt x="52" y="35"/>
                      <a:pt x="52" y="35"/>
                      <a:pt x="52" y="36"/>
                    </a:cubicBezTo>
                    <a:cubicBezTo>
                      <a:pt x="52" y="37"/>
                      <a:pt x="52" y="38"/>
                      <a:pt x="53" y="38"/>
                    </a:cubicBezTo>
                    <a:cubicBezTo>
                      <a:pt x="53" y="39"/>
                      <a:pt x="53" y="40"/>
                      <a:pt x="54" y="41"/>
                    </a:cubicBezTo>
                    <a:cubicBezTo>
                      <a:pt x="55" y="41"/>
                      <a:pt x="55" y="41"/>
                      <a:pt x="55" y="41"/>
                    </a:cubicBezTo>
                    <a:cubicBezTo>
                      <a:pt x="55" y="42"/>
                      <a:pt x="55" y="42"/>
                      <a:pt x="55" y="42"/>
                    </a:cubicBezTo>
                    <a:cubicBezTo>
                      <a:pt x="55" y="42"/>
                      <a:pt x="55" y="42"/>
                      <a:pt x="55" y="42"/>
                    </a:cubicBezTo>
                    <a:cubicBezTo>
                      <a:pt x="55" y="42"/>
                      <a:pt x="56" y="43"/>
                      <a:pt x="56" y="44"/>
                    </a:cubicBezTo>
                    <a:cubicBezTo>
                      <a:pt x="56" y="45"/>
                      <a:pt x="56" y="45"/>
                      <a:pt x="56" y="46"/>
                    </a:cubicBezTo>
                    <a:cubicBezTo>
                      <a:pt x="56" y="46"/>
                      <a:pt x="56" y="46"/>
                      <a:pt x="56" y="46"/>
                    </a:cubicBezTo>
                    <a:cubicBezTo>
                      <a:pt x="57" y="46"/>
                      <a:pt x="57" y="46"/>
                      <a:pt x="57" y="46"/>
                    </a:cubicBezTo>
                    <a:cubicBezTo>
                      <a:pt x="56" y="46"/>
                      <a:pt x="56" y="46"/>
                      <a:pt x="56" y="46"/>
                    </a:cubicBezTo>
                    <a:cubicBezTo>
                      <a:pt x="56" y="46"/>
                      <a:pt x="56" y="46"/>
                      <a:pt x="56" y="46"/>
                    </a:cubicBezTo>
                    <a:cubicBezTo>
                      <a:pt x="57" y="46"/>
                      <a:pt x="57" y="46"/>
                      <a:pt x="57" y="46"/>
                    </a:cubicBezTo>
                    <a:cubicBezTo>
                      <a:pt x="56" y="46"/>
                      <a:pt x="56" y="46"/>
                      <a:pt x="56" y="46"/>
                    </a:cubicBezTo>
                    <a:cubicBezTo>
                      <a:pt x="57" y="46"/>
                      <a:pt x="57" y="46"/>
                      <a:pt x="57" y="46"/>
                    </a:cubicBezTo>
                    <a:cubicBezTo>
                      <a:pt x="57" y="45"/>
                      <a:pt x="57" y="45"/>
                      <a:pt x="57" y="45"/>
                    </a:cubicBezTo>
                    <a:cubicBezTo>
                      <a:pt x="56" y="46"/>
                      <a:pt x="56" y="46"/>
                      <a:pt x="56" y="46"/>
                    </a:cubicBezTo>
                    <a:cubicBezTo>
                      <a:pt x="57" y="46"/>
                      <a:pt x="57" y="46"/>
                      <a:pt x="57" y="46"/>
                    </a:cubicBezTo>
                    <a:cubicBezTo>
                      <a:pt x="57" y="45"/>
                      <a:pt x="57" y="45"/>
                      <a:pt x="57" y="45"/>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7" y="46"/>
                      <a:pt x="57" y="46"/>
                      <a:pt x="57" y="46"/>
                    </a:cubicBezTo>
                    <a:cubicBezTo>
                      <a:pt x="57" y="45"/>
                      <a:pt x="57" y="45"/>
                      <a:pt x="57" y="45"/>
                    </a:cubicBezTo>
                    <a:cubicBezTo>
                      <a:pt x="57" y="45"/>
                      <a:pt x="57" y="45"/>
                      <a:pt x="57" y="45"/>
                    </a:cubicBezTo>
                    <a:cubicBezTo>
                      <a:pt x="56" y="45"/>
                      <a:pt x="56" y="45"/>
                      <a:pt x="56" y="45"/>
                    </a:cubicBezTo>
                    <a:cubicBezTo>
                      <a:pt x="55" y="45"/>
                      <a:pt x="54" y="45"/>
                      <a:pt x="53" y="45"/>
                    </a:cubicBezTo>
                    <a:cubicBezTo>
                      <a:pt x="37" y="39"/>
                      <a:pt x="37" y="39"/>
                      <a:pt x="37" y="39"/>
                    </a:cubicBezTo>
                    <a:cubicBezTo>
                      <a:pt x="36" y="38"/>
                      <a:pt x="35" y="37"/>
                      <a:pt x="34" y="37"/>
                    </a:cubicBezTo>
                    <a:cubicBezTo>
                      <a:pt x="33" y="36"/>
                      <a:pt x="33" y="36"/>
                      <a:pt x="33" y="36"/>
                    </a:cubicBezTo>
                    <a:cubicBezTo>
                      <a:pt x="33" y="35"/>
                      <a:pt x="33" y="35"/>
                      <a:pt x="33" y="35"/>
                    </a:cubicBezTo>
                    <a:cubicBezTo>
                      <a:pt x="33" y="35"/>
                      <a:pt x="33" y="35"/>
                      <a:pt x="33" y="34"/>
                    </a:cubicBezTo>
                    <a:cubicBezTo>
                      <a:pt x="34" y="34"/>
                      <a:pt x="34" y="34"/>
                      <a:pt x="34" y="34"/>
                    </a:cubicBezTo>
                    <a:cubicBezTo>
                      <a:pt x="35" y="34"/>
                      <a:pt x="35" y="34"/>
                      <a:pt x="35" y="34"/>
                    </a:cubicBezTo>
                    <a:cubicBezTo>
                      <a:pt x="36" y="33"/>
                      <a:pt x="37" y="33"/>
                      <a:pt x="37" y="32"/>
                    </a:cubicBezTo>
                    <a:cubicBezTo>
                      <a:pt x="37" y="31"/>
                      <a:pt x="37" y="31"/>
                      <a:pt x="37" y="30"/>
                    </a:cubicBezTo>
                    <a:cubicBezTo>
                      <a:pt x="37" y="28"/>
                      <a:pt x="37" y="27"/>
                      <a:pt x="36" y="25"/>
                    </a:cubicBezTo>
                    <a:cubicBezTo>
                      <a:pt x="36" y="25"/>
                      <a:pt x="36" y="25"/>
                      <a:pt x="36" y="25"/>
                    </a:cubicBezTo>
                    <a:cubicBezTo>
                      <a:pt x="35" y="23"/>
                      <a:pt x="34" y="21"/>
                      <a:pt x="33" y="19"/>
                    </a:cubicBezTo>
                    <a:cubicBezTo>
                      <a:pt x="31" y="18"/>
                      <a:pt x="30" y="16"/>
                      <a:pt x="28" y="15"/>
                    </a:cubicBezTo>
                    <a:cubicBezTo>
                      <a:pt x="26" y="14"/>
                      <a:pt x="26" y="14"/>
                      <a:pt x="26" y="14"/>
                    </a:cubicBezTo>
                    <a:cubicBezTo>
                      <a:pt x="24" y="13"/>
                      <a:pt x="21" y="12"/>
                      <a:pt x="19" y="12"/>
                    </a:cubicBezTo>
                    <a:cubicBezTo>
                      <a:pt x="18" y="12"/>
                      <a:pt x="17" y="12"/>
                      <a:pt x="16" y="13"/>
                    </a:cubicBezTo>
                    <a:cubicBezTo>
                      <a:pt x="15" y="13"/>
                      <a:pt x="15" y="13"/>
                      <a:pt x="14" y="13"/>
                    </a:cubicBezTo>
                    <a:cubicBezTo>
                      <a:pt x="13" y="13"/>
                      <a:pt x="12" y="12"/>
                      <a:pt x="12" y="12"/>
                    </a:cubicBezTo>
                    <a:cubicBezTo>
                      <a:pt x="12" y="11"/>
                      <a:pt x="11" y="10"/>
                      <a:pt x="9" y="9"/>
                    </a:cubicBezTo>
                    <a:cubicBezTo>
                      <a:pt x="8" y="8"/>
                      <a:pt x="6" y="8"/>
                      <a:pt x="5" y="7"/>
                    </a:cubicBezTo>
                    <a:cubicBezTo>
                      <a:pt x="4" y="7"/>
                      <a:pt x="4" y="7"/>
                      <a:pt x="4" y="7"/>
                    </a:cubicBezTo>
                    <a:cubicBezTo>
                      <a:pt x="4" y="6"/>
                      <a:pt x="4" y="6"/>
                      <a:pt x="4" y="6"/>
                    </a:cubicBezTo>
                    <a:cubicBezTo>
                      <a:pt x="4" y="6"/>
                      <a:pt x="4" y="6"/>
                      <a:pt x="4" y="6"/>
                    </a:cubicBezTo>
                    <a:cubicBezTo>
                      <a:pt x="3" y="4"/>
                      <a:pt x="3" y="4"/>
                      <a:pt x="3" y="4"/>
                    </a:cubicBezTo>
                    <a:cubicBezTo>
                      <a:pt x="1" y="3"/>
                      <a:pt x="1" y="3"/>
                      <a:pt x="1" y="3"/>
                    </a:cubicBezTo>
                    <a:cubicBezTo>
                      <a:pt x="0" y="4"/>
                      <a:pt x="0" y="5"/>
                      <a:pt x="0" y="6"/>
                    </a:cubicBezTo>
                    <a:cubicBezTo>
                      <a:pt x="0" y="7"/>
                      <a:pt x="0" y="9"/>
                      <a:pt x="1" y="9"/>
                    </a:cubicBezTo>
                    <a:cubicBezTo>
                      <a:pt x="2" y="10"/>
                      <a:pt x="3" y="11"/>
                      <a:pt x="4" y="11"/>
                    </a:cubicBezTo>
                    <a:cubicBezTo>
                      <a:pt x="5" y="12"/>
                      <a:pt x="6" y="12"/>
                      <a:pt x="7" y="13"/>
                    </a:cubicBezTo>
                    <a:cubicBezTo>
                      <a:pt x="8" y="14"/>
                      <a:pt x="9" y="14"/>
                      <a:pt x="9" y="15"/>
                    </a:cubicBezTo>
                    <a:cubicBezTo>
                      <a:pt x="10" y="16"/>
                      <a:pt x="12" y="17"/>
                      <a:pt x="14" y="17"/>
                    </a:cubicBezTo>
                    <a:cubicBezTo>
                      <a:pt x="15" y="17"/>
                      <a:pt x="16" y="17"/>
                      <a:pt x="17" y="17"/>
                    </a:cubicBezTo>
                    <a:cubicBezTo>
                      <a:pt x="17" y="17"/>
                      <a:pt x="18" y="16"/>
                      <a:pt x="19" y="16"/>
                    </a:cubicBezTo>
                    <a:cubicBezTo>
                      <a:pt x="20" y="16"/>
                      <a:pt x="22" y="17"/>
                      <a:pt x="24" y="18"/>
                    </a:cubicBezTo>
                    <a:cubicBezTo>
                      <a:pt x="26" y="19"/>
                      <a:pt x="26" y="19"/>
                      <a:pt x="26" y="19"/>
                    </a:cubicBezTo>
                    <a:cubicBezTo>
                      <a:pt x="27" y="19"/>
                      <a:pt x="28" y="21"/>
                      <a:pt x="29" y="22"/>
                    </a:cubicBezTo>
                    <a:cubicBezTo>
                      <a:pt x="31" y="23"/>
                      <a:pt x="32" y="25"/>
                      <a:pt x="32" y="26"/>
                    </a:cubicBezTo>
                    <a:cubicBezTo>
                      <a:pt x="32" y="27"/>
                      <a:pt x="32" y="27"/>
                      <a:pt x="32" y="27"/>
                    </a:cubicBezTo>
                    <a:cubicBezTo>
                      <a:pt x="33" y="28"/>
                      <a:pt x="33" y="29"/>
                      <a:pt x="33" y="30"/>
                    </a:cubicBezTo>
                    <a:cubicBezTo>
                      <a:pt x="33" y="30"/>
                      <a:pt x="33" y="30"/>
                      <a:pt x="33" y="30"/>
                    </a:cubicBezTo>
                    <a:cubicBezTo>
                      <a:pt x="33" y="30"/>
                      <a:pt x="33" y="30"/>
                      <a:pt x="33" y="30"/>
                    </a:cubicBezTo>
                    <a:cubicBezTo>
                      <a:pt x="33" y="31"/>
                      <a:pt x="33" y="31"/>
                      <a:pt x="33" y="31"/>
                    </a:cubicBezTo>
                    <a:cubicBezTo>
                      <a:pt x="33" y="30"/>
                      <a:pt x="33" y="30"/>
                      <a:pt x="33" y="30"/>
                    </a:cubicBezTo>
                    <a:cubicBezTo>
                      <a:pt x="33" y="30"/>
                      <a:pt x="33" y="30"/>
                      <a:pt x="33" y="30"/>
                    </a:cubicBezTo>
                    <a:cubicBezTo>
                      <a:pt x="33" y="31"/>
                      <a:pt x="33" y="31"/>
                      <a:pt x="33" y="31"/>
                    </a:cubicBezTo>
                    <a:cubicBezTo>
                      <a:pt x="33" y="30"/>
                      <a:pt x="33" y="30"/>
                      <a:pt x="33" y="30"/>
                    </a:cubicBezTo>
                    <a:cubicBezTo>
                      <a:pt x="34" y="31"/>
                      <a:pt x="34" y="31"/>
                      <a:pt x="34" y="31"/>
                    </a:cubicBezTo>
                    <a:cubicBezTo>
                      <a:pt x="34" y="30"/>
                      <a:pt x="34" y="30"/>
                      <a:pt x="34" y="30"/>
                    </a:cubicBezTo>
                    <a:cubicBezTo>
                      <a:pt x="33" y="30"/>
                      <a:pt x="33" y="30"/>
                      <a:pt x="33" y="30"/>
                    </a:cubicBezTo>
                    <a:cubicBezTo>
                      <a:pt x="34" y="31"/>
                      <a:pt x="34" y="31"/>
                      <a:pt x="34" y="31"/>
                    </a:cubicBezTo>
                    <a:cubicBezTo>
                      <a:pt x="34" y="30"/>
                      <a:pt x="34" y="30"/>
                      <a:pt x="34" y="30"/>
                    </a:cubicBezTo>
                    <a:cubicBezTo>
                      <a:pt x="32" y="30"/>
                      <a:pt x="31" y="31"/>
                      <a:pt x="30" y="32"/>
                    </a:cubicBezTo>
                    <a:cubicBezTo>
                      <a:pt x="29" y="33"/>
                      <a:pt x="29" y="34"/>
                      <a:pt x="29" y="35"/>
                    </a:cubicBezTo>
                    <a:cubicBezTo>
                      <a:pt x="29" y="37"/>
                      <a:pt x="30" y="39"/>
                      <a:pt x="31" y="40"/>
                    </a:cubicBezTo>
                    <a:cubicBezTo>
                      <a:pt x="32" y="41"/>
                      <a:pt x="33" y="42"/>
                      <a:pt x="35" y="43"/>
                    </a:cubicBezTo>
                    <a:cubicBezTo>
                      <a:pt x="51" y="49"/>
                      <a:pt x="51" y="49"/>
                      <a:pt x="51" y="49"/>
                    </a:cubicBezTo>
                    <a:cubicBezTo>
                      <a:pt x="53" y="49"/>
                      <a:pt x="54" y="50"/>
                      <a:pt x="56" y="50"/>
                    </a:cubicBezTo>
                    <a:cubicBezTo>
                      <a:pt x="57" y="50"/>
                      <a:pt x="57" y="50"/>
                      <a:pt x="58" y="49"/>
                    </a:cubicBezTo>
                    <a:cubicBezTo>
                      <a:pt x="59" y="49"/>
                      <a:pt x="59" y="49"/>
                      <a:pt x="60" y="48"/>
                    </a:cubicBezTo>
                    <a:cubicBezTo>
                      <a:pt x="60" y="48"/>
                      <a:pt x="60" y="48"/>
                      <a:pt x="60" y="48"/>
                    </a:cubicBezTo>
                    <a:cubicBezTo>
                      <a:pt x="60" y="48"/>
                      <a:pt x="60" y="48"/>
                      <a:pt x="60" y="48"/>
                    </a:cubicBezTo>
                    <a:cubicBezTo>
                      <a:pt x="61" y="47"/>
                      <a:pt x="61" y="47"/>
                      <a:pt x="61" y="46"/>
                    </a:cubicBezTo>
                    <a:cubicBezTo>
                      <a:pt x="61" y="45"/>
                      <a:pt x="60" y="44"/>
                      <a:pt x="60" y="42"/>
                    </a:cubicBezTo>
                    <a:cubicBezTo>
                      <a:pt x="60" y="41"/>
                      <a:pt x="59" y="40"/>
                      <a:pt x="58" y="39"/>
                    </a:cubicBezTo>
                    <a:cubicBezTo>
                      <a:pt x="57" y="38"/>
                      <a:pt x="57" y="38"/>
                      <a:pt x="57" y="38"/>
                    </a:cubicBezTo>
                    <a:cubicBezTo>
                      <a:pt x="57" y="37"/>
                      <a:pt x="57" y="37"/>
                      <a:pt x="56" y="37"/>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5" y="36"/>
                      <a:pt x="55" y="36"/>
                      <a:pt x="55" y="36"/>
                    </a:cubicBezTo>
                    <a:cubicBezTo>
                      <a:pt x="56" y="37"/>
                      <a:pt x="56" y="37"/>
                      <a:pt x="56" y="37"/>
                    </a:cubicBezTo>
                    <a:cubicBezTo>
                      <a:pt x="56" y="36"/>
                      <a:pt x="56" y="36"/>
                      <a:pt x="56" y="36"/>
                    </a:cubicBezTo>
                    <a:cubicBezTo>
                      <a:pt x="55" y="36"/>
                      <a:pt x="55" y="36"/>
                      <a:pt x="55" y="36"/>
                    </a:cubicBezTo>
                    <a:cubicBezTo>
                      <a:pt x="56" y="37"/>
                      <a:pt x="56" y="37"/>
                      <a:pt x="56" y="37"/>
                    </a:cubicBezTo>
                    <a:cubicBezTo>
                      <a:pt x="55" y="36"/>
                      <a:pt x="55" y="36"/>
                      <a:pt x="55" y="36"/>
                    </a:cubicBezTo>
                    <a:cubicBezTo>
                      <a:pt x="55" y="37"/>
                      <a:pt x="55" y="37"/>
                      <a:pt x="55" y="37"/>
                    </a:cubicBezTo>
                    <a:cubicBezTo>
                      <a:pt x="55" y="37"/>
                      <a:pt x="55" y="37"/>
                      <a:pt x="56" y="37"/>
                    </a:cubicBezTo>
                    <a:cubicBezTo>
                      <a:pt x="55" y="36"/>
                      <a:pt x="55" y="36"/>
                      <a:pt x="55"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6" y="38"/>
                      <a:pt x="56" y="38"/>
                    </a:cubicBezTo>
                    <a:cubicBezTo>
                      <a:pt x="59" y="38"/>
                      <a:pt x="61" y="36"/>
                      <a:pt x="61" y="34"/>
                    </a:cubicBezTo>
                    <a:cubicBezTo>
                      <a:pt x="61" y="33"/>
                      <a:pt x="61" y="33"/>
                      <a:pt x="61" y="33"/>
                    </a:cubicBezTo>
                    <a:cubicBezTo>
                      <a:pt x="61" y="31"/>
                      <a:pt x="60" y="30"/>
                      <a:pt x="59" y="29"/>
                    </a:cubicBezTo>
                    <a:cubicBezTo>
                      <a:pt x="58" y="28"/>
                      <a:pt x="57" y="27"/>
                      <a:pt x="56" y="27"/>
                    </a:cubicBezTo>
                    <a:cubicBezTo>
                      <a:pt x="55" y="29"/>
                      <a:pt x="55" y="29"/>
                      <a:pt x="55" y="29"/>
                    </a:cubicBezTo>
                    <a:cubicBezTo>
                      <a:pt x="56" y="27"/>
                      <a:pt x="56" y="27"/>
                      <a:pt x="56" y="27"/>
                    </a:cubicBezTo>
                    <a:cubicBezTo>
                      <a:pt x="55" y="26"/>
                      <a:pt x="55" y="26"/>
                      <a:pt x="55" y="26"/>
                    </a:cubicBezTo>
                    <a:cubicBezTo>
                      <a:pt x="55" y="26"/>
                      <a:pt x="55" y="26"/>
                      <a:pt x="55" y="26"/>
                    </a:cubicBezTo>
                    <a:cubicBezTo>
                      <a:pt x="55" y="26"/>
                      <a:pt x="55" y="26"/>
                      <a:pt x="55" y="26"/>
                    </a:cubicBezTo>
                    <a:cubicBezTo>
                      <a:pt x="54" y="26"/>
                      <a:pt x="52" y="25"/>
                      <a:pt x="51" y="24"/>
                    </a:cubicBezTo>
                    <a:cubicBezTo>
                      <a:pt x="49" y="23"/>
                      <a:pt x="48" y="22"/>
                      <a:pt x="47" y="21"/>
                    </a:cubicBezTo>
                    <a:cubicBezTo>
                      <a:pt x="43" y="16"/>
                      <a:pt x="43" y="16"/>
                      <a:pt x="43" y="16"/>
                    </a:cubicBezTo>
                    <a:cubicBezTo>
                      <a:pt x="42" y="14"/>
                      <a:pt x="41" y="12"/>
                      <a:pt x="39" y="11"/>
                    </a:cubicBezTo>
                    <a:cubicBezTo>
                      <a:pt x="37" y="10"/>
                      <a:pt x="36" y="9"/>
                      <a:pt x="34" y="8"/>
                    </a:cubicBezTo>
                    <a:cubicBezTo>
                      <a:pt x="11" y="0"/>
                      <a:pt x="11" y="0"/>
                      <a:pt x="11" y="0"/>
                    </a:cubicBezTo>
                    <a:cubicBezTo>
                      <a:pt x="10" y="0"/>
                      <a:pt x="9" y="0"/>
                      <a:pt x="8" y="0"/>
                    </a:cubicBezTo>
                    <a:cubicBezTo>
                      <a:pt x="5" y="0"/>
                      <a:pt x="2" y="1"/>
                      <a:pt x="1" y="3"/>
                    </a:cubicBezTo>
                    <a:lnTo>
                      <a:pt x="3"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82"/>
              <p:cNvSpPr>
                <a:spLocks/>
              </p:cNvSpPr>
              <p:nvPr/>
            </p:nvSpPr>
            <p:spPr bwMode="auto">
              <a:xfrm>
                <a:off x="-4938711" y="2427285"/>
                <a:ext cx="384175" cy="342899"/>
              </a:xfrm>
              <a:custGeom>
                <a:avLst/>
                <a:gdLst/>
                <a:ahLst/>
                <a:cxnLst>
                  <a:cxn ang="0">
                    <a:pos x="5" y="9"/>
                  </a:cxn>
                  <a:cxn ang="0">
                    <a:pos x="5" y="9"/>
                  </a:cxn>
                  <a:cxn ang="0">
                    <a:pos x="5" y="9"/>
                  </a:cxn>
                  <a:cxn ang="0">
                    <a:pos x="6" y="8"/>
                  </a:cxn>
                  <a:cxn ang="0">
                    <a:pos x="19" y="11"/>
                  </a:cxn>
                  <a:cxn ang="0">
                    <a:pos x="25" y="5"/>
                  </a:cxn>
                  <a:cxn ang="0">
                    <a:pos x="25" y="5"/>
                  </a:cxn>
                  <a:cxn ang="0">
                    <a:pos x="36" y="7"/>
                  </a:cxn>
                  <a:cxn ang="0">
                    <a:pos x="53" y="14"/>
                  </a:cxn>
                  <a:cxn ang="0">
                    <a:pos x="60" y="13"/>
                  </a:cxn>
                  <a:cxn ang="0">
                    <a:pos x="93" y="33"/>
                  </a:cxn>
                  <a:cxn ang="0">
                    <a:pos x="98" y="59"/>
                  </a:cxn>
                  <a:cxn ang="0">
                    <a:pos x="93" y="72"/>
                  </a:cxn>
                  <a:cxn ang="0">
                    <a:pos x="96" y="87"/>
                  </a:cxn>
                  <a:cxn ang="0">
                    <a:pos x="96" y="87"/>
                  </a:cxn>
                  <a:cxn ang="0">
                    <a:pos x="97" y="87"/>
                  </a:cxn>
                  <a:cxn ang="0">
                    <a:pos x="97" y="87"/>
                  </a:cxn>
                  <a:cxn ang="0">
                    <a:pos x="97" y="87"/>
                  </a:cxn>
                  <a:cxn ang="0">
                    <a:pos x="65" y="60"/>
                  </a:cxn>
                  <a:cxn ang="0">
                    <a:pos x="57" y="42"/>
                  </a:cxn>
                  <a:cxn ang="0">
                    <a:pos x="30" y="23"/>
                  </a:cxn>
                  <a:cxn ang="0">
                    <a:pos x="12" y="23"/>
                  </a:cxn>
                  <a:cxn ang="0">
                    <a:pos x="11" y="22"/>
                  </a:cxn>
                  <a:cxn ang="0">
                    <a:pos x="10" y="22"/>
                  </a:cxn>
                  <a:cxn ang="0">
                    <a:pos x="11" y="22"/>
                  </a:cxn>
                  <a:cxn ang="0">
                    <a:pos x="11" y="21"/>
                  </a:cxn>
                  <a:cxn ang="0">
                    <a:pos x="5" y="15"/>
                  </a:cxn>
                  <a:cxn ang="0">
                    <a:pos x="4" y="16"/>
                  </a:cxn>
                  <a:cxn ang="0">
                    <a:pos x="5" y="16"/>
                  </a:cxn>
                  <a:cxn ang="0">
                    <a:pos x="5" y="9"/>
                  </a:cxn>
                  <a:cxn ang="0">
                    <a:pos x="2" y="13"/>
                  </a:cxn>
                  <a:cxn ang="0">
                    <a:pos x="6" y="20"/>
                  </a:cxn>
                  <a:cxn ang="0">
                    <a:pos x="8" y="26"/>
                  </a:cxn>
                  <a:cxn ang="0">
                    <a:pos x="24" y="27"/>
                  </a:cxn>
                  <a:cxn ang="0">
                    <a:pos x="43" y="37"/>
                  </a:cxn>
                  <a:cxn ang="0">
                    <a:pos x="59" y="54"/>
                  </a:cxn>
                  <a:cxn ang="0">
                    <a:pos x="93" y="90"/>
                  </a:cxn>
                  <a:cxn ang="0">
                    <a:pos x="100" y="84"/>
                  </a:cxn>
                  <a:cxn ang="0">
                    <a:pos x="98" y="69"/>
                  </a:cxn>
                  <a:cxn ang="0">
                    <a:pos x="102" y="58"/>
                  </a:cxn>
                  <a:cxn ang="0">
                    <a:pos x="70" y="16"/>
                  </a:cxn>
                  <a:cxn ang="0">
                    <a:pos x="58" y="8"/>
                  </a:cxn>
                  <a:cxn ang="0">
                    <a:pos x="50" y="10"/>
                  </a:cxn>
                  <a:cxn ang="0">
                    <a:pos x="50" y="11"/>
                  </a:cxn>
                  <a:cxn ang="0">
                    <a:pos x="46" y="9"/>
                  </a:cxn>
                  <a:cxn ang="0">
                    <a:pos x="24" y="1"/>
                  </a:cxn>
                  <a:cxn ang="0">
                    <a:pos x="19" y="7"/>
                  </a:cxn>
                  <a:cxn ang="0">
                    <a:pos x="19" y="7"/>
                  </a:cxn>
                  <a:cxn ang="0">
                    <a:pos x="19" y="7"/>
                  </a:cxn>
                  <a:cxn ang="0">
                    <a:pos x="4" y="4"/>
                  </a:cxn>
                  <a:cxn ang="0">
                    <a:pos x="2" y="12"/>
                  </a:cxn>
                </a:cxnLst>
                <a:rect l="0" t="0" r="r" b="b"/>
                <a:pathLst>
                  <a:path w="102" h="91">
                    <a:moveTo>
                      <a:pt x="3" y="10"/>
                    </a:move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8"/>
                      <a:pt x="5" y="8"/>
                      <a:pt x="5" y="8"/>
                    </a:cubicBezTo>
                    <a:cubicBezTo>
                      <a:pt x="5" y="8"/>
                      <a:pt x="5" y="8"/>
                      <a:pt x="6" y="8"/>
                    </a:cubicBezTo>
                    <a:cubicBezTo>
                      <a:pt x="6" y="8"/>
                      <a:pt x="6" y="8"/>
                      <a:pt x="6" y="8"/>
                    </a:cubicBezTo>
                    <a:cubicBezTo>
                      <a:pt x="6" y="8"/>
                      <a:pt x="6" y="8"/>
                      <a:pt x="6" y="8"/>
                    </a:cubicBezTo>
                    <a:cubicBezTo>
                      <a:pt x="6" y="7"/>
                      <a:pt x="7" y="7"/>
                      <a:pt x="8" y="7"/>
                    </a:cubicBezTo>
                    <a:cubicBezTo>
                      <a:pt x="9" y="7"/>
                      <a:pt x="11" y="8"/>
                      <a:pt x="12" y="8"/>
                    </a:cubicBezTo>
                    <a:cubicBezTo>
                      <a:pt x="13" y="9"/>
                      <a:pt x="13" y="9"/>
                      <a:pt x="13" y="9"/>
                    </a:cubicBezTo>
                    <a:cubicBezTo>
                      <a:pt x="15" y="10"/>
                      <a:pt x="17" y="11"/>
                      <a:pt x="19" y="11"/>
                    </a:cubicBezTo>
                    <a:cubicBezTo>
                      <a:pt x="20" y="11"/>
                      <a:pt x="21" y="11"/>
                      <a:pt x="22" y="10"/>
                    </a:cubicBezTo>
                    <a:cubicBezTo>
                      <a:pt x="22" y="10"/>
                      <a:pt x="22" y="10"/>
                      <a:pt x="22" y="10"/>
                    </a:cubicBezTo>
                    <a:cubicBezTo>
                      <a:pt x="24" y="9"/>
                      <a:pt x="25" y="7"/>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7" y="4"/>
                      <a:pt x="28" y="4"/>
                    </a:cubicBezTo>
                    <a:cubicBezTo>
                      <a:pt x="29" y="4"/>
                      <a:pt x="31" y="4"/>
                      <a:pt x="32" y="5"/>
                    </a:cubicBezTo>
                    <a:cubicBezTo>
                      <a:pt x="34" y="5"/>
                      <a:pt x="35" y="6"/>
                      <a:pt x="36" y="7"/>
                    </a:cubicBezTo>
                    <a:cubicBezTo>
                      <a:pt x="44" y="12"/>
                      <a:pt x="44" y="12"/>
                      <a:pt x="44" y="12"/>
                    </a:cubicBezTo>
                    <a:cubicBezTo>
                      <a:pt x="46" y="14"/>
                      <a:pt x="48" y="15"/>
                      <a:pt x="50" y="15"/>
                    </a:cubicBezTo>
                    <a:cubicBezTo>
                      <a:pt x="51" y="15"/>
                      <a:pt x="52" y="14"/>
                      <a:pt x="53" y="14"/>
                    </a:cubicBezTo>
                    <a:cubicBezTo>
                      <a:pt x="53" y="14"/>
                      <a:pt x="53" y="14"/>
                      <a:pt x="53" y="14"/>
                    </a:cubicBezTo>
                    <a:cubicBezTo>
                      <a:pt x="53" y="14"/>
                      <a:pt x="53" y="14"/>
                      <a:pt x="53" y="14"/>
                    </a:cubicBezTo>
                    <a:cubicBezTo>
                      <a:pt x="53" y="13"/>
                      <a:pt x="53" y="13"/>
                      <a:pt x="53" y="13"/>
                    </a:cubicBezTo>
                    <a:cubicBezTo>
                      <a:pt x="54" y="13"/>
                      <a:pt x="56" y="12"/>
                      <a:pt x="58" y="12"/>
                    </a:cubicBezTo>
                    <a:cubicBezTo>
                      <a:pt x="58" y="12"/>
                      <a:pt x="59" y="13"/>
                      <a:pt x="60" y="13"/>
                    </a:cubicBezTo>
                    <a:cubicBezTo>
                      <a:pt x="61" y="13"/>
                      <a:pt x="61" y="14"/>
                      <a:pt x="61" y="14"/>
                    </a:cubicBezTo>
                    <a:cubicBezTo>
                      <a:pt x="62" y="15"/>
                      <a:pt x="63" y="16"/>
                      <a:pt x="64" y="17"/>
                    </a:cubicBezTo>
                    <a:cubicBezTo>
                      <a:pt x="66" y="18"/>
                      <a:pt x="67" y="19"/>
                      <a:pt x="69" y="20"/>
                    </a:cubicBezTo>
                    <a:cubicBezTo>
                      <a:pt x="93" y="33"/>
                      <a:pt x="93" y="33"/>
                      <a:pt x="93" y="33"/>
                    </a:cubicBezTo>
                    <a:cubicBezTo>
                      <a:pt x="94" y="33"/>
                      <a:pt x="95" y="34"/>
                      <a:pt x="95" y="36"/>
                    </a:cubicBezTo>
                    <a:cubicBezTo>
                      <a:pt x="96" y="37"/>
                      <a:pt x="97" y="39"/>
                      <a:pt x="97" y="40"/>
                    </a:cubicBezTo>
                    <a:cubicBezTo>
                      <a:pt x="98" y="59"/>
                      <a:pt x="98" y="59"/>
                      <a:pt x="98" y="59"/>
                    </a:cubicBezTo>
                    <a:cubicBezTo>
                      <a:pt x="98" y="59"/>
                      <a:pt x="98" y="59"/>
                      <a:pt x="98" y="59"/>
                    </a:cubicBezTo>
                    <a:cubicBezTo>
                      <a:pt x="98" y="61"/>
                      <a:pt x="97" y="62"/>
                      <a:pt x="97" y="63"/>
                    </a:cubicBezTo>
                    <a:cubicBezTo>
                      <a:pt x="96" y="65"/>
                      <a:pt x="96" y="65"/>
                      <a:pt x="96" y="65"/>
                    </a:cubicBezTo>
                    <a:cubicBezTo>
                      <a:pt x="94" y="66"/>
                      <a:pt x="94" y="67"/>
                      <a:pt x="93" y="68"/>
                    </a:cubicBezTo>
                    <a:cubicBezTo>
                      <a:pt x="93" y="69"/>
                      <a:pt x="93" y="71"/>
                      <a:pt x="93" y="72"/>
                    </a:cubicBezTo>
                    <a:cubicBezTo>
                      <a:pt x="93" y="73"/>
                      <a:pt x="93" y="75"/>
                      <a:pt x="93" y="76"/>
                    </a:cubicBezTo>
                    <a:cubicBezTo>
                      <a:pt x="95" y="85"/>
                      <a:pt x="95" y="85"/>
                      <a:pt x="95" y="85"/>
                    </a:cubicBezTo>
                    <a:cubicBezTo>
                      <a:pt x="96" y="86"/>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6" y="87"/>
                      <a:pt x="96" y="87"/>
                      <a:pt x="96" y="87"/>
                    </a:cubicBezTo>
                    <a:cubicBezTo>
                      <a:pt x="97" y="88"/>
                      <a:pt x="97" y="88"/>
                      <a:pt x="97" y="88"/>
                    </a:cubicBezTo>
                    <a:cubicBezTo>
                      <a:pt x="97" y="87"/>
                      <a:pt x="97" y="87"/>
                      <a:pt x="97" y="87"/>
                    </a:cubicBezTo>
                    <a:cubicBezTo>
                      <a:pt x="96" y="87"/>
                      <a:pt x="96" y="87"/>
                      <a:pt x="96" y="87"/>
                    </a:cubicBezTo>
                    <a:cubicBezTo>
                      <a:pt x="97" y="88"/>
                      <a:pt x="97" y="88"/>
                      <a:pt x="97" y="88"/>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7" y="87"/>
                      <a:pt x="97" y="87"/>
                      <a:pt x="97" y="87"/>
                    </a:cubicBezTo>
                    <a:cubicBezTo>
                      <a:pt x="96" y="86"/>
                      <a:pt x="96" y="86"/>
                      <a:pt x="96" y="86"/>
                    </a:cubicBezTo>
                    <a:cubicBezTo>
                      <a:pt x="68" y="64"/>
                      <a:pt x="68" y="64"/>
                      <a:pt x="68" y="64"/>
                    </a:cubicBezTo>
                    <a:cubicBezTo>
                      <a:pt x="67" y="63"/>
                      <a:pt x="66" y="61"/>
                      <a:pt x="65" y="60"/>
                    </a:cubicBezTo>
                    <a:cubicBezTo>
                      <a:pt x="64" y="58"/>
                      <a:pt x="63" y="56"/>
                      <a:pt x="63" y="55"/>
                    </a:cubicBezTo>
                    <a:cubicBezTo>
                      <a:pt x="63" y="53"/>
                      <a:pt x="63" y="53"/>
                      <a:pt x="63" y="53"/>
                    </a:cubicBezTo>
                    <a:cubicBezTo>
                      <a:pt x="63" y="51"/>
                      <a:pt x="62" y="49"/>
                      <a:pt x="61" y="47"/>
                    </a:cubicBezTo>
                    <a:cubicBezTo>
                      <a:pt x="60" y="45"/>
                      <a:pt x="58" y="43"/>
                      <a:pt x="57" y="42"/>
                    </a:cubicBezTo>
                    <a:cubicBezTo>
                      <a:pt x="54" y="40"/>
                      <a:pt x="54" y="40"/>
                      <a:pt x="54" y="40"/>
                    </a:cubicBezTo>
                    <a:cubicBezTo>
                      <a:pt x="52" y="38"/>
                      <a:pt x="48" y="35"/>
                      <a:pt x="45" y="34"/>
                    </a:cubicBezTo>
                    <a:cubicBezTo>
                      <a:pt x="35" y="26"/>
                      <a:pt x="35" y="26"/>
                      <a:pt x="35" y="26"/>
                    </a:cubicBezTo>
                    <a:cubicBezTo>
                      <a:pt x="33" y="25"/>
                      <a:pt x="32" y="24"/>
                      <a:pt x="30" y="23"/>
                    </a:cubicBezTo>
                    <a:cubicBezTo>
                      <a:pt x="28" y="23"/>
                      <a:pt x="26" y="22"/>
                      <a:pt x="24" y="22"/>
                    </a:cubicBezTo>
                    <a:cubicBezTo>
                      <a:pt x="24" y="22"/>
                      <a:pt x="24" y="22"/>
                      <a:pt x="24" y="22"/>
                    </a:cubicBezTo>
                    <a:cubicBezTo>
                      <a:pt x="24" y="22"/>
                      <a:pt x="24" y="22"/>
                      <a:pt x="24" y="22"/>
                    </a:cubicBezTo>
                    <a:cubicBezTo>
                      <a:pt x="12" y="23"/>
                      <a:pt x="12" y="23"/>
                      <a:pt x="12" y="23"/>
                    </a:cubicBezTo>
                    <a:cubicBezTo>
                      <a:pt x="12" y="23"/>
                      <a:pt x="12" y="23"/>
                      <a:pt x="12" y="23"/>
                    </a:cubicBezTo>
                    <a:cubicBezTo>
                      <a:pt x="11" y="23"/>
                      <a:pt x="11" y="23"/>
                      <a:pt x="11"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0" y="22"/>
                      <a:pt x="10" y="22"/>
                      <a:pt x="10" y="22"/>
                    </a:cubicBezTo>
                    <a:cubicBezTo>
                      <a:pt x="11" y="22"/>
                      <a:pt x="11" y="22"/>
                      <a:pt x="11" y="22"/>
                    </a:cubicBezTo>
                    <a:cubicBezTo>
                      <a:pt x="11" y="22"/>
                      <a:pt x="11" y="22"/>
                      <a:pt x="11" y="22"/>
                    </a:cubicBezTo>
                    <a:cubicBezTo>
                      <a:pt x="10" y="22"/>
                      <a:pt x="10" y="22"/>
                      <a:pt x="10" y="22"/>
                    </a:cubicBezTo>
                    <a:cubicBezTo>
                      <a:pt x="11" y="22"/>
                      <a:pt x="11" y="22"/>
                      <a:pt x="11" y="22"/>
                    </a:cubicBezTo>
                    <a:cubicBezTo>
                      <a:pt x="11" y="22"/>
                      <a:pt x="11" y="22"/>
                      <a:pt x="11" y="22"/>
                    </a:cubicBezTo>
                    <a:cubicBezTo>
                      <a:pt x="11" y="21"/>
                      <a:pt x="11" y="21"/>
                      <a:pt x="11" y="21"/>
                    </a:cubicBezTo>
                    <a:cubicBezTo>
                      <a:pt x="11" y="20"/>
                      <a:pt x="10" y="18"/>
                      <a:pt x="9" y="17"/>
                    </a:cubicBezTo>
                    <a:cubicBezTo>
                      <a:pt x="9" y="16"/>
                      <a:pt x="7" y="16"/>
                      <a:pt x="6" y="16"/>
                    </a:cubicBezTo>
                    <a:cubicBezTo>
                      <a:pt x="6" y="15"/>
                      <a:pt x="5" y="15"/>
                      <a:pt x="5" y="15"/>
                    </a:cubicBezTo>
                    <a:cubicBezTo>
                      <a:pt x="5" y="15"/>
                      <a:pt x="5" y="15"/>
                      <a:pt x="5" y="15"/>
                    </a:cubicBezTo>
                    <a:cubicBezTo>
                      <a:pt x="4" y="16"/>
                      <a:pt x="4" y="16"/>
                      <a:pt x="4" y="16"/>
                    </a:cubicBezTo>
                    <a:cubicBezTo>
                      <a:pt x="5" y="16"/>
                      <a:pt x="5" y="16"/>
                      <a:pt x="5" y="16"/>
                    </a:cubicBezTo>
                    <a:cubicBezTo>
                      <a:pt x="5" y="15"/>
                      <a:pt x="5" y="15"/>
                      <a:pt x="5" y="15"/>
                    </a:cubicBezTo>
                    <a:cubicBezTo>
                      <a:pt x="4" y="16"/>
                      <a:pt x="4" y="16"/>
                      <a:pt x="4" y="16"/>
                    </a:cubicBezTo>
                    <a:cubicBezTo>
                      <a:pt x="5" y="16"/>
                      <a:pt x="5" y="16"/>
                      <a:pt x="5" y="16"/>
                    </a:cubicBezTo>
                    <a:cubicBezTo>
                      <a:pt x="4" y="16"/>
                      <a:pt x="4" y="16"/>
                      <a:pt x="4" y="16"/>
                    </a:cubicBezTo>
                    <a:cubicBezTo>
                      <a:pt x="5" y="16"/>
                      <a:pt x="5" y="16"/>
                      <a:pt x="5" y="16"/>
                    </a:cubicBezTo>
                    <a:cubicBezTo>
                      <a:pt x="5" y="16"/>
                      <a:pt x="5" y="16"/>
                      <a:pt x="5" y="16"/>
                    </a:cubicBezTo>
                    <a:cubicBezTo>
                      <a:pt x="4" y="16"/>
                      <a:pt x="4" y="16"/>
                      <a:pt x="4" y="16"/>
                    </a:cubicBezTo>
                    <a:cubicBezTo>
                      <a:pt x="5" y="16"/>
                      <a:pt x="5" y="16"/>
                      <a:pt x="5" y="16"/>
                    </a:cubicBezTo>
                    <a:cubicBezTo>
                      <a:pt x="6" y="15"/>
                      <a:pt x="6" y="14"/>
                      <a:pt x="6" y="13"/>
                    </a:cubicBezTo>
                    <a:cubicBezTo>
                      <a:pt x="6" y="11"/>
                      <a:pt x="6" y="10"/>
                      <a:pt x="5" y="9"/>
                    </a:cubicBezTo>
                    <a:cubicBezTo>
                      <a:pt x="3" y="10"/>
                      <a:pt x="3" y="10"/>
                      <a:pt x="3" y="10"/>
                    </a:cubicBezTo>
                    <a:cubicBezTo>
                      <a:pt x="2" y="12"/>
                      <a:pt x="2" y="12"/>
                      <a:pt x="2" y="12"/>
                    </a:cubicBezTo>
                    <a:cubicBezTo>
                      <a:pt x="2" y="13"/>
                      <a:pt x="2" y="13"/>
                      <a:pt x="2" y="13"/>
                    </a:cubicBezTo>
                    <a:cubicBezTo>
                      <a:pt x="2" y="13"/>
                      <a:pt x="2" y="13"/>
                      <a:pt x="2" y="13"/>
                    </a:cubicBezTo>
                    <a:cubicBezTo>
                      <a:pt x="1" y="14"/>
                      <a:pt x="1" y="15"/>
                      <a:pt x="1" y="16"/>
                    </a:cubicBezTo>
                    <a:cubicBezTo>
                      <a:pt x="1" y="17"/>
                      <a:pt x="2" y="18"/>
                      <a:pt x="2" y="18"/>
                    </a:cubicBezTo>
                    <a:cubicBezTo>
                      <a:pt x="3" y="19"/>
                      <a:pt x="4" y="19"/>
                      <a:pt x="5" y="20"/>
                    </a:cubicBezTo>
                    <a:cubicBezTo>
                      <a:pt x="6" y="20"/>
                      <a:pt x="6" y="20"/>
                      <a:pt x="6" y="20"/>
                    </a:cubicBezTo>
                    <a:cubicBezTo>
                      <a:pt x="7" y="21"/>
                      <a:pt x="7" y="21"/>
                      <a:pt x="7" y="21"/>
                    </a:cubicBezTo>
                    <a:cubicBezTo>
                      <a:pt x="7" y="21"/>
                      <a:pt x="7" y="21"/>
                      <a:pt x="7" y="21"/>
                    </a:cubicBezTo>
                    <a:cubicBezTo>
                      <a:pt x="6" y="22"/>
                      <a:pt x="6" y="22"/>
                      <a:pt x="6" y="22"/>
                    </a:cubicBezTo>
                    <a:cubicBezTo>
                      <a:pt x="6" y="24"/>
                      <a:pt x="7" y="25"/>
                      <a:pt x="8" y="26"/>
                    </a:cubicBezTo>
                    <a:cubicBezTo>
                      <a:pt x="10" y="27"/>
                      <a:pt x="11" y="27"/>
                      <a:pt x="12" y="27"/>
                    </a:cubicBezTo>
                    <a:cubicBezTo>
                      <a:pt x="13" y="27"/>
                      <a:pt x="13" y="27"/>
                      <a:pt x="13" y="27"/>
                    </a:cubicBezTo>
                    <a:cubicBezTo>
                      <a:pt x="24" y="27"/>
                      <a:pt x="24" y="27"/>
                      <a:pt x="24" y="27"/>
                    </a:cubicBezTo>
                    <a:cubicBezTo>
                      <a:pt x="24" y="27"/>
                      <a:pt x="24" y="27"/>
                      <a:pt x="24" y="27"/>
                    </a:cubicBezTo>
                    <a:cubicBezTo>
                      <a:pt x="24" y="27"/>
                      <a:pt x="24" y="27"/>
                      <a:pt x="24" y="27"/>
                    </a:cubicBezTo>
                    <a:cubicBezTo>
                      <a:pt x="25" y="27"/>
                      <a:pt x="27" y="27"/>
                      <a:pt x="28" y="28"/>
                    </a:cubicBezTo>
                    <a:cubicBezTo>
                      <a:pt x="30" y="28"/>
                      <a:pt x="31" y="29"/>
                      <a:pt x="32" y="29"/>
                    </a:cubicBezTo>
                    <a:cubicBezTo>
                      <a:pt x="43" y="37"/>
                      <a:pt x="43" y="37"/>
                      <a:pt x="43" y="37"/>
                    </a:cubicBezTo>
                    <a:cubicBezTo>
                      <a:pt x="45" y="39"/>
                      <a:pt x="49" y="42"/>
                      <a:pt x="52" y="44"/>
                    </a:cubicBezTo>
                    <a:cubicBezTo>
                      <a:pt x="54" y="45"/>
                      <a:pt x="54" y="45"/>
                      <a:pt x="54" y="45"/>
                    </a:cubicBezTo>
                    <a:cubicBezTo>
                      <a:pt x="55" y="46"/>
                      <a:pt x="56" y="47"/>
                      <a:pt x="57" y="49"/>
                    </a:cubicBezTo>
                    <a:cubicBezTo>
                      <a:pt x="58" y="51"/>
                      <a:pt x="58" y="52"/>
                      <a:pt x="59" y="54"/>
                    </a:cubicBezTo>
                    <a:cubicBezTo>
                      <a:pt x="59" y="55"/>
                      <a:pt x="59" y="55"/>
                      <a:pt x="59" y="55"/>
                    </a:cubicBezTo>
                    <a:cubicBezTo>
                      <a:pt x="59" y="58"/>
                      <a:pt x="60" y="60"/>
                      <a:pt x="61" y="62"/>
                    </a:cubicBezTo>
                    <a:cubicBezTo>
                      <a:pt x="62" y="64"/>
                      <a:pt x="64" y="66"/>
                      <a:pt x="65" y="67"/>
                    </a:cubicBezTo>
                    <a:cubicBezTo>
                      <a:pt x="93" y="90"/>
                      <a:pt x="93" y="90"/>
                      <a:pt x="93" y="90"/>
                    </a:cubicBezTo>
                    <a:cubicBezTo>
                      <a:pt x="94" y="90"/>
                      <a:pt x="95" y="91"/>
                      <a:pt x="97" y="91"/>
                    </a:cubicBezTo>
                    <a:cubicBezTo>
                      <a:pt x="98" y="91"/>
                      <a:pt x="99" y="90"/>
                      <a:pt x="99" y="89"/>
                    </a:cubicBezTo>
                    <a:cubicBezTo>
                      <a:pt x="100" y="89"/>
                      <a:pt x="100" y="88"/>
                      <a:pt x="100" y="87"/>
                    </a:cubicBezTo>
                    <a:cubicBezTo>
                      <a:pt x="100" y="86"/>
                      <a:pt x="100" y="85"/>
                      <a:pt x="100" y="84"/>
                    </a:cubicBezTo>
                    <a:cubicBezTo>
                      <a:pt x="97" y="75"/>
                      <a:pt x="97" y="75"/>
                      <a:pt x="97" y="75"/>
                    </a:cubicBezTo>
                    <a:cubicBezTo>
                      <a:pt x="97" y="74"/>
                      <a:pt x="97" y="73"/>
                      <a:pt x="97" y="72"/>
                    </a:cubicBezTo>
                    <a:cubicBezTo>
                      <a:pt x="97" y="71"/>
                      <a:pt x="97" y="70"/>
                      <a:pt x="97" y="70"/>
                    </a:cubicBezTo>
                    <a:cubicBezTo>
                      <a:pt x="98" y="69"/>
                      <a:pt x="98" y="69"/>
                      <a:pt x="98" y="69"/>
                    </a:cubicBezTo>
                    <a:cubicBezTo>
                      <a:pt x="98" y="69"/>
                      <a:pt x="98" y="69"/>
                      <a:pt x="98" y="69"/>
                    </a:cubicBezTo>
                    <a:cubicBezTo>
                      <a:pt x="99" y="68"/>
                      <a:pt x="100" y="66"/>
                      <a:pt x="101" y="65"/>
                    </a:cubicBezTo>
                    <a:cubicBezTo>
                      <a:pt x="101" y="63"/>
                      <a:pt x="102" y="61"/>
                      <a:pt x="102" y="59"/>
                    </a:cubicBezTo>
                    <a:cubicBezTo>
                      <a:pt x="102" y="58"/>
                      <a:pt x="102" y="58"/>
                      <a:pt x="102" y="58"/>
                    </a:cubicBezTo>
                    <a:cubicBezTo>
                      <a:pt x="101" y="40"/>
                      <a:pt x="101" y="40"/>
                      <a:pt x="101" y="40"/>
                    </a:cubicBezTo>
                    <a:cubicBezTo>
                      <a:pt x="101" y="38"/>
                      <a:pt x="100" y="35"/>
                      <a:pt x="99" y="34"/>
                    </a:cubicBezTo>
                    <a:cubicBezTo>
                      <a:pt x="98" y="32"/>
                      <a:pt x="97" y="30"/>
                      <a:pt x="95" y="29"/>
                    </a:cubicBezTo>
                    <a:cubicBezTo>
                      <a:pt x="70" y="16"/>
                      <a:pt x="70" y="16"/>
                      <a:pt x="70" y="16"/>
                    </a:cubicBezTo>
                    <a:cubicBezTo>
                      <a:pt x="69" y="16"/>
                      <a:pt x="68" y="15"/>
                      <a:pt x="67" y="14"/>
                    </a:cubicBezTo>
                    <a:cubicBezTo>
                      <a:pt x="66" y="13"/>
                      <a:pt x="65" y="12"/>
                      <a:pt x="65" y="12"/>
                    </a:cubicBezTo>
                    <a:cubicBezTo>
                      <a:pt x="65" y="10"/>
                      <a:pt x="63" y="10"/>
                      <a:pt x="62" y="9"/>
                    </a:cubicBezTo>
                    <a:cubicBezTo>
                      <a:pt x="61" y="8"/>
                      <a:pt x="59" y="8"/>
                      <a:pt x="58" y="8"/>
                    </a:cubicBezTo>
                    <a:cubicBezTo>
                      <a:pt x="56" y="8"/>
                      <a:pt x="55" y="8"/>
                      <a:pt x="53" y="9"/>
                    </a:cubicBezTo>
                    <a:cubicBezTo>
                      <a:pt x="52" y="9"/>
                      <a:pt x="51" y="10"/>
                      <a:pt x="50" y="10"/>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1"/>
                      <a:pt x="50" y="11"/>
                      <a:pt x="50" y="11"/>
                    </a:cubicBezTo>
                    <a:cubicBezTo>
                      <a:pt x="50" y="10"/>
                      <a:pt x="50" y="10"/>
                      <a:pt x="50" y="10"/>
                    </a:cubicBezTo>
                    <a:cubicBezTo>
                      <a:pt x="50" y="10"/>
                      <a:pt x="50" y="10"/>
                      <a:pt x="50" y="10"/>
                    </a:cubicBezTo>
                    <a:cubicBezTo>
                      <a:pt x="50" y="10"/>
                      <a:pt x="50" y="10"/>
                      <a:pt x="50" y="10"/>
                    </a:cubicBezTo>
                    <a:cubicBezTo>
                      <a:pt x="49" y="10"/>
                      <a:pt x="48" y="10"/>
                      <a:pt x="46" y="9"/>
                    </a:cubicBezTo>
                    <a:cubicBezTo>
                      <a:pt x="39" y="3"/>
                      <a:pt x="39" y="3"/>
                      <a:pt x="39" y="3"/>
                    </a:cubicBezTo>
                    <a:cubicBezTo>
                      <a:pt x="37" y="2"/>
                      <a:pt x="36" y="2"/>
                      <a:pt x="34" y="1"/>
                    </a:cubicBezTo>
                    <a:cubicBezTo>
                      <a:pt x="32" y="0"/>
                      <a:pt x="30" y="0"/>
                      <a:pt x="28" y="0"/>
                    </a:cubicBezTo>
                    <a:cubicBezTo>
                      <a:pt x="27" y="0"/>
                      <a:pt x="25" y="0"/>
                      <a:pt x="24" y="1"/>
                    </a:cubicBezTo>
                    <a:cubicBezTo>
                      <a:pt x="23" y="1"/>
                      <a:pt x="23" y="1"/>
                      <a:pt x="22" y="2"/>
                    </a:cubicBezTo>
                    <a:cubicBezTo>
                      <a:pt x="22" y="2"/>
                      <a:pt x="21" y="3"/>
                      <a:pt x="21" y="4"/>
                    </a:cubicBezTo>
                    <a:cubicBezTo>
                      <a:pt x="21" y="5"/>
                      <a:pt x="20" y="6"/>
                      <a:pt x="19" y="7"/>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20" y="8"/>
                      <a:pt x="20" y="8"/>
                      <a:pt x="20" y="8"/>
                    </a:cubicBezTo>
                    <a:cubicBezTo>
                      <a:pt x="19" y="7"/>
                      <a:pt x="19" y="7"/>
                      <a:pt x="19" y="7"/>
                    </a:cubicBezTo>
                    <a:cubicBezTo>
                      <a:pt x="19" y="7"/>
                      <a:pt x="19" y="7"/>
                      <a:pt x="19" y="7"/>
                    </a:cubicBezTo>
                    <a:cubicBezTo>
                      <a:pt x="19" y="7"/>
                      <a:pt x="19" y="7"/>
                      <a:pt x="19" y="7"/>
                    </a:cubicBezTo>
                    <a:cubicBezTo>
                      <a:pt x="19" y="7"/>
                      <a:pt x="17" y="6"/>
                      <a:pt x="16" y="6"/>
                    </a:cubicBezTo>
                    <a:cubicBezTo>
                      <a:pt x="15" y="5"/>
                      <a:pt x="15" y="5"/>
                      <a:pt x="15" y="5"/>
                    </a:cubicBezTo>
                    <a:cubicBezTo>
                      <a:pt x="13" y="4"/>
                      <a:pt x="10" y="3"/>
                      <a:pt x="8" y="3"/>
                    </a:cubicBezTo>
                    <a:cubicBezTo>
                      <a:pt x="7" y="3"/>
                      <a:pt x="5" y="3"/>
                      <a:pt x="4" y="4"/>
                    </a:cubicBezTo>
                    <a:cubicBezTo>
                      <a:pt x="4" y="4"/>
                      <a:pt x="4" y="4"/>
                      <a:pt x="4" y="4"/>
                    </a:cubicBezTo>
                    <a:cubicBezTo>
                      <a:pt x="4" y="4"/>
                      <a:pt x="4" y="4"/>
                      <a:pt x="4" y="4"/>
                    </a:cubicBezTo>
                    <a:cubicBezTo>
                      <a:pt x="2" y="5"/>
                      <a:pt x="1" y="7"/>
                      <a:pt x="0" y="9"/>
                    </a:cubicBezTo>
                    <a:cubicBezTo>
                      <a:pt x="0" y="10"/>
                      <a:pt x="1" y="11"/>
                      <a:pt x="2" y="12"/>
                    </a:cubicBezTo>
                    <a:lnTo>
                      <a:pt x="3"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83"/>
              <p:cNvSpPr>
                <a:spLocks/>
              </p:cNvSpPr>
              <p:nvPr/>
            </p:nvSpPr>
            <p:spPr bwMode="auto">
              <a:xfrm>
                <a:off x="-3748087" y="2501897"/>
                <a:ext cx="2044700" cy="2208211"/>
              </a:xfrm>
              <a:custGeom>
                <a:avLst/>
                <a:gdLst/>
                <a:ahLst/>
                <a:cxnLst>
                  <a:cxn ang="0">
                    <a:pos x="149" y="233"/>
                  </a:cxn>
                  <a:cxn ang="0">
                    <a:pos x="200" y="200"/>
                  </a:cxn>
                  <a:cxn ang="0">
                    <a:pos x="136" y="153"/>
                  </a:cxn>
                  <a:cxn ang="0">
                    <a:pos x="118" y="159"/>
                  </a:cxn>
                  <a:cxn ang="0">
                    <a:pos x="91" y="153"/>
                  </a:cxn>
                  <a:cxn ang="0">
                    <a:pos x="125" y="110"/>
                  </a:cxn>
                  <a:cxn ang="0">
                    <a:pos x="135" y="95"/>
                  </a:cxn>
                  <a:cxn ang="0">
                    <a:pos x="144" y="108"/>
                  </a:cxn>
                  <a:cxn ang="0">
                    <a:pos x="176" y="71"/>
                  </a:cxn>
                  <a:cxn ang="0">
                    <a:pos x="146" y="91"/>
                  </a:cxn>
                  <a:cxn ang="0">
                    <a:pos x="186" y="35"/>
                  </a:cxn>
                  <a:cxn ang="0">
                    <a:pos x="206" y="57"/>
                  </a:cxn>
                  <a:cxn ang="0">
                    <a:pos x="376" y="30"/>
                  </a:cxn>
                  <a:cxn ang="0">
                    <a:pos x="540" y="125"/>
                  </a:cxn>
                  <a:cxn ang="0">
                    <a:pos x="499" y="130"/>
                  </a:cxn>
                  <a:cxn ang="0">
                    <a:pos x="471" y="177"/>
                  </a:cxn>
                  <a:cxn ang="0">
                    <a:pos x="513" y="269"/>
                  </a:cxn>
                  <a:cxn ang="0">
                    <a:pos x="475" y="332"/>
                  </a:cxn>
                  <a:cxn ang="0">
                    <a:pos x="488" y="385"/>
                  </a:cxn>
                  <a:cxn ang="0">
                    <a:pos x="462" y="329"/>
                  </a:cxn>
                  <a:cxn ang="0">
                    <a:pos x="380" y="349"/>
                  </a:cxn>
                  <a:cxn ang="0">
                    <a:pos x="380" y="350"/>
                  </a:cxn>
                  <a:cxn ang="0">
                    <a:pos x="260" y="232"/>
                  </a:cxn>
                  <a:cxn ang="0">
                    <a:pos x="295" y="281"/>
                  </a:cxn>
                  <a:cxn ang="0">
                    <a:pos x="236" y="336"/>
                  </a:cxn>
                  <a:cxn ang="0">
                    <a:pos x="223" y="451"/>
                  </a:cxn>
                  <a:cxn ang="0">
                    <a:pos x="142" y="582"/>
                  </a:cxn>
                  <a:cxn ang="0">
                    <a:pos x="71" y="361"/>
                  </a:cxn>
                  <a:cxn ang="0">
                    <a:pos x="73" y="364"/>
                  </a:cxn>
                  <a:cxn ang="0">
                    <a:pos x="142" y="587"/>
                  </a:cxn>
                  <a:cxn ang="0">
                    <a:pos x="226" y="449"/>
                  </a:cxn>
                  <a:cxn ang="0">
                    <a:pos x="239" y="332"/>
                  </a:cxn>
                  <a:cxn ang="0">
                    <a:pos x="206" y="251"/>
                  </a:cxn>
                  <a:cxn ang="0">
                    <a:pos x="301" y="278"/>
                  </a:cxn>
                  <a:cxn ang="0">
                    <a:pos x="298" y="266"/>
                  </a:cxn>
                  <a:cxn ang="0">
                    <a:pos x="376" y="350"/>
                  </a:cxn>
                  <a:cxn ang="0">
                    <a:pos x="459" y="336"/>
                  </a:cxn>
                  <a:cxn ang="0">
                    <a:pos x="473" y="335"/>
                  </a:cxn>
                  <a:cxn ang="0">
                    <a:pos x="473" y="336"/>
                  </a:cxn>
                  <a:cxn ang="0">
                    <a:pos x="516" y="242"/>
                  </a:cxn>
                  <a:cxn ang="0">
                    <a:pos x="475" y="179"/>
                  </a:cxn>
                  <a:cxn ang="0">
                    <a:pos x="501" y="123"/>
                  </a:cxn>
                  <a:cxn ang="0">
                    <a:pos x="542" y="118"/>
                  </a:cxn>
                  <a:cxn ang="0">
                    <a:pos x="299" y="0"/>
                  </a:cxn>
                  <a:cxn ang="0">
                    <a:pos x="199" y="48"/>
                  </a:cxn>
                  <a:cxn ang="0">
                    <a:pos x="197" y="48"/>
                  </a:cxn>
                  <a:cxn ang="0">
                    <a:pos x="206" y="38"/>
                  </a:cxn>
                  <a:cxn ang="0">
                    <a:pos x="138" y="85"/>
                  </a:cxn>
                  <a:cxn ang="0">
                    <a:pos x="171" y="57"/>
                  </a:cxn>
                  <a:cxn ang="0">
                    <a:pos x="175" y="75"/>
                  </a:cxn>
                  <a:cxn ang="0">
                    <a:pos x="182" y="74"/>
                  </a:cxn>
                  <a:cxn ang="0">
                    <a:pos x="145" y="106"/>
                  </a:cxn>
                  <a:cxn ang="0">
                    <a:pos x="125" y="106"/>
                  </a:cxn>
                  <a:cxn ang="0">
                    <a:pos x="68" y="160"/>
                  </a:cxn>
                  <a:cxn ang="0">
                    <a:pos x="134" y="185"/>
                  </a:cxn>
                  <a:cxn ang="0">
                    <a:pos x="139" y="157"/>
                  </a:cxn>
                  <a:cxn ang="0">
                    <a:pos x="171" y="181"/>
                  </a:cxn>
                  <a:cxn ang="0">
                    <a:pos x="173" y="187"/>
                  </a:cxn>
                  <a:cxn ang="0">
                    <a:pos x="195" y="229"/>
                  </a:cxn>
                  <a:cxn ang="0">
                    <a:pos x="122" y="196"/>
                  </a:cxn>
                </a:cxnLst>
                <a:rect l="0" t="0" r="r" b="b"/>
                <a:pathLst>
                  <a:path w="544" h="587">
                    <a:moveTo>
                      <a:pt x="3" y="312"/>
                    </a:moveTo>
                    <a:cubicBezTo>
                      <a:pt x="5" y="311"/>
                      <a:pt x="5" y="311"/>
                      <a:pt x="5" y="311"/>
                    </a:cubicBezTo>
                    <a:cubicBezTo>
                      <a:pt x="5" y="310"/>
                      <a:pt x="4" y="309"/>
                      <a:pt x="4" y="308"/>
                    </a:cubicBezTo>
                    <a:cubicBezTo>
                      <a:pt x="4" y="306"/>
                      <a:pt x="5" y="302"/>
                      <a:pt x="6" y="301"/>
                    </a:cubicBezTo>
                    <a:cubicBezTo>
                      <a:pt x="46" y="220"/>
                      <a:pt x="46" y="220"/>
                      <a:pt x="46" y="220"/>
                    </a:cubicBezTo>
                    <a:cubicBezTo>
                      <a:pt x="47" y="219"/>
                      <a:pt x="48" y="218"/>
                      <a:pt x="49" y="217"/>
                    </a:cubicBezTo>
                    <a:cubicBezTo>
                      <a:pt x="50" y="215"/>
                      <a:pt x="52" y="215"/>
                      <a:pt x="53" y="214"/>
                    </a:cubicBezTo>
                    <a:cubicBezTo>
                      <a:pt x="117" y="198"/>
                      <a:pt x="117" y="198"/>
                      <a:pt x="117" y="198"/>
                    </a:cubicBezTo>
                    <a:cubicBezTo>
                      <a:pt x="118" y="198"/>
                      <a:pt x="118" y="198"/>
                      <a:pt x="118" y="198"/>
                    </a:cubicBezTo>
                    <a:cubicBezTo>
                      <a:pt x="118" y="198"/>
                      <a:pt x="118" y="198"/>
                      <a:pt x="119" y="199"/>
                    </a:cubicBezTo>
                    <a:cubicBezTo>
                      <a:pt x="119" y="199"/>
                      <a:pt x="120" y="200"/>
                      <a:pt x="120" y="201"/>
                    </a:cubicBezTo>
                    <a:cubicBezTo>
                      <a:pt x="120" y="212"/>
                      <a:pt x="120" y="212"/>
                      <a:pt x="120" y="212"/>
                    </a:cubicBezTo>
                    <a:cubicBezTo>
                      <a:pt x="120" y="214"/>
                      <a:pt x="121" y="216"/>
                      <a:pt x="122" y="218"/>
                    </a:cubicBezTo>
                    <a:cubicBezTo>
                      <a:pt x="123" y="220"/>
                      <a:pt x="125" y="222"/>
                      <a:pt x="127" y="223"/>
                    </a:cubicBezTo>
                    <a:cubicBezTo>
                      <a:pt x="145" y="232"/>
                      <a:pt x="145" y="232"/>
                      <a:pt x="145" y="232"/>
                    </a:cubicBezTo>
                    <a:cubicBezTo>
                      <a:pt x="146" y="233"/>
                      <a:pt x="148" y="233"/>
                      <a:pt x="149" y="233"/>
                    </a:cubicBezTo>
                    <a:cubicBezTo>
                      <a:pt x="152" y="233"/>
                      <a:pt x="154" y="232"/>
                      <a:pt x="156" y="231"/>
                    </a:cubicBezTo>
                    <a:cubicBezTo>
                      <a:pt x="159" y="228"/>
                      <a:pt x="159" y="228"/>
                      <a:pt x="159" y="228"/>
                    </a:cubicBezTo>
                    <a:cubicBezTo>
                      <a:pt x="160" y="228"/>
                      <a:pt x="162" y="227"/>
                      <a:pt x="163" y="227"/>
                    </a:cubicBezTo>
                    <a:cubicBezTo>
                      <a:pt x="164" y="227"/>
                      <a:pt x="165" y="228"/>
                      <a:pt x="166" y="228"/>
                    </a:cubicBezTo>
                    <a:cubicBezTo>
                      <a:pt x="172" y="233"/>
                      <a:pt x="172" y="233"/>
                      <a:pt x="172" y="233"/>
                    </a:cubicBezTo>
                    <a:cubicBezTo>
                      <a:pt x="174" y="234"/>
                      <a:pt x="177" y="235"/>
                      <a:pt x="179" y="235"/>
                    </a:cubicBezTo>
                    <a:cubicBezTo>
                      <a:pt x="181" y="235"/>
                      <a:pt x="182" y="234"/>
                      <a:pt x="184" y="233"/>
                    </a:cubicBezTo>
                    <a:cubicBezTo>
                      <a:pt x="185" y="232"/>
                      <a:pt x="185" y="232"/>
                      <a:pt x="185" y="232"/>
                    </a:cubicBezTo>
                    <a:cubicBezTo>
                      <a:pt x="186" y="232"/>
                      <a:pt x="187" y="232"/>
                      <a:pt x="188" y="232"/>
                    </a:cubicBezTo>
                    <a:cubicBezTo>
                      <a:pt x="190" y="232"/>
                      <a:pt x="191" y="232"/>
                      <a:pt x="192" y="233"/>
                    </a:cubicBezTo>
                    <a:cubicBezTo>
                      <a:pt x="194" y="234"/>
                      <a:pt x="194" y="234"/>
                      <a:pt x="194" y="234"/>
                    </a:cubicBezTo>
                    <a:cubicBezTo>
                      <a:pt x="195" y="235"/>
                      <a:pt x="196" y="235"/>
                      <a:pt x="197" y="235"/>
                    </a:cubicBezTo>
                    <a:cubicBezTo>
                      <a:pt x="199" y="235"/>
                      <a:pt x="200" y="234"/>
                      <a:pt x="201" y="233"/>
                    </a:cubicBezTo>
                    <a:cubicBezTo>
                      <a:pt x="202" y="232"/>
                      <a:pt x="202" y="231"/>
                      <a:pt x="202" y="229"/>
                    </a:cubicBezTo>
                    <a:cubicBezTo>
                      <a:pt x="202" y="206"/>
                      <a:pt x="202" y="206"/>
                      <a:pt x="202" y="206"/>
                    </a:cubicBezTo>
                    <a:cubicBezTo>
                      <a:pt x="202" y="204"/>
                      <a:pt x="201" y="202"/>
                      <a:pt x="200" y="200"/>
                    </a:cubicBezTo>
                    <a:cubicBezTo>
                      <a:pt x="199" y="198"/>
                      <a:pt x="197" y="197"/>
                      <a:pt x="195" y="196"/>
                    </a:cubicBezTo>
                    <a:cubicBezTo>
                      <a:pt x="183" y="192"/>
                      <a:pt x="183" y="192"/>
                      <a:pt x="183" y="192"/>
                    </a:cubicBezTo>
                    <a:cubicBezTo>
                      <a:pt x="182" y="192"/>
                      <a:pt x="181" y="191"/>
                      <a:pt x="180" y="190"/>
                    </a:cubicBezTo>
                    <a:cubicBezTo>
                      <a:pt x="179" y="189"/>
                      <a:pt x="178" y="188"/>
                      <a:pt x="177" y="186"/>
                    </a:cubicBezTo>
                    <a:cubicBezTo>
                      <a:pt x="176" y="181"/>
                      <a:pt x="176" y="181"/>
                      <a:pt x="176" y="181"/>
                    </a:cubicBezTo>
                    <a:cubicBezTo>
                      <a:pt x="176" y="180"/>
                      <a:pt x="175" y="179"/>
                      <a:pt x="174" y="178"/>
                    </a:cubicBezTo>
                    <a:cubicBezTo>
                      <a:pt x="174" y="178"/>
                      <a:pt x="173" y="177"/>
                      <a:pt x="171" y="177"/>
                    </a:cubicBezTo>
                    <a:cubicBezTo>
                      <a:pt x="170" y="177"/>
                      <a:pt x="170" y="177"/>
                      <a:pt x="169" y="178"/>
                    </a:cubicBezTo>
                    <a:cubicBezTo>
                      <a:pt x="168" y="178"/>
                      <a:pt x="168" y="179"/>
                      <a:pt x="167" y="180"/>
                    </a:cubicBezTo>
                    <a:cubicBezTo>
                      <a:pt x="164" y="185"/>
                      <a:pt x="164" y="185"/>
                      <a:pt x="164" y="185"/>
                    </a:cubicBezTo>
                    <a:cubicBezTo>
                      <a:pt x="163" y="186"/>
                      <a:pt x="163" y="186"/>
                      <a:pt x="163" y="186"/>
                    </a:cubicBezTo>
                    <a:cubicBezTo>
                      <a:pt x="162" y="186"/>
                      <a:pt x="162" y="186"/>
                      <a:pt x="161" y="185"/>
                    </a:cubicBezTo>
                    <a:cubicBezTo>
                      <a:pt x="143" y="156"/>
                      <a:pt x="143" y="156"/>
                      <a:pt x="143" y="156"/>
                    </a:cubicBezTo>
                    <a:cubicBezTo>
                      <a:pt x="143" y="155"/>
                      <a:pt x="142" y="154"/>
                      <a:pt x="141" y="154"/>
                    </a:cubicBezTo>
                    <a:cubicBezTo>
                      <a:pt x="141" y="153"/>
                      <a:pt x="140" y="153"/>
                      <a:pt x="138" y="153"/>
                    </a:cubicBezTo>
                    <a:cubicBezTo>
                      <a:pt x="138" y="153"/>
                      <a:pt x="137" y="153"/>
                      <a:pt x="136" y="153"/>
                    </a:cubicBezTo>
                    <a:cubicBezTo>
                      <a:pt x="135" y="154"/>
                      <a:pt x="135" y="154"/>
                      <a:pt x="135" y="155"/>
                    </a:cubicBezTo>
                    <a:cubicBezTo>
                      <a:pt x="134" y="156"/>
                      <a:pt x="134" y="157"/>
                      <a:pt x="134" y="159"/>
                    </a:cubicBezTo>
                    <a:cubicBezTo>
                      <a:pt x="134" y="161"/>
                      <a:pt x="135" y="164"/>
                      <a:pt x="136" y="166"/>
                    </a:cubicBezTo>
                    <a:cubicBezTo>
                      <a:pt x="141" y="175"/>
                      <a:pt x="141" y="175"/>
                      <a:pt x="141" y="175"/>
                    </a:cubicBezTo>
                    <a:cubicBezTo>
                      <a:pt x="141" y="176"/>
                      <a:pt x="142" y="177"/>
                      <a:pt x="142" y="179"/>
                    </a:cubicBezTo>
                    <a:cubicBezTo>
                      <a:pt x="142" y="180"/>
                      <a:pt x="141" y="182"/>
                      <a:pt x="141" y="183"/>
                    </a:cubicBezTo>
                    <a:cubicBezTo>
                      <a:pt x="141" y="183"/>
                      <a:pt x="141" y="183"/>
                      <a:pt x="141" y="183"/>
                    </a:cubicBezTo>
                    <a:cubicBezTo>
                      <a:pt x="140" y="184"/>
                      <a:pt x="140" y="184"/>
                      <a:pt x="140" y="184"/>
                    </a:cubicBezTo>
                    <a:cubicBezTo>
                      <a:pt x="140" y="184"/>
                      <a:pt x="140" y="184"/>
                      <a:pt x="140" y="184"/>
                    </a:cubicBezTo>
                    <a:cubicBezTo>
                      <a:pt x="140" y="184"/>
                      <a:pt x="140" y="184"/>
                      <a:pt x="140" y="184"/>
                    </a:cubicBezTo>
                    <a:cubicBezTo>
                      <a:pt x="139" y="185"/>
                      <a:pt x="139" y="185"/>
                      <a:pt x="139" y="185"/>
                    </a:cubicBezTo>
                    <a:cubicBezTo>
                      <a:pt x="139" y="184"/>
                      <a:pt x="139" y="184"/>
                      <a:pt x="139" y="184"/>
                    </a:cubicBezTo>
                    <a:cubicBezTo>
                      <a:pt x="138" y="184"/>
                      <a:pt x="138" y="184"/>
                      <a:pt x="138" y="183"/>
                    </a:cubicBezTo>
                    <a:cubicBezTo>
                      <a:pt x="129" y="163"/>
                      <a:pt x="129" y="163"/>
                      <a:pt x="129" y="163"/>
                    </a:cubicBezTo>
                    <a:cubicBezTo>
                      <a:pt x="127" y="160"/>
                      <a:pt x="124" y="158"/>
                      <a:pt x="121" y="158"/>
                    </a:cubicBezTo>
                    <a:cubicBezTo>
                      <a:pt x="120" y="158"/>
                      <a:pt x="119" y="158"/>
                      <a:pt x="118" y="159"/>
                    </a:cubicBezTo>
                    <a:cubicBezTo>
                      <a:pt x="105" y="165"/>
                      <a:pt x="105" y="165"/>
                      <a:pt x="105" y="165"/>
                    </a:cubicBezTo>
                    <a:cubicBezTo>
                      <a:pt x="102" y="167"/>
                      <a:pt x="98" y="170"/>
                      <a:pt x="96" y="173"/>
                    </a:cubicBezTo>
                    <a:cubicBezTo>
                      <a:pt x="86" y="187"/>
                      <a:pt x="86" y="187"/>
                      <a:pt x="86" y="187"/>
                    </a:cubicBezTo>
                    <a:cubicBezTo>
                      <a:pt x="85" y="188"/>
                      <a:pt x="84" y="189"/>
                      <a:pt x="83" y="190"/>
                    </a:cubicBezTo>
                    <a:cubicBezTo>
                      <a:pt x="81" y="191"/>
                      <a:pt x="80" y="191"/>
                      <a:pt x="79" y="191"/>
                    </a:cubicBezTo>
                    <a:cubicBezTo>
                      <a:pt x="62" y="192"/>
                      <a:pt x="62" y="192"/>
                      <a:pt x="62" y="192"/>
                    </a:cubicBezTo>
                    <a:cubicBezTo>
                      <a:pt x="61" y="192"/>
                      <a:pt x="61" y="192"/>
                      <a:pt x="61" y="192"/>
                    </a:cubicBezTo>
                    <a:cubicBezTo>
                      <a:pt x="61" y="192"/>
                      <a:pt x="61" y="192"/>
                      <a:pt x="61" y="192"/>
                    </a:cubicBezTo>
                    <a:cubicBezTo>
                      <a:pt x="60" y="192"/>
                      <a:pt x="60" y="191"/>
                      <a:pt x="60" y="190"/>
                    </a:cubicBezTo>
                    <a:cubicBezTo>
                      <a:pt x="60" y="189"/>
                      <a:pt x="60" y="189"/>
                      <a:pt x="60" y="189"/>
                    </a:cubicBezTo>
                    <a:cubicBezTo>
                      <a:pt x="64" y="170"/>
                      <a:pt x="64" y="170"/>
                      <a:pt x="64" y="170"/>
                    </a:cubicBezTo>
                    <a:cubicBezTo>
                      <a:pt x="65" y="169"/>
                      <a:pt x="66" y="167"/>
                      <a:pt x="67" y="166"/>
                    </a:cubicBezTo>
                    <a:cubicBezTo>
                      <a:pt x="67" y="165"/>
                      <a:pt x="69" y="164"/>
                      <a:pt x="69" y="164"/>
                    </a:cubicBezTo>
                    <a:cubicBezTo>
                      <a:pt x="82" y="162"/>
                      <a:pt x="82" y="162"/>
                      <a:pt x="82" y="162"/>
                    </a:cubicBezTo>
                    <a:cubicBezTo>
                      <a:pt x="84" y="161"/>
                      <a:pt x="86" y="160"/>
                      <a:pt x="87" y="158"/>
                    </a:cubicBezTo>
                    <a:cubicBezTo>
                      <a:pt x="89" y="157"/>
                      <a:pt x="90" y="155"/>
                      <a:pt x="91" y="153"/>
                    </a:cubicBezTo>
                    <a:cubicBezTo>
                      <a:pt x="91" y="151"/>
                      <a:pt x="91" y="151"/>
                      <a:pt x="91" y="151"/>
                    </a:cubicBezTo>
                    <a:cubicBezTo>
                      <a:pt x="92" y="150"/>
                      <a:pt x="92" y="148"/>
                      <a:pt x="92" y="147"/>
                    </a:cubicBezTo>
                    <a:cubicBezTo>
                      <a:pt x="92" y="144"/>
                      <a:pt x="91" y="141"/>
                      <a:pt x="90" y="139"/>
                    </a:cubicBezTo>
                    <a:cubicBezTo>
                      <a:pt x="89" y="138"/>
                      <a:pt x="89" y="138"/>
                      <a:pt x="89" y="138"/>
                    </a:cubicBezTo>
                    <a:cubicBezTo>
                      <a:pt x="89" y="138"/>
                      <a:pt x="90" y="137"/>
                      <a:pt x="91" y="136"/>
                    </a:cubicBezTo>
                    <a:cubicBezTo>
                      <a:pt x="109" y="126"/>
                      <a:pt x="109" y="126"/>
                      <a:pt x="109" y="126"/>
                    </a:cubicBezTo>
                    <a:cubicBezTo>
                      <a:pt x="112" y="124"/>
                      <a:pt x="116" y="121"/>
                      <a:pt x="118" y="118"/>
                    </a:cubicBezTo>
                    <a:cubicBezTo>
                      <a:pt x="120" y="114"/>
                      <a:pt x="120" y="114"/>
                      <a:pt x="120" y="114"/>
                    </a:cubicBezTo>
                    <a:cubicBezTo>
                      <a:pt x="121" y="113"/>
                      <a:pt x="122" y="112"/>
                      <a:pt x="123" y="111"/>
                    </a:cubicBezTo>
                    <a:cubicBezTo>
                      <a:pt x="124" y="111"/>
                      <a:pt x="124"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5" y="110"/>
                      <a:pt x="125" y="110"/>
                      <a:pt x="125" y="110"/>
                    </a:cubicBezTo>
                    <a:cubicBezTo>
                      <a:pt x="126" y="110"/>
                      <a:pt x="127" y="110"/>
                      <a:pt x="128" y="109"/>
                    </a:cubicBezTo>
                    <a:cubicBezTo>
                      <a:pt x="130" y="108"/>
                      <a:pt x="131" y="106"/>
                      <a:pt x="133" y="103"/>
                    </a:cubicBezTo>
                    <a:cubicBezTo>
                      <a:pt x="135" y="97"/>
                      <a:pt x="135" y="97"/>
                      <a:pt x="135" y="97"/>
                    </a:cubicBezTo>
                    <a:cubicBezTo>
                      <a:pt x="135" y="97"/>
                      <a:pt x="135" y="96"/>
                      <a:pt x="136" y="96"/>
                    </a:cubicBezTo>
                    <a:cubicBezTo>
                      <a:pt x="136" y="96"/>
                      <a:pt x="136" y="96"/>
                      <a:pt x="136" y="96"/>
                    </a:cubicBezTo>
                    <a:cubicBezTo>
                      <a:pt x="135" y="95"/>
                      <a:pt x="135" y="95"/>
                      <a:pt x="135" y="95"/>
                    </a:cubicBezTo>
                    <a:cubicBezTo>
                      <a:pt x="135" y="96"/>
                      <a:pt x="135" y="96"/>
                      <a:pt x="135" y="96"/>
                    </a:cubicBezTo>
                    <a:cubicBezTo>
                      <a:pt x="136" y="96"/>
                      <a:pt x="136" y="96"/>
                      <a:pt x="136" y="96"/>
                    </a:cubicBezTo>
                    <a:cubicBezTo>
                      <a:pt x="135" y="95"/>
                      <a:pt x="135" y="95"/>
                      <a:pt x="135" y="95"/>
                    </a:cubicBezTo>
                    <a:cubicBezTo>
                      <a:pt x="135" y="96"/>
                      <a:pt x="135" y="96"/>
                      <a:pt x="135" y="96"/>
                    </a:cubicBezTo>
                    <a:cubicBezTo>
                      <a:pt x="135" y="95"/>
                      <a:pt x="135" y="95"/>
                      <a:pt x="135" y="95"/>
                    </a:cubicBezTo>
                    <a:cubicBezTo>
                      <a:pt x="134" y="96"/>
                      <a:pt x="134" y="96"/>
                      <a:pt x="134" y="96"/>
                    </a:cubicBezTo>
                    <a:cubicBezTo>
                      <a:pt x="135" y="96"/>
                      <a:pt x="135" y="96"/>
                      <a:pt x="135" y="96"/>
                    </a:cubicBezTo>
                    <a:cubicBezTo>
                      <a:pt x="135" y="95"/>
                      <a:pt x="135" y="95"/>
                      <a:pt x="135" y="95"/>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5" y="95"/>
                      <a:pt x="135" y="95"/>
                      <a:pt x="135" y="95"/>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4" y="96"/>
                      <a:pt x="134" y="96"/>
                      <a:pt x="134" y="96"/>
                    </a:cubicBezTo>
                    <a:cubicBezTo>
                      <a:pt x="135" y="97"/>
                      <a:pt x="135" y="97"/>
                      <a:pt x="135" y="97"/>
                    </a:cubicBezTo>
                    <a:cubicBezTo>
                      <a:pt x="136" y="101"/>
                      <a:pt x="136" y="101"/>
                      <a:pt x="136" y="101"/>
                    </a:cubicBezTo>
                    <a:cubicBezTo>
                      <a:pt x="136" y="103"/>
                      <a:pt x="137" y="105"/>
                      <a:pt x="138" y="107"/>
                    </a:cubicBezTo>
                    <a:cubicBezTo>
                      <a:pt x="140" y="109"/>
                      <a:pt x="142" y="110"/>
                      <a:pt x="144" y="110"/>
                    </a:cubicBezTo>
                    <a:cubicBezTo>
                      <a:pt x="144" y="108"/>
                      <a:pt x="144" y="108"/>
                      <a:pt x="144" y="108"/>
                    </a:cubicBezTo>
                    <a:cubicBezTo>
                      <a:pt x="144" y="110"/>
                      <a:pt x="144" y="110"/>
                      <a:pt x="144" y="110"/>
                    </a:cubicBezTo>
                    <a:cubicBezTo>
                      <a:pt x="144" y="110"/>
                      <a:pt x="144" y="110"/>
                      <a:pt x="144" y="110"/>
                    </a:cubicBezTo>
                    <a:cubicBezTo>
                      <a:pt x="144" y="110"/>
                      <a:pt x="144" y="110"/>
                      <a:pt x="144" y="110"/>
                    </a:cubicBezTo>
                    <a:cubicBezTo>
                      <a:pt x="144" y="110"/>
                      <a:pt x="144" y="110"/>
                      <a:pt x="144" y="110"/>
                    </a:cubicBezTo>
                    <a:cubicBezTo>
                      <a:pt x="144" y="111"/>
                      <a:pt x="145" y="111"/>
                      <a:pt x="146" y="111"/>
                    </a:cubicBezTo>
                    <a:cubicBezTo>
                      <a:pt x="149" y="111"/>
                      <a:pt x="152" y="109"/>
                      <a:pt x="155" y="107"/>
                    </a:cubicBezTo>
                    <a:cubicBezTo>
                      <a:pt x="170" y="91"/>
                      <a:pt x="170" y="91"/>
                      <a:pt x="170" y="91"/>
                    </a:cubicBezTo>
                    <a:cubicBezTo>
                      <a:pt x="172" y="88"/>
                      <a:pt x="176" y="85"/>
                      <a:pt x="178" y="83"/>
                    </a:cubicBezTo>
                    <a:cubicBezTo>
                      <a:pt x="182" y="81"/>
                      <a:pt x="182" y="81"/>
                      <a:pt x="182" y="81"/>
                    </a:cubicBezTo>
                    <a:cubicBezTo>
                      <a:pt x="183" y="80"/>
                      <a:pt x="184" y="79"/>
                      <a:pt x="185" y="78"/>
                    </a:cubicBezTo>
                    <a:cubicBezTo>
                      <a:pt x="186" y="77"/>
                      <a:pt x="186" y="76"/>
                      <a:pt x="186" y="74"/>
                    </a:cubicBezTo>
                    <a:cubicBezTo>
                      <a:pt x="186" y="73"/>
                      <a:pt x="186" y="73"/>
                      <a:pt x="186" y="73"/>
                    </a:cubicBezTo>
                    <a:cubicBezTo>
                      <a:pt x="186" y="72"/>
                      <a:pt x="185" y="71"/>
                      <a:pt x="184" y="70"/>
                    </a:cubicBezTo>
                    <a:cubicBezTo>
                      <a:pt x="183" y="70"/>
                      <a:pt x="182" y="70"/>
                      <a:pt x="181" y="70"/>
                    </a:cubicBezTo>
                    <a:cubicBezTo>
                      <a:pt x="180" y="70"/>
                      <a:pt x="179" y="70"/>
                      <a:pt x="177" y="71"/>
                    </a:cubicBezTo>
                    <a:cubicBezTo>
                      <a:pt x="176" y="71"/>
                      <a:pt x="176" y="71"/>
                      <a:pt x="176" y="71"/>
                    </a:cubicBezTo>
                    <a:cubicBezTo>
                      <a:pt x="175" y="71"/>
                      <a:pt x="175" y="71"/>
                      <a:pt x="175" y="71"/>
                    </a:cubicBezTo>
                    <a:cubicBezTo>
                      <a:pt x="174" y="71"/>
                      <a:pt x="172" y="70"/>
                      <a:pt x="172" y="69"/>
                    </a:cubicBezTo>
                    <a:cubicBezTo>
                      <a:pt x="172" y="69"/>
                      <a:pt x="172" y="68"/>
                      <a:pt x="172" y="67"/>
                    </a:cubicBezTo>
                    <a:cubicBezTo>
                      <a:pt x="172" y="66"/>
                      <a:pt x="172" y="64"/>
                      <a:pt x="173" y="63"/>
                    </a:cubicBezTo>
                    <a:cubicBezTo>
                      <a:pt x="174" y="61"/>
                      <a:pt x="175" y="59"/>
                      <a:pt x="175" y="57"/>
                    </a:cubicBezTo>
                    <a:cubicBezTo>
                      <a:pt x="175" y="57"/>
                      <a:pt x="175" y="56"/>
                      <a:pt x="174" y="55"/>
                    </a:cubicBezTo>
                    <a:cubicBezTo>
                      <a:pt x="174" y="54"/>
                      <a:pt x="173" y="54"/>
                      <a:pt x="172" y="53"/>
                    </a:cubicBezTo>
                    <a:cubicBezTo>
                      <a:pt x="171" y="53"/>
                      <a:pt x="171" y="53"/>
                      <a:pt x="171" y="53"/>
                    </a:cubicBezTo>
                    <a:cubicBezTo>
                      <a:pt x="169" y="53"/>
                      <a:pt x="168" y="54"/>
                      <a:pt x="167" y="54"/>
                    </a:cubicBezTo>
                    <a:cubicBezTo>
                      <a:pt x="165" y="55"/>
                      <a:pt x="164" y="56"/>
                      <a:pt x="163" y="58"/>
                    </a:cubicBezTo>
                    <a:cubicBezTo>
                      <a:pt x="161" y="61"/>
                      <a:pt x="161" y="61"/>
                      <a:pt x="161" y="61"/>
                    </a:cubicBezTo>
                    <a:cubicBezTo>
                      <a:pt x="158" y="65"/>
                      <a:pt x="157" y="70"/>
                      <a:pt x="156" y="74"/>
                    </a:cubicBezTo>
                    <a:cubicBezTo>
                      <a:pt x="156" y="77"/>
                      <a:pt x="154" y="82"/>
                      <a:pt x="152" y="84"/>
                    </a:cubicBezTo>
                    <a:cubicBezTo>
                      <a:pt x="148" y="90"/>
                      <a:pt x="148" y="90"/>
                      <a:pt x="148" y="90"/>
                    </a:cubicBezTo>
                    <a:cubicBezTo>
                      <a:pt x="147" y="91"/>
                      <a:pt x="147" y="91"/>
                      <a:pt x="147" y="91"/>
                    </a:cubicBezTo>
                    <a:cubicBezTo>
                      <a:pt x="146" y="91"/>
                      <a:pt x="146" y="91"/>
                      <a:pt x="146" y="91"/>
                    </a:cubicBezTo>
                    <a:cubicBezTo>
                      <a:pt x="146" y="90"/>
                      <a:pt x="146" y="90"/>
                      <a:pt x="146" y="89"/>
                    </a:cubicBezTo>
                    <a:cubicBezTo>
                      <a:pt x="144" y="86"/>
                      <a:pt x="144" y="86"/>
                      <a:pt x="144" y="86"/>
                    </a:cubicBezTo>
                    <a:cubicBezTo>
                      <a:pt x="144" y="84"/>
                      <a:pt x="143" y="83"/>
                      <a:pt x="141" y="82"/>
                    </a:cubicBezTo>
                    <a:cubicBezTo>
                      <a:pt x="140" y="80"/>
                      <a:pt x="138" y="80"/>
                      <a:pt x="136" y="80"/>
                    </a:cubicBezTo>
                    <a:cubicBezTo>
                      <a:pt x="135" y="80"/>
                      <a:pt x="135" y="80"/>
                      <a:pt x="135" y="80"/>
                    </a:cubicBezTo>
                    <a:cubicBezTo>
                      <a:pt x="135" y="80"/>
                      <a:pt x="135" y="80"/>
                      <a:pt x="135" y="80"/>
                    </a:cubicBezTo>
                    <a:cubicBezTo>
                      <a:pt x="135" y="80"/>
                      <a:pt x="135" y="80"/>
                      <a:pt x="135" y="80"/>
                    </a:cubicBezTo>
                    <a:cubicBezTo>
                      <a:pt x="134" y="79"/>
                      <a:pt x="134" y="79"/>
                      <a:pt x="134" y="79"/>
                    </a:cubicBezTo>
                    <a:cubicBezTo>
                      <a:pt x="134" y="78"/>
                      <a:pt x="134" y="78"/>
                      <a:pt x="134" y="78"/>
                    </a:cubicBezTo>
                    <a:cubicBezTo>
                      <a:pt x="134" y="77"/>
                      <a:pt x="134" y="77"/>
                      <a:pt x="134" y="76"/>
                    </a:cubicBezTo>
                    <a:cubicBezTo>
                      <a:pt x="134" y="76"/>
                      <a:pt x="134" y="76"/>
                      <a:pt x="134" y="76"/>
                    </a:cubicBezTo>
                    <a:cubicBezTo>
                      <a:pt x="134" y="73"/>
                      <a:pt x="137" y="68"/>
                      <a:pt x="139" y="67"/>
                    </a:cubicBezTo>
                    <a:cubicBezTo>
                      <a:pt x="174" y="32"/>
                      <a:pt x="174" y="32"/>
                      <a:pt x="174" y="32"/>
                    </a:cubicBezTo>
                    <a:cubicBezTo>
                      <a:pt x="175" y="31"/>
                      <a:pt x="177" y="31"/>
                      <a:pt x="178" y="31"/>
                    </a:cubicBezTo>
                    <a:cubicBezTo>
                      <a:pt x="179" y="31"/>
                      <a:pt x="180" y="31"/>
                      <a:pt x="180" y="31"/>
                    </a:cubicBezTo>
                    <a:cubicBezTo>
                      <a:pt x="186" y="35"/>
                      <a:pt x="186" y="35"/>
                      <a:pt x="186" y="35"/>
                    </a:cubicBezTo>
                    <a:cubicBezTo>
                      <a:pt x="188" y="37"/>
                      <a:pt x="193" y="39"/>
                      <a:pt x="196" y="40"/>
                    </a:cubicBezTo>
                    <a:cubicBezTo>
                      <a:pt x="204" y="42"/>
                      <a:pt x="204" y="42"/>
                      <a:pt x="204" y="42"/>
                    </a:cubicBezTo>
                    <a:cubicBezTo>
                      <a:pt x="205" y="42"/>
                      <a:pt x="206" y="43"/>
                      <a:pt x="206" y="43"/>
                    </a:cubicBezTo>
                    <a:cubicBezTo>
                      <a:pt x="206" y="43"/>
                      <a:pt x="206" y="43"/>
                      <a:pt x="206" y="43"/>
                    </a:cubicBezTo>
                    <a:cubicBezTo>
                      <a:pt x="206" y="44"/>
                      <a:pt x="206" y="44"/>
                      <a:pt x="206" y="44"/>
                    </a:cubicBezTo>
                    <a:cubicBezTo>
                      <a:pt x="206" y="44"/>
                      <a:pt x="205" y="44"/>
                      <a:pt x="204" y="45"/>
                    </a:cubicBezTo>
                    <a:cubicBezTo>
                      <a:pt x="203" y="45"/>
                      <a:pt x="202" y="45"/>
                      <a:pt x="201" y="45"/>
                    </a:cubicBezTo>
                    <a:cubicBezTo>
                      <a:pt x="201" y="45"/>
                      <a:pt x="201" y="45"/>
                      <a:pt x="201" y="45"/>
                    </a:cubicBezTo>
                    <a:cubicBezTo>
                      <a:pt x="198" y="45"/>
                      <a:pt x="198" y="45"/>
                      <a:pt x="198" y="45"/>
                    </a:cubicBezTo>
                    <a:cubicBezTo>
                      <a:pt x="198" y="45"/>
                      <a:pt x="198" y="45"/>
                      <a:pt x="198" y="45"/>
                    </a:cubicBezTo>
                    <a:cubicBezTo>
                      <a:pt x="197" y="45"/>
                      <a:pt x="196" y="45"/>
                      <a:pt x="196" y="46"/>
                    </a:cubicBezTo>
                    <a:cubicBezTo>
                      <a:pt x="195" y="46"/>
                      <a:pt x="195" y="46"/>
                      <a:pt x="195" y="46"/>
                    </a:cubicBezTo>
                    <a:cubicBezTo>
                      <a:pt x="194" y="47"/>
                      <a:pt x="194" y="47"/>
                      <a:pt x="194" y="48"/>
                    </a:cubicBezTo>
                    <a:cubicBezTo>
                      <a:pt x="194" y="49"/>
                      <a:pt x="195" y="50"/>
                      <a:pt x="195" y="50"/>
                    </a:cubicBezTo>
                    <a:cubicBezTo>
                      <a:pt x="196" y="51"/>
                      <a:pt x="196" y="51"/>
                      <a:pt x="197" y="52"/>
                    </a:cubicBezTo>
                    <a:cubicBezTo>
                      <a:pt x="206" y="57"/>
                      <a:pt x="206" y="57"/>
                      <a:pt x="206" y="57"/>
                    </a:cubicBezTo>
                    <a:cubicBezTo>
                      <a:pt x="207" y="58"/>
                      <a:pt x="208" y="58"/>
                      <a:pt x="209" y="58"/>
                    </a:cubicBezTo>
                    <a:cubicBezTo>
                      <a:pt x="212" y="58"/>
                      <a:pt x="215" y="56"/>
                      <a:pt x="216" y="53"/>
                    </a:cubicBezTo>
                    <a:cubicBezTo>
                      <a:pt x="216" y="52"/>
                      <a:pt x="217" y="51"/>
                      <a:pt x="218" y="50"/>
                    </a:cubicBezTo>
                    <a:cubicBezTo>
                      <a:pt x="219" y="50"/>
                      <a:pt x="220" y="49"/>
                      <a:pt x="221" y="49"/>
                    </a:cubicBezTo>
                    <a:cubicBezTo>
                      <a:pt x="256" y="49"/>
                      <a:pt x="256" y="49"/>
                      <a:pt x="256" y="49"/>
                    </a:cubicBezTo>
                    <a:cubicBezTo>
                      <a:pt x="258" y="49"/>
                      <a:pt x="260" y="49"/>
                      <a:pt x="262" y="48"/>
                    </a:cubicBezTo>
                    <a:cubicBezTo>
                      <a:pt x="264" y="48"/>
                      <a:pt x="265" y="47"/>
                      <a:pt x="267" y="46"/>
                    </a:cubicBezTo>
                    <a:cubicBezTo>
                      <a:pt x="278" y="39"/>
                      <a:pt x="278" y="39"/>
                      <a:pt x="278" y="39"/>
                    </a:cubicBezTo>
                    <a:cubicBezTo>
                      <a:pt x="281" y="37"/>
                      <a:pt x="284" y="33"/>
                      <a:pt x="286" y="30"/>
                    </a:cubicBezTo>
                    <a:cubicBezTo>
                      <a:pt x="292" y="17"/>
                      <a:pt x="292" y="17"/>
                      <a:pt x="292" y="17"/>
                    </a:cubicBezTo>
                    <a:cubicBezTo>
                      <a:pt x="293" y="15"/>
                      <a:pt x="294" y="13"/>
                      <a:pt x="294" y="11"/>
                    </a:cubicBezTo>
                    <a:cubicBezTo>
                      <a:pt x="295" y="9"/>
                      <a:pt x="295" y="7"/>
                      <a:pt x="295" y="5"/>
                    </a:cubicBezTo>
                    <a:cubicBezTo>
                      <a:pt x="295" y="5"/>
                      <a:pt x="295" y="4"/>
                      <a:pt x="296" y="4"/>
                    </a:cubicBezTo>
                    <a:cubicBezTo>
                      <a:pt x="296" y="4"/>
                      <a:pt x="296" y="4"/>
                      <a:pt x="296" y="4"/>
                    </a:cubicBezTo>
                    <a:cubicBezTo>
                      <a:pt x="297" y="4"/>
                      <a:pt x="297" y="4"/>
                      <a:pt x="297" y="4"/>
                    </a:cubicBezTo>
                    <a:cubicBezTo>
                      <a:pt x="376" y="30"/>
                      <a:pt x="376" y="30"/>
                      <a:pt x="376" y="30"/>
                    </a:cubicBezTo>
                    <a:cubicBezTo>
                      <a:pt x="377" y="30"/>
                      <a:pt x="378" y="31"/>
                      <a:pt x="379" y="31"/>
                    </a:cubicBezTo>
                    <a:cubicBezTo>
                      <a:pt x="382" y="31"/>
                      <a:pt x="384" y="30"/>
                      <a:pt x="386" y="27"/>
                    </a:cubicBezTo>
                    <a:cubicBezTo>
                      <a:pt x="386" y="27"/>
                      <a:pt x="387" y="27"/>
                      <a:pt x="388" y="26"/>
                    </a:cubicBezTo>
                    <a:cubicBezTo>
                      <a:pt x="388" y="26"/>
                      <a:pt x="389" y="26"/>
                      <a:pt x="390" y="26"/>
                    </a:cubicBezTo>
                    <a:cubicBezTo>
                      <a:pt x="391" y="26"/>
                      <a:pt x="391" y="26"/>
                      <a:pt x="392" y="26"/>
                    </a:cubicBezTo>
                    <a:cubicBezTo>
                      <a:pt x="503" y="53"/>
                      <a:pt x="503" y="53"/>
                      <a:pt x="503" y="53"/>
                    </a:cubicBezTo>
                    <a:cubicBezTo>
                      <a:pt x="504" y="54"/>
                      <a:pt x="506" y="54"/>
                      <a:pt x="507" y="55"/>
                    </a:cubicBezTo>
                    <a:cubicBezTo>
                      <a:pt x="509" y="56"/>
                      <a:pt x="510" y="57"/>
                      <a:pt x="511" y="58"/>
                    </a:cubicBezTo>
                    <a:cubicBezTo>
                      <a:pt x="524" y="72"/>
                      <a:pt x="524" y="72"/>
                      <a:pt x="524" y="72"/>
                    </a:cubicBezTo>
                    <a:cubicBezTo>
                      <a:pt x="525" y="72"/>
                      <a:pt x="525" y="73"/>
                      <a:pt x="525" y="73"/>
                    </a:cubicBezTo>
                    <a:cubicBezTo>
                      <a:pt x="525" y="74"/>
                      <a:pt x="525" y="74"/>
                      <a:pt x="524" y="75"/>
                    </a:cubicBezTo>
                    <a:cubicBezTo>
                      <a:pt x="521" y="76"/>
                      <a:pt x="521" y="76"/>
                      <a:pt x="521" y="76"/>
                    </a:cubicBezTo>
                    <a:cubicBezTo>
                      <a:pt x="519" y="77"/>
                      <a:pt x="517" y="80"/>
                      <a:pt x="517" y="82"/>
                    </a:cubicBezTo>
                    <a:cubicBezTo>
                      <a:pt x="517" y="84"/>
                      <a:pt x="518" y="85"/>
                      <a:pt x="519" y="87"/>
                    </a:cubicBezTo>
                    <a:cubicBezTo>
                      <a:pt x="538" y="120"/>
                      <a:pt x="538" y="120"/>
                      <a:pt x="538" y="120"/>
                    </a:cubicBezTo>
                    <a:cubicBezTo>
                      <a:pt x="539" y="121"/>
                      <a:pt x="540" y="123"/>
                      <a:pt x="540" y="125"/>
                    </a:cubicBezTo>
                    <a:cubicBezTo>
                      <a:pt x="540" y="126"/>
                      <a:pt x="539" y="127"/>
                      <a:pt x="539" y="128"/>
                    </a:cubicBezTo>
                    <a:cubicBezTo>
                      <a:pt x="539" y="129"/>
                      <a:pt x="538" y="129"/>
                      <a:pt x="538" y="129"/>
                    </a:cubicBezTo>
                    <a:cubicBezTo>
                      <a:pt x="538" y="129"/>
                      <a:pt x="538" y="129"/>
                      <a:pt x="538" y="129"/>
                    </a:cubicBezTo>
                    <a:cubicBezTo>
                      <a:pt x="538" y="129"/>
                      <a:pt x="537" y="129"/>
                      <a:pt x="536" y="128"/>
                    </a:cubicBezTo>
                    <a:cubicBezTo>
                      <a:pt x="503" y="78"/>
                      <a:pt x="503" y="78"/>
                      <a:pt x="503" y="78"/>
                    </a:cubicBezTo>
                    <a:cubicBezTo>
                      <a:pt x="502" y="76"/>
                      <a:pt x="499" y="74"/>
                      <a:pt x="496" y="74"/>
                    </a:cubicBezTo>
                    <a:cubicBezTo>
                      <a:pt x="495" y="74"/>
                      <a:pt x="494" y="75"/>
                      <a:pt x="493" y="75"/>
                    </a:cubicBezTo>
                    <a:cubicBezTo>
                      <a:pt x="474" y="86"/>
                      <a:pt x="474" y="86"/>
                      <a:pt x="474" y="86"/>
                    </a:cubicBezTo>
                    <a:cubicBezTo>
                      <a:pt x="471" y="88"/>
                      <a:pt x="470" y="91"/>
                      <a:pt x="470" y="94"/>
                    </a:cubicBezTo>
                    <a:cubicBezTo>
                      <a:pt x="470" y="96"/>
                      <a:pt x="470" y="97"/>
                      <a:pt x="470" y="98"/>
                    </a:cubicBezTo>
                    <a:cubicBezTo>
                      <a:pt x="475" y="114"/>
                      <a:pt x="475" y="114"/>
                      <a:pt x="475" y="114"/>
                    </a:cubicBezTo>
                    <a:cubicBezTo>
                      <a:pt x="476" y="116"/>
                      <a:pt x="477" y="118"/>
                      <a:pt x="479" y="119"/>
                    </a:cubicBezTo>
                    <a:cubicBezTo>
                      <a:pt x="480" y="121"/>
                      <a:pt x="482" y="122"/>
                      <a:pt x="484" y="122"/>
                    </a:cubicBezTo>
                    <a:cubicBezTo>
                      <a:pt x="495" y="124"/>
                      <a:pt x="495" y="124"/>
                      <a:pt x="495" y="124"/>
                    </a:cubicBezTo>
                    <a:cubicBezTo>
                      <a:pt x="495" y="124"/>
                      <a:pt x="497" y="125"/>
                      <a:pt x="497" y="126"/>
                    </a:cubicBezTo>
                    <a:cubicBezTo>
                      <a:pt x="498" y="127"/>
                      <a:pt x="499" y="128"/>
                      <a:pt x="499" y="130"/>
                    </a:cubicBezTo>
                    <a:cubicBezTo>
                      <a:pt x="505" y="155"/>
                      <a:pt x="505" y="155"/>
                      <a:pt x="505" y="155"/>
                    </a:cubicBezTo>
                    <a:cubicBezTo>
                      <a:pt x="505" y="156"/>
                      <a:pt x="505" y="157"/>
                      <a:pt x="505" y="158"/>
                    </a:cubicBezTo>
                    <a:cubicBezTo>
                      <a:pt x="505" y="161"/>
                      <a:pt x="505" y="164"/>
                      <a:pt x="504" y="166"/>
                    </a:cubicBezTo>
                    <a:cubicBezTo>
                      <a:pt x="500" y="175"/>
                      <a:pt x="500" y="175"/>
                      <a:pt x="500" y="175"/>
                    </a:cubicBezTo>
                    <a:cubicBezTo>
                      <a:pt x="499" y="177"/>
                      <a:pt x="499" y="178"/>
                      <a:pt x="499" y="180"/>
                    </a:cubicBezTo>
                    <a:cubicBezTo>
                      <a:pt x="499" y="183"/>
                      <a:pt x="500" y="186"/>
                      <a:pt x="501" y="188"/>
                    </a:cubicBezTo>
                    <a:cubicBezTo>
                      <a:pt x="516" y="205"/>
                      <a:pt x="516" y="205"/>
                      <a:pt x="516" y="205"/>
                    </a:cubicBezTo>
                    <a:cubicBezTo>
                      <a:pt x="517" y="206"/>
                      <a:pt x="518" y="208"/>
                      <a:pt x="518" y="210"/>
                    </a:cubicBezTo>
                    <a:cubicBezTo>
                      <a:pt x="518" y="211"/>
                      <a:pt x="518" y="211"/>
                      <a:pt x="518" y="211"/>
                    </a:cubicBezTo>
                    <a:cubicBezTo>
                      <a:pt x="517" y="212"/>
                      <a:pt x="517" y="212"/>
                      <a:pt x="517" y="212"/>
                    </a:cubicBezTo>
                    <a:cubicBezTo>
                      <a:pt x="517" y="212"/>
                      <a:pt x="516" y="212"/>
                      <a:pt x="515" y="211"/>
                    </a:cubicBezTo>
                    <a:cubicBezTo>
                      <a:pt x="494" y="187"/>
                      <a:pt x="494" y="187"/>
                      <a:pt x="494" y="187"/>
                    </a:cubicBezTo>
                    <a:cubicBezTo>
                      <a:pt x="492" y="185"/>
                      <a:pt x="488" y="182"/>
                      <a:pt x="485" y="180"/>
                    </a:cubicBezTo>
                    <a:cubicBezTo>
                      <a:pt x="478" y="176"/>
                      <a:pt x="478" y="176"/>
                      <a:pt x="478" y="176"/>
                    </a:cubicBezTo>
                    <a:cubicBezTo>
                      <a:pt x="477" y="175"/>
                      <a:pt x="476" y="175"/>
                      <a:pt x="475" y="175"/>
                    </a:cubicBezTo>
                    <a:cubicBezTo>
                      <a:pt x="473" y="175"/>
                      <a:pt x="472" y="176"/>
                      <a:pt x="471" y="177"/>
                    </a:cubicBezTo>
                    <a:cubicBezTo>
                      <a:pt x="470" y="178"/>
                      <a:pt x="469" y="179"/>
                      <a:pt x="469" y="180"/>
                    </a:cubicBezTo>
                    <a:cubicBezTo>
                      <a:pt x="468" y="181"/>
                      <a:pt x="468" y="182"/>
                      <a:pt x="468" y="184"/>
                    </a:cubicBezTo>
                    <a:cubicBezTo>
                      <a:pt x="468" y="187"/>
                      <a:pt x="469" y="190"/>
                      <a:pt x="471" y="193"/>
                    </a:cubicBezTo>
                    <a:cubicBezTo>
                      <a:pt x="472" y="195"/>
                      <a:pt x="472" y="195"/>
                      <a:pt x="472" y="195"/>
                    </a:cubicBezTo>
                    <a:cubicBezTo>
                      <a:pt x="473" y="196"/>
                      <a:pt x="474" y="197"/>
                      <a:pt x="475" y="198"/>
                    </a:cubicBezTo>
                    <a:cubicBezTo>
                      <a:pt x="477" y="199"/>
                      <a:pt x="478" y="200"/>
                      <a:pt x="480" y="200"/>
                    </a:cubicBezTo>
                    <a:cubicBezTo>
                      <a:pt x="481" y="200"/>
                      <a:pt x="481" y="200"/>
                      <a:pt x="482" y="200"/>
                    </a:cubicBezTo>
                    <a:cubicBezTo>
                      <a:pt x="482" y="199"/>
                      <a:pt x="482" y="199"/>
                      <a:pt x="482" y="199"/>
                    </a:cubicBezTo>
                    <a:cubicBezTo>
                      <a:pt x="482" y="199"/>
                      <a:pt x="483" y="200"/>
                      <a:pt x="484" y="200"/>
                    </a:cubicBezTo>
                    <a:cubicBezTo>
                      <a:pt x="484" y="201"/>
                      <a:pt x="485" y="202"/>
                      <a:pt x="485" y="203"/>
                    </a:cubicBezTo>
                    <a:cubicBezTo>
                      <a:pt x="486" y="206"/>
                      <a:pt x="486" y="206"/>
                      <a:pt x="486" y="206"/>
                    </a:cubicBezTo>
                    <a:cubicBezTo>
                      <a:pt x="487" y="210"/>
                      <a:pt x="490" y="215"/>
                      <a:pt x="493" y="217"/>
                    </a:cubicBezTo>
                    <a:cubicBezTo>
                      <a:pt x="508" y="233"/>
                      <a:pt x="508" y="233"/>
                      <a:pt x="508" y="233"/>
                    </a:cubicBezTo>
                    <a:cubicBezTo>
                      <a:pt x="509" y="234"/>
                      <a:pt x="510" y="235"/>
                      <a:pt x="511" y="237"/>
                    </a:cubicBezTo>
                    <a:cubicBezTo>
                      <a:pt x="511" y="239"/>
                      <a:pt x="512" y="241"/>
                      <a:pt x="512" y="242"/>
                    </a:cubicBezTo>
                    <a:cubicBezTo>
                      <a:pt x="513" y="269"/>
                      <a:pt x="513" y="269"/>
                      <a:pt x="513" y="269"/>
                    </a:cubicBezTo>
                    <a:cubicBezTo>
                      <a:pt x="513" y="269"/>
                      <a:pt x="513" y="269"/>
                      <a:pt x="513" y="269"/>
                    </a:cubicBezTo>
                    <a:cubicBezTo>
                      <a:pt x="513" y="271"/>
                      <a:pt x="513" y="272"/>
                      <a:pt x="512" y="272"/>
                    </a:cubicBezTo>
                    <a:cubicBezTo>
                      <a:pt x="512" y="273"/>
                      <a:pt x="511" y="273"/>
                      <a:pt x="510" y="273"/>
                    </a:cubicBezTo>
                    <a:cubicBezTo>
                      <a:pt x="493" y="273"/>
                      <a:pt x="493" y="273"/>
                      <a:pt x="493" y="273"/>
                    </a:cubicBezTo>
                    <a:cubicBezTo>
                      <a:pt x="490" y="273"/>
                      <a:pt x="489" y="275"/>
                      <a:pt x="487" y="276"/>
                    </a:cubicBezTo>
                    <a:cubicBezTo>
                      <a:pt x="486" y="278"/>
                      <a:pt x="485" y="280"/>
                      <a:pt x="485" y="282"/>
                    </a:cubicBezTo>
                    <a:cubicBezTo>
                      <a:pt x="485" y="289"/>
                      <a:pt x="485" y="289"/>
                      <a:pt x="485" y="289"/>
                    </a:cubicBezTo>
                    <a:cubicBezTo>
                      <a:pt x="485" y="293"/>
                      <a:pt x="487" y="299"/>
                      <a:pt x="489" y="302"/>
                    </a:cubicBezTo>
                    <a:cubicBezTo>
                      <a:pt x="502" y="324"/>
                      <a:pt x="502" y="324"/>
                      <a:pt x="502" y="324"/>
                    </a:cubicBezTo>
                    <a:cubicBezTo>
                      <a:pt x="503" y="325"/>
                      <a:pt x="503" y="326"/>
                      <a:pt x="503" y="328"/>
                    </a:cubicBezTo>
                    <a:cubicBezTo>
                      <a:pt x="503" y="329"/>
                      <a:pt x="503" y="331"/>
                      <a:pt x="502" y="332"/>
                    </a:cubicBezTo>
                    <a:cubicBezTo>
                      <a:pt x="492" y="349"/>
                      <a:pt x="492" y="349"/>
                      <a:pt x="492" y="349"/>
                    </a:cubicBezTo>
                    <a:cubicBezTo>
                      <a:pt x="492" y="350"/>
                      <a:pt x="491" y="350"/>
                      <a:pt x="491" y="350"/>
                    </a:cubicBezTo>
                    <a:cubicBezTo>
                      <a:pt x="490" y="350"/>
                      <a:pt x="490" y="350"/>
                      <a:pt x="489" y="349"/>
                    </a:cubicBezTo>
                    <a:cubicBezTo>
                      <a:pt x="477" y="333"/>
                      <a:pt x="477" y="333"/>
                      <a:pt x="477" y="333"/>
                    </a:cubicBezTo>
                    <a:cubicBezTo>
                      <a:pt x="476" y="333"/>
                      <a:pt x="476" y="332"/>
                      <a:pt x="475" y="332"/>
                    </a:cubicBezTo>
                    <a:cubicBezTo>
                      <a:pt x="474" y="331"/>
                      <a:pt x="474" y="331"/>
                      <a:pt x="473" y="331"/>
                    </a:cubicBezTo>
                    <a:cubicBezTo>
                      <a:pt x="472" y="331"/>
                      <a:pt x="471" y="331"/>
                      <a:pt x="471" y="332"/>
                    </a:cubicBezTo>
                    <a:cubicBezTo>
                      <a:pt x="470" y="332"/>
                      <a:pt x="470" y="333"/>
                      <a:pt x="469" y="334"/>
                    </a:cubicBezTo>
                    <a:cubicBezTo>
                      <a:pt x="469" y="335"/>
                      <a:pt x="469" y="336"/>
                      <a:pt x="469" y="337"/>
                    </a:cubicBezTo>
                    <a:cubicBezTo>
                      <a:pt x="469" y="341"/>
                      <a:pt x="469" y="341"/>
                      <a:pt x="469" y="341"/>
                    </a:cubicBezTo>
                    <a:cubicBezTo>
                      <a:pt x="469" y="345"/>
                      <a:pt x="470" y="351"/>
                      <a:pt x="472" y="354"/>
                    </a:cubicBezTo>
                    <a:cubicBezTo>
                      <a:pt x="487" y="384"/>
                      <a:pt x="487" y="384"/>
                      <a:pt x="487" y="384"/>
                    </a:cubicBezTo>
                    <a:cubicBezTo>
                      <a:pt x="488" y="384"/>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8" y="385"/>
                      <a:pt x="488" y="385"/>
                      <a:pt x="488" y="385"/>
                    </a:cubicBezTo>
                    <a:cubicBezTo>
                      <a:pt x="489" y="385"/>
                      <a:pt x="489" y="385"/>
                      <a:pt x="489" y="385"/>
                    </a:cubicBezTo>
                    <a:cubicBezTo>
                      <a:pt x="488" y="384"/>
                      <a:pt x="488" y="384"/>
                      <a:pt x="488" y="384"/>
                    </a:cubicBezTo>
                    <a:cubicBezTo>
                      <a:pt x="488" y="385"/>
                      <a:pt x="488" y="385"/>
                      <a:pt x="488" y="385"/>
                    </a:cubicBezTo>
                    <a:cubicBezTo>
                      <a:pt x="489" y="385"/>
                      <a:pt x="489" y="385"/>
                      <a:pt x="489" y="385"/>
                    </a:cubicBezTo>
                    <a:cubicBezTo>
                      <a:pt x="488" y="384"/>
                      <a:pt x="488" y="384"/>
                      <a:pt x="488" y="384"/>
                    </a:cubicBezTo>
                    <a:cubicBezTo>
                      <a:pt x="489" y="385"/>
                      <a:pt x="489" y="385"/>
                      <a:pt x="489" y="385"/>
                    </a:cubicBezTo>
                    <a:cubicBezTo>
                      <a:pt x="489" y="384"/>
                      <a:pt x="489" y="384"/>
                      <a:pt x="489" y="384"/>
                    </a:cubicBezTo>
                    <a:cubicBezTo>
                      <a:pt x="488" y="384"/>
                      <a:pt x="488" y="384"/>
                      <a:pt x="488" y="384"/>
                    </a:cubicBezTo>
                    <a:cubicBezTo>
                      <a:pt x="489" y="385"/>
                      <a:pt x="489" y="385"/>
                      <a:pt x="489" y="385"/>
                    </a:cubicBezTo>
                    <a:cubicBezTo>
                      <a:pt x="489" y="384"/>
                      <a:pt x="489" y="384"/>
                      <a:pt x="489" y="384"/>
                    </a:cubicBezTo>
                    <a:cubicBezTo>
                      <a:pt x="489" y="384"/>
                      <a:pt x="489" y="384"/>
                      <a:pt x="489" y="384"/>
                    </a:cubicBezTo>
                    <a:cubicBezTo>
                      <a:pt x="488" y="384"/>
                      <a:pt x="488" y="384"/>
                      <a:pt x="488" y="384"/>
                    </a:cubicBezTo>
                    <a:cubicBezTo>
                      <a:pt x="483" y="381"/>
                      <a:pt x="483" y="381"/>
                      <a:pt x="483" y="381"/>
                    </a:cubicBezTo>
                    <a:cubicBezTo>
                      <a:pt x="482" y="381"/>
                      <a:pt x="481" y="380"/>
                      <a:pt x="480" y="379"/>
                    </a:cubicBezTo>
                    <a:cubicBezTo>
                      <a:pt x="479" y="377"/>
                      <a:pt x="477" y="376"/>
                      <a:pt x="477" y="374"/>
                    </a:cubicBezTo>
                    <a:cubicBezTo>
                      <a:pt x="466" y="351"/>
                      <a:pt x="466" y="351"/>
                      <a:pt x="466" y="351"/>
                    </a:cubicBezTo>
                    <a:cubicBezTo>
                      <a:pt x="465" y="349"/>
                      <a:pt x="463" y="343"/>
                      <a:pt x="463" y="340"/>
                    </a:cubicBezTo>
                    <a:cubicBezTo>
                      <a:pt x="463" y="336"/>
                      <a:pt x="463" y="336"/>
                      <a:pt x="463" y="336"/>
                    </a:cubicBezTo>
                    <a:cubicBezTo>
                      <a:pt x="463" y="333"/>
                      <a:pt x="463" y="331"/>
                      <a:pt x="462" y="329"/>
                    </a:cubicBezTo>
                    <a:cubicBezTo>
                      <a:pt x="462" y="327"/>
                      <a:pt x="461" y="324"/>
                      <a:pt x="459" y="323"/>
                    </a:cubicBezTo>
                    <a:cubicBezTo>
                      <a:pt x="425" y="277"/>
                      <a:pt x="425" y="277"/>
                      <a:pt x="425" y="277"/>
                    </a:cubicBezTo>
                    <a:cubicBezTo>
                      <a:pt x="424" y="275"/>
                      <a:pt x="422" y="274"/>
                      <a:pt x="420" y="274"/>
                    </a:cubicBezTo>
                    <a:cubicBezTo>
                      <a:pt x="418" y="274"/>
                      <a:pt x="416" y="275"/>
                      <a:pt x="414" y="277"/>
                    </a:cubicBezTo>
                    <a:cubicBezTo>
                      <a:pt x="391" y="309"/>
                      <a:pt x="391" y="309"/>
                      <a:pt x="391" y="309"/>
                    </a:cubicBezTo>
                    <a:cubicBezTo>
                      <a:pt x="389" y="312"/>
                      <a:pt x="387" y="316"/>
                      <a:pt x="387" y="321"/>
                    </a:cubicBezTo>
                    <a:cubicBezTo>
                      <a:pt x="387" y="322"/>
                      <a:pt x="387" y="322"/>
                      <a:pt x="387" y="322"/>
                    </a:cubicBezTo>
                    <a:cubicBezTo>
                      <a:pt x="387" y="322"/>
                      <a:pt x="387" y="322"/>
                      <a:pt x="387" y="322"/>
                    </a:cubicBezTo>
                    <a:cubicBezTo>
                      <a:pt x="387" y="323"/>
                      <a:pt x="387" y="323"/>
                      <a:pt x="387" y="324"/>
                    </a:cubicBezTo>
                    <a:cubicBezTo>
                      <a:pt x="387" y="327"/>
                      <a:pt x="387" y="332"/>
                      <a:pt x="386" y="334"/>
                    </a:cubicBezTo>
                    <a:cubicBezTo>
                      <a:pt x="380" y="348"/>
                      <a:pt x="380" y="348"/>
                      <a:pt x="380" y="348"/>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50"/>
                      <a:pt x="380" y="350"/>
                      <a:pt x="380" y="350"/>
                    </a:cubicBezTo>
                    <a:cubicBezTo>
                      <a:pt x="380" y="349"/>
                      <a:pt x="380" y="349"/>
                      <a:pt x="380" y="349"/>
                    </a:cubicBezTo>
                    <a:cubicBezTo>
                      <a:pt x="380" y="349"/>
                      <a:pt x="380" y="349"/>
                      <a:pt x="380" y="349"/>
                    </a:cubicBezTo>
                    <a:cubicBezTo>
                      <a:pt x="380" y="349"/>
                      <a:pt x="380" y="349"/>
                      <a:pt x="380" y="348"/>
                    </a:cubicBezTo>
                    <a:cubicBezTo>
                      <a:pt x="356" y="286"/>
                      <a:pt x="356" y="286"/>
                      <a:pt x="356" y="286"/>
                    </a:cubicBezTo>
                    <a:cubicBezTo>
                      <a:pt x="355" y="284"/>
                      <a:pt x="354" y="283"/>
                      <a:pt x="353" y="282"/>
                    </a:cubicBezTo>
                    <a:cubicBezTo>
                      <a:pt x="352" y="281"/>
                      <a:pt x="351" y="280"/>
                      <a:pt x="349" y="280"/>
                    </a:cubicBezTo>
                    <a:cubicBezTo>
                      <a:pt x="348" y="280"/>
                      <a:pt x="347" y="280"/>
                      <a:pt x="347" y="281"/>
                    </a:cubicBezTo>
                    <a:cubicBezTo>
                      <a:pt x="346" y="281"/>
                      <a:pt x="346" y="281"/>
                      <a:pt x="346" y="281"/>
                    </a:cubicBezTo>
                    <a:cubicBezTo>
                      <a:pt x="345" y="281"/>
                      <a:pt x="344" y="281"/>
                      <a:pt x="342" y="279"/>
                    </a:cubicBezTo>
                    <a:cubicBezTo>
                      <a:pt x="331" y="268"/>
                      <a:pt x="331" y="268"/>
                      <a:pt x="331" y="268"/>
                    </a:cubicBezTo>
                    <a:cubicBezTo>
                      <a:pt x="330" y="266"/>
                      <a:pt x="328" y="265"/>
                      <a:pt x="326" y="264"/>
                    </a:cubicBezTo>
                    <a:cubicBezTo>
                      <a:pt x="325" y="263"/>
                      <a:pt x="323" y="263"/>
                      <a:pt x="321" y="263"/>
                    </a:cubicBezTo>
                    <a:cubicBezTo>
                      <a:pt x="304" y="263"/>
                      <a:pt x="304" y="263"/>
                      <a:pt x="304" y="263"/>
                    </a:cubicBezTo>
                    <a:cubicBezTo>
                      <a:pt x="303" y="263"/>
                      <a:pt x="301" y="262"/>
                      <a:pt x="300" y="262"/>
                    </a:cubicBezTo>
                    <a:cubicBezTo>
                      <a:pt x="298" y="261"/>
                      <a:pt x="297" y="261"/>
                      <a:pt x="296" y="260"/>
                    </a:cubicBezTo>
                    <a:cubicBezTo>
                      <a:pt x="260" y="232"/>
                      <a:pt x="260" y="232"/>
                      <a:pt x="260" y="232"/>
                    </a:cubicBezTo>
                    <a:cubicBezTo>
                      <a:pt x="259" y="231"/>
                      <a:pt x="257" y="231"/>
                      <a:pt x="256" y="231"/>
                    </a:cubicBezTo>
                    <a:cubicBezTo>
                      <a:pt x="253" y="231"/>
                      <a:pt x="251" y="232"/>
                      <a:pt x="249" y="234"/>
                    </a:cubicBezTo>
                    <a:cubicBezTo>
                      <a:pt x="249" y="235"/>
                      <a:pt x="249" y="235"/>
                      <a:pt x="249" y="235"/>
                    </a:cubicBezTo>
                    <a:cubicBezTo>
                      <a:pt x="249" y="235"/>
                      <a:pt x="249" y="235"/>
                      <a:pt x="249" y="235"/>
                    </a:cubicBezTo>
                    <a:cubicBezTo>
                      <a:pt x="249" y="235"/>
                      <a:pt x="249" y="235"/>
                      <a:pt x="249" y="235"/>
                    </a:cubicBezTo>
                    <a:cubicBezTo>
                      <a:pt x="248" y="236"/>
                      <a:pt x="247" y="238"/>
                      <a:pt x="247" y="240"/>
                    </a:cubicBezTo>
                    <a:cubicBezTo>
                      <a:pt x="247" y="242"/>
                      <a:pt x="248" y="245"/>
                      <a:pt x="249" y="246"/>
                    </a:cubicBezTo>
                    <a:cubicBezTo>
                      <a:pt x="268" y="265"/>
                      <a:pt x="268" y="265"/>
                      <a:pt x="268" y="265"/>
                    </a:cubicBezTo>
                    <a:cubicBezTo>
                      <a:pt x="269" y="266"/>
                      <a:pt x="271" y="267"/>
                      <a:pt x="273" y="268"/>
                    </a:cubicBezTo>
                    <a:cubicBezTo>
                      <a:pt x="275" y="269"/>
                      <a:pt x="277" y="269"/>
                      <a:pt x="279" y="269"/>
                    </a:cubicBezTo>
                    <a:cubicBezTo>
                      <a:pt x="282" y="269"/>
                      <a:pt x="282" y="269"/>
                      <a:pt x="282" y="269"/>
                    </a:cubicBezTo>
                    <a:cubicBezTo>
                      <a:pt x="283" y="269"/>
                      <a:pt x="285" y="270"/>
                      <a:pt x="286" y="270"/>
                    </a:cubicBezTo>
                    <a:cubicBezTo>
                      <a:pt x="288" y="271"/>
                      <a:pt x="289" y="272"/>
                      <a:pt x="290" y="272"/>
                    </a:cubicBezTo>
                    <a:cubicBezTo>
                      <a:pt x="295" y="275"/>
                      <a:pt x="295" y="275"/>
                      <a:pt x="295" y="275"/>
                    </a:cubicBezTo>
                    <a:cubicBezTo>
                      <a:pt x="296" y="276"/>
                      <a:pt x="296" y="277"/>
                      <a:pt x="296" y="278"/>
                    </a:cubicBezTo>
                    <a:cubicBezTo>
                      <a:pt x="296" y="279"/>
                      <a:pt x="296" y="280"/>
                      <a:pt x="295" y="281"/>
                    </a:cubicBezTo>
                    <a:cubicBezTo>
                      <a:pt x="271" y="317"/>
                      <a:pt x="271" y="317"/>
                      <a:pt x="271" y="317"/>
                    </a:cubicBezTo>
                    <a:cubicBezTo>
                      <a:pt x="270" y="318"/>
                      <a:pt x="269" y="319"/>
                      <a:pt x="267" y="320"/>
                    </a:cubicBezTo>
                    <a:cubicBezTo>
                      <a:pt x="266" y="320"/>
                      <a:pt x="265" y="321"/>
                      <a:pt x="264" y="321"/>
                    </a:cubicBezTo>
                    <a:cubicBezTo>
                      <a:pt x="257" y="321"/>
                      <a:pt x="257" y="321"/>
                      <a:pt x="257" y="321"/>
                    </a:cubicBezTo>
                    <a:cubicBezTo>
                      <a:pt x="256" y="321"/>
                      <a:pt x="255" y="320"/>
                      <a:pt x="253" y="320"/>
                    </a:cubicBezTo>
                    <a:cubicBezTo>
                      <a:pt x="252" y="319"/>
                      <a:pt x="250" y="318"/>
                      <a:pt x="249" y="317"/>
                    </a:cubicBezTo>
                    <a:cubicBezTo>
                      <a:pt x="240" y="309"/>
                      <a:pt x="240" y="309"/>
                      <a:pt x="240" y="309"/>
                    </a:cubicBezTo>
                    <a:cubicBezTo>
                      <a:pt x="238" y="307"/>
                      <a:pt x="235" y="303"/>
                      <a:pt x="234" y="300"/>
                    </a:cubicBezTo>
                    <a:cubicBezTo>
                      <a:pt x="214" y="254"/>
                      <a:pt x="214" y="254"/>
                      <a:pt x="214" y="254"/>
                    </a:cubicBezTo>
                    <a:cubicBezTo>
                      <a:pt x="213" y="253"/>
                      <a:pt x="212" y="251"/>
                      <a:pt x="211" y="250"/>
                    </a:cubicBezTo>
                    <a:cubicBezTo>
                      <a:pt x="209" y="248"/>
                      <a:pt x="208" y="247"/>
                      <a:pt x="206" y="247"/>
                    </a:cubicBezTo>
                    <a:cubicBezTo>
                      <a:pt x="205" y="247"/>
                      <a:pt x="203" y="248"/>
                      <a:pt x="203" y="249"/>
                    </a:cubicBezTo>
                    <a:cubicBezTo>
                      <a:pt x="202" y="250"/>
                      <a:pt x="202" y="251"/>
                      <a:pt x="202" y="252"/>
                    </a:cubicBezTo>
                    <a:cubicBezTo>
                      <a:pt x="202" y="254"/>
                      <a:pt x="202" y="255"/>
                      <a:pt x="203" y="256"/>
                    </a:cubicBezTo>
                    <a:cubicBezTo>
                      <a:pt x="232" y="331"/>
                      <a:pt x="232" y="331"/>
                      <a:pt x="232" y="331"/>
                    </a:cubicBezTo>
                    <a:cubicBezTo>
                      <a:pt x="233" y="333"/>
                      <a:pt x="234" y="334"/>
                      <a:pt x="236" y="336"/>
                    </a:cubicBezTo>
                    <a:cubicBezTo>
                      <a:pt x="237" y="337"/>
                      <a:pt x="239" y="338"/>
                      <a:pt x="241" y="338"/>
                    </a:cubicBezTo>
                    <a:cubicBezTo>
                      <a:pt x="242" y="338"/>
                      <a:pt x="242" y="338"/>
                      <a:pt x="242" y="338"/>
                    </a:cubicBezTo>
                    <a:cubicBezTo>
                      <a:pt x="266" y="336"/>
                      <a:pt x="266" y="336"/>
                      <a:pt x="266" y="336"/>
                    </a:cubicBezTo>
                    <a:cubicBezTo>
                      <a:pt x="266" y="336"/>
                      <a:pt x="266" y="336"/>
                      <a:pt x="266" y="336"/>
                    </a:cubicBezTo>
                    <a:cubicBezTo>
                      <a:pt x="267" y="336"/>
                      <a:pt x="267" y="336"/>
                      <a:pt x="267" y="336"/>
                    </a:cubicBezTo>
                    <a:cubicBezTo>
                      <a:pt x="267" y="337"/>
                      <a:pt x="267" y="337"/>
                      <a:pt x="267" y="337"/>
                    </a:cubicBezTo>
                    <a:cubicBezTo>
                      <a:pt x="267" y="338"/>
                      <a:pt x="267" y="338"/>
                      <a:pt x="266" y="339"/>
                    </a:cubicBezTo>
                    <a:cubicBezTo>
                      <a:pt x="250" y="380"/>
                      <a:pt x="250" y="380"/>
                      <a:pt x="250" y="380"/>
                    </a:cubicBezTo>
                    <a:cubicBezTo>
                      <a:pt x="248" y="383"/>
                      <a:pt x="246" y="388"/>
                      <a:pt x="244" y="390"/>
                    </a:cubicBezTo>
                    <a:cubicBezTo>
                      <a:pt x="223" y="415"/>
                      <a:pt x="223" y="415"/>
                      <a:pt x="223" y="415"/>
                    </a:cubicBezTo>
                    <a:cubicBezTo>
                      <a:pt x="222" y="417"/>
                      <a:pt x="221" y="419"/>
                      <a:pt x="220" y="421"/>
                    </a:cubicBezTo>
                    <a:cubicBezTo>
                      <a:pt x="220" y="423"/>
                      <a:pt x="219" y="426"/>
                      <a:pt x="219" y="428"/>
                    </a:cubicBezTo>
                    <a:cubicBezTo>
                      <a:pt x="219" y="437"/>
                      <a:pt x="219" y="437"/>
                      <a:pt x="219" y="437"/>
                    </a:cubicBezTo>
                    <a:cubicBezTo>
                      <a:pt x="219" y="441"/>
                      <a:pt x="220" y="447"/>
                      <a:pt x="222" y="450"/>
                    </a:cubicBezTo>
                    <a:cubicBezTo>
                      <a:pt x="222" y="450"/>
                      <a:pt x="222" y="450"/>
                      <a:pt x="222" y="450"/>
                    </a:cubicBezTo>
                    <a:cubicBezTo>
                      <a:pt x="223" y="451"/>
                      <a:pt x="223" y="451"/>
                      <a:pt x="223" y="451"/>
                    </a:cubicBezTo>
                    <a:cubicBezTo>
                      <a:pt x="223" y="451"/>
                      <a:pt x="223" y="451"/>
                      <a:pt x="223" y="451"/>
                    </a:cubicBezTo>
                    <a:cubicBezTo>
                      <a:pt x="224" y="454"/>
                      <a:pt x="225" y="459"/>
                      <a:pt x="225" y="462"/>
                    </a:cubicBezTo>
                    <a:cubicBezTo>
                      <a:pt x="225" y="481"/>
                      <a:pt x="225" y="481"/>
                      <a:pt x="225" y="481"/>
                    </a:cubicBezTo>
                    <a:cubicBezTo>
                      <a:pt x="225" y="482"/>
                      <a:pt x="225" y="484"/>
                      <a:pt x="224" y="486"/>
                    </a:cubicBezTo>
                    <a:cubicBezTo>
                      <a:pt x="224" y="488"/>
                      <a:pt x="223" y="489"/>
                      <a:pt x="222" y="490"/>
                    </a:cubicBezTo>
                    <a:cubicBezTo>
                      <a:pt x="206" y="506"/>
                      <a:pt x="206" y="506"/>
                      <a:pt x="206" y="506"/>
                    </a:cubicBezTo>
                    <a:cubicBezTo>
                      <a:pt x="204" y="507"/>
                      <a:pt x="203" y="509"/>
                      <a:pt x="202" y="511"/>
                    </a:cubicBezTo>
                    <a:cubicBezTo>
                      <a:pt x="202" y="513"/>
                      <a:pt x="201" y="516"/>
                      <a:pt x="201" y="518"/>
                    </a:cubicBezTo>
                    <a:cubicBezTo>
                      <a:pt x="201" y="526"/>
                      <a:pt x="201" y="526"/>
                      <a:pt x="201" y="526"/>
                    </a:cubicBezTo>
                    <a:cubicBezTo>
                      <a:pt x="201" y="527"/>
                      <a:pt x="201" y="529"/>
                      <a:pt x="200" y="531"/>
                    </a:cubicBezTo>
                    <a:cubicBezTo>
                      <a:pt x="199" y="533"/>
                      <a:pt x="199" y="535"/>
                      <a:pt x="198" y="536"/>
                    </a:cubicBezTo>
                    <a:cubicBezTo>
                      <a:pt x="170" y="570"/>
                      <a:pt x="170" y="570"/>
                      <a:pt x="170" y="570"/>
                    </a:cubicBezTo>
                    <a:cubicBezTo>
                      <a:pt x="169" y="571"/>
                      <a:pt x="168" y="573"/>
                      <a:pt x="166" y="574"/>
                    </a:cubicBezTo>
                    <a:cubicBezTo>
                      <a:pt x="165" y="575"/>
                      <a:pt x="163" y="576"/>
                      <a:pt x="162" y="576"/>
                    </a:cubicBezTo>
                    <a:cubicBezTo>
                      <a:pt x="142" y="582"/>
                      <a:pt x="142" y="582"/>
                      <a:pt x="142" y="582"/>
                    </a:cubicBezTo>
                    <a:cubicBezTo>
                      <a:pt x="142" y="582"/>
                      <a:pt x="142" y="582"/>
                      <a:pt x="142" y="582"/>
                    </a:cubicBezTo>
                    <a:cubicBezTo>
                      <a:pt x="141" y="582"/>
                      <a:pt x="141" y="582"/>
                      <a:pt x="140" y="582"/>
                    </a:cubicBezTo>
                    <a:cubicBezTo>
                      <a:pt x="139" y="581"/>
                      <a:pt x="139" y="580"/>
                      <a:pt x="138" y="579"/>
                    </a:cubicBezTo>
                    <a:cubicBezTo>
                      <a:pt x="111" y="492"/>
                      <a:pt x="111" y="492"/>
                      <a:pt x="111" y="492"/>
                    </a:cubicBezTo>
                    <a:cubicBezTo>
                      <a:pt x="111" y="491"/>
                      <a:pt x="111" y="489"/>
                      <a:pt x="111" y="487"/>
                    </a:cubicBezTo>
                    <a:cubicBezTo>
                      <a:pt x="111" y="485"/>
                      <a:pt x="111" y="483"/>
                      <a:pt x="112" y="481"/>
                    </a:cubicBezTo>
                    <a:cubicBezTo>
                      <a:pt x="117" y="467"/>
                      <a:pt x="117" y="467"/>
                      <a:pt x="117" y="467"/>
                    </a:cubicBezTo>
                    <a:cubicBezTo>
                      <a:pt x="118" y="465"/>
                      <a:pt x="118" y="462"/>
                      <a:pt x="118" y="459"/>
                    </a:cubicBezTo>
                    <a:cubicBezTo>
                      <a:pt x="118" y="457"/>
                      <a:pt x="118" y="455"/>
                      <a:pt x="118" y="453"/>
                    </a:cubicBezTo>
                    <a:cubicBezTo>
                      <a:pt x="108" y="415"/>
                      <a:pt x="108" y="415"/>
                      <a:pt x="108" y="415"/>
                    </a:cubicBezTo>
                    <a:cubicBezTo>
                      <a:pt x="108" y="412"/>
                      <a:pt x="107" y="406"/>
                      <a:pt x="107" y="403"/>
                    </a:cubicBezTo>
                    <a:cubicBezTo>
                      <a:pt x="107" y="388"/>
                      <a:pt x="107" y="388"/>
                      <a:pt x="107" y="388"/>
                    </a:cubicBezTo>
                    <a:cubicBezTo>
                      <a:pt x="107" y="385"/>
                      <a:pt x="106" y="383"/>
                      <a:pt x="105" y="381"/>
                    </a:cubicBezTo>
                    <a:cubicBezTo>
                      <a:pt x="104" y="379"/>
                      <a:pt x="103" y="377"/>
                      <a:pt x="102" y="376"/>
                    </a:cubicBezTo>
                    <a:cubicBezTo>
                      <a:pt x="82" y="361"/>
                      <a:pt x="82" y="361"/>
                      <a:pt x="82" y="361"/>
                    </a:cubicBezTo>
                    <a:cubicBezTo>
                      <a:pt x="81" y="360"/>
                      <a:pt x="78" y="359"/>
                      <a:pt x="76" y="359"/>
                    </a:cubicBezTo>
                    <a:cubicBezTo>
                      <a:pt x="74" y="359"/>
                      <a:pt x="73" y="360"/>
                      <a:pt x="71" y="361"/>
                    </a:cubicBezTo>
                    <a:cubicBezTo>
                      <a:pt x="58" y="368"/>
                      <a:pt x="58" y="368"/>
                      <a:pt x="58" y="368"/>
                    </a:cubicBezTo>
                    <a:cubicBezTo>
                      <a:pt x="56" y="369"/>
                      <a:pt x="53" y="370"/>
                      <a:pt x="51" y="370"/>
                    </a:cubicBezTo>
                    <a:cubicBezTo>
                      <a:pt x="50" y="370"/>
                      <a:pt x="50" y="370"/>
                      <a:pt x="50" y="370"/>
                    </a:cubicBezTo>
                    <a:cubicBezTo>
                      <a:pt x="19" y="363"/>
                      <a:pt x="19" y="363"/>
                      <a:pt x="19" y="363"/>
                    </a:cubicBezTo>
                    <a:cubicBezTo>
                      <a:pt x="18" y="363"/>
                      <a:pt x="17" y="363"/>
                      <a:pt x="16" y="361"/>
                    </a:cubicBezTo>
                    <a:cubicBezTo>
                      <a:pt x="15" y="360"/>
                      <a:pt x="15" y="359"/>
                      <a:pt x="14" y="358"/>
                    </a:cubicBezTo>
                    <a:cubicBezTo>
                      <a:pt x="5" y="311"/>
                      <a:pt x="5" y="311"/>
                      <a:pt x="5" y="311"/>
                    </a:cubicBezTo>
                    <a:cubicBezTo>
                      <a:pt x="3" y="312"/>
                      <a:pt x="3" y="312"/>
                      <a:pt x="3" y="312"/>
                    </a:cubicBezTo>
                    <a:cubicBezTo>
                      <a:pt x="0" y="312"/>
                      <a:pt x="0" y="312"/>
                      <a:pt x="0" y="312"/>
                    </a:cubicBezTo>
                    <a:cubicBezTo>
                      <a:pt x="10" y="358"/>
                      <a:pt x="10" y="358"/>
                      <a:pt x="10" y="358"/>
                    </a:cubicBezTo>
                    <a:cubicBezTo>
                      <a:pt x="11" y="361"/>
                      <a:pt x="12" y="363"/>
                      <a:pt x="13" y="364"/>
                    </a:cubicBezTo>
                    <a:cubicBezTo>
                      <a:pt x="14" y="366"/>
                      <a:pt x="16" y="367"/>
                      <a:pt x="18" y="368"/>
                    </a:cubicBezTo>
                    <a:cubicBezTo>
                      <a:pt x="49" y="374"/>
                      <a:pt x="49" y="374"/>
                      <a:pt x="49" y="374"/>
                    </a:cubicBezTo>
                    <a:cubicBezTo>
                      <a:pt x="50" y="374"/>
                      <a:pt x="50" y="374"/>
                      <a:pt x="51" y="374"/>
                    </a:cubicBezTo>
                    <a:cubicBezTo>
                      <a:pt x="54" y="374"/>
                      <a:pt x="57" y="373"/>
                      <a:pt x="60" y="372"/>
                    </a:cubicBezTo>
                    <a:cubicBezTo>
                      <a:pt x="73" y="364"/>
                      <a:pt x="73" y="364"/>
                      <a:pt x="73" y="364"/>
                    </a:cubicBezTo>
                    <a:cubicBezTo>
                      <a:pt x="74" y="364"/>
                      <a:pt x="75" y="364"/>
                      <a:pt x="76" y="364"/>
                    </a:cubicBezTo>
                    <a:cubicBezTo>
                      <a:pt x="77" y="364"/>
                      <a:pt x="79" y="364"/>
                      <a:pt x="80" y="365"/>
                    </a:cubicBezTo>
                    <a:cubicBezTo>
                      <a:pt x="99" y="379"/>
                      <a:pt x="99" y="379"/>
                      <a:pt x="99" y="379"/>
                    </a:cubicBezTo>
                    <a:cubicBezTo>
                      <a:pt x="100" y="380"/>
                      <a:pt x="101" y="381"/>
                      <a:pt x="101" y="383"/>
                    </a:cubicBezTo>
                    <a:cubicBezTo>
                      <a:pt x="102" y="384"/>
                      <a:pt x="103" y="386"/>
                      <a:pt x="103" y="388"/>
                    </a:cubicBezTo>
                    <a:cubicBezTo>
                      <a:pt x="103" y="403"/>
                      <a:pt x="103" y="403"/>
                      <a:pt x="103" y="403"/>
                    </a:cubicBezTo>
                    <a:cubicBezTo>
                      <a:pt x="103" y="407"/>
                      <a:pt x="103" y="413"/>
                      <a:pt x="104" y="416"/>
                    </a:cubicBezTo>
                    <a:cubicBezTo>
                      <a:pt x="114" y="454"/>
                      <a:pt x="114" y="454"/>
                      <a:pt x="114" y="454"/>
                    </a:cubicBezTo>
                    <a:cubicBezTo>
                      <a:pt x="114" y="456"/>
                      <a:pt x="114" y="457"/>
                      <a:pt x="114" y="459"/>
                    </a:cubicBezTo>
                    <a:cubicBezTo>
                      <a:pt x="114" y="461"/>
                      <a:pt x="114" y="464"/>
                      <a:pt x="113" y="466"/>
                    </a:cubicBezTo>
                    <a:cubicBezTo>
                      <a:pt x="108" y="480"/>
                      <a:pt x="108" y="480"/>
                      <a:pt x="108" y="480"/>
                    </a:cubicBezTo>
                    <a:cubicBezTo>
                      <a:pt x="107" y="482"/>
                      <a:pt x="107" y="485"/>
                      <a:pt x="107" y="487"/>
                    </a:cubicBezTo>
                    <a:cubicBezTo>
                      <a:pt x="107" y="489"/>
                      <a:pt x="107" y="491"/>
                      <a:pt x="107" y="493"/>
                    </a:cubicBezTo>
                    <a:cubicBezTo>
                      <a:pt x="134" y="580"/>
                      <a:pt x="134" y="580"/>
                      <a:pt x="134" y="580"/>
                    </a:cubicBezTo>
                    <a:cubicBezTo>
                      <a:pt x="135" y="582"/>
                      <a:pt x="136" y="584"/>
                      <a:pt x="137" y="585"/>
                    </a:cubicBezTo>
                    <a:cubicBezTo>
                      <a:pt x="138" y="586"/>
                      <a:pt x="140" y="587"/>
                      <a:pt x="142" y="587"/>
                    </a:cubicBezTo>
                    <a:cubicBezTo>
                      <a:pt x="142" y="587"/>
                      <a:pt x="143" y="587"/>
                      <a:pt x="144" y="586"/>
                    </a:cubicBezTo>
                    <a:cubicBezTo>
                      <a:pt x="164" y="580"/>
                      <a:pt x="164" y="580"/>
                      <a:pt x="164" y="580"/>
                    </a:cubicBezTo>
                    <a:cubicBezTo>
                      <a:pt x="165" y="579"/>
                      <a:pt x="167" y="578"/>
                      <a:pt x="169" y="577"/>
                    </a:cubicBezTo>
                    <a:cubicBezTo>
                      <a:pt x="171" y="576"/>
                      <a:pt x="172" y="575"/>
                      <a:pt x="173" y="573"/>
                    </a:cubicBezTo>
                    <a:cubicBezTo>
                      <a:pt x="201" y="539"/>
                      <a:pt x="201" y="539"/>
                      <a:pt x="201" y="539"/>
                    </a:cubicBezTo>
                    <a:cubicBezTo>
                      <a:pt x="202" y="537"/>
                      <a:pt x="203" y="535"/>
                      <a:pt x="204" y="533"/>
                    </a:cubicBezTo>
                    <a:cubicBezTo>
                      <a:pt x="205" y="530"/>
                      <a:pt x="205" y="528"/>
                      <a:pt x="205" y="526"/>
                    </a:cubicBezTo>
                    <a:cubicBezTo>
                      <a:pt x="205" y="518"/>
                      <a:pt x="205" y="518"/>
                      <a:pt x="205" y="518"/>
                    </a:cubicBezTo>
                    <a:cubicBezTo>
                      <a:pt x="205" y="516"/>
                      <a:pt x="206" y="515"/>
                      <a:pt x="206" y="513"/>
                    </a:cubicBezTo>
                    <a:cubicBezTo>
                      <a:pt x="207" y="511"/>
                      <a:pt x="208" y="510"/>
                      <a:pt x="209" y="509"/>
                    </a:cubicBezTo>
                    <a:cubicBezTo>
                      <a:pt x="225" y="493"/>
                      <a:pt x="225" y="493"/>
                      <a:pt x="225" y="493"/>
                    </a:cubicBezTo>
                    <a:cubicBezTo>
                      <a:pt x="226" y="492"/>
                      <a:pt x="227" y="490"/>
                      <a:pt x="228" y="488"/>
                    </a:cubicBezTo>
                    <a:cubicBezTo>
                      <a:pt x="229" y="485"/>
                      <a:pt x="230" y="483"/>
                      <a:pt x="230" y="481"/>
                    </a:cubicBezTo>
                    <a:cubicBezTo>
                      <a:pt x="230" y="462"/>
                      <a:pt x="230" y="462"/>
                      <a:pt x="230" y="462"/>
                    </a:cubicBezTo>
                    <a:cubicBezTo>
                      <a:pt x="230" y="458"/>
                      <a:pt x="228" y="453"/>
                      <a:pt x="226" y="449"/>
                    </a:cubicBezTo>
                    <a:cubicBezTo>
                      <a:pt x="226" y="449"/>
                      <a:pt x="226" y="449"/>
                      <a:pt x="226" y="449"/>
                    </a:cubicBezTo>
                    <a:cubicBezTo>
                      <a:pt x="226" y="448"/>
                      <a:pt x="226" y="448"/>
                      <a:pt x="226" y="448"/>
                    </a:cubicBezTo>
                    <a:cubicBezTo>
                      <a:pt x="226" y="448"/>
                      <a:pt x="226" y="448"/>
                      <a:pt x="226" y="448"/>
                    </a:cubicBezTo>
                    <a:cubicBezTo>
                      <a:pt x="225" y="446"/>
                      <a:pt x="223" y="440"/>
                      <a:pt x="223" y="437"/>
                    </a:cubicBezTo>
                    <a:cubicBezTo>
                      <a:pt x="223" y="428"/>
                      <a:pt x="223" y="428"/>
                      <a:pt x="223" y="428"/>
                    </a:cubicBezTo>
                    <a:cubicBezTo>
                      <a:pt x="223" y="426"/>
                      <a:pt x="224" y="424"/>
                      <a:pt x="224" y="423"/>
                    </a:cubicBezTo>
                    <a:cubicBezTo>
                      <a:pt x="225" y="421"/>
                      <a:pt x="226" y="419"/>
                      <a:pt x="227" y="418"/>
                    </a:cubicBezTo>
                    <a:cubicBezTo>
                      <a:pt x="247" y="393"/>
                      <a:pt x="247" y="393"/>
                      <a:pt x="247" y="393"/>
                    </a:cubicBezTo>
                    <a:cubicBezTo>
                      <a:pt x="249" y="390"/>
                      <a:pt x="252" y="385"/>
                      <a:pt x="254" y="382"/>
                    </a:cubicBezTo>
                    <a:cubicBezTo>
                      <a:pt x="270" y="340"/>
                      <a:pt x="270" y="340"/>
                      <a:pt x="270" y="340"/>
                    </a:cubicBezTo>
                    <a:cubicBezTo>
                      <a:pt x="271" y="339"/>
                      <a:pt x="271" y="338"/>
                      <a:pt x="271" y="337"/>
                    </a:cubicBezTo>
                    <a:cubicBezTo>
                      <a:pt x="271" y="336"/>
                      <a:pt x="271" y="334"/>
                      <a:pt x="270" y="333"/>
                    </a:cubicBezTo>
                    <a:cubicBezTo>
                      <a:pt x="269" y="332"/>
                      <a:pt x="267" y="332"/>
                      <a:pt x="266" y="332"/>
                    </a:cubicBezTo>
                    <a:cubicBezTo>
                      <a:pt x="266" y="332"/>
                      <a:pt x="266" y="332"/>
                      <a:pt x="266" y="332"/>
                    </a:cubicBezTo>
                    <a:cubicBezTo>
                      <a:pt x="242" y="334"/>
                      <a:pt x="242" y="334"/>
                      <a:pt x="242" y="334"/>
                    </a:cubicBezTo>
                    <a:cubicBezTo>
                      <a:pt x="241" y="334"/>
                      <a:pt x="241" y="334"/>
                      <a:pt x="241" y="334"/>
                    </a:cubicBezTo>
                    <a:cubicBezTo>
                      <a:pt x="241" y="334"/>
                      <a:pt x="240" y="333"/>
                      <a:pt x="239" y="332"/>
                    </a:cubicBezTo>
                    <a:cubicBezTo>
                      <a:pt x="238" y="332"/>
                      <a:pt x="237" y="330"/>
                      <a:pt x="236" y="329"/>
                    </a:cubicBezTo>
                    <a:cubicBezTo>
                      <a:pt x="207" y="255"/>
                      <a:pt x="207" y="255"/>
                      <a:pt x="207" y="255"/>
                    </a:cubicBezTo>
                    <a:cubicBezTo>
                      <a:pt x="206" y="254"/>
                      <a:pt x="206" y="253"/>
                      <a:pt x="206" y="252"/>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1"/>
                      <a:pt x="206" y="251"/>
                      <a:pt x="206" y="251"/>
                    </a:cubicBezTo>
                    <a:cubicBezTo>
                      <a:pt x="206" y="252"/>
                      <a:pt x="206" y="252"/>
                      <a:pt x="206" y="252"/>
                    </a:cubicBezTo>
                    <a:cubicBezTo>
                      <a:pt x="206" y="252"/>
                      <a:pt x="206" y="252"/>
                      <a:pt x="206" y="252"/>
                    </a:cubicBezTo>
                    <a:cubicBezTo>
                      <a:pt x="206" y="251"/>
                      <a:pt x="206" y="251"/>
                      <a:pt x="206" y="251"/>
                    </a:cubicBezTo>
                    <a:cubicBezTo>
                      <a:pt x="206" y="252"/>
                      <a:pt x="206" y="252"/>
                      <a:pt x="206" y="252"/>
                    </a:cubicBezTo>
                    <a:cubicBezTo>
                      <a:pt x="206" y="252"/>
                      <a:pt x="207" y="252"/>
                      <a:pt x="208" y="253"/>
                    </a:cubicBezTo>
                    <a:cubicBezTo>
                      <a:pt x="209" y="254"/>
                      <a:pt x="210" y="255"/>
                      <a:pt x="210" y="256"/>
                    </a:cubicBezTo>
                    <a:cubicBezTo>
                      <a:pt x="230" y="301"/>
                      <a:pt x="230" y="301"/>
                      <a:pt x="230" y="301"/>
                    </a:cubicBezTo>
                    <a:cubicBezTo>
                      <a:pt x="232" y="305"/>
                      <a:pt x="235" y="309"/>
                      <a:pt x="237" y="312"/>
                    </a:cubicBezTo>
                    <a:cubicBezTo>
                      <a:pt x="246" y="321"/>
                      <a:pt x="246" y="321"/>
                      <a:pt x="246" y="321"/>
                    </a:cubicBezTo>
                    <a:cubicBezTo>
                      <a:pt x="248" y="322"/>
                      <a:pt x="249" y="323"/>
                      <a:pt x="251" y="324"/>
                    </a:cubicBezTo>
                    <a:cubicBezTo>
                      <a:pt x="253" y="325"/>
                      <a:pt x="255" y="325"/>
                      <a:pt x="257" y="325"/>
                    </a:cubicBezTo>
                    <a:cubicBezTo>
                      <a:pt x="264" y="325"/>
                      <a:pt x="264" y="325"/>
                      <a:pt x="264" y="325"/>
                    </a:cubicBezTo>
                    <a:cubicBezTo>
                      <a:pt x="266" y="325"/>
                      <a:pt x="268" y="324"/>
                      <a:pt x="270" y="323"/>
                    </a:cubicBezTo>
                    <a:cubicBezTo>
                      <a:pt x="271" y="322"/>
                      <a:pt x="273" y="321"/>
                      <a:pt x="274" y="319"/>
                    </a:cubicBezTo>
                    <a:cubicBezTo>
                      <a:pt x="299" y="283"/>
                      <a:pt x="299" y="283"/>
                      <a:pt x="299" y="283"/>
                    </a:cubicBezTo>
                    <a:cubicBezTo>
                      <a:pt x="300" y="282"/>
                      <a:pt x="301" y="280"/>
                      <a:pt x="301" y="278"/>
                    </a:cubicBezTo>
                    <a:cubicBezTo>
                      <a:pt x="301" y="276"/>
                      <a:pt x="299" y="273"/>
                      <a:pt x="297" y="272"/>
                    </a:cubicBezTo>
                    <a:cubicBezTo>
                      <a:pt x="293" y="269"/>
                      <a:pt x="293" y="269"/>
                      <a:pt x="293" y="269"/>
                    </a:cubicBezTo>
                    <a:cubicBezTo>
                      <a:pt x="291" y="268"/>
                      <a:pt x="289" y="267"/>
                      <a:pt x="288" y="266"/>
                    </a:cubicBezTo>
                    <a:cubicBezTo>
                      <a:pt x="286" y="266"/>
                      <a:pt x="284" y="265"/>
                      <a:pt x="282" y="265"/>
                    </a:cubicBezTo>
                    <a:cubicBezTo>
                      <a:pt x="279" y="265"/>
                      <a:pt x="279" y="265"/>
                      <a:pt x="279" y="265"/>
                    </a:cubicBezTo>
                    <a:cubicBezTo>
                      <a:pt x="278" y="265"/>
                      <a:pt x="276" y="265"/>
                      <a:pt x="275" y="264"/>
                    </a:cubicBezTo>
                    <a:cubicBezTo>
                      <a:pt x="273" y="264"/>
                      <a:pt x="272" y="263"/>
                      <a:pt x="271" y="262"/>
                    </a:cubicBezTo>
                    <a:cubicBezTo>
                      <a:pt x="253" y="243"/>
                      <a:pt x="253" y="243"/>
                      <a:pt x="253" y="243"/>
                    </a:cubicBezTo>
                    <a:cubicBezTo>
                      <a:pt x="252" y="242"/>
                      <a:pt x="251" y="241"/>
                      <a:pt x="251" y="240"/>
                    </a:cubicBezTo>
                    <a:cubicBezTo>
                      <a:pt x="251" y="239"/>
                      <a:pt x="252" y="238"/>
                      <a:pt x="252" y="237"/>
                    </a:cubicBezTo>
                    <a:cubicBezTo>
                      <a:pt x="252" y="237"/>
                      <a:pt x="252" y="237"/>
                      <a:pt x="252" y="237"/>
                    </a:cubicBezTo>
                    <a:cubicBezTo>
                      <a:pt x="253" y="237"/>
                      <a:pt x="253" y="237"/>
                      <a:pt x="253" y="237"/>
                    </a:cubicBezTo>
                    <a:cubicBezTo>
                      <a:pt x="253" y="236"/>
                      <a:pt x="255" y="235"/>
                      <a:pt x="256" y="235"/>
                    </a:cubicBezTo>
                    <a:cubicBezTo>
                      <a:pt x="256" y="235"/>
                      <a:pt x="257" y="235"/>
                      <a:pt x="258" y="236"/>
                    </a:cubicBezTo>
                    <a:cubicBezTo>
                      <a:pt x="293" y="263"/>
                      <a:pt x="293" y="263"/>
                      <a:pt x="293" y="263"/>
                    </a:cubicBezTo>
                    <a:cubicBezTo>
                      <a:pt x="295" y="264"/>
                      <a:pt x="296" y="265"/>
                      <a:pt x="298" y="266"/>
                    </a:cubicBezTo>
                    <a:cubicBezTo>
                      <a:pt x="300" y="267"/>
                      <a:pt x="302" y="267"/>
                      <a:pt x="304" y="267"/>
                    </a:cubicBezTo>
                    <a:cubicBezTo>
                      <a:pt x="321" y="267"/>
                      <a:pt x="321" y="267"/>
                      <a:pt x="321" y="267"/>
                    </a:cubicBezTo>
                    <a:cubicBezTo>
                      <a:pt x="322" y="267"/>
                      <a:pt x="323" y="267"/>
                      <a:pt x="325" y="268"/>
                    </a:cubicBezTo>
                    <a:cubicBezTo>
                      <a:pt x="326" y="269"/>
                      <a:pt x="327" y="270"/>
                      <a:pt x="328" y="271"/>
                    </a:cubicBezTo>
                    <a:cubicBezTo>
                      <a:pt x="339" y="282"/>
                      <a:pt x="339" y="282"/>
                      <a:pt x="339" y="282"/>
                    </a:cubicBezTo>
                    <a:cubicBezTo>
                      <a:pt x="341" y="284"/>
                      <a:pt x="344" y="285"/>
                      <a:pt x="346" y="285"/>
                    </a:cubicBezTo>
                    <a:cubicBezTo>
                      <a:pt x="347" y="285"/>
                      <a:pt x="348" y="285"/>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49" y="284"/>
                      <a:pt x="349" y="284"/>
                    </a:cubicBezTo>
                    <a:cubicBezTo>
                      <a:pt x="349" y="284"/>
                      <a:pt x="350" y="284"/>
                      <a:pt x="350" y="285"/>
                    </a:cubicBezTo>
                    <a:cubicBezTo>
                      <a:pt x="351" y="285"/>
                      <a:pt x="351" y="286"/>
                      <a:pt x="352" y="287"/>
                    </a:cubicBezTo>
                    <a:cubicBezTo>
                      <a:pt x="376" y="350"/>
                      <a:pt x="376" y="350"/>
                      <a:pt x="376" y="350"/>
                    </a:cubicBezTo>
                    <a:cubicBezTo>
                      <a:pt x="376" y="351"/>
                      <a:pt x="377" y="352"/>
                      <a:pt x="377" y="352"/>
                    </a:cubicBezTo>
                    <a:cubicBezTo>
                      <a:pt x="378" y="353"/>
                      <a:pt x="379" y="354"/>
                      <a:pt x="380" y="354"/>
                    </a:cubicBezTo>
                    <a:cubicBezTo>
                      <a:pt x="381" y="354"/>
                      <a:pt x="382" y="353"/>
                      <a:pt x="383" y="352"/>
                    </a:cubicBezTo>
                    <a:cubicBezTo>
                      <a:pt x="384" y="352"/>
                      <a:pt x="384" y="351"/>
                      <a:pt x="384" y="350"/>
                    </a:cubicBezTo>
                    <a:cubicBezTo>
                      <a:pt x="390" y="336"/>
                      <a:pt x="390" y="336"/>
                      <a:pt x="390" y="336"/>
                    </a:cubicBezTo>
                    <a:cubicBezTo>
                      <a:pt x="391" y="332"/>
                      <a:pt x="392" y="327"/>
                      <a:pt x="392" y="324"/>
                    </a:cubicBezTo>
                    <a:cubicBezTo>
                      <a:pt x="392" y="323"/>
                      <a:pt x="392" y="323"/>
                      <a:pt x="392" y="322"/>
                    </a:cubicBezTo>
                    <a:cubicBezTo>
                      <a:pt x="392" y="321"/>
                      <a:pt x="392" y="321"/>
                      <a:pt x="392" y="321"/>
                    </a:cubicBezTo>
                    <a:cubicBezTo>
                      <a:pt x="392" y="321"/>
                      <a:pt x="392" y="321"/>
                      <a:pt x="392" y="321"/>
                    </a:cubicBezTo>
                    <a:cubicBezTo>
                      <a:pt x="392" y="317"/>
                      <a:pt x="393" y="313"/>
                      <a:pt x="394" y="311"/>
                    </a:cubicBezTo>
                    <a:cubicBezTo>
                      <a:pt x="418" y="279"/>
                      <a:pt x="418" y="279"/>
                      <a:pt x="418" y="279"/>
                    </a:cubicBezTo>
                    <a:cubicBezTo>
                      <a:pt x="419" y="278"/>
                      <a:pt x="419" y="278"/>
                      <a:pt x="420" y="278"/>
                    </a:cubicBezTo>
                    <a:cubicBezTo>
                      <a:pt x="420" y="278"/>
                      <a:pt x="421" y="278"/>
                      <a:pt x="422" y="279"/>
                    </a:cubicBezTo>
                    <a:cubicBezTo>
                      <a:pt x="456" y="325"/>
                      <a:pt x="456" y="325"/>
                      <a:pt x="456" y="325"/>
                    </a:cubicBezTo>
                    <a:cubicBezTo>
                      <a:pt x="457" y="326"/>
                      <a:pt x="458" y="328"/>
                      <a:pt x="458" y="330"/>
                    </a:cubicBezTo>
                    <a:cubicBezTo>
                      <a:pt x="459" y="332"/>
                      <a:pt x="459" y="334"/>
                      <a:pt x="459" y="336"/>
                    </a:cubicBezTo>
                    <a:cubicBezTo>
                      <a:pt x="459" y="340"/>
                      <a:pt x="459" y="340"/>
                      <a:pt x="459" y="340"/>
                    </a:cubicBezTo>
                    <a:cubicBezTo>
                      <a:pt x="459" y="344"/>
                      <a:pt x="460" y="350"/>
                      <a:pt x="462" y="353"/>
                    </a:cubicBezTo>
                    <a:cubicBezTo>
                      <a:pt x="473" y="376"/>
                      <a:pt x="473" y="376"/>
                      <a:pt x="473" y="376"/>
                    </a:cubicBezTo>
                    <a:cubicBezTo>
                      <a:pt x="474" y="378"/>
                      <a:pt x="475" y="380"/>
                      <a:pt x="477" y="381"/>
                    </a:cubicBezTo>
                    <a:cubicBezTo>
                      <a:pt x="478" y="383"/>
                      <a:pt x="480" y="384"/>
                      <a:pt x="481" y="385"/>
                    </a:cubicBezTo>
                    <a:cubicBezTo>
                      <a:pt x="486" y="388"/>
                      <a:pt x="486" y="388"/>
                      <a:pt x="486" y="388"/>
                    </a:cubicBezTo>
                    <a:cubicBezTo>
                      <a:pt x="487" y="388"/>
                      <a:pt x="488" y="388"/>
                      <a:pt x="489" y="388"/>
                    </a:cubicBezTo>
                    <a:cubicBezTo>
                      <a:pt x="490" y="388"/>
                      <a:pt x="491" y="388"/>
                      <a:pt x="491" y="387"/>
                    </a:cubicBezTo>
                    <a:cubicBezTo>
                      <a:pt x="492" y="387"/>
                      <a:pt x="492" y="386"/>
                      <a:pt x="492" y="385"/>
                    </a:cubicBezTo>
                    <a:cubicBezTo>
                      <a:pt x="492" y="384"/>
                      <a:pt x="492" y="383"/>
                      <a:pt x="491" y="382"/>
                    </a:cubicBezTo>
                    <a:cubicBezTo>
                      <a:pt x="476" y="352"/>
                      <a:pt x="476" y="352"/>
                      <a:pt x="476" y="352"/>
                    </a:cubicBezTo>
                    <a:cubicBezTo>
                      <a:pt x="475" y="350"/>
                      <a:pt x="473" y="344"/>
                      <a:pt x="473" y="341"/>
                    </a:cubicBezTo>
                    <a:cubicBezTo>
                      <a:pt x="473" y="337"/>
                      <a:pt x="473" y="337"/>
                      <a:pt x="473" y="337"/>
                    </a:cubicBezTo>
                    <a:cubicBezTo>
                      <a:pt x="473" y="336"/>
                      <a:pt x="474" y="335"/>
                      <a:pt x="474" y="335"/>
                    </a:cubicBezTo>
                    <a:cubicBezTo>
                      <a:pt x="474" y="335"/>
                      <a:pt x="474" y="335"/>
                      <a:pt x="474" y="335"/>
                    </a:cubicBezTo>
                    <a:cubicBezTo>
                      <a:pt x="473" y="335"/>
                      <a:pt x="473" y="335"/>
                      <a:pt x="473" y="335"/>
                    </a:cubicBezTo>
                    <a:cubicBezTo>
                      <a:pt x="473" y="335"/>
                      <a:pt x="473" y="335"/>
                      <a:pt x="473" y="335"/>
                    </a:cubicBezTo>
                    <a:cubicBezTo>
                      <a:pt x="474" y="335"/>
                      <a:pt x="474" y="335"/>
                      <a:pt x="474" y="335"/>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4"/>
                      <a:pt x="473" y="334"/>
                      <a:pt x="473" y="334"/>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5"/>
                      <a:pt x="473" y="335"/>
                      <a:pt x="473" y="335"/>
                    </a:cubicBezTo>
                    <a:cubicBezTo>
                      <a:pt x="473" y="336"/>
                      <a:pt x="473" y="336"/>
                      <a:pt x="473" y="336"/>
                    </a:cubicBezTo>
                    <a:cubicBezTo>
                      <a:pt x="486" y="352"/>
                      <a:pt x="486" y="352"/>
                      <a:pt x="486" y="352"/>
                    </a:cubicBezTo>
                    <a:cubicBezTo>
                      <a:pt x="487" y="353"/>
                      <a:pt x="489" y="354"/>
                      <a:pt x="491" y="354"/>
                    </a:cubicBezTo>
                    <a:cubicBezTo>
                      <a:pt x="493" y="354"/>
                      <a:pt x="495" y="353"/>
                      <a:pt x="496" y="351"/>
                    </a:cubicBezTo>
                    <a:cubicBezTo>
                      <a:pt x="506" y="334"/>
                      <a:pt x="506" y="334"/>
                      <a:pt x="506" y="334"/>
                    </a:cubicBezTo>
                    <a:cubicBezTo>
                      <a:pt x="507" y="332"/>
                      <a:pt x="508" y="330"/>
                      <a:pt x="508" y="328"/>
                    </a:cubicBezTo>
                    <a:cubicBezTo>
                      <a:pt x="508" y="326"/>
                      <a:pt x="507" y="323"/>
                      <a:pt x="506" y="321"/>
                    </a:cubicBezTo>
                    <a:cubicBezTo>
                      <a:pt x="493" y="300"/>
                      <a:pt x="493" y="300"/>
                      <a:pt x="493" y="300"/>
                    </a:cubicBezTo>
                    <a:cubicBezTo>
                      <a:pt x="491" y="298"/>
                      <a:pt x="490" y="292"/>
                      <a:pt x="490" y="289"/>
                    </a:cubicBezTo>
                    <a:cubicBezTo>
                      <a:pt x="490" y="282"/>
                      <a:pt x="490" y="282"/>
                      <a:pt x="490" y="282"/>
                    </a:cubicBezTo>
                    <a:cubicBezTo>
                      <a:pt x="490" y="281"/>
                      <a:pt x="490" y="280"/>
                      <a:pt x="491" y="279"/>
                    </a:cubicBezTo>
                    <a:cubicBezTo>
                      <a:pt x="491" y="278"/>
                      <a:pt x="492" y="278"/>
                      <a:pt x="493" y="278"/>
                    </a:cubicBezTo>
                    <a:cubicBezTo>
                      <a:pt x="510" y="278"/>
                      <a:pt x="510" y="278"/>
                      <a:pt x="510" y="278"/>
                    </a:cubicBezTo>
                    <a:cubicBezTo>
                      <a:pt x="512" y="278"/>
                      <a:pt x="514" y="277"/>
                      <a:pt x="515" y="275"/>
                    </a:cubicBezTo>
                    <a:cubicBezTo>
                      <a:pt x="517" y="274"/>
                      <a:pt x="517" y="271"/>
                      <a:pt x="517" y="269"/>
                    </a:cubicBezTo>
                    <a:cubicBezTo>
                      <a:pt x="517" y="269"/>
                      <a:pt x="517" y="269"/>
                      <a:pt x="517" y="269"/>
                    </a:cubicBezTo>
                    <a:cubicBezTo>
                      <a:pt x="516" y="242"/>
                      <a:pt x="516" y="242"/>
                      <a:pt x="516" y="242"/>
                    </a:cubicBezTo>
                    <a:cubicBezTo>
                      <a:pt x="516" y="240"/>
                      <a:pt x="515" y="237"/>
                      <a:pt x="515" y="235"/>
                    </a:cubicBezTo>
                    <a:cubicBezTo>
                      <a:pt x="514" y="233"/>
                      <a:pt x="513" y="231"/>
                      <a:pt x="511" y="230"/>
                    </a:cubicBezTo>
                    <a:cubicBezTo>
                      <a:pt x="496" y="214"/>
                      <a:pt x="496" y="214"/>
                      <a:pt x="496" y="214"/>
                    </a:cubicBezTo>
                    <a:cubicBezTo>
                      <a:pt x="494" y="212"/>
                      <a:pt x="491" y="208"/>
                      <a:pt x="490" y="205"/>
                    </a:cubicBezTo>
                    <a:cubicBezTo>
                      <a:pt x="490" y="202"/>
                      <a:pt x="490" y="202"/>
                      <a:pt x="490" y="202"/>
                    </a:cubicBezTo>
                    <a:cubicBezTo>
                      <a:pt x="489" y="200"/>
                      <a:pt x="488" y="198"/>
                      <a:pt x="487" y="197"/>
                    </a:cubicBezTo>
                    <a:cubicBezTo>
                      <a:pt x="485" y="196"/>
                      <a:pt x="484" y="195"/>
                      <a:pt x="482" y="195"/>
                    </a:cubicBezTo>
                    <a:cubicBezTo>
                      <a:pt x="481" y="195"/>
                      <a:pt x="481" y="195"/>
                      <a:pt x="481" y="195"/>
                    </a:cubicBezTo>
                    <a:cubicBezTo>
                      <a:pt x="480" y="195"/>
                      <a:pt x="480" y="195"/>
                      <a:pt x="480" y="195"/>
                    </a:cubicBezTo>
                    <a:cubicBezTo>
                      <a:pt x="479" y="195"/>
                      <a:pt x="479" y="195"/>
                      <a:pt x="478" y="195"/>
                    </a:cubicBezTo>
                    <a:cubicBezTo>
                      <a:pt x="477" y="194"/>
                      <a:pt x="476" y="193"/>
                      <a:pt x="475" y="192"/>
                    </a:cubicBezTo>
                    <a:cubicBezTo>
                      <a:pt x="474" y="191"/>
                      <a:pt x="474" y="191"/>
                      <a:pt x="474" y="191"/>
                    </a:cubicBezTo>
                    <a:cubicBezTo>
                      <a:pt x="473" y="189"/>
                      <a:pt x="473" y="186"/>
                      <a:pt x="473" y="184"/>
                    </a:cubicBezTo>
                    <a:cubicBezTo>
                      <a:pt x="473" y="183"/>
                      <a:pt x="473" y="182"/>
                      <a:pt x="473" y="181"/>
                    </a:cubicBezTo>
                    <a:cubicBezTo>
                      <a:pt x="473" y="181"/>
                      <a:pt x="473" y="180"/>
                      <a:pt x="474" y="180"/>
                    </a:cubicBezTo>
                    <a:cubicBezTo>
                      <a:pt x="475" y="179"/>
                      <a:pt x="475" y="179"/>
                      <a:pt x="475" y="179"/>
                    </a:cubicBezTo>
                    <a:cubicBezTo>
                      <a:pt x="475" y="179"/>
                      <a:pt x="475" y="179"/>
                      <a:pt x="476" y="180"/>
                    </a:cubicBezTo>
                    <a:cubicBezTo>
                      <a:pt x="483" y="184"/>
                      <a:pt x="483" y="184"/>
                      <a:pt x="483" y="184"/>
                    </a:cubicBezTo>
                    <a:cubicBezTo>
                      <a:pt x="485" y="185"/>
                      <a:pt x="489" y="188"/>
                      <a:pt x="491" y="190"/>
                    </a:cubicBezTo>
                    <a:cubicBezTo>
                      <a:pt x="512" y="214"/>
                      <a:pt x="512" y="214"/>
                      <a:pt x="512" y="214"/>
                    </a:cubicBezTo>
                    <a:cubicBezTo>
                      <a:pt x="513" y="215"/>
                      <a:pt x="515" y="216"/>
                      <a:pt x="517" y="216"/>
                    </a:cubicBezTo>
                    <a:cubicBezTo>
                      <a:pt x="519" y="216"/>
                      <a:pt x="521" y="215"/>
                      <a:pt x="521" y="213"/>
                    </a:cubicBezTo>
                    <a:cubicBezTo>
                      <a:pt x="522" y="212"/>
                      <a:pt x="522" y="211"/>
                      <a:pt x="522" y="210"/>
                    </a:cubicBezTo>
                    <a:cubicBezTo>
                      <a:pt x="522" y="207"/>
                      <a:pt x="521" y="204"/>
                      <a:pt x="520" y="202"/>
                    </a:cubicBezTo>
                    <a:cubicBezTo>
                      <a:pt x="505" y="185"/>
                      <a:pt x="505" y="185"/>
                      <a:pt x="505" y="185"/>
                    </a:cubicBezTo>
                    <a:cubicBezTo>
                      <a:pt x="504" y="184"/>
                      <a:pt x="503" y="182"/>
                      <a:pt x="503" y="180"/>
                    </a:cubicBezTo>
                    <a:cubicBezTo>
                      <a:pt x="503" y="179"/>
                      <a:pt x="503" y="178"/>
                      <a:pt x="504" y="177"/>
                    </a:cubicBezTo>
                    <a:cubicBezTo>
                      <a:pt x="508" y="167"/>
                      <a:pt x="508" y="167"/>
                      <a:pt x="508" y="167"/>
                    </a:cubicBezTo>
                    <a:cubicBezTo>
                      <a:pt x="509" y="165"/>
                      <a:pt x="509" y="161"/>
                      <a:pt x="509" y="158"/>
                    </a:cubicBezTo>
                    <a:cubicBezTo>
                      <a:pt x="509" y="157"/>
                      <a:pt x="509" y="155"/>
                      <a:pt x="509" y="154"/>
                    </a:cubicBezTo>
                    <a:cubicBezTo>
                      <a:pt x="504" y="129"/>
                      <a:pt x="504" y="129"/>
                      <a:pt x="504" y="129"/>
                    </a:cubicBezTo>
                    <a:cubicBezTo>
                      <a:pt x="503" y="127"/>
                      <a:pt x="502" y="125"/>
                      <a:pt x="501" y="123"/>
                    </a:cubicBezTo>
                    <a:cubicBezTo>
                      <a:pt x="499" y="121"/>
                      <a:pt x="497" y="120"/>
                      <a:pt x="495" y="120"/>
                    </a:cubicBezTo>
                    <a:cubicBezTo>
                      <a:pt x="485" y="118"/>
                      <a:pt x="485" y="118"/>
                      <a:pt x="485" y="118"/>
                    </a:cubicBezTo>
                    <a:cubicBezTo>
                      <a:pt x="484" y="118"/>
                      <a:pt x="483" y="117"/>
                      <a:pt x="482" y="116"/>
                    </a:cubicBezTo>
                    <a:cubicBezTo>
                      <a:pt x="481" y="115"/>
                      <a:pt x="480" y="114"/>
                      <a:pt x="479" y="112"/>
                    </a:cubicBezTo>
                    <a:cubicBezTo>
                      <a:pt x="474" y="96"/>
                      <a:pt x="474" y="96"/>
                      <a:pt x="474" y="96"/>
                    </a:cubicBezTo>
                    <a:cubicBezTo>
                      <a:pt x="474" y="96"/>
                      <a:pt x="474" y="95"/>
                      <a:pt x="474" y="94"/>
                    </a:cubicBezTo>
                    <a:cubicBezTo>
                      <a:pt x="474" y="92"/>
                      <a:pt x="475" y="91"/>
                      <a:pt x="476" y="90"/>
                    </a:cubicBezTo>
                    <a:cubicBezTo>
                      <a:pt x="495" y="79"/>
                      <a:pt x="495" y="79"/>
                      <a:pt x="495" y="79"/>
                    </a:cubicBezTo>
                    <a:cubicBezTo>
                      <a:pt x="496" y="79"/>
                      <a:pt x="496" y="79"/>
                      <a:pt x="496" y="79"/>
                    </a:cubicBezTo>
                    <a:cubicBezTo>
                      <a:pt x="498" y="78"/>
                      <a:pt x="499" y="79"/>
                      <a:pt x="500" y="81"/>
                    </a:cubicBezTo>
                    <a:cubicBezTo>
                      <a:pt x="533" y="131"/>
                      <a:pt x="533" y="131"/>
                      <a:pt x="533" y="131"/>
                    </a:cubicBezTo>
                    <a:cubicBezTo>
                      <a:pt x="534" y="133"/>
                      <a:pt x="536" y="134"/>
                      <a:pt x="538" y="134"/>
                    </a:cubicBezTo>
                    <a:cubicBezTo>
                      <a:pt x="539" y="134"/>
                      <a:pt x="540" y="133"/>
                      <a:pt x="541" y="133"/>
                    </a:cubicBezTo>
                    <a:cubicBezTo>
                      <a:pt x="541" y="132"/>
                      <a:pt x="542" y="131"/>
                      <a:pt x="543" y="130"/>
                    </a:cubicBezTo>
                    <a:cubicBezTo>
                      <a:pt x="544" y="129"/>
                      <a:pt x="544" y="127"/>
                      <a:pt x="544" y="125"/>
                    </a:cubicBezTo>
                    <a:cubicBezTo>
                      <a:pt x="544" y="122"/>
                      <a:pt x="543" y="120"/>
                      <a:pt x="542" y="118"/>
                    </a:cubicBezTo>
                    <a:cubicBezTo>
                      <a:pt x="522" y="84"/>
                      <a:pt x="522" y="84"/>
                      <a:pt x="522" y="84"/>
                    </a:cubicBezTo>
                    <a:cubicBezTo>
                      <a:pt x="522" y="84"/>
                      <a:pt x="522" y="83"/>
                      <a:pt x="522" y="82"/>
                    </a:cubicBezTo>
                    <a:cubicBezTo>
                      <a:pt x="522" y="81"/>
                      <a:pt x="522" y="80"/>
                      <a:pt x="523" y="80"/>
                    </a:cubicBezTo>
                    <a:cubicBezTo>
                      <a:pt x="526" y="78"/>
                      <a:pt x="526" y="78"/>
                      <a:pt x="526" y="78"/>
                    </a:cubicBezTo>
                    <a:cubicBezTo>
                      <a:pt x="528" y="78"/>
                      <a:pt x="530" y="76"/>
                      <a:pt x="529" y="73"/>
                    </a:cubicBezTo>
                    <a:cubicBezTo>
                      <a:pt x="529" y="72"/>
                      <a:pt x="529" y="70"/>
                      <a:pt x="527" y="69"/>
                    </a:cubicBezTo>
                    <a:cubicBezTo>
                      <a:pt x="514" y="55"/>
                      <a:pt x="514" y="55"/>
                      <a:pt x="514" y="55"/>
                    </a:cubicBezTo>
                    <a:cubicBezTo>
                      <a:pt x="513" y="54"/>
                      <a:pt x="511" y="53"/>
                      <a:pt x="509" y="52"/>
                    </a:cubicBezTo>
                    <a:cubicBezTo>
                      <a:pt x="508" y="51"/>
                      <a:pt x="506" y="50"/>
                      <a:pt x="504" y="49"/>
                    </a:cubicBezTo>
                    <a:cubicBezTo>
                      <a:pt x="393" y="22"/>
                      <a:pt x="393" y="22"/>
                      <a:pt x="393" y="22"/>
                    </a:cubicBezTo>
                    <a:cubicBezTo>
                      <a:pt x="392" y="22"/>
                      <a:pt x="391" y="21"/>
                      <a:pt x="390" y="21"/>
                    </a:cubicBezTo>
                    <a:cubicBezTo>
                      <a:pt x="389" y="21"/>
                      <a:pt x="387" y="22"/>
                      <a:pt x="386" y="22"/>
                    </a:cubicBezTo>
                    <a:cubicBezTo>
                      <a:pt x="385" y="23"/>
                      <a:pt x="383" y="24"/>
                      <a:pt x="383" y="25"/>
                    </a:cubicBezTo>
                    <a:cubicBezTo>
                      <a:pt x="382" y="26"/>
                      <a:pt x="381" y="26"/>
                      <a:pt x="379" y="26"/>
                    </a:cubicBezTo>
                    <a:cubicBezTo>
                      <a:pt x="378" y="26"/>
                      <a:pt x="378" y="26"/>
                      <a:pt x="377" y="26"/>
                    </a:cubicBezTo>
                    <a:cubicBezTo>
                      <a:pt x="299" y="0"/>
                      <a:pt x="299" y="0"/>
                      <a:pt x="299" y="0"/>
                    </a:cubicBezTo>
                    <a:cubicBezTo>
                      <a:pt x="298" y="0"/>
                      <a:pt x="297" y="0"/>
                      <a:pt x="296" y="0"/>
                    </a:cubicBezTo>
                    <a:cubicBezTo>
                      <a:pt x="295" y="0"/>
                      <a:pt x="294" y="0"/>
                      <a:pt x="293" y="1"/>
                    </a:cubicBezTo>
                    <a:cubicBezTo>
                      <a:pt x="292" y="2"/>
                      <a:pt x="291" y="4"/>
                      <a:pt x="291" y="5"/>
                    </a:cubicBezTo>
                    <a:cubicBezTo>
                      <a:pt x="291" y="6"/>
                      <a:pt x="291" y="8"/>
                      <a:pt x="290" y="10"/>
                    </a:cubicBezTo>
                    <a:cubicBezTo>
                      <a:pt x="290" y="11"/>
                      <a:pt x="289" y="13"/>
                      <a:pt x="288" y="15"/>
                    </a:cubicBezTo>
                    <a:cubicBezTo>
                      <a:pt x="282" y="28"/>
                      <a:pt x="282" y="28"/>
                      <a:pt x="282" y="28"/>
                    </a:cubicBezTo>
                    <a:cubicBezTo>
                      <a:pt x="281" y="31"/>
                      <a:pt x="277" y="34"/>
                      <a:pt x="275" y="36"/>
                    </a:cubicBezTo>
                    <a:cubicBezTo>
                      <a:pt x="265" y="42"/>
                      <a:pt x="265" y="42"/>
                      <a:pt x="265" y="42"/>
                    </a:cubicBezTo>
                    <a:cubicBezTo>
                      <a:pt x="264" y="43"/>
                      <a:pt x="262" y="44"/>
                      <a:pt x="260" y="44"/>
                    </a:cubicBezTo>
                    <a:cubicBezTo>
                      <a:pt x="259" y="45"/>
                      <a:pt x="257" y="45"/>
                      <a:pt x="256" y="45"/>
                    </a:cubicBezTo>
                    <a:cubicBezTo>
                      <a:pt x="221" y="45"/>
                      <a:pt x="221" y="45"/>
                      <a:pt x="221" y="45"/>
                    </a:cubicBezTo>
                    <a:cubicBezTo>
                      <a:pt x="219" y="45"/>
                      <a:pt x="217" y="46"/>
                      <a:pt x="215" y="47"/>
                    </a:cubicBezTo>
                    <a:cubicBezTo>
                      <a:pt x="214" y="48"/>
                      <a:pt x="212" y="50"/>
                      <a:pt x="212" y="52"/>
                    </a:cubicBezTo>
                    <a:cubicBezTo>
                      <a:pt x="211" y="53"/>
                      <a:pt x="210" y="54"/>
                      <a:pt x="209" y="54"/>
                    </a:cubicBezTo>
                    <a:cubicBezTo>
                      <a:pt x="209" y="54"/>
                      <a:pt x="209" y="54"/>
                      <a:pt x="208" y="54"/>
                    </a:cubicBezTo>
                    <a:cubicBezTo>
                      <a:pt x="199" y="48"/>
                      <a:pt x="199" y="48"/>
                      <a:pt x="199" y="48"/>
                    </a:cubicBezTo>
                    <a:cubicBezTo>
                      <a:pt x="198" y="48"/>
                      <a:pt x="198" y="47"/>
                      <a:pt x="198" y="47"/>
                    </a:cubicBezTo>
                    <a:cubicBezTo>
                      <a:pt x="198" y="47"/>
                      <a:pt x="198" y="47"/>
                      <a:pt x="198" y="47"/>
                    </a:cubicBezTo>
                    <a:cubicBezTo>
                      <a:pt x="197" y="48"/>
                      <a:pt x="197" y="48"/>
                      <a:pt x="197" y="48"/>
                    </a:cubicBezTo>
                    <a:cubicBezTo>
                      <a:pt x="198" y="48"/>
                      <a:pt x="198" y="48"/>
                      <a:pt x="198" y="48"/>
                    </a:cubicBezTo>
                    <a:cubicBezTo>
                      <a:pt x="198" y="47"/>
                      <a:pt x="198" y="47"/>
                      <a:pt x="198" y="47"/>
                    </a:cubicBezTo>
                    <a:cubicBezTo>
                      <a:pt x="197" y="48"/>
                      <a:pt x="197" y="48"/>
                      <a:pt x="197" y="48"/>
                    </a:cubicBezTo>
                    <a:cubicBezTo>
                      <a:pt x="198" y="48"/>
                      <a:pt x="198" y="48"/>
                      <a:pt x="198" y="48"/>
                    </a:cubicBezTo>
                    <a:cubicBezTo>
                      <a:pt x="197" y="48"/>
                      <a:pt x="197" y="48"/>
                      <a:pt x="197" y="48"/>
                    </a:cubicBezTo>
                    <a:cubicBezTo>
                      <a:pt x="198" y="49"/>
                      <a:pt x="198" y="49"/>
                      <a:pt x="198" y="49"/>
                    </a:cubicBezTo>
                    <a:cubicBezTo>
                      <a:pt x="198" y="48"/>
                      <a:pt x="198" y="48"/>
                      <a:pt x="198" y="48"/>
                    </a:cubicBezTo>
                    <a:cubicBezTo>
                      <a:pt x="197" y="48"/>
                      <a:pt x="197" y="48"/>
                      <a:pt x="197" y="48"/>
                    </a:cubicBezTo>
                    <a:cubicBezTo>
                      <a:pt x="198" y="49"/>
                      <a:pt x="198" y="49"/>
                      <a:pt x="198" y="49"/>
                    </a:cubicBezTo>
                    <a:cubicBezTo>
                      <a:pt x="197" y="48"/>
                      <a:pt x="197" y="48"/>
                      <a:pt x="197" y="48"/>
                    </a:cubicBezTo>
                    <a:cubicBezTo>
                      <a:pt x="197" y="49"/>
                      <a:pt x="197" y="49"/>
                      <a:pt x="197" y="49"/>
                    </a:cubicBezTo>
                    <a:cubicBezTo>
                      <a:pt x="198" y="49"/>
                      <a:pt x="198" y="49"/>
                      <a:pt x="198" y="49"/>
                    </a:cubicBezTo>
                    <a:cubicBezTo>
                      <a:pt x="197" y="48"/>
                      <a:pt x="197" y="48"/>
                      <a:pt x="197" y="48"/>
                    </a:cubicBezTo>
                    <a:cubicBezTo>
                      <a:pt x="197" y="49"/>
                      <a:pt x="197" y="49"/>
                      <a:pt x="197" y="49"/>
                    </a:cubicBezTo>
                    <a:cubicBezTo>
                      <a:pt x="197" y="49"/>
                      <a:pt x="197" y="49"/>
                      <a:pt x="197" y="49"/>
                    </a:cubicBezTo>
                    <a:cubicBezTo>
                      <a:pt x="197" y="50"/>
                      <a:pt x="197" y="50"/>
                      <a:pt x="197" y="50"/>
                    </a:cubicBezTo>
                    <a:cubicBezTo>
                      <a:pt x="197" y="49"/>
                      <a:pt x="197" y="49"/>
                      <a:pt x="197" y="49"/>
                    </a:cubicBezTo>
                    <a:cubicBezTo>
                      <a:pt x="197" y="49"/>
                      <a:pt x="197" y="49"/>
                      <a:pt x="197" y="49"/>
                    </a:cubicBezTo>
                    <a:cubicBezTo>
                      <a:pt x="197" y="50"/>
                      <a:pt x="197" y="50"/>
                      <a:pt x="197" y="50"/>
                    </a:cubicBezTo>
                    <a:cubicBezTo>
                      <a:pt x="197" y="50"/>
                      <a:pt x="197" y="50"/>
                      <a:pt x="197" y="50"/>
                    </a:cubicBezTo>
                    <a:cubicBezTo>
                      <a:pt x="198" y="50"/>
                      <a:pt x="198" y="50"/>
                      <a:pt x="198" y="50"/>
                    </a:cubicBezTo>
                    <a:cubicBezTo>
                      <a:pt x="198" y="50"/>
                      <a:pt x="198" y="50"/>
                      <a:pt x="198" y="50"/>
                    </a:cubicBezTo>
                    <a:cubicBezTo>
                      <a:pt x="201" y="50"/>
                      <a:pt x="201" y="50"/>
                      <a:pt x="201" y="50"/>
                    </a:cubicBezTo>
                    <a:cubicBezTo>
                      <a:pt x="201" y="50"/>
                      <a:pt x="201" y="50"/>
                      <a:pt x="201" y="50"/>
                    </a:cubicBezTo>
                    <a:cubicBezTo>
                      <a:pt x="203" y="50"/>
                      <a:pt x="205" y="49"/>
                      <a:pt x="206" y="49"/>
                    </a:cubicBezTo>
                    <a:cubicBezTo>
                      <a:pt x="208" y="48"/>
                      <a:pt x="209" y="47"/>
                      <a:pt x="210" y="46"/>
                    </a:cubicBezTo>
                    <a:cubicBezTo>
                      <a:pt x="210" y="45"/>
                      <a:pt x="211" y="44"/>
                      <a:pt x="211" y="43"/>
                    </a:cubicBezTo>
                    <a:cubicBezTo>
                      <a:pt x="211" y="42"/>
                      <a:pt x="210" y="41"/>
                      <a:pt x="209" y="40"/>
                    </a:cubicBezTo>
                    <a:cubicBezTo>
                      <a:pt x="208" y="39"/>
                      <a:pt x="207" y="38"/>
                      <a:pt x="206" y="38"/>
                    </a:cubicBezTo>
                    <a:cubicBezTo>
                      <a:pt x="197" y="35"/>
                      <a:pt x="197" y="35"/>
                      <a:pt x="197" y="35"/>
                    </a:cubicBezTo>
                    <a:cubicBezTo>
                      <a:pt x="195" y="35"/>
                      <a:pt x="190" y="33"/>
                      <a:pt x="188" y="31"/>
                    </a:cubicBezTo>
                    <a:cubicBezTo>
                      <a:pt x="183" y="28"/>
                      <a:pt x="183" y="28"/>
                      <a:pt x="183" y="28"/>
                    </a:cubicBezTo>
                    <a:cubicBezTo>
                      <a:pt x="181" y="27"/>
                      <a:pt x="180" y="26"/>
                      <a:pt x="178" y="26"/>
                    </a:cubicBezTo>
                    <a:cubicBezTo>
                      <a:pt x="176" y="26"/>
                      <a:pt x="173" y="27"/>
                      <a:pt x="171" y="29"/>
                    </a:cubicBezTo>
                    <a:cubicBezTo>
                      <a:pt x="136" y="64"/>
                      <a:pt x="136" y="64"/>
                      <a:pt x="136" y="64"/>
                    </a:cubicBezTo>
                    <a:cubicBezTo>
                      <a:pt x="133" y="66"/>
                      <a:pt x="131" y="71"/>
                      <a:pt x="130" y="75"/>
                    </a:cubicBezTo>
                    <a:cubicBezTo>
                      <a:pt x="130" y="76"/>
                      <a:pt x="130" y="76"/>
                      <a:pt x="130" y="76"/>
                    </a:cubicBezTo>
                    <a:cubicBezTo>
                      <a:pt x="130" y="76"/>
                      <a:pt x="130" y="77"/>
                      <a:pt x="130" y="78"/>
                    </a:cubicBezTo>
                    <a:cubicBezTo>
                      <a:pt x="130" y="79"/>
                      <a:pt x="130" y="81"/>
                      <a:pt x="131" y="82"/>
                    </a:cubicBezTo>
                    <a:cubicBezTo>
                      <a:pt x="132" y="83"/>
                      <a:pt x="133" y="84"/>
                      <a:pt x="135" y="84"/>
                    </a:cubicBezTo>
                    <a:cubicBezTo>
                      <a:pt x="136" y="84"/>
                      <a:pt x="136" y="84"/>
                      <a:pt x="136" y="84"/>
                    </a:cubicBezTo>
                    <a:cubicBezTo>
                      <a:pt x="136" y="84"/>
                      <a:pt x="136" y="84"/>
                      <a:pt x="136" y="84"/>
                    </a:cubicBezTo>
                    <a:cubicBezTo>
                      <a:pt x="136" y="84"/>
                      <a:pt x="136" y="84"/>
                      <a:pt x="136" y="84"/>
                    </a:cubicBezTo>
                    <a:cubicBezTo>
                      <a:pt x="136" y="84"/>
                      <a:pt x="136" y="84"/>
                      <a:pt x="136" y="84"/>
                    </a:cubicBezTo>
                    <a:cubicBezTo>
                      <a:pt x="137" y="84"/>
                      <a:pt x="138" y="84"/>
                      <a:pt x="138" y="85"/>
                    </a:cubicBezTo>
                    <a:cubicBezTo>
                      <a:pt x="139" y="86"/>
                      <a:pt x="140" y="87"/>
                      <a:pt x="140" y="88"/>
                    </a:cubicBezTo>
                    <a:cubicBezTo>
                      <a:pt x="141" y="91"/>
                      <a:pt x="141" y="91"/>
                      <a:pt x="141" y="91"/>
                    </a:cubicBezTo>
                    <a:cubicBezTo>
                      <a:pt x="142" y="92"/>
                      <a:pt x="143" y="93"/>
                      <a:pt x="143" y="94"/>
                    </a:cubicBezTo>
                    <a:cubicBezTo>
                      <a:pt x="144" y="95"/>
                      <a:pt x="145" y="95"/>
                      <a:pt x="147" y="95"/>
                    </a:cubicBezTo>
                    <a:cubicBezTo>
                      <a:pt x="148" y="95"/>
                      <a:pt x="150" y="94"/>
                      <a:pt x="151" y="93"/>
                    </a:cubicBezTo>
                    <a:cubicBezTo>
                      <a:pt x="156" y="86"/>
                      <a:pt x="156" y="86"/>
                      <a:pt x="156" y="86"/>
                    </a:cubicBezTo>
                    <a:cubicBezTo>
                      <a:pt x="158" y="83"/>
                      <a:pt x="160" y="78"/>
                      <a:pt x="160" y="74"/>
                    </a:cubicBezTo>
                    <a:cubicBezTo>
                      <a:pt x="161" y="71"/>
                      <a:pt x="163" y="66"/>
                      <a:pt x="164" y="64"/>
                    </a:cubicBezTo>
                    <a:cubicBezTo>
                      <a:pt x="167" y="60"/>
                      <a:pt x="167" y="60"/>
                      <a:pt x="167" y="60"/>
                    </a:cubicBezTo>
                    <a:cubicBezTo>
                      <a:pt x="167" y="59"/>
                      <a:pt x="168" y="59"/>
                      <a:pt x="169" y="58"/>
                    </a:cubicBezTo>
                    <a:cubicBezTo>
                      <a:pt x="170" y="58"/>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7"/>
                      <a:pt x="171" y="57"/>
                      <a:pt x="171" y="57"/>
                    </a:cubicBezTo>
                    <a:cubicBezTo>
                      <a:pt x="171" y="58"/>
                      <a:pt x="170" y="59"/>
                      <a:pt x="169" y="60"/>
                    </a:cubicBezTo>
                    <a:cubicBezTo>
                      <a:pt x="168" y="62"/>
                      <a:pt x="167" y="65"/>
                      <a:pt x="167" y="67"/>
                    </a:cubicBezTo>
                    <a:cubicBezTo>
                      <a:pt x="167" y="69"/>
                      <a:pt x="168" y="70"/>
                      <a:pt x="168" y="71"/>
                    </a:cubicBezTo>
                    <a:cubicBezTo>
                      <a:pt x="169" y="74"/>
                      <a:pt x="172" y="75"/>
                      <a:pt x="175" y="75"/>
                    </a:cubicBezTo>
                    <a:cubicBezTo>
                      <a:pt x="176" y="75"/>
                      <a:pt x="177" y="75"/>
                      <a:pt x="178" y="75"/>
                    </a:cubicBezTo>
                    <a:cubicBezTo>
                      <a:pt x="179" y="75"/>
                      <a:pt x="179" y="75"/>
                      <a:pt x="179" y="75"/>
                    </a:cubicBezTo>
                    <a:cubicBezTo>
                      <a:pt x="180" y="74"/>
                      <a:pt x="180" y="74"/>
                      <a:pt x="181"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4"/>
                      <a:pt x="182" y="74"/>
                    </a:cubicBezTo>
                    <a:cubicBezTo>
                      <a:pt x="182" y="74"/>
                      <a:pt x="182" y="75"/>
                      <a:pt x="181" y="76"/>
                    </a:cubicBezTo>
                    <a:cubicBezTo>
                      <a:pt x="181" y="76"/>
                      <a:pt x="180" y="77"/>
                      <a:pt x="179" y="78"/>
                    </a:cubicBezTo>
                    <a:cubicBezTo>
                      <a:pt x="176" y="80"/>
                      <a:pt x="176" y="80"/>
                      <a:pt x="176" y="80"/>
                    </a:cubicBezTo>
                    <a:cubicBezTo>
                      <a:pt x="173" y="82"/>
                      <a:pt x="170" y="85"/>
                      <a:pt x="167" y="88"/>
                    </a:cubicBezTo>
                    <a:cubicBezTo>
                      <a:pt x="152" y="104"/>
                      <a:pt x="152" y="104"/>
                      <a:pt x="152" y="104"/>
                    </a:cubicBezTo>
                    <a:cubicBezTo>
                      <a:pt x="150" y="105"/>
                      <a:pt x="148" y="106"/>
                      <a:pt x="146" y="106"/>
                    </a:cubicBezTo>
                    <a:cubicBezTo>
                      <a:pt x="145" y="106"/>
                      <a:pt x="145" y="106"/>
                      <a:pt x="145" y="106"/>
                    </a:cubicBezTo>
                    <a:cubicBezTo>
                      <a:pt x="144" y="108"/>
                      <a:pt x="144" y="108"/>
                      <a:pt x="144" y="108"/>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4" y="106"/>
                      <a:pt x="143" y="105"/>
                      <a:pt x="142" y="104"/>
                    </a:cubicBezTo>
                    <a:cubicBezTo>
                      <a:pt x="141" y="103"/>
                      <a:pt x="140" y="102"/>
                      <a:pt x="140" y="100"/>
                    </a:cubicBezTo>
                    <a:cubicBezTo>
                      <a:pt x="139" y="96"/>
                      <a:pt x="139" y="96"/>
                      <a:pt x="139" y="96"/>
                    </a:cubicBezTo>
                    <a:cubicBezTo>
                      <a:pt x="139" y="95"/>
                      <a:pt x="138" y="94"/>
                      <a:pt x="138" y="94"/>
                    </a:cubicBezTo>
                    <a:cubicBezTo>
                      <a:pt x="138" y="93"/>
                      <a:pt x="137" y="93"/>
                      <a:pt x="137" y="93"/>
                    </a:cubicBezTo>
                    <a:cubicBezTo>
                      <a:pt x="136" y="92"/>
                      <a:pt x="136" y="92"/>
                      <a:pt x="135" y="92"/>
                    </a:cubicBezTo>
                    <a:cubicBezTo>
                      <a:pt x="134" y="92"/>
                      <a:pt x="133" y="93"/>
                      <a:pt x="132" y="93"/>
                    </a:cubicBezTo>
                    <a:cubicBezTo>
                      <a:pt x="132" y="94"/>
                      <a:pt x="131" y="95"/>
                      <a:pt x="131" y="96"/>
                    </a:cubicBezTo>
                    <a:cubicBezTo>
                      <a:pt x="129" y="101"/>
                      <a:pt x="129" y="101"/>
                      <a:pt x="129" y="101"/>
                    </a:cubicBezTo>
                    <a:cubicBezTo>
                      <a:pt x="128" y="103"/>
                      <a:pt x="127" y="104"/>
                      <a:pt x="126" y="105"/>
                    </a:cubicBezTo>
                    <a:cubicBezTo>
                      <a:pt x="126" y="105"/>
                      <a:pt x="126" y="105"/>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5" y="106"/>
                      <a:pt x="125" y="106"/>
                      <a:pt x="125" y="106"/>
                    </a:cubicBezTo>
                    <a:cubicBezTo>
                      <a:pt x="124" y="106"/>
                      <a:pt x="124" y="106"/>
                      <a:pt x="123" y="106"/>
                    </a:cubicBezTo>
                    <a:cubicBezTo>
                      <a:pt x="121" y="107"/>
                      <a:pt x="119" y="109"/>
                      <a:pt x="117" y="111"/>
                    </a:cubicBezTo>
                    <a:cubicBezTo>
                      <a:pt x="114" y="115"/>
                      <a:pt x="114" y="115"/>
                      <a:pt x="114" y="115"/>
                    </a:cubicBezTo>
                    <a:cubicBezTo>
                      <a:pt x="113" y="117"/>
                      <a:pt x="109" y="121"/>
                      <a:pt x="107" y="122"/>
                    </a:cubicBezTo>
                    <a:cubicBezTo>
                      <a:pt x="89" y="133"/>
                      <a:pt x="89" y="133"/>
                      <a:pt x="89" y="133"/>
                    </a:cubicBezTo>
                    <a:cubicBezTo>
                      <a:pt x="86" y="134"/>
                      <a:pt x="85" y="136"/>
                      <a:pt x="85" y="138"/>
                    </a:cubicBezTo>
                    <a:cubicBezTo>
                      <a:pt x="85" y="140"/>
                      <a:pt x="85" y="141"/>
                      <a:pt x="86" y="142"/>
                    </a:cubicBezTo>
                    <a:cubicBezTo>
                      <a:pt x="87" y="143"/>
                      <a:pt x="87" y="145"/>
                      <a:pt x="87" y="147"/>
                    </a:cubicBezTo>
                    <a:cubicBezTo>
                      <a:pt x="87" y="148"/>
                      <a:pt x="87" y="149"/>
                      <a:pt x="87" y="150"/>
                    </a:cubicBezTo>
                    <a:cubicBezTo>
                      <a:pt x="86" y="152"/>
                      <a:pt x="86" y="152"/>
                      <a:pt x="86" y="152"/>
                    </a:cubicBezTo>
                    <a:cubicBezTo>
                      <a:pt x="86" y="153"/>
                      <a:pt x="85" y="154"/>
                      <a:pt x="84" y="155"/>
                    </a:cubicBezTo>
                    <a:cubicBezTo>
                      <a:pt x="83" y="156"/>
                      <a:pt x="82" y="157"/>
                      <a:pt x="81" y="157"/>
                    </a:cubicBezTo>
                    <a:cubicBezTo>
                      <a:pt x="68" y="160"/>
                      <a:pt x="68" y="160"/>
                      <a:pt x="68" y="160"/>
                    </a:cubicBezTo>
                    <a:cubicBezTo>
                      <a:pt x="66" y="160"/>
                      <a:pt x="65" y="162"/>
                      <a:pt x="63" y="163"/>
                    </a:cubicBezTo>
                    <a:cubicBezTo>
                      <a:pt x="62" y="165"/>
                      <a:pt x="61" y="167"/>
                      <a:pt x="60" y="169"/>
                    </a:cubicBezTo>
                    <a:cubicBezTo>
                      <a:pt x="56" y="188"/>
                      <a:pt x="56" y="188"/>
                      <a:pt x="56" y="188"/>
                    </a:cubicBezTo>
                    <a:cubicBezTo>
                      <a:pt x="56" y="189"/>
                      <a:pt x="56" y="189"/>
                      <a:pt x="56" y="190"/>
                    </a:cubicBezTo>
                    <a:cubicBezTo>
                      <a:pt x="56" y="192"/>
                      <a:pt x="56" y="193"/>
                      <a:pt x="57" y="195"/>
                    </a:cubicBezTo>
                    <a:cubicBezTo>
                      <a:pt x="58" y="196"/>
                      <a:pt x="60" y="197"/>
                      <a:pt x="61" y="197"/>
                    </a:cubicBezTo>
                    <a:cubicBezTo>
                      <a:pt x="62" y="197"/>
                      <a:pt x="62" y="197"/>
                      <a:pt x="62" y="197"/>
                    </a:cubicBezTo>
                    <a:cubicBezTo>
                      <a:pt x="79" y="196"/>
                      <a:pt x="79" y="196"/>
                      <a:pt x="79" y="196"/>
                    </a:cubicBezTo>
                    <a:cubicBezTo>
                      <a:pt x="81" y="195"/>
                      <a:pt x="83" y="195"/>
                      <a:pt x="85" y="194"/>
                    </a:cubicBezTo>
                    <a:cubicBezTo>
                      <a:pt x="87" y="193"/>
                      <a:pt x="88" y="191"/>
                      <a:pt x="90" y="189"/>
                    </a:cubicBezTo>
                    <a:cubicBezTo>
                      <a:pt x="99" y="176"/>
                      <a:pt x="99" y="176"/>
                      <a:pt x="99" y="176"/>
                    </a:cubicBezTo>
                    <a:cubicBezTo>
                      <a:pt x="101" y="173"/>
                      <a:pt x="105" y="170"/>
                      <a:pt x="107" y="169"/>
                    </a:cubicBezTo>
                    <a:cubicBezTo>
                      <a:pt x="120" y="163"/>
                      <a:pt x="120" y="163"/>
                      <a:pt x="120" y="163"/>
                    </a:cubicBezTo>
                    <a:cubicBezTo>
                      <a:pt x="120" y="162"/>
                      <a:pt x="121" y="162"/>
                      <a:pt x="121" y="162"/>
                    </a:cubicBezTo>
                    <a:cubicBezTo>
                      <a:pt x="122" y="162"/>
                      <a:pt x="124" y="163"/>
                      <a:pt x="125" y="165"/>
                    </a:cubicBezTo>
                    <a:cubicBezTo>
                      <a:pt x="134" y="185"/>
                      <a:pt x="134" y="185"/>
                      <a:pt x="134" y="185"/>
                    </a:cubicBezTo>
                    <a:cubicBezTo>
                      <a:pt x="134" y="186"/>
                      <a:pt x="135" y="187"/>
                      <a:pt x="136" y="188"/>
                    </a:cubicBezTo>
                    <a:cubicBezTo>
                      <a:pt x="137" y="188"/>
                      <a:pt x="138" y="189"/>
                      <a:pt x="139" y="189"/>
                    </a:cubicBezTo>
                    <a:cubicBezTo>
                      <a:pt x="141" y="189"/>
                      <a:pt x="143" y="188"/>
                      <a:pt x="144" y="186"/>
                    </a:cubicBezTo>
                    <a:cubicBezTo>
                      <a:pt x="144" y="185"/>
                      <a:pt x="144" y="185"/>
                      <a:pt x="144" y="185"/>
                    </a:cubicBezTo>
                    <a:cubicBezTo>
                      <a:pt x="144" y="185"/>
                      <a:pt x="144" y="185"/>
                      <a:pt x="144" y="185"/>
                    </a:cubicBezTo>
                    <a:cubicBezTo>
                      <a:pt x="144" y="185"/>
                      <a:pt x="144" y="185"/>
                      <a:pt x="144" y="185"/>
                    </a:cubicBezTo>
                    <a:cubicBezTo>
                      <a:pt x="145" y="183"/>
                      <a:pt x="146" y="181"/>
                      <a:pt x="146" y="179"/>
                    </a:cubicBezTo>
                    <a:cubicBezTo>
                      <a:pt x="146" y="176"/>
                      <a:pt x="146" y="174"/>
                      <a:pt x="144" y="172"/>
                    </a:cubicBezTo>
                    <a:cubicBezTo>
                      <a:pt x="140" y="164"/>
                      <a:pt x="140" y="164"/>
                      <a:pt x="140" y="164"/>
                    </a:cubicBezTo>
                    <a:cubicBezTo>
                      <a:pt x="139" y="163"/>
                      <a:pt x="138" y="160"/>
                      <a:pt x="138" y="159"/>
                    </a:cubicBezTo>
                    <a:cubicBezTo>
                      <a:pt x="138" y="158"/>
                      <a:pt x="138" y="157"/>
                      <a:pt x="139" y="157"/>
                    </a:cubicBezTo>
                    <a:cubicBezTo>
                      <a:pt x="139" y="157"/>
                      <a:pt x="139" y="157"/>
                      <a:pt x="139" y="157"/>
                    </a:cubicBezTo>
                    <a:cubicBezTo>
                      <a:pt x="139" y="157"/>
                      <a:pt x="139" y="157"/>
                      <a:pt x="139" y="157"/>
                    </a:cubicBezTo>
                    <a:cubicBezTo>
                      <a:pt x="138" y="156"/>
                      <a:pt x="138" y="156"/>
                      <a:pt x="138" y="156"/>
                    </a:cubicBezTo>
                    <a:cubicBezTo>
                      <a:pt x="138" y="157"/>
                      <a:pt x="138" y="157"/>
                      <a:pt x="138" y="157"/>
                    </a:cubicBezTo>
                    <a:cubicBezTo>
                      <a:pt x="139" y="157"/>
                      <a:pt x="139" y="157"/>
                      <a:pt x="139" y="157"/>
                    </a:cubicBezTo>
                    <a:cubicBezTo>
                      <a:pt x="138" y="156"/>
                      <a:pt x="138" y="156"/>
                      <a:pt x="138" y="156"/>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8" y="157"/>
                      <a:pt x="138" y="157"/>
                      <a:pt x="138" y="157"/>
                    </a:cubicBezTo>
                    <a:cubicBezTo>
                      <a:pt x="139" y="157"/>
                      <a:pt x="139" y="157"/>
                      <a:pt x="139" y="157"/>
                    </a:cubicBezTo>
                    <a:cubicBezTo>
                      <a:pt x="139" y="157"/>
                      <a:pt x="139" y="158"/>
                      <a:pt x="140" y="158"/>
                    </a:cubicBezTo>
                    <a:cubicBezTo>
                      <a:pt x="157" y="187"/>
                      <a:pt x="157" y="187"/>
                      <a:pt x="157" y="187"/>
                    </a:cubicBezTo>
                    <a:cubicBezTo>
                      <a:pt x="159" y="189"/>
                      <a:pt x="160" y="191"/>
                      <a:pt x="163" y="191"/>
                    </a:cubicBezTo>
                    <a:cubicBezTo>
                      <a:pt x="165" y="191"/>
                      <a:pt x="166" y="189"/>
                      <a:pt x="168" y="187"/>
                    </a:cubicBezTo>
                    <a:cubicBezTo>
                      <a:pt x="171" y="182"/>
                      <a:pt x="171" y="182"/>
                      <a:pt x="171" y="182"/>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2" y="181"/>
                      <a:pt x="172" y="181"/>
                      <a:pt x="172"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1" y="181"/>
                      <a:pt x="171" y="181"/>
                    </a:cubicBezTo>
                    <a:cubicBezTo>
                      <a:pt x="171" y="181"/>
                      <a:pt x="172" y="182"/>
                      <a:pt x="172" y="183"/>
                    </a:cubicBezTo>
                    <a:cubicBezTo>
                      <a:pt x="173" y="187"/>
                      <a:pt x="173" y="187"/>
                      <a:pt x="173" y="187"/>
                    </a:cubicBezTo>
                    <a:cubicBezTo>
                      <a:pt x="174" y="189"/>
                      <a:pt x="175" y="191"/>
                      <a:pt x="176" y="193"/>
                    </a:cubicBezTo>
                    <a:cubicBezTo>
                      <a:pt x="178" y="195"/>
                      <a:pt x="179" y="196"/>
                      <a:pt x="181" y="197"/>
                    </a:cubicBezTo>
                    <a:cubicBezTo>
                      <a:pt x="194" y="200"/>
                      <a:pt x="194" y="200"/>
                      <a:pt x="194" y="200"/>
                    </a:cubicBezTo>
                    <a:cubicBezTo>
                      <a:pt x="195" y="200"/>
                      <a:pt x="196" y="201"/>
                      <a:pt x="197" y="202"/>
                    </a:cubicBezTo>
                    <a:cubicBezTo>
                      <a:pt x="197" y="203"/>
                      <a:pt x="198" y="205"/>
                      <a:pt x="198" y="206"/>
                    </a:cubicBezTo>
                    <a:cubicBezTo>
                      <a:pt x="198" y="229"/>
                      <a:pt x="198" y="229"/>
                      <a:pt x="198" y="229"/>
                    </a:cubicBezTo>
                    <a:cubicBezTo>
                      <a:pt x="198" y="230"/>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7" y="231"/>
                      <a:pt x="197" y="231"/>
                      <a:pt x="197" y="231"/>
                    </a:cubicBezTo>
                    <a:cubicBezTo>
                      <a:pt x="195" y="229"/>
                      <a:pt x="195" y="229"/>
                      <a:pt x="195" y="229"/>
                    </a:cubicBezTo>
                    <a:cubicBezTo>
                      <a:pt x="193" y="228"/>
                      <a:pt x="191" y="227"/>
                      <a:pt x="188" y="227"/>
                    </a:cubicBezTo>
                    <a:cubicBezTo>
                      <a:pt x="187" y="227"/>
                      <a:pt x="185" y="228"/>
                      <a:pt x="183" y="229"/>
                    </a:cubicBezTo>
                    <a:cubicBezTo>
                      <a:pt x="182" y="230"/>
                      <a:pt x="182" y="230"/>
                      <a:pt x="182" y="230"/>
                    </a:cubicBezTo>
                    <a:cubicBezTo>
                      <a:pt x="181" y="230"/>
                      <a:pt x="180" y="230"/>
                      <a:pt x="179" y="230"/>
                    </a:cubicBezTo>
                    <a:cubicBezTo>
                      <a:pt x="177" y="230"/>
                      <a:pt x="176" y="230"/>
                      <a:pt x="175" y="229"/>
                    </a:cubicBezTo>
                    <a:cubicBezTo>
                      <a:pt x="168" y="225"/>
                      <a:pt x="168" y="225"/>
                      <a:pt x="168" y="225"/>
                    </a:cubicBezTo>
                    <a:cubicBezTo>
                      <a:pt x="167" y="223"/>
                      <a:pt x="165" y="223"/>
                      <a:pt x="163" y="223"/>
                    </a:cubicBezTo>
                    <a:cubicBezTo>
                      <a:pt x="161" y="223"/>
                      <a:pt x="159" y="224"/>
                      <a:pt x="157" y="225"/>
                    </a:cubicBezTo>
                    <a:cubicBezTo>
                      <a:pt x="154" y="227"/>
                      <a:pt x="154" y="227"/>
                      <a:pt x="154" y="227"/>
                    </a:cubicBezTo>
                    <a:cubicBezTo>
                      <a:pt x="153" y="228"/>
                      <a:pt x="151" y="229"/>
                      <a:pt x="149" y="229"/>
                    </a:cubicBezTo>
                    <a:cubicBezTo>
                      <a:pt x="148" y="229"/>
                      <a:pt x="147" y="229"/>
                      <a:pt x="147" y="228"/>
                    </a:cubicBezTo>
                    <a:cubicBezTo>
                      <a:pt x="129" y="219"/>
                      <a:pt x="129" y="219"/>
                      <a:pt x="129" y="219"/>
                    </a:cubicBezTo>
                    <a:cubicBezTo>
                      <a:pt x="128" y="219"/>
                      <a:pt x="127" y="217"/>
                      <a:pt x="126" y="216"/>
                    </a:cubicBezTo>
                    <a:cubicBezTo>
                      <a:pt x="125" y="215"/>
                      <a:pt x="125" y="213"/>
                      <a:pt x="125" y="212"/>
                    </a:cubicBezTo>
                    <a:cubicBezTo>
                      <a:pt x="124" y="201"/>
                      <a:pt x="124" y="201"/>
                      <a:pt x="124" y="201"/>
                    </a:cubicBezTo>
                    <a:cubicBezTo>
                      <a:pt x="124" y="199"/>
                      <a:pt x="123" y="197"/>
                      <a:pt x="122" y="196"/>
                    </a:cubicBezTo>
                    <a:cubicBezTo>
                      <a:pt x="121" y="195"/>
                      <a:pt x="119" y="194"/>
                      <a:pt x="118" y="194"/>
                    </a:cubicBezTo>
                    <a:cubicBezTo>
                      <a:pt x="117" y="194"/>
                      <a:pt x="117" y="194"/>
                      <a:pt x="116" y="194"/>
                    </a:cubicBezTo>
                    <a:cubicBezTo>
                      <a:pt x="51" y="210"/>
                      <a:pt x="51" y="210"/>
                      <a:pt x="51" y="210"/>
                    </a:cubicBezTo>
                    <a:cubicBezTo>
                      <a:pt x="50" y="211"/>
                      <a:pt x="48" y="212"/>
                      <a:pt x="46" y="213"/>
                    </a:cubicBezTo>
                    <a:cubicBezTo>
                      <a:pt x="45" y="215"/>
                      <a:pt x="43" y="216"/>
                      <a:pt x="42" y="218"/>
                    </a:cubicBezTo>
                    <a:cubicBezTo>
                      <a:pt x="2" y="299"/>
                      <a:pt x="2" y="299"/>
                      <a:pt x="2" y="299"/>
                    </a:cubicBezTo>
                    <a:cubicBezTo>
                      <a:pt x="1" y="301"/>
                      <a:pt x="0" y="305"/>
                      <a:pt x="0" y="308"/>
                    </a:cubicBezTo>
                    <a:cubicBezTo>
                      <a:pt x="0" y="310"/>
                      <a:pt x="0" y="311"/>
                      <a:pt x="0" y="312"/>
                    </a:cubicBezTo>
                    <a:lnTo>
                      <a:pt x="3" y="3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84"/>
              <p:cNvSpPr>
                <a:spLocks/>
              </p:cNvSpPr>
              <p:nvPr/>
            </p:nvSpPr>
            <p:spPr bwMode="auto">
              <a:xfrm>
                <a:off x="-3751262" y="2446334"/>
                <a:ext cx="508000" cy="323850"/>
              </a:xfrm>
              <a:custGeom>
                <a:avLst/>
                <a:gdLst/>
                <a:ahLst/>
                <a:cxnLst>
                  <a:cxn ang="0">
                    <a:pos x="6" y="86"/>
                  </a:cxn>
                  <a:cxn ang="0">
                    <a:pos x="11" y="85"/>
                  </a:cxn>
                  <a:cxn ang="0">
                    <a:pos x="10" y="84"/>
                  </a:cxn>
                  <a:cxn ang="0">
                    <a:pos x="10" y="84"/>
                  </a:cxn>
                  <a:cxn ang="0">
                    <a:pos x="10" y="84"/>
                  </a:cxn>
                  <a:cxn ang="0">
                    <a:pos x="11" y="86"/>
                  </a:cxn>
                  <a:cxn ang="0">
                    <a:pos x="19" y="83"/>
                  </a:cxn>
                  <a:cxn ang="0">
                    <a:pos x="34" y="70"/>
                  </a:cxn>
                  <a:cxn ang="0">
                    <a:pos x="69" y="53"/>
                  </a:cxn>
                  <a:cxn ang="0">
                    <a:pos x="84" y="55"/>
                  </a:cxn>
                  <a:cxn ang="0">
                    <a:pos x="87" y="47"/>
                  </a:cxn>
                  <a:cxn ang="0">
                    <a:pos x="84" y="42"/>
                  </a:cxn>
                  <a:cxn ang="0">
                    <a:pos x="84" y="42"/>
                  </a:cxn>
                  <a:cxn ang="0">
                    <a:pos x="84" y="41"/>
                  </a:cxn>
                  <a:cxn ang="0">
                    <a:pos x="84" y="41"/>
                  </a:cxn>
                  <a:cxn ang="0">
                    <a:pos x="88" y="41"/>
                  </a:cxn>
                  <a:cxn ang="0">
                    <a:pos x="93" y="40"/>
                  </a:cxn>
                  <a:cxn ang="0">
                    <a:pos x="134" y="12"/>
                  </a:cxn>
                  <a:cxn ang="0">
                    <a:pos x="131" y="5"/>
                  </a:cxn>
                  <a:cxn ang="0">
                    <a:pos x="130" y="9"/>
                  </a:cxn>
                  <a:cxn ang="0">
                    <a:pos x="131" y="10"/>
                  </a:cxn>
                  <a:cxn ang="0">
                    <a:pos x="131" y="10"/>
                  </a:cxn>
                  <a:cxn ang="0">
                    <a:pos x="131" y="10"/>
                  </a:cxn>
                  <a:cxn ang="0">
                    <a:pos x="131" y="9"/>
                  </a:cxn>
                  <a:cxn ang="0">
                    <a:pos x="131" y="9"/>
                  </a:cxn>
                  <a:cxn ang="0">
                    <a:pos x="130" y="10"/>
                  </a:cxn>
                  <a:cxn ang="0">
                    <a:pos x="89" y="37"/>
                  </a:cxn>
                  <a:cxn ang="0">
                    <a:pos x="84" y="37"/>
                  </a:cxn>
                  <a:cxn ang="0">
                    <a:pos x="82" y="48"/>
                  </a:cxn>
                  <a:cxn ang="0">
                    <a:pos x="84" y="51"/>
                  </a:cxn>
                  <a:cxn ang="0">
                    <a:pos x="84" y="51"/>
                  </a:cxn>
                  <a:cxn ang="0">
                    <a:pos x="84" y="51"/>
                  </a:cxn>
                  <a:cxn ang="0">
                    <a:pos x="84" y="51"/>
                  </a:cxn>
                  <a:cxn ang="0">
                    <a:pos x="84" y="51"/>
                  </a:cxn>
                  <a:cxn ang="0">
                    <a:pos x="84" y="51"/>
                  </a:cxn>
                  <a:cxn ang="0">
                    <a:pos x="69" y="49"/>
                  </a:cxn>
                  <a:cxn ang="0">
                    <a:pos x="31" y="66"/>
                  </a:cxn>
                  <a:cxn ang="0">
                    <a:pos x="16" y="80"/>
                  </a:cxn>
                  <a:cxn ang="0">
                    <a:pos x="13" y="82"/>
                  </a:cxn>
                  <a:cxn ang="0">
                    <a:pos x="13" y="82"/>
                  </a:cxn>
                  <a:cxn ang="0">
                    <a:pos x="13" y="82"/>
                  </a:cxn>
                  <a:cxn ang="0">
                    <a:pos x="13" y="82"/>
                  </a:cxn>
                  <a:cxn ang="0">
                    <a:pos x="13" y="83"/>
                  </a:cxn>
                  <a:cxn ang="0">
                    <a:pos x="13" y="83"/>
                  </a:cxn>
                  <a:cxn ang="0">
                    <a:pos x="11" y="80"/>
                  </a:cxn>
                  <a:cxn ang="0">
                    <a:pos x="5" y="82"/>
                  </a:cxn>
                </a:cxnLst>
                <a:rect l="0" t="0" r="r" b="b"/>
                <a:pathLst>
                  <a:path w="135" h="86">
                    <a:moveTo>
                      <a:pt x="0" y="83"/>
                    </a:moveTo>
                    <a:cubicBezTo>
                      <a:pt x="0" y="83"/>
                      <a:pt x="1" y="84"/>
                      <a:pt x="2" y="85"/>
                    </a:cubicBezTo>
                    <a:cubicBezTo>
                      <a:pt x="3" y="86"/>
                      <a:pt x="5" y="86"/>
                      <a:pt x="6" y="86"/>
                    </a:cubicBezTo>
                    <a:cubicBezTo>
                      <a:pt x="7" y="86"/>
                      <a:pt x="9" y="86"/>
                      <a:pt x="10" y="85"/>
                    </a:cubicBezTo>
                    <a:cubicBezTo>
                      <a:pt x="11" y="85"/>
                      <a:pt x="11" y="85"/>
                      <a:pt x="11" y="85"/>
                    </a:cubicBezTo>
                    <a:cubicBezTo>
                      <a:pt x="11" y="85"/>
                      <a:pt x="11" y="85"/>
                      <a:pt x="11" y="85"/>
                    </a:cubicBezTo>
                    <a:cubicBezTo>
                      <a:pt x="11" y="85"/>
                      <a:pt x="11" y="85"/>
                      <a:pt x="11" y="85"/>
                    </a:cubicBezTo>
                    <a:cubicBezTo>
                      <a:pt x="11" y="84"/>
                      <a:pt x="11" y="84"/>
                      <a:pt x="11" y="84"/>
                    </a:cubicBezTo>
                    <a:cubicBezTo>
                      <a:pt x="10" y="84"/>
                      <a:pt x="10" y="84"/>
                      <a:pt x="10" y="84"/>
                    </a:cubicBezTo>
                    <a:cubicBezTo>
                      <a:pt x="11" y="85"/>
                      <a:pt x="11" y="85"/>
                      <a:pt x="11" y="85"/>
                    </a:cubicBezTo>
                    <a:cubicBezTo>
                      <a:pt x="11" y="84"/>
                      <a:pt x="11" y="84"/>
                      <a:pt x="11" y="84"/>
                    </a:cubicBezTo>
                    <a:cubicBezTo>
                      <a:pt x="10" y="84"/>
                      <a:pt x="10" y="84"/>
                      <a:pt x="10" y="84"/>
                    </a:cubicBezTo>
                    <a:cubicBezTo>
                      <a:pt x="11" y="84"/>
                      <a:pt x="11" y="84"/>
                      <a:pt x="11" y="84"/>
                    </a:cubicBezTo>
                    <a:cubicBezTo>
                      <a:pt x="10" y="84"/>
                      <a:pt x="10" y="84"/>
                      <a:pt x="10" y="84"/>
                    </a:cubicBezTo>
                    <a:cubicBezTo>
                      <a:pt x="10" y="84"/>
                      <a:pt x="10" y="84"/>
                      <a:pt x="10" y="84"/>
                    </a:cubicBezTo>
                    <a:cubicBezTo>
                      <a:pt x="11" y="84"/>
                      <a:pt x="11" y="84"/>
                      <a:pt x="11" y="84"/>
                    </a:cubicBezTo>
                    <a:cubicBezTo>
                      <a:pt x="10" y="84"/>
                      <a:pt x="10" y="84"/>
                      <a:pt x="10" y="84"/>
                    </a:cubicBezTo>
                    <a:cubicBezTo>
                      <a:pt x="10" y="85"/>
                      <a:pt x="11" y="85"/>
                      <a:pt x="11" y="86"/>
                    </a:cubicBezTo>
                    <a:cubicBezTo>
                      <a:pt x="12" y="86"/>
                      <a:pt x="13" y="86"/>
                      <a:pt x="13" y="86"/>
                    </a:cubicBezTo>
                    <a:cubicBezTo>
                      <a:pt x="14" y="86"/>
                      <a:pt x="15" y="86"/>
                      <a:pt x="16" y="85"/>
                    </a:cubicBezTo>
                    <a:cubicBezTo>
                      <a:pt x="17" y="85"/>
                      <a:pt x="18" y="84"/>
                      <a:pt x="19" y="83"/>
                    </a:cubicBezTo>
                    <a:cubicBezTo>
                      <a:pt x="20" y="82"/>
                      <a:pt x="20" y="82"/>
                      <a:pt x="20" y="82"/>
                    </a:cubicBezTo>
                    <a:cubicBezTo>
                      <a:pt x="22" y="80"/>
                      <a:pt x="26" y="76"/>
                      <a:pt x="28" y="75"/>
                    </a:cubicBezTo>
                    <a:cubicBezTo>
                      <a:pt x="34" y="70"/>
                      <a:pt x="34" y="70"/>
                      <a:pt x="34" y="70"/>
                    </a:cubicBezTo>
                    <a:cubicBezTo>
                      <a:pt x="36" y="68"/>
                      <a:pt x="40" y="65"/>
                      <a:pt x="43" y="64"/>
                    </a:cubicBezTo>
                    <a:cubicBezTo>
                      <a:pt x="62" y="54"/>
                      <a:pt x="62" y="54"/>
                      <a:pt x="62" y="54"/>
                    </a:cubicBezTo>
                    <a:cubicBezTo>
                      <a:pt x="64" y="54"/>
                      <a:pt x="67" y="53"/>
                      <a:pt x="69" y="53"/>
                    </a:cubicBezTo>
                    <a:cubicBezTo>
                      <a:pt x="70" y="53"/>
                      <a:pt x="70" y="53"/>
                      <a:pt x="71" y="53"/>
                    </a:cubicBezTo>
                    <a:cubicBezTo>
                      <a:pt x="83" y="55"/>
                      <a:pt x="83" y="55"/>
                      <a:pt x="83" y="55"/>
                    </a:cubicBezTo>
                    <a:cubicBezTo>
                      <a:pt x="84" y="55"/>
                      <a:pt x="84" y="55"/>
                      <a:pt x="84" y="55"/>
                    </a:cubicBezTo>
                    <a:cubicBezTo>
                      <a:pt x="85" y="55"/>
                      <a:pt x="86" y="55"/>
                      <a:pt x="87" y="54"/>
                    </a:cubicBezTo>
                    <a:cubicBezTo>
                      <a:pt x="88" y="53"/>
                      <a:pt x="88" y="52"/>
                      <a:pt x="88" y="51"/>
                    </a:cubicBezTo>
                    <a:cubicBezTo>
                      <a:pt x="88" y="50"/>
                      <a:pt x="87" y="48"/>
                      <a:pt x="87" y="47"/>
                    </a:cubicBezTo>
                    <a:cubicBezTo>
                      <a:pt x="86" y="46"/>
                      <a:pt x="86" y="46"/>
                      <a:pt x="86" y="46"/>
                    </a:cubicBezTo>
                    <a:cubicBezTo>
                      <a:pt x="85" y="45"/>
                      <a:pt x="84" y="43"/>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1"/>
                      <a:pt x="84" y="41"/>
                      <a:pt x="84" y="41"/>
                    </a:cubicBezTo>
                    <a:cubicBezTo>
                      <a:pt x="84" y="42"/>
                      <a:pt x="84" y="42"/>
                      <a:pt x="84" y="42"/>
                    </a:cubicBezTo>
                    <a:cubicBezTo>
                      <a:pt x="84" y="42"/>
                      <a:pt x="84" y="42"/>
                      <a:pt x="84" y="42"/>
                    </a:cubicBezTo>
                    <a:cubicBezTo>
                      <a:pt x="84" y="41"/>
                      <a:pt x="84" y="41"/>
                      <a:pt x="84" y="41"/>
                    </a:cubicBezTo>
                    <a:cubicBezTo>
                      <a:pt x="84" y="42"/>
                      <a:pt x="84" y="42"/>
                      <a:pt x="84" y="42"/>
                    </a:cubicBezTo>
                    <a:cubicBezTo>
                      <a:pt x="85" y="41"/>
                      <a:pt x="85" y="41"/>
                      <a:pt x="85" y="41"/>
                    </a:cubicBezTo>
                    <a:cubicBezTo>
                      <a:pt x="86" y="41"/>
                      <a:pt x="87" y="41"/>
                      <a:pt x="88" y="41"/>
                    </a:cubicBezTo>
                    <a:cubicBezTo>
                      <a:pt x="88" y="41"/>
                      <a:pt x="88" y="41"/>
                      <a:pt x="88" y="41"/>
                    </a:cubicBezTo>
                    <a:cubicBezTo>
                      <a:pt x="89" y="41"/>
                      <a:pt x="89" y="41"/>
                      <a:pt x="89" y="41"/>
                    </a:cubicBezTo>
                    <a:cubicBezTo>
                      <a:pt x="90" y="41"/>
                      <a:pt x="92" y="41"/>
                      <a:pt x="93" y="40"/>
                    </a:cubicBezTo>
                    <a:cubicBezTo>
                      <a:pt x="95" y="39"/>
                      <a:pt x="96" y="39"/>
                      <a:pt x="98" y="38"/>
                    </a:cubicBezTo>
                    <a:cubicBezTo>
                      <a:pt x="133" y="13"/>
                      <a:pt x="133" y="13"/>
                      <a:pt x="133" y="13"/>
                    </a:cubicBezTo>
                    <a:cubicBezTo>
                      <a:pt x="134" y="12"/>
                      <a:pt x="134" y="12"/>
                      <a:pt x="134" y="12"/>
                    </a:cubicBezTo>
                    <a:cubicBezTo>
                      <a:pt x="135" y="11"/>
                      <a:pt x="135" y="10"/>
                      <a:pt x="135" y="9"/>
                    </a:cubicBezTo>
                    <a:cubicBezTo>
                      <a:pt x="135" y="8"/>
                      <a:pt x="135" y="7"/>
                      <a:pt x="134" y="6"/>
                    </a:cubicBezTo>
                    <a:cubicBezTo>
                      <a:pt x="133" y="6"/>
                      <a:pt x="132" y="5"/>
                      <a:pt x="131" y="5"/>
                    </a:cubicBezTo>
                    <a:cubicBezTo>
                      <a:pt x="105" y="0"/>
                      <a:pt x="105" y="0"/>
                      <a:pt x="105" y="0"/>
                    </a:cubicBezTo>
                    <a:cubicBezTo>
                      <a:pt x="104" y="4"/>
                      <a:pt x="104" y="4"/>
                      <a:pt x="104" y="4"/>
                    </a:cubicBezTo>
                    <a:cubicBezTo>
                      <a:pt x="130" y="9"/>
                      <a:pt x="130" y="9"/>
                      <a:pt x="130" y="9"/>
                    </a:cubicBezTo>
                    <a:cubicBezTo>
                      <a:pt x="131" y="10"/>
                      <a:pt x="131" y="10"/>
                      <a:pt x="131" y="10"/>
                    </a:cubicBezTo>
                    <a:cubicBezTo>
                      <a:pt x="131" y="9"/>
                      <a:pt x="131" y="9"/>
                      <a:pt x="131" y="9"/>
                    </a:cubicBezTo>
                    <a:cubicBezTo>
                      <a:pt x="131" y="10"/>
                      <a:pt x="131" y="10"/>
                      <a:pt x="131" y="10"/>
                    </a:cubicBezTo>
                    <a:cubicBezTo>
                      <a:pt x="131" y="10"/>
                      <a:pt x="131" y="10"/>
                      <a:pt x="131" y="10"/>
                    </a:cubicBezTo>
                    <a:cubicBezTo>
                      <a:pt x="131" y="9"/>
                      <a:pt x="131" y="9"/>
                      <a:pt x="131" y="9"/>
                    </a:cubicBezTo>
                    <a:cubicBezTo>
                      <a:pt x="131" y="10"/>
                      <a:pt x="131" y="10"/>
                      <a:pt x="131" y="10"/>
                    </a:cubicBezTo>
                    <a:cubicBezTo>
                      <a:pt x="132" y="9"/>
                      <a:pt x="132" y="9"/>
                      <a:pt x="132" y="9"/>
                    </a:cubicBezTo>
                    <a:cubicBezTo>
                      <a:pt x="131" y="9"/>
                      <a:pt x="131" y="9"/>
                      <a:pt x="131" y="9"/>
                    </a:cubicBezTo>
                    <a:cubicBezTo>
                      <a:pt x="131" y="10"/>
                      <a:pt x="131" y="10"/>
                      <a:pt x="131" y="10"/>
                    </a:cubicBezTo>
                    <a:cubicBezTo>
                      <a:pt x="132" y="9"/>
                      <a:pt x="132" y="9"/>
                      <a:pt x="132"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1" y="9"/>
                    </a:cubicBezTo>
                    <a:cubicBezTo>
                      <a:pt x="131" y="9"/>
                      <a:pt x="131" y="9"/>
                      <a:pt x="130" y="10"/>
                    </a:cubicBezTo>
                    <a:cubicBezTo>
                      <a:pt x="95" y="34"/>
                      <a:pt x="95" y="34"/>
                      <a:pt x="95" y="34"/>
                    </a:cubicBezTo>
                    <a:cubicBezTo>
                      <a:pt x="94" y="35"/>
                      <a:pt x="93" y="36"/>
                      <a:pt x="92" y="36"/>
                    </a:cubicBezTo>
                    <a:cubicBezTo>
                      <a:pt x="91" y="36"/>
                      <a:pt x="89" y="37"/>
                      <a:pt x="89" y="37"/>
                    </a:cubicBezTo>
                    <a:cubicBezTo>
                      <a:pt x="89" y="37"/>
                      <a:pt x="89" y="37"/>
                      <a:pt x="89" y="37"/>
                    </a:cubicBezTo>
                    <a:cubicBezTo>
                      <a:pt x="88" y="37"/>
                      <a:pt x="88" y="37"/>
                      <a:pt x="88" y="37"/>
                    </a:cubicBezTo>
                    <a:cubicBezTo>
                      <a:pt x="86" y="37"/>
                      <a:pt x="85" y="37"/>
                      <a:pt x="84" y="37"/>
                    </a:cubicBezTo>
                    <a:cubicBezTo>
                      <a:pt x="83" y="37"/>
                      <a:pt x="82" y="38"/>
                      <a:pt x="81" y="39"/>
                    </a:cubicBezTo>
                    <a:cubicBezTo>
                      <a:pt x="80" y="40"/>
                      <a:pt x="80" y="41"/>
                      <a:pt x="80" y="42"/>
                    </a:cubicBezTo>
                    <a:cubicBezTo>
                      <a:pt x="80" y="44"/>
                      <a:pt x="81" y="46"/>
                      <a:pt x="82" y="48"/>
                    </a:cubicBezTo>
                    <a:cubicBezTo>
                      <a:pt x="83" y="50"/>
                      <a:pt x="83" y="50"/>
                      <a:pt x="83" y="50"/>
                    </a:cubicBezTo>
                    <a:cubicBezTo>
                      <a:pt x="84" y="50"/>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84" y="51"/>
                      <a:pt x="84" y="51"/>
                      <a:pt x="84" y="51"/>
                    </a:cubicBezTo>
                    <a:cubicBezTo>
                      <a:pt x="71" y="49"/>
                      <a:pt x="71" y="49"/>
                      <a:pt x="71" y="49"/>
                    </a:cubicBezTo>
                    <a:cubicBezTo>
                      <a:pt x="71" y="49"/>
                      <a:pt x="70" y="49"/>
                      <a:pt x="69" y="49"/>
                    </a:cubicBezTo>
                    <a:cubicBezTo>
                      <a:pt x="66" y="49"/>
                      <a:pt x="63" y="49"/>
                      <a:pt x="60" y="51"/>
                    </a:cubicBezTo>
                    <a:cubicBezTo>
                      <a:pt x="41" y="60"/>
                      <a:pt x="41" y="60"/>
                      <a:pt x="41" y="60"/>
                    </a:cubicBezTo>
                    <a:cubicBezTo>
                      <a:pt x="38" y="62"/>
                      <a:pt x="34" y="64"/>
                      <a:pt x="31" y="66"/>
                    </a:cubicBezTo>
                    <a:cubicBezTo>
                      <a:pt x="25" y="71"/>
                      <a:pt x="25" y="71"/>
                      <a:pt x="25" y="71"/>
                    </a:cubicBezTo>
                    <a:cubicBezTo>
                      <a:pt x="23" y="73"/>
                      <a:pt x="19" y="77"/>
                      <a:pt x="17" y="79"/>
                    </a:cubicBezTo>
                    <a:cubicBezTo>
                      <a:pt x="16" y="80"/>
                      <a:pt x="16" y="80"/>
                      <a:pt x="16" y="80"/>
                    </a:cubicBezTo>
                    <a:cubicBezTo>
                      <a:pt x="15" y="81"/>
                      <a:pt x="14" y="81"/>
                      <a:pt x="14"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2"/>
                      <a:pt x="13" y="82"/>
                      <a:pt x="13" y="82"/>
                    </a:cubicBezTo>
                    <a:cubicBezTo>
                      <a:pt x="13" y="83"/>
                      <a:pt x="13" y="83"/>
                      <a:pt x="13" y="83"/>
                    </a:cubicBezTo>
                    <a:cubicBezTo>
                      <a:pt x="14" y="82"/>
                      <a:pt x="14" y="82"/>
                      <a:pt x="14" y="82"/>
                    </a:cubicBezTo>
                    <a:cubicBezTo>
                      <a:pt x="13" y="82"/>
                      <a:pt x="13" y="82"/>
                      <a:pt x="13" y="82"/>
                    </a:cubicBezTo>
                    <a:cubicBezTo>
                      <a:pt x="13" y="83"/>
                      <a:pt x="13" y="83"/>
                      <a:pt x="13" y="83"/>
                    </a:cubicBezTo>
                    <a:cubicBezTo>
                      <a:pt x="14" y="82"/>
                      <a:pt x="14" y="82"/>
                      <a:pt x="14" y="82"/>
                    </a:cubicBezTo>
                    <a:cubicBezTo>
                      <a:pt x="13" y="83"/>
                      <a:pt x="13" y="83"/>
                      <a:pt x="13" y="83"/>
                    </a:cubicBezTo>
                    <a:cubicBezTo>
                      <a:pt x="14" y="83"/>
                      <a:pt x="14" y="83"/>
                      <a:pt x="14" y="83"/>
                    </a:cubicBezTo>
                    <a:cubicBezTo>
                      <a:pt x="14" y="82"/>
                      <a:pt x="14" y="82"/>
                      <a:pt x="14" y="82"/>
                    </a:cubicBezTo>
                    <a:cubicBezTo>
                      <a:pt x="13" y="83"/>
                      <a:pt x="13" y="83"/>
                      <a:pt x="13" y="83"/>
                    </a:cubicBezTo>
                    <a:cubicBezTo>
                      <a:pt x="14" y="83"/>
                      <a:pt x="14" y="83"/>
                      <a:pt x="14" y="83"/>
                    </a:cubicBezTo>
                    <a:cubicBezTo>
                      <a:pt x="14" y="82"/>
                      <a:pt x="13" y="81"/>
                      <a:pt x="13" y="81"/>
                    </a:cubicBezTo>
                    <a:cubicBezTo>
                      <a:pt x="12" y="80"/>
                      <a:pt x="11" y="80"/>
                      <a:pt x="11" y="80"/>
                    </a:cubicBezTo>
                    <a:cubicBezTo>
                      <a:pt x="9" y="80"/>
                      <a:pt x="8" y="81"/>
                      <a:pt x="7" y="82"/>
                    </a:cubicBezTo>
                    <a:cubicBezTo>
                      <a:pt x="6" y="82"/>
                      <a:pt x="6" y="82"/>
                      <a:pt x="6" y="82"/>
                    </a:cubicBezTo>
                    <a:cubicBezTo>
                      <a:pt x="5" y="82"/>
                      <a:pt x="5" y="82"/>
                      <a:pt x="5" y="82"/>
                    </a:cubicBezTo>
                    <a:cubicBezTo>
                      <a:pt x="4" y="81"/>
                      <a:pt x="3" y="79"/>
                      <a:pt x="3" y="79"/>
                    </a:cubicBezTo>
                    <a:lnTo>
                      <a:pt x="0"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85"/>
              <p:cNvSpPr>
                <a:spLocks/>
              </p:cNvSpPr>
              <p:nvPr/>
            </p:nvSpPr>
            <p:spPr bwMode="auto">
              <a:xfrm>
                <a:off x="-1827212" y="3863971"/>
                <a:ext cx="150813" cy="225425"/>
              </a:xfrm>
              <a:custGeom>
                <a:avLst/>
                <a:gdLst/>
                <a:ahLst/>
                <a:cxnLst>
                  <a:cxn ang="0">
                    <a:pos x="4" y="37"/>
                  </a:cxn>
                  <a:cxn ang="0">
                    <a:pos x="6" y="36"/>
                  </a:cxn>
                  <a:cxn ang="0">
                    <a:pos x="4" y="33"/>
                  </a:cxn>
                  <a:cxn ang="0">
                    <a:pos x="5" y="30"/>
                  </a:cxn>
                  <a:cxn ang="0">
                    <a:pos x="25" y="6"/>
                  </a:cxn>
                  <a:cxn ang="0">
                    <a:pos x="28" y="5"/>
                  </a:cxn>
                  <a:cxn ang="0">
                    <a:pos x="30" y="5"/>
                  </a:cxn>
                  <a:cxn ang="0">
                    <a:pos x="33" y="8"/>
                  </a:cxn>
                  <a:cxn ang="0">
                    <a:pos x="35" y="10"/>
                  </a:cxn>
                  <a:cxn ang="0">
                    <a:pos x="35" y="14"/>
                  </a:cxn>
                  <a:cxn ang="0">
                    <a:pos x="35" y="15"/>
                  </a:cxn>
                  <a:cxn ang="0">
                    <a:pos x="26" y="54"/>
                  </a:cxn>
                  <a:cxn ang="0">
                    <a:pos x="26" y="55"/>
                  </a:cxn>
                  <a:cxn ang="0">
                    <a:pos x="25" y="55"/>
                  </a:cxn>
                  <a:cxn ang="0">
                    <a:pos x="24" y="55"/>
                  </a:cxn>
                  <a:cxn ang="0">
                    <a:pos x="6" y="36"/>
                  </a:cxn>
                  <a:cxn ang="0">
                    <a:pos x="4" y="37"/>
                  </a:cxn>
                  <a:cxn ang="0">
                    <a:pos x="2" y="39"/>
                  </a:cxn>
                  <a:cxn ang="0">
                    <a:pos x="21" y="58"/>
                  </a:cxn>
                  <a:cxn ang="0">
                    <a:pos x="25" y="60"/>
                  </a:cxn>
                  <a:cxn ang="0">
                    <a:pos x="29" y="58"/>
                  </a:cxn>
                  <a:cxn ang="0">
                    <a:pos x="31" y="55"/>
                  </a:cxn>
                  <a:cxn ang="0">
                    <a:pos x="39" y="16"/>
                  </a:cxn>
                  <a:cxn ang="0">
                    <a:pos x="40" y="14"/>
                  </a:cxn>
                  <a:cxn ang="0">
                    <a:pos x="39" y="9"/>
                  </a:cxn>
                  <a:cxn ang="0">
                    <a:pos x="36" y="4"/>
                  </a:cxn>
                  <a:cxn ang="0">
                    <a:pos x="33" y="2"/>
                  </a:cxn>
                  <a:cxn ang="0">
                    <a:pos x="28" y="0"/>
                  </a:cxn>
                  <a:cxn ang="0">
                    <a:pos x="22" y="3"/>
                  </a:cxn>
                  <a:cxn ang="0">
                    <a:pos x="2" y="27"/>
                  </a:cxn>
                  <a:cxn ang="0">
                    <a:pos x="0" y="33"/>
                  </a:cxn>
                  <a:cxn ang="0">
                    <a:pos x="2" y="39"/>
                  </a:cxn>
                  <a:cxn ang="0">
                    <a:pos x="4" y="37"/>
                  </a:cxn>
                </a:cxnLst>
                <a:rect l="0" t="0" r="r" b="b"/>
                <a:pathLst>
                  <a:path w="40" h="60">
                    <a:moveTo>
                      <a:pt x="4" y="37"/>
                    </a:moveTo>
                    <a:cubicBezTo>
                      <a:pt x="6" y="36"/>
                      <a:pt x="6" y="36"/>
                      <a:pt x="6" y="36"/>
                    </a:cubicBezTo>
                    <a:cubicBezTo>
                      <a:pt x="5" y="35"/>
                      <a:pt x="4" y="34"/>
                      <a:pt x="4" y="33"/>
                    </a:cubicBezTo>
                    <a:cubicBezTo>
                      <a:pt x="4" y="32"/>
                      <a:pt x="5" y="31"/>
                      <a:pt x="5" y="30"/>
                    </a:cubicBezTo>
                    <a:cubicBezTo>
                      <a:pt x="25" y="6"/>
                      <a:pt x="25" y="6"/>
                      <a:pt x="25" y="6"/>
                    </a:cubicBezTo>
                    <a:cubicBezTo>
                      <a:pt x="26" y="5"/>
                      <a:pt x="27" y="5"/>
                      <a:pt x="28" y="5"/>
                    </a:cubicBezTo>
                    <a:cubicBezTo>
                      <a:pt x="29" y="5"/>
                      <a:pt x="29" y="5"/>
                      <a:pt x="30" y="5"/>
                    </a:cubicBezTo>
                    <a:cubicBezTo>
                      <a:pt x="33" y="8"/>
                      <a:pt x="33" y="8"/>
                      <a:pt x="33" y="8"/>
                    </a:cubicBezTo>
                    <a:cubicBezTo>
                      <a:pt x="34" y="8"/>
                      <a:pt x="34" y="9"/>
                      <a:pt x="35" y="10"/>
                    </a:cubicBezTo>
                    <a:cubicBezTo>
                      <a:pt x="35" y="11"/>
                      <a:pt x="35" y="13"/>
                      <a:pt x="35" y="14"/>
                    </a:cubicBezTo>
                    <a:cubicBezTo>
                      <a:pt x="35" y="15"/>
                      <a:pt x="35" y="15"/>
                      <a:pt x="35" y="15"/>
                    </a:cubicBezTo>
                    <a:cubicBezTo>
                      <a:pt x="26" y="54"/>
                      <a:pt x="26" y="54"/>
                      <a:pt x="26" y="54"/>
                    </a:cubicBezTo>
                    <a:cubicBezTo>
                      <a:pt x="26" y="55"/>
                      <a:pt x="26" y="55"/>
                      <a:pt x="26" y="55"/>
                    </a:cubicBezTo>
                    <a:cubicBezTo>
                      <a:pt x="25" y="55"/>
                      <a:pt x="25" y="55"/>
                      <a:pt x="25" y="55"/>
                    </a:cubicBezTo>
                    <a:cubicBezTo>
                      <a:pt x="25" y="55"/>
                      <a:pt x="25" y="55"/>
                      <a:pt x="24" y="55"/>
                    </a:cubicBezTo>
                    <a:cubicBezTo>
                      <a:pt x="6" y="36"/>
                      <a:pt x="6" y="36"/>
                      <a:pt x="6" y="36"/>
                    </a:cubicBezTo>
                    <a:cubicBezTo>
                      <a:pt x="4" y="37"/>
                      <a:pt x="4" y="37"/>
                      <a:pt x="4" y="37"/>
                    </a:cubicBezTo>
                    <a:cubicBezTo>
                      <a:pt x="2" y="39"/>
                      <a:pt x="2" y="39"/>
                      <a:pt x="2" y="39"/>
                    </a:cubicBezTo>
                    <a:cubicBezTo>
                      <a:pt x="21" y="58"/>
                      <a:pt x="21" y="58"/>
                      <a:pt x="21" y="58"/>
                    </a:cubicBezTo>
                    <a:cubicBezTo>
                      <a:pt x="23" y="59"/>
                      <a:pt x="24" y="60"/>
                      <a:pt x="25" y="60"/>
                    </a:cubicBezTo>
                    <a:cubicBezTo>
                      <a:pt x="27" y="60"/>
                      <a:pt x="28" y="59"/>
                      <a:pt x="29" y="58"/>
                    </a:cubicBezTo>
                    <a:cubicBezTo>
                      <a:pt x="30" y="57"/>
                      <a:pt x="30" y="56"/>
                      <a:pt x="31" y="55"/>
                    </a:cubicBezTo>
                    <a:cubicBezTo>
                      <a:pt x="39" y="16"/>
                      <a:pt x="39" y="16"/>
                      <a:pt x="39" y="16"/>
                    </a:cubicBezTo>
                    <a:cubicBezTo>
                      <a:pt x="40" y="16"/>
                      <a:pt x="40" y="15"/>
                      <a:pt x="40" y="14"/>
                    </a:cubicBezTo>
                    <a:cubicBezTo>
                      <a:pt x="40" y="12"/>
                      <a:pt x="39" y="10"/>
                      <a:pt x="39" y="9"/>
                    </a:cubicBezTo>
                    <a:cubicBezTo>
                      <a:pt x="38" y="7"/>
                      <a:pt x="37" y="5"/>
                      <a:pt x="36" y="4"/>
                    </a:cubicBezTo>
                    <a:cubicBezTo>
                      <a:pt x="33" y="2"/>
                      <a:pt x="33" y="2"/>
                      <a:pt x="33" y="2"/>
                    </a:cubicBezTo>
                    <a:cubicBezTo>
                      <a:pt x="31" y="1"/>
                      <a:pt x="30" y="0"/>
                      <a:pt x="28" y="0"/>
                    </a:cubicBezTo>
                    <a:cubicBezTo>
                      <a:pt x="26" y="0"/>
                      <a:pt x="23" y="1"/>
                      <a:pt x="22" y="3"/>
                    </a:cubicBezTo>
                    <a:cubicBezTo>
                      <a:pt x="2" y="27"/>
                      <a:pt x="2" y="27"/>
                      <a:pt x="2" y="27"/>
                    </a:cubicBezTo>
                    <a:cubicBezTo>
                      <a:pt x="1" y="29"/>
                      <a:pt x="0" y="31"/>
                      <a:pt x="0" y="33"/>
                    </a:cubicBezTo>
                    <a:cubicBezTo>
                      <a:pt x="0" y="35"/>
                      <a:pt x="1" y="37"/>
                      <a:pt x="2" y="39"/>
                    </a:cubicBezTo>
                    <a:lnTo>
                      <a:pt x="4" y="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86"/>
              <p:cNvSpPr>
                <a:spLocks/>
              </p:cNvSpPr>
              <p:nvPr/>
            </p:nvSpPr>
            <p:spPr bwMode="auto">
              <a:xfrm>
                <a:off x="-2038349" y="3898895"/>
                <a:ext cx="180975" cy="250825"/>
              </a:xfrm>
              <a:custGeom>
                <a:avLst/>
                <a:gdLst/>
                <a:ahLst/>
                <a:cxnLst>
                  <a:cxn ang="0">
                    <a:pos x="5" y="4"/>
                  </a:cxn>
                  <a:cxn ang="0">
                    <a:pos x="5" y="3"/>
                  </a:cxn>
                  <a:cxn ang="0">
                    <a:pos x="4" y="3"/>
                  </a:cxn>
                  <a:cxn ang="0">
                    <a:pos x="4" y="3"/>
                  </a:cxn>
                  <a:cxn ang="0">
                    <a:pos x="4" y="3"/>
                  </a:cxn>
                  <a:cxn ang="0">
                    <a:pos x="4" y="4"/>
                  </a:cxn>
                  <a:cxn ang="0">
                    <a:pos x="3" y="3"/>
                  </a:cxn>
                  <a:cxn ang="0">
                    <a:pos x="3" y="3"/>
                  </a:cxn>
                  <a:cxn ang="0">
                    <a:pos x="4" y="4"/>
                  </a:cxn>
                  <a:cxn ang="0">
                    <a:pos x="4" y="4"/>
                  </a:cxn>
                  <a:cxn ang="0">
                    <a:pos x="4" y="4"/>
                  </a:cxn>
                  <a:cxn ang="0">
                    <a:pos x="4" y="3"/>
                  </a:cxn>
                  <a:cxn ang="0">
                    <a:pos x="4" y="4"/>
                  </a:cxn>
                  <a:cxn ang="0">
                    <a:pos x="4" y="4"/>
                  </a:cxn>
                  <a:cxn ang="0">
                    <a:pos x="4" y="4"/>
                  </a:cxn>
                  <a:cxn ang="0">
                    <a:pos x="5" y="5"/>
                  </a:cxn>
                  <a:cxn ang="0">
                    <a:pos x="13" y="10"/>
                  </a:cxn>
                  <a:cxn ang="0">
                    <a:pos x="44" y="61"/>
                  </a:cxn>
                  <a:cxn ang="0">
                    <a:pos x="44" y="63"/>
                  </a:cxn>
                  <a:cxn ang="0">
                    <a:pos x="45" y="64"/>
                  </a:cxn>
                  <a:cxn ang="0">
                    <a:pos x="44" y="63"/>
                  </a:cxn>
                  <a:cxn ang="0">
                    <a:pos x="45" y="63"/>
                  </a:cxn>
                  <a:cxn ang="0">
                    <a:pos x="45" y="63"/>
                  </a:cxn>
                  <a:cxn ang="0">
                    <a:pos x="45" y="64"/>
                  </a:cxn>
                  <a:cxn ang="0">
                    <a:pos x="45" y="63"/>
                  </a:cxn>
                  <a:cxn ang="0">
                    <a:pos x="45" y="63"/>
                  </a:cxn>
                  <a:cxn ang="0">
                    <a:pos x="45" y="63"/>
                  </a:cxn>
                  <a:cxn ang="0">
                    <a:pos x="44" y="62"/>
                  </a:cxn>
                  <a:cxn ang="0">
                    <a:pos x="3" y="6"/>
                  </a:cxn>
                  <a:cxn ang="0">
                    <a:pos x="41" y="64"/>
                  </a:cxn>
                  <a:cxn ang="0">
                    <a:pos x="45" y="67"/>
                  </a:cxn>
                  <a:cxn ang="0">
                    <a:pos x="48" y="64"/>
                  </a:cxn>
                  <a:cxn ang="0">
                    <a:pos x="48" y="61"/>
                  </a:cxn>
                  <a:cxn ang="0">
                    <a:pos x="16" y="8"/>
                  </a:cxn>
                  <a:cxn ang="0">
                    <a:pos x="7" y="0"/>
                  </a:cxn>
                  <a:cxn ang="0">
                    <a:pos x="4" y="0"/>
                  </a:cxn>
                  <a:cxn ang="0">
                    <a:pos x="0" y="3"/>
                  </a:cxn>
                  <a:cxn ang="0">
                    <a:pos x="3" y="6"/>
                  </a:cxn>
                </a:cxnLst>
                <a:rect l="0" t="0" r="r" b="b"/>
                <a:pathLst>
                  <a:path w="48" h="67">
                    <a:moveTo>
                      <a:pt x="3" y="6"/>
                    </a:moveTo>
                    <a:cubicBezTo>
                      <a:pt x="5" y="4"/>
                      <a:pt x="5" y="4"/>
                      <a:pt x="5" y="4"/>
                    </a:cubicBezTo>
                    <a:cubicBezTo>
                      <a:pt x="5" y="4"/>
                      <a:pt x="5" y="4"/>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4" y="4"/>
                      <a:pt x="4" y="4"/>
                      <a:pt x="4" y="4"/>
                    </a:cubicBezTo>
                    <a:cubicBezTo>
                      <a:pt x="4" y="3"/>
                      <a:pt x="4" y="3"/>
                      <a:pt x="4" y="3"/>
                    </a:cubicBezTo>
                    <a:cubicBezTo>
                      <a:pt x="3" y="3"/>
                      <a:pt x="3" y="3"/>
                      <a:pt x="3" y="3"/>
                    </a:cubicBezTo>
                    <a:cubicBezTo>
                      <a:pt x="4" y="4"/>
                      <a:pt x="4" y="4"/>
                      <a:pt x="4" y="4"/>
                    </a:cubicBezTo>
                    <a:cubicBezTo>
                      <a:pt x="3" y="3"/>
                      <a:pt x="3" y="3"/>
                      <a:pt x="3" y="3"/>
                    </a:cubicBezTo>
                    <a:cubicBezTo>
                      <a:pt x="4" y="4"/>
                      <a:pt x="4" y="4"/>
                      <a:pt x="4" y="4"/>
                    </a:cubicBezTo>
                    <a:cubicBezTo>
                      <a:pt x="4" y="4"/>
                      <a:pt x="4" y="4"/>
                      <a:pt x="4" y="4"/>
                    </a:cubicBezTo>
                    <a:cubicBezTo>
                      <a:pt x="3" y="3"/>
                      <a:pt x="3" y="3"/>
                      <a:pt x="3" y="3"/>
                    </a:cubicBezTo>
                    <a:cubicBezTo>
                      <a:pt x="4" y="4"/>
                      <a:pt x="4"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5"/>
                      <a:pt x="5" y="5"/>
                      <a:pt x="5" y="5"/>
                    </a:cubicBezTo>
                    <a:cubicBezTo>
                      <a:pt x="6" y="5"/>
                      <a:pt x="8" y="6"/>
                      <a:pt x="9" y="7"/>
                    </a:cubicBezTo>
                    <a:cubicBezTo>
                      <a:pt x="10" y="8"/>
                      <a:pt x="12" y="9"/>
                      <a:pt x="13" y="10"/>
                    </a:cubicBezTo>
                    <a:cubicBezTo>
                      <a:pt x="41" y="50"/>
                      <a:pt x="41" y="50"/>
                      <a:pt x="41" y="50"/>
                    </a:cubicBezTo>
                    <a:cubicBezTo>
                      <a:pt x="42" y="52"/>
                      <a:pt x="44" y="57"/>
                      <a:pt x="44" y="61"/>
                    </a:cubicBezTo>
                    <a:cubicBezTo>
                      <a:pt x="44" y="61"/>
                      <a:pt x="44" y="61"/>
                      <a:pt x="44" y="61"/>
                    </a:cubicBezTo>
                    <a:cubicBezTo>
                      <a:pt x="44" y="62"/>
                      <a:pt x="44" y="63"/>
                      <a:pt x="44" y="63"/>
                    </a:cubicBezTo>
                    <a:cubicBezTo>
                      <a:pt x="44" y="63"/>
                      <a:pt x="44" y="63"/>
                      <a:pt x="44" y="63"/>
                    </a:cubicBezTo>
                    <a:cubicBezTo>
                      <a:pt x="45" y="64"/>
                      <a:pt x="45" y="64"/>
                      <a:pt x="45" y="64"/>
                    </a:cubicBezTo>
                    <a:cubicBezTo>
                      <a:pt x="45" y="63"/>
                      <a:pt x="45" y="63"/>
                      <a:pt x="45" y="63"/>
                    </a:cubicBezTo>
                    <a:cubicBezTo>
                      <a:pt x="44" y="63"/>
                      <a:pt x="44" y="63"/>
                      <a:pt x="44" y="63"/>
                    </a:cubicBezTo>
                    <a:cubicBezTo>
                      <a:pt x="45" y="64"/>
                      <a:pt x="45" y="64"/>
                      <a:pt x="45" y="64"/>
                    </a:cubicBezTo>
                    <a:cubicBezTo>
                      <a:pt x="45" y="63"/>
                      <a:pt x="45" y="63"/>
                      <a:pt x="45" y="63"/>
                    </a:cubicBezTo>
                    <a:cubicBezTo>
                      <a:pt x="45" y="64"/>
                      <a:pt x="45" y="64"/>
                      <a:pt x="45" y="64"/>
                    </a:cubicBezTo>
                    <a:cubicBezTo>
                      <a:pt x="45" y="63"/>
                      <a:pt x="45" y="63"/>
                      <a:pt x="45" y="63"/>
                    </a:cubicBezTo>
                    <a:cubicBezTo>
                      <a:pt x="45" y="63"/>
                      <a:pt x="45" y="63"/>
                      <a:pt x="45" y="63"/>
                    </a:cubicBezTo>
                    <a:cubicBezTo>
                      <a:pt x="45" y="64"/>
                      <a:pt x="45" y="64"/>
                      <a:pt x="45" y="64"/>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3"/>
                      <a:pt x="45" y="63"/>
                    </a:cubicBezTo>
                    <a:cubicBezTo>
                      <a:pt x="45" y="63"/>
                      <a:pt x="45" y="62"/>
                      <a:pt x="44" y="62"/>
                    </a:cubicBezTo>
                    <a:cubicBezTo>
                      <a:pt x="5" y="4"/>
                      <a:pt x="5" y="4"/>
                      <a:pt x="5" y="4"/>
                    </a:cubicBezTo>
                    <a:cubicBezTo>
                      <a:pt x="3" y="6"/>
                      <a:pt x="3" y="6"/>
                      <a:pt x="3" y="6"/>
                    </a:cubicBezTo>
                    <a:cubicBezTo>
                      <a:pt x="2" y="7"/>
                      <a:pt x="2" y="7"/>
                      <a:pt x="2" y="7"/>
                    </a:cubicBezTo>
                    <a:cubicBezTo>
                      <a:pt x="41" y="64"/>
                      <a:pt x="41" y="64"/>
                      <a:pt x="41" y="64"/>
                    </a:cubicBezTo>
                    <a:cubicBezTo>
                      <a:pt x="41" y="65"/>
                      <a:pt x="42" y="65"/>
                      <a:pt x="42" y="66"/>
                    </a:cubicBezTo>
                    <a:cubicBezTo>
                      <a:pt x="43" y="66"/>
                      <a:pt x="44" y="67"/>
                      <a:pt x="45" y="67"/>
                    </a:cubicBezTo>
                    <a:cubicBezTo>
                      <a:pt x="45" y="67"/>
                      <a:pt x="46" y="67"/>
                      <a:pt x="47" y="66"/>
                    </a:cubicBezTo>
                    <a:cubicBezTo>
                      <a:pt x="47" y="65"/>
                      <a:pt x="48" y="65"/>
                      <a:pt x="48" y="64"/>
                    </a:cubicBezTo>
                    <a:cubicBezTo>
                      <a:pt x="48" y="63"/>
                      <a:pt x="48" y="62"/>
                      <a:pt x="48" y="61"/>
                    </a:cubicBezTo>
                    <a:cubicBezTo>
                      <a:pt x="48" y="61"/>
                      <a:pt x="48" y="61"/>
                      <a:pt x="48" y="61"/>
                    </a:cubicBezTo>
                    <a:cubicBezTo>
                      <a:pt x="48" y="56"/>
                      <a:pt x="47" y="51"/>
                      <a:pt x="44" y="48"/>
                    </a:cubicBezTo>
                    <a:cubicBezTo>
                      <a:pt x="16" y="8"/>
                      <a:pt x="16" y="8"/>
                      <a:pt x="16" y="8"/>
                    </a:cubicBezTo>
                    <a:cubicBezTo>
                      <a:pt x="15" y="6"/>
                      <a:pt x="13" y="5"/>
                      <a:pt x="12" y="3"/>
                    </a:cubicBezTo>
                    <a:cubicBezTo>
                      <a:pt x="10" y="2"/>
                      <a:pt x="8" y="1"/>
                      <a:pt x="7" y="0"/>
                    </a:cubicBezTo>
                    <a:cubicBezTo>
                      <a:pt x="6" y="0"/>
                      <a:pt x="6" y="0"/>
                      <a:pt x="6" y="0"/>
                    </a:cubicBezTo>
                    <a:cubicBezTo>
                      <a:pt x="5" y="0"/>
                      <a:pt x="4" y="0"/>
                      <a:pt x="4" y="0"/>
                    </a:cubicBezTo>
                    <a:cubicBezTo>
                      <a:pt x="3" y="0"/>
                      <a:pt x="2" y="0"/>
                      <a:pt x="1" y="1"/>
                    </a:cubicBezTo>
                    <a:cubicBezTo>
                      <a:pt x="0" y="1"/>
                      <a:pt x="0" y="2"/>
                      <a:pt x="0" y="3"/>
                    </a:cubicBezTo>
                    <a:cubicBezTo>
                      <a:pt x="0" y="4"/>
                      <a:pt x="1" y="5"/>
                      <a:pt x="2" y="7"/>
                    </a:cubicBezTo>
                    <a:lnTo>
                      <a:pt x="3"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87"/>
              <p:cNvSpPr>
                <a:spLocks/>
              </p:cNvSpPr>
              <p:nvPr/>
            </p:nvSpPr>
            <p:spPr bwMode="auto">
              <a:xfrm>
                <a:off x="-1485900" y="4025896"/>
                <a:ext cx="304799" cy="200025"/>
              </a:xfrm>
              <a:custGeom>
                <a:avLst/>
                <a:gdLst/>
                <a:ahLst/>
                <a:cxnLst>
                  <a:cxn ang="0">
                    <a:pos x="4" y="8"/>
                  </a:cxn>
                  <a:cxn ang="0">
                    <a:pos x="5" y="5"/>
                  </a:cxn>
                  <a:cxn ang="0">
                    <a:pos x="9" y="4"/>
                  </a:cxn>
                  <a:cxn ang="0">
                    <a:pos x="16" y="8"/>
                  </a:cxn>
                  <a:cxn ang="0">
                    <a:pos x="27" y="9"/>
                  </a:cxn>
                  <a:cxn ang="0">
                    <a:pos x="32" y="7"/>
                  </a:cxn>
                  <a:cxn ang="0">
                    <a:pos x="66" y="27"/>
                  </a:cxn>
                  <a:cxn ang="0">
                    <a:pos x="69" y="33"/>
                  </a:cxn>
                  <a:cxn ang="0">
                    <a:pos x="69" y="33"/>
                  </a:cxn>
                  <a:cxn ang="0">
                    <a:pos x="69" y="34"/>
                  </a:cxn>
                  <a:cxn ang="0">
                    <a:pos x="76" y="50"/>
                  </a:cxn>
                  <a:cxn ang="0">
                    <a:pos x="77" y="51"/>
                  </a:cxn>
                  <a:cxn ang="0">
                    <a:pos x="77" y="51"/>
                  </a:cxn>
                  <a:cxn ang="0">
                    <a:pos x="78" y="51"/>
                  </a:cxn>
                  <a:cxn ang="0">
                    <a:pos x="79" y="51"/>
                  </a:cxn>
                  <a:cxn ang="0">
                    <a:pos x="77" y="51"/>
                  </a:cxn>
                  <a:cxn ang="0">
                    <a:pos x="77" y="49"/>
                  </a:cxn>
                  <a:cxn ang="0">
                    <a:pos x="78" y="49"/>
                  </a:cxn>
                  <a:cxn ang="0">
                    <a:pos x="78" y="51"/>
                  </a:cxn>
                  <a:cxn ang="0">
                    <a:pos x="78" y="49"/>
                  </a:cxn>
                  <a:cxn ang="0">
                    <a:pos x="78" y="49"/>
                  </a:cxn>
                  <a:cxn ang="0">
                    <a:pos x="79" y="49"/>
                  </a:cxn>
                  <a:cxn ang="0">
                    <a:pos x="61" y="39"/>
                  </a:cxn>
                  <a:cxn ang="0">
                    <a:pos x="49" y="39"/>
                  </a:cxn>
                  <a:cxn ang="0">
                    <a:pos x="42" y="43"/>
                  </a:cxn>
                  <a:cxn ang="0">
                    <a:pos x="26" y="23"/>
                  </a:cxn>
                  <a:cxn ang="0">
                    <a:pos x="16" y="16"/>
                  </a:cxn>
                  <a:cxn ang="0">
                    <a:pos x="6" y="15"/>
                  </a:cxn>
                  <a:cxn ang="0">
                    <a:pos x="4" y="8"/>
                  </a:cxn>
                  <a:cxn ang="0">
                    <a:pos x="0" y="9"/>
                  </a:cxn>
                  <a:cxn ang="0">
                    <a:pos x="3" y="18"/>
                  </a:cxn>
                  <a:cxn ang="0">
                    <a:pos x="16" y="21"/>
                  </a:cxn>
                  <a:cxn ang="0">
                    <a:pos x="22" y="25"/>
                  </a:cxn>
                  <a:cxn ang="0">
                    <a:pos x="42" y="47"/>
                  </a:cxn>
                  <a:cxn ang="0">
                    <a:pos x="51" y="43"/>
                  </a:cxn>
                  <a:cxn ang="0">
                    <a:pos x="59" y="43"/>
                  </a:cxn>
                  <a:cxn ang="0">
                    <a:pos x="78" y="53"/>
                  </a:cxn>
                  <a:cxn ang="0">
                    <a:pos x="81" y="51"/>
                  </a:cxn>
                  <a:cxn ang="0">
                    <a:pos x="79" y="47"/>
                  </a:cxn>
                  <a:cxn ang="0">
                    <a:pos x="73" y="34"/>
                  </a:cxn>
                  <a:cxn ang="0">
                    <a:pos x="73" y="34"/>
                  </a:cxn>
                  <a:cxn ang="0">
                    <a:pos x="73" y="33"/>
                  </a:cxn>
                  <a:cxn ang="0">
                    <a:pos x="68" y="23"/>
                  </a:cxn>
                  <a:cxn ang="0">
                    <a:pos x="32" y="3"/>
                  </a:cxn>
                  <a:cxn ang="0">
                    <a:pos x="24" y="6"/>
                  </a:cxn>
                  <a:cxn ang="0">
                    <a:pos x="19" y="5"/>
                  </a:cxn>
                  <a:cxn ang="0">
                    <a:pos x="9" y="0"/>
                  </a:cxn>
                  <a:cxn ang="0">
                    <a:pos x="1" y="2"/>
                  </a:cxn>
                  <a:cxn ang="0">
                    <a:pos x="0" y="9"/>
                  </a:cxn>
                </a:cxnLst>
                <a:rect l="0" t="0" r="r" b="b"/>
                <a:pathLst>
                  <a:path w="81" h="53">
                    <a:moveTo>
                      <a:pt x="2" y="9"/>
                    </a:moveTo>
                    <a:cubicBezTo>
                      <a:pt x="4" y="8"/>
                      <a:pt x="4" y="8"/>
                      <a:pt x="4" y="8"/>
                    </a:cubicBezTo>
                    <a:cubicBezTo>
                      <a:pt x="4" y="8"/>
                      <a:pt x="4" y="8"/>
                      <a:pt x="4" y="8"/>
                    </a:cubicBezTo>
                    <a:cubicBezTo>
                      <a:pt x="4" y="7"/>
                      <a:pt x="4" y="6"/>
                      <a:pt x="5" y="5"/>
                    </a:cubicBezTo>
                    <a:cubicBezTo>
                      <a:pt x="5" y="4"/>
                      <a:pt x="6" y="4"/>
                      <a:pt x="6" y="4"/>
                    </a:cubicBezTo>
                    <a:cubicBezTo>
                      <a:pt x="9" y="4"/>
                      <a:pt x="9" y="4"/>
                      <a:pt x="9" y="4"/>
                    </a:cubicBezTo>
                    <a:cubicBezTo>
                      <a:pt x="10" y="4"/>
                      <a:pt x="12" y="5"/>
                      <a:pt x="13" y="5"/>
                    </a:cubicBezTo>
                    <a:cubicBezTo>
                      <a:pt x="14" y="6"/>
                      <a:pt x="15" y="7"/>
                      <a:pt x="16" y="8"/>
                    </a:cubicBezTo>
                    <a:cubicBezTo>
                      <a:pt x="18" y="9"/>
                      <a:pt x="20" y="10"/>
                      <a:pt x="22" y="10"/>
                    </a:cubicBezTo>
                    <a:cubicBezTo>
                      <a:pt x="24" y="10"/>
                      <a:pt x="25" y="10"/>
                      <a:pt x="27" y="9"/>
                    </a:cubicBezTo>
                    <a:cubicBezTo>
                      <a:pt x="28" y="8"/>
                      <a:pt x="28" y="8"/>
                      <a:pt x="28" y="8"/>
                    </a:cubicBezTo>
                    <a:cubicBezTo>
                      <a:pt x="29" y="7"/>
                      <a:pt x="31" y="7"/>
                      <a:pt x="32" y="7"/>
                    </a:cubicBezTo>
                    <a:cubicBezTo>
                      <a:pt x="33" y="7"/>
                      <a:pt x="34" y="7"/>
                      <a:pt x="35" y="8"/>
                    </a:cubicBezTo>
                    <a:cubicBezTo>
                      <a:pt x="66" y="27"/>
                      <a:pt x="66" y="27"/>
                      <a:pt x="66" y="27"/>
                    </a:cubicBezTo>
                    <a:cubicBezTo>
                      <a:pt x="66" y="28"/>
                      <a:pt x="67" y="28"/>
                      <a:pt x="68" y="30"/>
                    </a:cubicBezTo>
                    <a:cubicBezTo>
                      <a:pt x="69" y="31"/>
                      <a:pt x="69" y="32"/>
                      <a:pt x="69" y="33"/>
                    </a:cubicBezTo>
                    <a:cubicBezTo>
                      <a:pt x="69" y="33"/>
                      <a:pt x="69" y="33"/>
                      <a:pt x="69" y="33"/>
                    </a:cubicBezTo>
                    <a:cubicBezTo>
                      <a:pt x="69" y="33"/>
                      <a:pt x="69" y="33"/>
                      <a:pt x="69" y="33"/>
                    </a:cubicBezTo>
                    <a:cubicBezTo>
                      <a:pt x="69" y="33"/>
                      <a:pt x="69" y="33"/>
                      <a:pt x="69" y="33"/>
                    </a:cubicBezTo>
                    <a:cubicBezTo>
                      <a:pt x="69" y="34"/>
                      <a:pt x="69" y="34"/>
                      <a:pt x="69" y="34"/>
                    </a:cubicBezTo>
                    <a:cubicBezTo>
                      <a:pt x="69" y="38"/>
                      <a:pt x="70" y="42"/>
                      <a:pt x="72" y="45"/>
                    </a:cubicBezTo>
                    <a:cubicBezTo>
                      <a:pt x="76" y="50"/>
                      <a:pt x="76" y="50"/>
                      <a:pt x="76" y="50"/>
                    </a:cubicBezTo>
                    <a:cubicBezTo>
                      <a:pt x="76" y="50"/>
                      <a:pt x="77" y="50"/>
                      <a:pt x="77" y="51"/>
                    </a:cubicBezTo>
                    <a:cubicBezTo>
                      <a:pt x="77" y="51"/>
                      <a:pt x="77" y="51"/>
                      <a:pt x="77" y="51"/>
                    </a:cubicBezTo>
                    <a:cubicBezTo>
                      <a:pt x="78" y="51"/>
                      <a:pt x="78" y="51"/>
                      <a:pt x="78" y="51"/>
                    </a:cubicBezTo>
                    <a:cubicBezTo>
                      <a:pt x="77" y="51"/>
                      <a:pt x="77" y="51"/>
                      <a:pt x="77" y="51"/>
                    </a:cubicBezTo>
                    <a:cubicBezTo>
                      <a:pt x="77" y="51"/>
                      <a:pt x="77" y="51"/>
                      <a:pt x="77" y="51"/>
                    </a:cubicBezTo>
                    <a:cubicBezTo>
                      <a:pt x="78" y="51"/>
                      <a:pt x="78" y="51"/>
                      <a:pt x="78" y="51"/>
                    </a:cubicBezTo>
                    <a:cubicBezTo>
                      <a:pt x="77" y="51"/>
                      <a:pt x="77" y="51"/>
                      <a:pt x="77" y="51"/>
                    </a:cubicBezTo>
                    <a:cubicBezTo>
                      <a:pt x="79" y="51"/>
                      <a:pt x="79" y="51"/>
                      <a:pt x="79" y="51"/>
                    </a:cubicBezTo>
                    <a:cubicBezTo>
                      <a:pt x="77" y="49"/>
                      <a:pt x="77" y="49"/>
                      <a:pt x="77" y="49"/>
                    </a:cubicBezTo>
                    <a:cubicBezTo>
                      <a:pt x="77" y="50"/>
                      <a:pt x="77" y="50"/>
                      <a:pt x="77" y="51"/>
                    </a:cubicBezTo>
                    <a:cubicBezTo>
                      <a:pt x="79" y="51"/>
                      <a:pt x="79" y="51"/>
                      <a:pt x="79" y="51"/>
                    </a:cubicBezTo>
                    <a:cubicBezTo>
                      <a:pt x="77" y="49"/>
                      <a:pt x="77" y="49"/>
                      <a:pt x="77" y="49"/>
                    </a:cubicBezTo>
                    <a:cubicBezTo>
                      <a:pt x="78" y="51"/>
                      <a:pt x="78" y="51"/>
                      <a:pt x="78" y="51"/>
                    </a:cubicBezTo>
                    <a:cubicBezTo>
                      <a:pt x="78" y="49"/>
                      <a:pt x="78" y="49"/>
                      <a:pt x="78" y="49"/>
                    </a:cubicBezTo>
                    <a:cubicBezTo>
                      <a:pt x="78" y="49"/>
                      <a:pt x="78" y="49"/>
                      <a:pt x="77" y="49"/>
                    </a:cubicBezTo>
                    <a:cubicBezTo>
                      <a:pt x="78" y="51"/>
                      <a:pt x="78" y="51"/>
                      <a:pt x="78" y="51"/>
                    </a:cubicBezTo>
                    <a:cubicBezTo>
                      <a:pt x="78" y="49"/>
                      <a:pt x="78" y="49"/>
                      <a:pt x="78" y="49"/>
                    </a:cubicBezTo>
                    <a:cubicBezTo>
                      <a:pt x="78" y="49"/>
                      <a:pt x="78" y="49"/>
                      <a:pt x="78" y="49"/>
                    </a:cubicBezTo>
                    <a:cubicBezTo>
                      <a:pt x="79" y="49"/>
                      <a:pt x="79" y="49"/>
                      <a:pt x="79" y="49"/>
                    </a:cubicBezTo>
                    <a:cubicBezTo>
                      <a:pt x="78" y="49"/>
                      <a:pt x="78" y="49"/>
                      <a:pt x="78" y="49"/>
                    </a:cubicBezTo>
                    <a:cubicBezTo>
                      <a:pt x="78" y="49"/>
                      <a:pt x="78" y="49"/>
                      <a:pt x="78" y="49"/>
                    </a:cubicBezTo>
                    <a:cubicBezTo>
                      <a:pt x="79" y="49"/>
                      <a:pt x="79" y="49"/>
                      <a:pt x="79" y="49"/>
                    </a:cubicBezTo>
                    <a:cubicBezTo>
                      <a:pt x="78" y="49"/>
                      <a:pt x="78" y="49"/>
                      <a:pt x="78" y="49"/>
                    </a:cubicBezTo>
                    <a:cubicBezTo>
                      <a:pt x="61" y="39"/>
                      <a:pt x="61" y="39"/>
                      <a:pt x="61" y="39"/>
                    </a:cubicBezTo>
                    <a:cubicBezTo>
                      <a:pt x="59" y="39"/>
                      <a:pt x="57" y="38"/>
                      <a:pt x="55" y="38"/>
                    </a:cubicBezTo>
                    <a:cubicBezTo>
                      <a:pt x="53" y="38"/>
                      <a:pt x="51" y="39"/>
                      <a:pt x="49" y="39"/>
                    </a:cubicBezTo>
                    <a:cubicBezTo>
                      <a:pt x="44" y="43"/>
                      <a:pt x="44" y="43"/>
                      <a:pt x="44" y="43"/>
                    </a:cubicBezTo>
                    <a:cubicBezTo>
                      <a:pt x="43" y="43"/>
                      <a:pt x="43" y="43"/>
                      <a:pt x="42" y="43"/>
                    </a:cubicBezTo>
                    <a:cubicBezTo>
                      <a:pt x="41" y="43"/>
                      <a:pt x="39" y="42"/>
                      <a:pt x="38" y="41"/>
                    </a:cubicBezTo>
                    <a:cubicBezTo>
                      <a:pt x="26" y="23"/>
                      <a:pt x="26" y="23"/>
                      <a:pt x="26" y="23"/>
                    </a:cubicBezTo>
                    <a:cubicBezTo>
                      <a:pt x="25" y="21"/>
                      <a:pt x="23" y="19"/>
                      <a:pt x="21" y="18"/>
                    </a:cubicBezTo>
                    <a:cubicBezTo>
                      <a:pt x="20" y="17"/>
                      <a:pt x="18" y="17"/>
                      <a:pt x="16" y="16"/>
                    </a:cubicBezTo>
                    <a:cubicBezTo>
                      <a:pt x="8" y="16"/>
                      <a:pt x="8" y="16"/>
                      <a:pt x="8" y="16"/>
                    </a:cubicBezTo>
                    <a:cubicBezTo>
                      <a:pt x="7" y="17"/>
                      <a:pt x="6" y="16"/>
                      <a:pt x="6" y="15"/>
                    </a:cubicBezTo>
                    <a:cubicBezTo>
                      <a:pt x="5" y="14"/>
                      <a:pt x="4" y="13"/>
                      <a:pt x="4" y="12"/>
                    </a:cubicBezTo>
                    <a:cubicBezTo>
                      <a:pt x="4" y="8"/>
                      <a:pt x="4" y="8"/>
                      <a:pt x="4" y="8"/>
                    </a:cubicBezTo>
                    <a:cubicBezTo>
                      <a:pt x="2" y="9"/>
                      <a:pt x="2" y="9"/>
                      <a:pt x="2" y="9"/>
                    </a:cubicBezTo>
                    <a:cubicBezTo>
                      <a:pt x="0" y="9"/>
                      <a:pt x="0" y="9"/>
                      <a:pt x="0" y="9"/>
                    </a:cubicBezTo>
                    <a:cubicBezTo>
                      <a:pt x="0" y="12"/>
                      <a:pt x="0" y="12"/>
                      <a:pt x="0" y="12"/>
                    </a:cubicBezTo>
                    <a:cubicBezTo>
                      <a:pt x="0" y="14"/>
                      <a:pt x="1" y="17"/>
                      <a:pt x="3" y="18"/>
                    </a:cubicBezTo>
                    <a:cubicBezTo>
                      <a:pt x="4" y="20"/>
                      <a:pt x="6" y="21"/>
                      <a:pt x="8" y="21"/>
                    </a:cubicBezTo>
                    <a:cubicBezTo>
                      <a:pt x="16" y="21"/>
                      <a:pt x="16" y="21"/>
                      <a:pt x="16" y="21"/>
                    </a:cubicBezTo>
                    <a:cubicBezTo>
                      <a:pt x="17" y="21"/>
                      <a:pt x="18" y="21"/>
                      <a:pt x="19" y="22"/>
                    </a:cubicBezTo>
                    <a:cubicBezTo>
                      <a:pt x="21" y="23"/>
                      <a:pt x="22" y="24"/>
                      <a:pt x="22" y="25"/>
                    </a:cubicBezTo>
                    <a:cubicBezTo>
                      <a:pt x="35" y="43"/>
                      <a:pt x="35" y="43"/>
                      <a:pt x="35" y="43"/>
                    </a:cubicBezTo>
                    <a:cubicBezTo>
                      <a:pt x="36" y="46"/>
                      <a:pt x="39" y="47"/>
                      <a:pt x="42" y="47"/>
                    </a:cubicBezTo>
                    <a:cubicBezTo>
                      <a:pt x="43" y="47"/>
                      <a:pt x="44" y="47"/>
                      <a:pt x="46" y="46"/>
                    </a:cubicBezTo>
                    <a:cubicBezTo>
                      <a:pt x="51" y="43"/>
                      <a:pt x="51" y="43"/>
                      <a:pt x="51" y="43"/>
                    </a:cubicBezTo>
                    <a:cubicBezTo>
                      <a:pt x="52" y="43"/>
                      <a:pt x="54" y="42"/>
                      <a:pt x="55" y="42"/>
                    </a:cubicBezTo>
                    <a:cubicBezTo>
                      <a:pt x="57" y="42"/>
                      <a:pt x="58" y="43"/>
                      <a:pt x="59" y="43"/>
                    </a:cubicBezTo>
                    <a:cubicBezTo>
                      <a:pt x="76" y="52"/>
                      <a:pt x="76" y="52"/>
                      <a:pt x="76" y="52"/>
                    </a:cubicBezTo>
                    <a:cubicBezTo>
                      <a:pt x="77" y="53"/>
                      <a:pt x="77" y="53"/>
                      <a:pt x="78" y="53"/>
                    </a:cubicBezTo>
                    <a:cubicBezTo>
                      <a:pt x="79" y="53"/>
                      <a:pt x="80" y="53"/>
                      <a:pt x="80" y="53"/>
                    </a:cubicBezTo>
                    <a:cubicBezTo>
                      <a:pt x="81" y="52"/>
                      <a:pt x="81" y="51"/>
                      <a:pt x="81" y="51"/>
                    </a:cubicBezTo>
                    <a:cubicBezTo>
                      <a:pt x="81" y="50"/>
                      <a:pt x="81" y="49"/>
                      <a:pt x="81" y="49"/>
                    </a:cubicBezTo>
                    <a:cubicBezTo>
                      <a:pt x="80" y="48"/>
                      <a:pt x="80" y="48"/>
                      <a:pt x="79" y="47"/>
                    </a:cubicBezTo>
                    <a:cubicBezTo>
                      <a:pt x="76" y="42"/>
                      <a:pt x="76" y="42"/>
                      <a:pt x="76" y="42"/>
                    </a:cubicBezTo>
                    <a:cubicBezTo>
                      <a:pt x="74" y="40"/>
                      <a:pt x="73" y="36"/>
                      <a:pt x="73" y="34"/>
                    </a:cubicBezTo>
                    <a:cubicBezTo>
                      <a:pt x="73" y="34"/>
                      <a:pt x="73" y="34"/>
                      <a:pt x="73" y="34"/>
                    </a:cubicBezTo>
                    <a:cubicBezTo>
                      <a:pt x="73" y="34"/>
                      <a:pt x="73" y="34"/>
                      <a:pt x="73" y="34"/>
                    </a:cubicBezTo>
                    <a:cubicBezTo>
                      <a:pt x="73" y="34"/>
                      <a:pt x="73" y="34"/>
                      <a:pt x="73" y="34"/>
                    </a:cubicBezTo>
                    <a:cubicBezTo>
                      <a:pt x="73" y="33"/>
                      <a:pt x="73" y="33"/>
                      <a:pt x="73" y="33"/>
                    </a:cubicBezTo>
                    <a:cubicBezTo>
                      <a:pt x="73" y="31"/>
                      <a:pt x="73" y="29"/>
                      <a:pt x="72" y="28"/>
                    </a:cubicBezTo>
                    <a:cubicBezTo>
                      <a:pt x="71" y="26"/>
                      <a:pt x="70" y="24"/>
                      <a:pt x="68" y="23"/>
                    </a:cubicBezTo>
                    <a:cubicBezTo>
                      <a:pt x="37" y="4"/>
                      <a:pt x="37" y="4"/>
                      <a:pt x="37" y="4"/>
                    </a:cubicBezTo>
                    <a:cubicBezTo>
                      <a:pt x="36" y="3"/>
                      <a:pt x="34" y="3"/>
                      <a:pt x="32" y="3"/>
                    </a:cubicBezTo>
                    <a:cubicBezTo>
                      <a:pt x="30" y="3"/>
                      <a:pt x="28" y="3"/>
                      <a:pt x="26" y="4"/>
                    </a:cubicBezTo>
                    <a:cubicBezTo>
                      <a:pt x="24" y="6"/>
                      <a:pt x="24" y="6"/>
                      <a:pt x="24" y="6"/>
                    </a:cubicBezTo>
                    <a:cubicBezTo>
                      <a:pt x="24" y="6"/>
                      <a:pt x="23" y="6"/>
                      <a:pt x="22" y="6"/>
                    </a:cubicBezTo>
                    <a:cubicBezTo>
                      <a:pt x="21" y="6"/>
                      <a:pt x="20" y="6"/>
                      <a:pt x="19" y="5"/>
                    </a:cubicBezTo>
                    <a:cubicBezTo>
                      <a:pt x="18" y="3"/>
                      <a:pt x="17" y="2"/>
                      <a:pt x="15" y="1"/>
                    </a:cubicBezTo>
                    <a:cubicBezTo>
                      <a:pt x="13" y="0"/>
                      <a:pt x="11" y="0"/>
                      <a:pt x="9" y="0"/>
                    </a:cubicBezTo>
                    <a:cubicBezTo>
                      <a:pt x="6" y="0"/>
                      <a:pt x="6" y="0"/>
                      <a:pt x="6" y="0"/>
                    </a:cubicBezTo>
                    <a:cubicBezTo>
                      <a:pt x="4" y="0"/>
                      <a:pt x="2" y="1"/>
                      <a:pt x="1" y="2"/>
                    </a:cubicBezTo>
                    <a:cubicBezTo>
                      <a:pt x="0" y="4"/>
                      <a:pt x="0" y="6"/>
                      <a:pt x="0" y="8"/>
                    </a:cubicBezTo>
                    <a:cubicBezTo>
                      <a:pt x="0" y="9"/>
                      <a:pt x="0" y="9"/>
                      <a:pt x="0" y="9"/>
                    </a:cubicBezTo>
                    <a:lnTo>
                      <a:pt x="2"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88"/>
              <p:cNvSpPr>
                <a:spLocks/>
              </p:cNvSpPr>
              <p:nvPr/>
            </p:nvSpPr>
            <p:spPr bwMode="auto">
              <a:xfrm>
                <a:off x="-1711326" y="4251321"/>
                <a:ext cx="574674" cy="568324"/>
              </a:xfrm>
              <a:custGeom>
                <a:avLst/>
                <a:gdLst/>
                <a:ahLst/>
                <a:cxnLst>
                  <a:cxn ang="0">
                    <a:pos x="5" y="60"/>
                  </a:cxn>
                  <a:cxn ang="0">
                    <a:pos x="6" y="53"/>
                  </a:cxn>
                  <a:cxn ang="0">
                    <a:pos x="45" y="21"/>
                  </a:cxn>
                  <a:cxn ang="0">
                    <a:pos x="50" y="20"/>
                  </a:cxn>
                  <a:cxn ang="0">
                    <a:pos x="59" y="12"/>
                  </a:cxn>
                  <a:cxn ang="0">
                    <a:pos x="62" y="5"/>
                  </a:cxn>
                  <a:cxn ang="0">
                    <a:pos x="65" y="4"/>
                  </a:cxn>
                  <a:cxn ang="0">
                    <a:pos x="82" y="8"/>
                  </a:cxn>
                  <a:cxn ang="0">
                    <a:pos x="83" y="14"/>
                  </a:cxn>
                  <a:cxn ang="0">
                    <a:pos x="89" y="25"/>
                  </a:cxn>
                  <a:cxn ang="0">
                    <a:pos x="99" y="32"/>
                  </a:cxn>
                  <a:cxn ang="0">
                    <a:pos x="104" y="25"/>
                  </a:cxn>
                  <a:cxn ang="0">
                    <a:pos x="104" y="4"/>
                  </a:cxn>
                  <a:cxn ang="0">
                    <a:pos x="104" y="4"/>
                  </a:cxn>
                  <a:cxn ang="0">
                    <a:pos x="104" y="4"/>
                  </a:cxn>
                  <a:cxn ang="0">
                    <a:pos x="104" y="4"/>
                  </a:cxn>
                  <a:cxn ang="0">
                    <a:pos x="103" y="4"/>
                  </a:cxn>
                  <a:cxn ang="0">
                    <a:pos x="103" y="3"/>
                  </a:cxn>
                  <a:cxn ang="0">
                    <a:pos x="103" y="3"/>
                  </a:cxn>
                  <a:cxn ang="0">
                    <a:pos x="103" y="4"/>
                  </a:cxn>
                  <a:cxn ang="0">
                    <a:pos x="103" y="4"/>
                  </a:cxn>
                  <a:cxn ang="0">
                    <a:pos x="104" y="5"/>
                  </a:cxn>
                  <a:cxn ang="0">
                    <a:pos x="119" y="26"/>
                  </a:cxn>
                  <a:cxn ang="0">
                    <a:pos x="120" y="37"/>
                  </a:cxn>
                  <a:cxn ang="0">
                    <a:pos x="124" y="50"/>
                  </a:cxn>
                  <a:cxn ang="0">
                    <a:pos x="147" y="83"/>
                  </a:cxn>
                  <a:cxn ang="0">
                    <a:pos x="148" y="108"/>
                  </a:cxn>
                  <a:cxn ang="0">
                    <a:pos x="127" y="145"/>
                  </a:cxn>
                  <a:cxn ang="0">
                    <a:pos x="122" y="147"/>
                  </a:cxn>
                  <a:cxn ang="0">
                    <a:pos x="72" y="111"/>
                  </a:cxn>
                  <a:cxn ang="0">
                    <a:pos x="31" y="125"/>
                  </a:cxn>
                  <a:cxn ang="0">
                    <a:pos x="27" y="122"/>
                  </a:cxn>
                  <a:cxn ang="0">
                    <a:pos x="3" y="61"/>
                  </a:cxn>
                  <a:cxn ang="0">
                    <a:pos x="23" y="124"/>
                  </a:cxn>
                  <a:cxn ang="0">
                    <a:pos x="32" y="129"/>
                  </a:cxn>
                  <a:cxn ang="0">
                    <a:pos x="72" y="115"/>
                  </a:cxn>
                  <a:cxn ang="0">
                    <a:pos x="119" y="150"/>
                  </a:cxn>
                  <a:cxn ang="0">
                    <a:pos x="130" y="148"/>
                  </a:cxn>
                  <a:cxn ang="0">
                    <a:pos x="153" y="108"/>
                  </a:cxn>
                  <a:cxn ang="0">
                    <a:pos x="151" y="82"/>
                  </a:cxn>
                  <a:cxn ang="0">
                    <a:pos x="128" y="47"/>
                  </a:cxn>
                  <a:cxn ang="0">
                    <a:pos x="125" y="37"/>
                  </a:cxn>
                  <a:cxn ang="0">
                    <a:pos x="123" y="25"/>
                  </a:cxn>
                  <a:cxn ang="0">
                    <a:pos x="107" y="2"/>
                  </a:cxn>
                  <a:cxn ang="0">
                    <a:pos x="103" y="0"/>
                  </a:cxn>
                  <a:cxn ang="0">
                    <a:pos x="100" y="3"/>
                  </a:cxn>
                  <a:cxn ang="0">
                    <a:pos x="100" y="25"/>
                  </a:cxn>
                  <a:cxn ang="0">
                    <a:pos x="99" y="27"/>
                  </a:cxn>
                  <a:cxn ang="0">
                    <a:pos x="99" y="28"/>
                  </a:cxn>
                  <a:cxn ang="0">
                    <a:pos x="99" y="27"/>
                  </a:cxn>
                  <a:cxn ang="0">
                    <a:pos x="99" y="27"/>
                  </a:cxn>
                  <a:cxn ang="0">
                    <a:pos x="91" y="22"/>
                  </a:cxn>
                  <a:cxn ang="0">
                    <a:pos x="88" y="14"/>
                  </a:cxn>
                  <a:cxn ang="0">
                    <a:pos x="86" y="5"/>
                  </a:cxn>
                  <a:cxn ang="0">
                    <a:pos x="66" y="0"/>
                  </a:cxn>
                  <a:cxn ang="0">
                    <a:pos x="59" y="2"/>
                  </a:cxn>
                  <a:cxn ang="0">
                    <a:pos x="55" y="11"/>
                  </a:cxn>
                  <a:cxn ang="0">
                    <a:pos x="50" y="16"/>
                  </a:cxn>
                  <a:cxn ang="0">
                    <a:pos x="43" y="17"/>
                  </a:cxn>
                  <a:cxn ang="0">
                    <a:pos x="3" y="49"/>
                  </a:cxn>
                  <a:cxn ang="0">
                    <a:pos x="1" y="61"/>
                  </a:cxn>
                </a:cxnLst>
                <a:rect l="0" t="0" r="r" b="b"/>
                <a:pathLst>
                  <a:path w="153" h="151">
                    <a:moveTo>
                      <a:pt x="3" y="61"/>
                    </a:moveTo>
                    <a:cubicBezTo>
                      <a:pt x="5" y="60"/>
                      <a:pt x="5" y="60"/>
                      <a:pt x="5" y="60"/>
                    </a:cubicBezTo>
                    <a:cubicBezTo>
                      <a:pt x="4" y="59"/>
                      <a:pt x="4" y="58"/>
                      <a:pt x="4" y="58"/>
                    </a:cubicBezTo>
                    <a:cubicBezTo>
                      <a:pt x="4" y="55"/>
                      <a:pt x="5" y="53"/>
                      <a:pt x="6" y="53"/>
                    </a:cubicBezTo>
                    <a:cubicBezTo>
                      <a:pt x="41" y="23"/>
                      <a:pt x="41" y="23"/>
                      <a:pt x="41" y="23"/>
                    </a:cubicBezTo>
                    <a:cubicBezTo>
                      <a:pt x="42" y="22"/>
                      <a:pt x="43" y="22"/>
                      <a:pt x="45" y="21"/>
                    </a:cubicBezTo>
                    <a:cubicBezTo>
                      <a:pt x="46" y="20"/>
                      <a:pt x="48" y="20"/>
                      <a:pt x="49" y="20"/>
                    </a:cubicBezTo>
                    <a:cubicBezTo>
                      <a:pt x="50" y="20"/>
                      <a:pt x="50" y="20"/>
                      <a:pt x="50" y="20"/>
                    </a:cubicBezTo>
                    <a:cubicBezTo>
                      <a:pt x="52" y="20"/>
                      <a:pt x="54" y="19"/>
                      <a:pt x="55" y="18"/>
                    </a:cubicBezTo>
                    <a:cubicBezTo>
                      <a:pt x="57" y="16"/>
                      <a:pt x="58" y="14"/>
                      <a:pt x="59" y="12"/>
                    </a:cubicBezTo>
                    <a:cubicBezTo>
                      <a:pt x="60" y="8"/>
                      <a:pt x="60" y="8"/>
                      <a:pt x="60" y="8"/>
                    </a:cubicBezTo>
                    <a:cubicBezTo>
                      <a:pt x="61" y="7"/>
                      <a:pt x="61" y="6"/>
                      <a:pt x="62" y="5"/>
                    </a:cubicBezTo>
                    <a:cubicBezTo>
                      <a:pt x="63" y="4"/>
                      <a:pt x="64" y="4"/>
                      <a:pt x="65" y="4"/>
                    </a:cubicBezTo>
                    <a:cubicBezTo>
                      <a:pt x="65" y="4"/>
                      <a:pt x="65" y="4"/>
                      <a:pt x="65" y="4"/>
                    </a:cubicBezTo>
                    <a:cubicBezTo>
                      <a:pt x="80" y="6"/>
                      <a:pt x="80" y="6"/>
                      <a:pt x="80" y="6"/>
                    </a:cubicBezTo>
                    <a:cubicBezTo>
                      <a:pt x="81" y="6"/>
                      <a:pt x="81" y="7"/>
                      <a:pt x="82" y="8"/>
                    </a:cubicBezTo>
                    <a:cubicBezTo>
                      <a:pt x="83" y="9"/>
                      <a:pt x="83" y="10"/>
                      <a:pt x="83" y="12"/>
                    </a:cubicBezTo>
                    <a:cubicBezTo>
                      <a:pt x="83" y="14"/>
                      <a:pt x="83" y="14"/>
                      <a:pt x="83" y="14"/>
                    </a:cubicBezTo>
                    <a:cubicBezTo>
                      <a:pt x="83" y="16"/>
                      <a:pt x="84" y="18"/>
                      <a:pt x="85" y="20"/>
                    </a:cubicBezTo>
                    <a:cubicBezTo>
                      <a:pt x="86" y="22"/>
                      <a:pt x="87" y="24"/>
                      <a:pt x="89" y="25"/>
                    </a:cubicBezTo>
                    <a:cubicBezTo>
                      <a:pt x="96" y="31"/>
                      <a:pt x="96" y="31"/>
                      <a:pt x="96" y="31"/>
                    </a:cubicBezTo>
                    <a:cubicBezTo>
                      <a:pt x="97" y="31"/>
                      <a:pt x="98" y="32"/>
                      <a:pt x="99" y="32"/>
                    </a:cubicBezTo>
                    <a:cubicBezTo>
                      <a:pt x="101" y="32"/>
                      <a:pt x="102" y="31"/>
                      <a:pt x="103" y="30"/>
                    </a:cubicBezTo>
                    <a:cubicBezTo>
                      <a:pt x="104" y="28"/>
                      <a:pt x="104" y="27"/>
                      <a:pt x="104" y="25"/>
                    </a:cubicBezTo>
                    <a:cubicBezTo>
                      <a:pt x="104" y="6"/>
                      <a:pt x="104" y="6"/>
                      <a:pt x="104" y="6"/>
                    </a:cubicBezTo>
                    <a:cubicBezTo>
                      <a:pt x="104" y="5"/>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4" y="4"/>
                      <a:pt x="104" y="4"/>
                      <a:pt x="104" y="4"/>
                    </a:cubicBezTo>
                    <a:cubicBezTo>
                      <a:pt x="103" y="3"/>
                      <a:pt x="103" y="3"/>
                      <a:pt x="103" y="3"/>
                    </a:cubicBezTo>
                    <a:cubicBezTo>
                      <a:pt x="103" y="4"/>
                      <a:pt x="103" y="4"/>
                      <a:pt x="103" y="4"/>
                    </a:cubicBezTo>
                    <a:cubicBezTo>
                      <a:pt x="104" y="4"/>
                      <a:pt x="104" y="4"/>
                      <a:pt x="104" y="4"/>
                    </a:cubicBezTo>
                    <a:cubicBezTo>
                      <a:pt x="103" y="3"/>
                      <a:pt x="103" y="3"/>
                      <a:pt x="103" y="3"/>
                    </a:cubicBezTo>
                    <a:cubicBezTo>
                      <a:pt x="103" y="4"/>
                      <a:pt x="103" y="4"/>
                      <a:pt x="103" y="4"/>
                    </a:cubicBezTo>
                    <a:cubicBezTo>
                      <a:pt x="103" y="3"/>
                      <a:pt x="103" y="3"/>
                      <a:pt x="103" y="3"/>
                    </a:cubicBezTo>
                    <a:cubicBezTo>
                      <a:pt x="103" y="4"/>
                      <a:pt x="103" y="4"/>
                      <a:pt x="103" y="4"/>
                    </a:cubicBezTo>
                    <a:cubicBezTo>
                      <a:pt x="103" y="4"/>
                      <a:pt x="103" y="4"/>
                      <a:pt x="103" y="4"/>
                    </a:cubicBezTo>
                    <a:cubicBezTo>
                      <a:pt x="103" y="3"/>
                      <a:pt x="103" y="3"/>
                      <a:pt x="103" y="3"/>
                    </a:cubicBezTo>
                    <a:cubicBezTo>
                      <a:pt x="103" y="4"/>
                      <a:pt x="103" y="4"/>
                      <a:pt x="103" y="4"/>
                    </a:cubicBezTo>
                    <a:cubicBezTo>
                      <a:pt x="103" y="4"/>
                      <a:pt x="103" y="4"/>
                      <a:pt x="103" y="4"/>
                    </a:cubicBezTo>
                    <a:cubicBezTo>
                      <a:pt x="103" y="4"/>
                      <a:pt x="103" y="4"/>
                      <a:pt x="104" y="5"/>
                    </a:cubicBezTo>
                    <a:cubicBezTo>
                      <a:pt x="117" y="22"/>
                      <a:pt x="117" y="22"/>
                      <a:pt x="117" y="22"/>
                    </a:cubicBezTo>
                    <a:cubicBezTo>
                      <a:pt x="118" y="23"/>
                      <a:pt x="119" y="24"/>
                      <a:pt x="119" y="26"/>
                    </a:cubicBezTo>
                    <a:cubicBezTo>
                      <a:pt x="120" y="28"/>
                      <a:pt x="120" y="30"/>
                      <a:pt x="120" y="32"/>
                    </a:cubicBezTo>
                    <a:cubicBezTo>
                      <a:pt x="120" y="37"/>
                      <a:pt x="120" y="37"/>
                      <a:pt x="120" y="37"/>
                    </a:cubicBezTo>
                    <a:cubicBezTo>
                      <a:pt x="120" y="39"/>
                      <a:pt x="121" y="42"/>
                      <a:pt x="121" y="44"/>
                    </a:cubicBezTo>
                    <a:cubicBezTo>
                      <a:pt x="122" y="46"/>
                      <a:pt x="123" y="48"/>
                      <a:pt x="124" y="50"/>
                    </a:cubicBezTo>
                    <a:cubicBezTo>
                      <a:pt x="145" y="78"/>
                      <a:pt x="145" y="78"/>
                      <a:pt x="145" y="78"/>
                    </a:cubicBezTo>
                    <a:cubicBezTo>
                      <a:pt x="146" y="79"/>
                      <a:pt x="147" y="81"/>
                      <a:pt x="147" y="83"/>
                    </a:cubicBezTo>
                    <a:cubicBezTo>
                      <a:pt x="148" y="85"/>
                      <a:pt x="148" y="87"/>
                      <a:pt x="148" y="89"/>
                    </a:cubicBezTo>
                    <a:cubicBezTo>
                      <a:pt x="148" y="108"/>
                      <a:pt x="148" y="108"/>
                      <a:pt x="148" y="108"/>
                    </a:cubicBezTo>
                    <a:cubicBezTo>
                      <a:pt x="148" y="111"/>
                      <a:pt x="147" y="117"/>
                      <a:pt x="145" y="119"/>
                    </a:cubicBezTo>
                    <a:cubicBezTo>
                      <a:pt x="127" y="145"/>
                      <a:pt x="127" y="145"/>
                      <a:pt x="127" y="145"/>
                    </a:cubicBezTo>
                    <a:cubicBezTo>
                      <a:pt x="126" y="147"/>
                      <a:pt x="125" y="147"/>
                      <a:pt x="124" y="147"/>
                    </a:cubicBezTo>
                    <a:cubicBezTo>
                      <a:pt x="123" y="147"/>
                      <a:pt x="123" y="147"/>
                      <a:pt x="122" y="147"/>
                    </a:cubicBezTo>
                    <a:cubicBezTo>
                      <a:pt x="79" y="113"/>
                      <a:pt x="79" y="113"/>
                      <a:pt x="79" y="113"/>
                    </a:cubicBezTo>
                    <a:cubicBezTo>
                      <a:pt x="77" y="111"/>
                      <a:pt x="74" y="111"/>
                      <a:pt x="72" y="111"/>
                    </a:cubicBezTo>
                    <a:cubicBezTo>
                      <a:pt x="70" y="111"/>
                      <a:pt x="69" y="111"/>
                      <a:pt x="68" y="111"/>
                    </a:cubicBezTo>
                    <a:cubicBezTo>
                      <a:pt x="31" y="125"/>
                      <a:pt x="31" y="125"/>
                      <a:pt x="31" y="125"/>
                    </a:cubicBezTo>
                    <a:cubicBezTo>
                      <a:pt x="30" y="125"/>
                      <a:pt x="30" y="125"/>
                      <a:pt x="30" y="125"/>
                    </a:cubicBezTo>
                    <a:cubicBezTo>
                      <a:pt x="29" y="125"/>
                      <a:pt x="27" y="124"/>
                      <a:pt x="27" y="122"/>
                    </a:cubicBezTo>
                    <a:cubicBezTo>
                      <a:pt x="5" y="60"/>
                      <a:pt x="5" y="60"/>
                      <a:pt x="5" y="60"/>
                    </a:cubicBezTo>
                    <a:cubicBezTo>
                      <a:pt x="3" y="61"/>
                      <a:pt x="3" y="61"/>
                      <a:pt x="3" y="61"/>
                    </a:cubicBezTo>
                    <a:cubicBezTo>
                      <a:pt x="1" y="61"/>
                      <a:pt x="1" y="61"/>
                      <a:pt x="1" y="61"/>
                    </a:cubicBezTo>
                    <a:cubicBezTo>
                      <a:pt x="23" y="124"/>
                      <a:pt x="23" y="124"/>
                      <a:pt x="23" y="124"/>
                    </a:cubicBezTo>
                    <a:cubicBezTo>
                      <a:pt x="24" y="127"/>
                      <a:pt x="27" y="130"/>
                      <a:pt x="30" y="130"/>
                    </a:cubicBezTo>
                    <a:cubicBezTo>
                      <a:pt x="31" y="130"/>
                      <a:pt x="32" y="130"/>
                      <a:pt x="32" y="129"/>
                    </a:cubicBezTo>
                    <a:cubicBezTo>
                      <a:pt x="70" y="115"/>
                      <a:pt x="70" y="115"/>
                      <a:pt x="70" y="115"/>
                    </a:cubicBezTo>
                    <a:cubicBezTo>
                      <a:pt x="70" y="115"/>
                      <a:pt x="71" y="115"/>
                      <a:pt x="72" y="115"/>
                    </a:cubicBezTo>
                    <a:cubicBezTo>
                      <a:pt x="73" y="115"/>
                      <a:pt x="76" y="116"/>
                      <a:pt x="77" y="117"/>
                    </a:cubicBezTo>
                    <a:cubicBezTo>
                      <a:pt x="119" y="150"/>
                      <a:pt x="119" y="150"/>
                      <a:pt x="119" y="150"/>
                    </a:cubicBezTo>
                    <a:cubicBezTo>
                      <a:pt x="121" y="151"/>
                      <a:pt x="122" y="151"/>
                      <a:pt x="124" y="151"/>
                    </a:cubicBezTo>
                    <a:cubicBezTo>
                      <a:pt x="126" y="151"/>
                      <a:pt x="129" y="150"/>
                      <a:pt x="130" y="148"/>
                    </a:cubicBezTo>
                    <a:cubicBezTo>
                      <a:pt x="149" y="121"/>
                      <a:pt x="149" y="121"/>
                      <a:pt x="149" y="121"/>
                    </a:cubicBezTo>
                    <a:cubicBezTo>
                      <a:pt x="151" y="118"/>
                      <a:pt x="152" y="113"/>
                      <a:pt x="153" y="108"/>
                    </a:cubicBezTo>
                    <a:cubicBezTo>
                      <a:pt x="153" y="89"/>
                      <a:pt x="153" y="89"/>
                      <a:pt x="153" y="89"/>
                    </a:cubicBezTo>
                    <a:cubicBezTo>
                      <a:pt x="153" y="86"/>
                      <a:pt x="152" y="84"/>
                      <a:pt x="151" y="82"/>
                    </a:cubicBezTo>
                    <a:cubicBezTo>
                      <a:pt x="151" y="79"/>
                      <a:pt x="150" y="77"/>
                      <a:pt x="149" y="76"/>
                    </a:cubicBezTo>
                    <a:cubicBezTo>
                      <a:pt x="128" y="47"/>
                      <a:pt x="128" y="47"/>
                      <a:pt x="128" y="47"/>
                    </a:cubicBezTo>
                    <a:cubicBezTo>
                      <a:pt x="127" y="46"/>
                      <a:pt x="126" y="45"/>
                      <a:pt x="126" y="43"/>
                    </a:cubicBezTo>
                    <a:cubicBezTo>
                      <a:pt x="125" y="41"/>
                      <a:pt x="125" y="39"/>
                      <a:pt x="125" y="37"/>
                    </a:cubicBezTo>
                    <a:cubicBezTo>
                      <a:pt x="125" y="32"/>
                      <a:pt x="125" y="32"/>
                      <a:pt x="125" y="32"/>
                    </a:cubicBezTo>
                    <a:cubicBezTo>
                      <a:pt x="125" y="30"/>
                      <a:pt x="124" y="27"/>
                      <a:pt x="123" y="25"/>
                    </a:cubicBezTo>
                    <a:cubicBezTo>
                      <a:pt x="123" y="23"/>
                      <a:pt x="122" y="21"/>
                      <a:pt x="120" y="19"/>
                    </a:cubicBezTo>
                    <a:cubicBezTo>
                      <a:pt x="107" y="2"/>
                      <a:pt x="107" y="2"/>
                      <a:pt x="107" y="2"/>
                    </a:cubicBezTo>
                    <a:cubicBezTo>
                      <a:pt x="107" y="2"/>
                      <a:pt x="106" y="1"/>
                      <a:pt x="105" y="1"/>
                    </a:cubicBezTo>
                    <a:cubicBezTo>
                      <a:pt x="105" y="0"/>
                      <a:pt x="104" y="0"/>
                      <a:pt x="103" y="0"/>
                    </a:cubicBezTo>
                    <a:cubicBezTo>
                      <a:pt x="103" y="0"/>
                      <a:pt x="102" y="0"/>
                      <a:pt x="101" y="1"/>
                    </a:cubicBezTo>
                    <a:cubicBezTo>
                      <a:pt x="100" y="1"/>
                      <a:pt x="100" y="2"/>
                      <a:pt x="100" y="3"/>
                    </a:cubicBezTo>
                    <a:cubicBezTo>
                      <a:pt x="100" y="4"/>
                      <a:pt x="100" y="5"/>
                      <a:pt x="100" y="6"/>
                    </a:cubicBezTo>
                    <a:cubicBezTo>
                      <a:pt x="100" y="25"/>
                      <a:pt x="100" y="25"/>
                      <a:pt x="100" y="25"/>
                    </a:cubicBezTo>
                    <a:cubicBezTo>
                      <a:pt x="100" y="26"/>
                      <a:pt x="99" y="27"/>
                      <a:pt x="99" y="27"/>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9" y="27"/>
                    </a:cubicBezTo>
                    <a:cubicBezTo>
                      <a:pt x="99" y="28"/>
                      <a:pt x="99" y="28"/>
                      <a:pt x="99" y="28"/>
                    </a:cubicBezTo>
                    <a:cubicBezTo>
                      <a:pt x="99" y="27"/>
                      <a:pt x="99" y="27"/>
                      <a:pt x="99" y="27"/>
                    </a:cubicBezTo>
                    <a:cubicBezTo>
                      <a:pt x="99" y="27"/>
                      <a:pt x="99" y="27"/>
                      <a:pt x="98" y="27"/>
                    </a:cubicBezTo>
                    <a:cubicBezTo>
                      <a:pt x="91" y="22"/>
                      <a:pt x="91" y="22"/>
                      <a:pt x="91" y="22"/>
                    </a:cubicBezTo>
                    <a:cubicBezTo>
                      <a:pt x="90" y="21"/>
                      <a:pt x="89" y="20"/>
                      <a:pt x="89" y="18"/>
                    </a:cubicBezTo>
                    <a:cubicBezTo>
                      <a:pt x="88" y="17"/>
                      <a:pt x="88" y="15"/>
                      <a:pt x="88" y="14"/>
                    </a:cubicBezTo>
                    <a:cubicBezTo>
                      <a:pt x="88" y="12"/>
                      <a:pt x="88" y="12"/>
                      <a:pt x="88" y="12"/>
                    </a:cubicBezTo>
                    <a:cubicBezTo>
                      <a:pt x="88" y="9"/>
                      <a:pt x="87" y="7"/>
                      <a:pt x="86" y="5"/>
                    </a:cubicBezTo>
                    <a:cubicBezTo>
                      <a:pt x="85" y="4"/>
                      <a:pt x="83" y="2"/>
                      <a:pt x="81" y="2"/>
                    </a:cubicBezTo>
                    <a:cubicBezTo>
                      <a:pt x="66" y="0"/>
                      <a:pt x="66" y="0"/>
                      <a:pt x="66" y="0"/>
                    </a:cubicBezTo>
                    <a:cubicBezTo>
                      <a:pt x="65" y="0"/>
                      <a:pt x="65" y="0"/>
                      <a:pt x="65" y="0"/>
                    </a:cubicBezTo>
                    <a:cubicBezTo>
                      <a:pt x="63" y="0"/>
                      <a:pt x="61" y="1"/>
                      <a:pt x="59" y="2"/>
                    </a:cubicBezTo>
                    <a:cubicBezTo>
                      <a:pt x="58" y="3"/>
                      <a:pt x="57" y="5"/>
                      <a:pt x="56" y="7"/>
                    </a:cubicBezTo>
                    <a:cubicBezTo>
                      <a:pt x="55" y="11"/>
                      <a:pt x="55" y="11"/>
                      <a:pt x="55" y="11"/>
                    </a:cubicBezTo>
                    <a:cubicBezTo>
                      <a:pt x="54" y="12"/>
                      <a:pt x="53" y="14"/>
                      <a:pt x="52" y="14"/>
                    </a:cubicBezTo>
                    <a:cubicBezTo>
                      <a:pt x="51" y="15"/>
                      <a:pt x="50" y="16"/>
                      <a:pt x="50" y="16"/>
                    </a:cubicBezTo>
                    <a:cubicBezTo>
                      <a:pt x="49" y="16"/>
                      <a:pt x="49" y="16"/>
                      <a:pt x="49" y="16"/>
                    </a:cubicBezTo>
                    <a:cubicBezTo>
                      <a:pt x="47" y="16"/>
                      <a:pt x="45" y="16"/>
                      <a:pt x="43" y="17"/>
                    </a:cubicBezTo>
                    <a:cubicBezTo>
                      <a:pt x="41" y="18"/>
                      <a:pt x="40" y="19"/>
                      <a:pt x="38" y="20"/>
                    </a:cubicBezTo>
                    <a:cubicBezTo>
                      <a:pt x="3" y="49"/>
                      <a:pt x="3" y="49"/>
                      <a:pt x="3" y="49"/>
                    </a:cubicBezTo>
                    <a:cubicBezTo>
                      <a:pt x="1" y="51"/>
                      <a:pt x="0" y="54"/>
                      <a:pt x="0" y="58"/>
                    </a:cubicBezTo>
                    <a:cubicBezTo>
                      <a:pt x="0" y="59"/>
                      <a:pt x="0" y="60"/>
                      <a:pt x="1" y="61"/>
                    </a:cubicBezTo>
                    <a:lnTo>
                      <a:pt x="3" y="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89"/>
              <p:cNvSpPr>
                <a:spLocks/>
              </p:cNvSpPr>
              <p:nvPr/>
            </p:nvSpPr>
            <p:spPr bwMode="auto">
              <a:xfrm>
                <a:off x="-5230812" y="2525710"/>
                <a:ext cx="52388" cy="47625"/>
              </a:xfrm>
              <a:custGeom>
                <a:avLst/>
                <a:gdLst/>
                <a:ahLst/>
                <a:cxnLst>
                  <a:cxn ang="0">
                    <a:pos x="4" y="11"/>
                  </a:cxn>
                  <a:cxn ang="0">
                    <a:pos x="5" y="9"/>
                  </a:cxn>
                  <a:cxn ang="0">
                    <a:pos x="4" y="9"/>
                  </a:cxn>
                  <a:cxn ang="0">
                    <a:pos x="4" y="8"/>
                  </a:cxn>
                  <a:cxn ang="0">
                    <a:pos x="5" y="6"/>
                  </a:cxn>
                  <a:cxn ang="0">
                    <a:pos x="8" y="4"/>
                  </a:cxn>
                  <a:cxn ang="0">
                    <a:pos x="9" y="4"/>
                  </a:cxn>
                  <a:cxn ang="0">
                    <a:pos x="10" y="6"/>
                  </a:cxn>
                  <a:cxn ang="0">
                    <a:pos x="9" y="8"/>
                  </a:cxn>
                  <a:cxn ang="0">
                    <a:pos x="6" y="9"/>
                  </a:cxn>
                  <a:cxn ang="0">
                    <a:pos x="5" y="9"/>
                  </a:cxn>
                  <a:cxn ang="0">
                    <a:pos x="4" y="11"/>
                  </a:cxn>
                  <a:cxn ang="0">
                    <a:pos x="3" y="13"/>
                  </a:cxn>
                  <a:cxn ang="0">
                    <a:pos x="6" y="13"/>
                  </a:cxn>
                  <a:cxn ang="0">
                    <a:pos x="13" y="11"/>
                  </a:cxn>
                  <a:cxn ang="0">
                    <a:pos x="14" y="6"/>
                  </a:cxn>
                  <a:cxn ang="0">
                    <a:pos x="12" y="1"/>
                  </a:cxn>
                  <a:cxn ang="0">
                    <a:pos x="8" y="0"/>
                  </a:cxn>
                  <a:cxn ang="0">
                    <a:pos x="2" y="3"/>
                  </a:cxn>
                  <a:cxn ang="0">
                    <a:pos x="0" y="8"/>
                  </a:cxn>
                  <a:cxn ang="0">
                    <a:pos x="1" y="11"/>
                  </a:cxn>
                  <a:cxn ang="0">
                    <a:pos x="3" y="13"/>
                  </a:cxn>
                  <a:cxn ang="0">
                    <a:pos x="4" y="11"/>
                  </a:cxn>
                </a:cxnLst>
                <a:rect l="0" t="0" r="r" b="b"/>
                <a:pathLst>
                  <a:path w="14" h="13">
                    <a:moveTo>
                      <a:pt x="4" y="11"/>
                    </a:moveTo>
                    <a:cubicBezTo>
                      <a:pt x="5" y="9"/>
                      <a:pt x="5" y="9"/>
                      <a:pt x="5" y="9"/>
                    </a:cubicBezTo>
                    <a:cubicBezTo>
                      <a:pt x="4" y="9"/>
                      <a:pt x="4" y="9"/>
                      <a:pt x="4" y="9"/>
                    </a:cubicBezTo>
                    <a:cubicBezTo>
                      <a:pt x="4" y="8"/>
                      <a:pt x="4" y="8"/>
                      <a:pt x="4" y="8"/>
                    </a:cubicBezTo>
                    <a:cubicBezTo>
                      <a:pt x="4" y="7"/>
                      <a:pt x="4" y="7"/>
                      <a:pt x="5" y="6"/>
                    </a:cubicBezTo>
                    <a:cubicBezTo>
                      <a:pt x="6" y="4"/>
                      <a:pt x="7" y="4"/>
                      <a:pt x="8" y="4"/>
                    </a:cubicBezTo>
                    <a:cubicBezTo>
                      <a:pt x="9" y="4"/>
                      <a:pt x="9" y="4"/>
                      <a:pt x="9" y="4"/>
                    </a:cubicBezTo>
                    <a:cubicBezTo>
                      <a:pt x="10" y="5"/>
                      <a:pt x="10" y="5"/>
                      <a:pt x="10" y="6"/>
                    </a:cubicBezTo>
                    <a:cubicBezTo>
                      <a:pt x="10" y="7"/>
                      <a:pt x="10" y="7"/>
                      <a:pt x="9" y="8"/>
                    </a:cubicBezTo>
                    <a:cubicBezTo>
                      <a:pt x="9" y="9"/>
                      <a:pt x="7" y="9"/>
                      <a:pt x="6" y="9"/>
                    </a:cubicBezTo>
                    <a:cubicBezTo>
                      <a:pt x="5" y="9"/>
                      <a:pt x="5" y="9"/>
                      <a:pt x="5" y="9"/>
                    </a:cubicBezTo>
                    <a:cubicBezTo>
                      <a:pt x="4" y="11"/>
                      <a:pt x="4" y="11"/>
                      <a:pt x="4" y="11"/>
                    </a:cubicBezTo>
                    <a:cubicBezTo>
                      <a:pt x="3" y="13"/>
                      <a:pt x="3" y="13"/>
                      <a:pt x="3" y="13"/>
                    </a:cubicBezTo>
                    <a:cubicBezTo>
                      <a:pt x="4" y="13"/>
                      <a:pt x="5" y="13"/>
                      <a:pt x="6" y="13"/>
                    </a:cubicBezTo>
                    <a:cubicBezTo>
                      <a:pt x="8" y="13"/>
                      <a:pt x="11" y="12"/>
                      <a:pt x="13" y="11"/>
                    </a:cubicBezTo>
                    <a:cubicBezTo>
                      <a:pt x="14" y="9"/>
                      <a:pt x="14" y="8"/>
                      <a:pt x="14" y="6"/>
                    </a:cubicBezTo>
                    <a:cubicBezTo>
                      <a:pt x="14" y="4"/>
                      <a:pt x="13" y="2"/>
                      <a:pt x="12" y="1"/>
                    </a:cubicBezTo>
                    <a:cubicBezTo>
                      <a:pt x="11" y="0"/>
                      <a:pt x="9" y="0"/>
                      <a:pt x="8" y="0"/>
                    </a:cubicBezTo>
                    <a:cubicBezTo>
                      <a:pt x="6" y="0"/>
                      <a:pt x="3" y="1"/>
                      <a:pt x="2" y="3"/>
                    </a:cubicBezTo>
                    <a:cubicBezTo>
                      <a:pt x="0" y="5"/>
                      <a:pt x="0" y="6"/>
                      <a:pt x="0" y="8"/>
                    </a:cubicBezTo>
                    <a:cubicBezTo>
                      <a:pt x="0" y="9"/>
                      <a:pt x="0" y="10"/>
                      <a:pt x="1" y="11"/>
                    </a:cubicBezTo>
                    <a:cubicBezTo>
                      <a:pt x="1" y="12"/>
                      <a:pt x="2" y="12"/>
                      <a:pt x="3" y="13"/>
                    </a:cubicBezTo>
                    <a:lnTo>
                      <a:pt x="4"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90"/>
              <p:cNvSpPr>
                <a:spLocks/>
              </p:cNvSpPr>
              <p:nvPr/>
            </p:nvSpPr>
            <p:spPr bwMode="auto">
              <a:xfrm>
                <a:off x="-5172075" y="2559047"/>
                <a:ext cx="87313" cy="55562"/>
              </a:xfrm>
              <a:custGeom>
                <a:avLst/>
                <a:gdLst/>
                <a:ahLst/>
                <a:cxnLst>
                  <a:cxn ang="0">
                    <a:pos x="3" y="6"/>
                  </a:cxn>
                  <a:cxn ang="0">
                    <a:pos x="5" y="6"/>
                  </a:cxn>
                  <a:cxn ang="0">
                    <a:pos x="5" y="5"/>
                  </a:cxn>
                  <a:cxn ang="0">
                    <a:pos x="7" y="4"/>
                  </a:cxn>
                  <a:cxn ang="0">
                    <a:pos x="7" y="4"/>
                  </a:cxn>
                  <a:cxn ang="0">
                    <a:pos x="8" y="5"/>
                  </a:cxn>
                  <a:cxn ang="0">
                    <a:pos x="17" y="8"/>
                  </a:cxn>
                  <a:cxn ang="0">
                    <a:pos x="19" y="10"/>
                  </a:cxn>
                  <a:cxn ang="0">
                    <a:pos x="19" y="10"/>
                  </a:cxn>
                  <a:cxn ang="0">
                    <a:pos x="17" y="11"/>
                  </a:cxn>
                  <a:cxn ang="0">
                    <a:pos x="15" y="11"/>
                  </a:cxn>
                  <a:cxn ang="0">
                    <a:pos x="13" y="11"/>
                  </a:cxn>
                  <a:cxn ang="0">
                    <a:pos x="8" y="10"/>
                  </a:cxn>
                  <a:cxn ang="0">
                    <a:pos x="6" y="8"/>
                  </a:cxn>
                  <a:cxn ang="0">
                    <a:pos x="5" y="6"/>
                  </a:cxn>
                  <a:cxn ang="0">
                    <a:pos x="3" y="6"/>
                  </a:cxn>
                  <a:cxn ang="0">
                    <a:pos x="0" y="6"/>
                  </a:cxn>
                  <a:cxn ang="0">
                    <a:pos x="2" y="11"/>
                  </a:cxn>
                  <a:cxn ang="0">
                    <a:pos x="7" y="14"/>
                  </a:cxn>
                  <a:cxn ang="0">
                    <a:pos x="12" y="15"/>
                  </a:cxn>
                  <a:cxn ang="0">
                    <a:pos x="15" y="15"/>
                  </a:cxn>
                  <a:cxn ang="0">
                    <a:pos x="19" y="15"/>
                  </a:cxn>
                  <a:cxn ang="0">
                    <a:pos x="22" y="13"/>
                  </a:cxn>
                  <a:cxn ang="0">
                    <a:pos x="23" y="10"/>
                  </a:cxn>
                  <a:cxn ang="0">
                    <a:pos x="19" y="4"/>
                  </a:cxn>
                  <a:cxn ang="0">
                    <a:pos x="9" y="0"/>
                  </a:cxn>
                  <a:cxn ang="0">
                    <a:pos x="8" y="0"/>
                  </a:cxn>
                  <a:cxn ang="0">
                    <a:pos x="7" y="0"/>
                  </a:cxn>
                  <a:cxn ang="0">
                    <a:pos x="2" y="2"/>
                  </a:cxn>
                  <a:cxn ang="0">
                    <a:pos x="0" y="6"/>
                  </a:cxn>
                  <a:cxn ang="0">
                    <a:pos x="3" y="6"/>
                  </a:cxn>
                </a:cxnLst>
                <a:rect l="0" t="0" r="r" b="b"/>
                <a:pathLst>
                  <a:path w="23" h="15">
                    <a:moveTo>
                      <a:pt x="3" y="6"/>
                    </a:moveTo>
                    <a:cubicBezTo>
                      <a:pt x="5" y="6"/>
                      <a:pt x="5" y="6"/>
                      <a:pt x="5" y="6"/>
                    </a:cubicBezTo>
                    <a:cubicBezTo>
                      <a:pt x="5" y="5"/>
                      <a:pt x="5" y="5"/>
                      <a:pt x="5" y="5"/>
                    </a:cubicBezTo>
                    <a:cubicBezTo>
                      <a:pt x="5" y="5"/>
                      <a:pt x="6" y="4"/>
                      <a:pt x="7" y="4"/>
                    </a:cubicBezTo>
                    <a:cubicBezTo>
                      <a:pt x="7" y="4"/>
                      <a:pt x="7" y="4"/>
                      <a:pt x="7" y="4"/>
                    </a:cubicBezTo>
                    <a:cubicBezTo>
                      <a:pt x="8" y="5"/>
                      <a:pt x="8" y="5"/>
                      <a:pt x="8" y="5"/>
                    </a:cubicBezTo>
                    <a:cubicBezTo>
                      <a:pt x="10" y="5"/>
                      <a:pt x="15" y="7"/>
                      <a:pt x="17" y="8"/>
                    </a:cubicBezTo>
                    <a:cubicBezTo>
                      <a:pt x="18" y="9"/>
                      <a:pt x="19" y="10"/>
                      <a:pt x="19" y="10"/>
                    </a:cubicBezTo>
                    <a:cubicBezTo>
                      <a:pt x="19" y="10"/>
                      <a:pt x="19" y="10"/>
                      <a:pt x="19" y="10"/>
                    </a:cubicBezTo>
                    <a:cubicBezTo>
                      <a:pt x="18" y="10"/>
                      <a:pt x="18" y="11"/>
                      <a:pt x="17" y="11"/>
                    </a:cubicBezTo>
                    <a:cubicBezTo>
                      <a:pt x="17" y="11"/>
                      <a:pt x="16" y="11"/>
                      <a:pt x="15" y="11"/>
                    </a:cubicBezTo>
                    <a:cubicBezTo>
                      <a:pt x="14" y="11"/>
                      <a:pt x="14" y="11"/>
                      <a:pt x="13" y="11"/>
                    </a:cubicBezTo>
                    <a:cubicBezTo>
                      <a:pt x="8" y="10"/>
                      <a:pt x="8" y="10"/>
                      <a:pt x="8" y="10"/>
                    </a:cubicBezTo>
                    <a:cubicBezTo>
                      <a:pt x="7" y="10"/>
                      <a:pt x="6" y="9"/>
                      <a:pt x="6" y="8"/>
                    </a:cubicBezTo>
                    <a:cubicBezTo>
                      <a:pt x="5" y="8"/>
                      <a:pt x="5" y="7"/>
                      <a:pt x="5" y="6"/>
                    </a:cubicBezTo>
                    <a:cubicBezTo>
                      <a:pt x="3" y="6"/>
                      <a:pt x="3" y="6"/>
                      <a:pt x="3" y="6"/>
                    </a:cubicBezTo>
                    <a:cubicBezTo>
                      <a:pt x="0" y="6"/>
                      <a:pt x="0" y="6"/>
                      <a:pt x="0" y="6"/>
                    </a:cubicBezTo>
                    <a:cubicBezTo>
                      <a:pt x="0" y="8"/>
                      <a:pt x="1" y="10"/>
                      <a:pt x="2" y="11"/>
                    </a:cubicBezTo>
                    <a:cubicBezTo>
                      <a:pt x="4" y="12"/>
                      <a:pt x="5" y="14"/>
                      <a:pt x="7" y="14"/>
                    </a:cubicBezTo>
                    <a:cubicBezTo>
                      <a:pt x="12" y="15"/>
                      <a:pt x="12" y="15"/>
                      <a:pt x="12" y="15"/>
                    </a:cubicBezTo>
                    <a:cubicBezTo>
                      <a:pt x="13" y="15"/>
                      <a:pt x="14" y="15"/>
                      <a:pt x="15" y="15"/>
                    </a:cubicBezTo>
                    <a:cubicBezTo>
                      <a:pt x="16" y="15"/>
                      <a:pt x="18" y="15"/>
                      <a:pt x="19" y="15"/>
                    </a:cubicBezTo>
                    <a:cubicBezTo>
                      <a:pt x="20" y="14"/>
                      <a:pt x="21" y="14"/>
                      <a:pt x="22" y="13"/>
                    </a:cubicBezTo>
                    <a:cubicBezTo>
                      <a:pt x="23" y="12"/>
                      <a:pt x="23" y="11"/>
                      <a:pt x="23" y="10"/>
                    </a:cubicBezTo>
                    <a:cubicBezTo>
                      <a:pt x="23" y="7"/>
                      <a:pt x="21" y="5"/>
                      <a:pt x="19" y="4"/>
                    </a:cubicBezTo>
                    <a:cubicBezTo>
                      <a:pt x="16" y="3"/>
                      <a:pt x="12" y="1"/>
                      <a:pt x="9" y="0"/>
                    </a:cubicBezTo>
                    <a:cubicBezTo>
                      <a:pt x="8" y="0"/>
                      <a:pt x="8" y="0"/>
                      <a:pt x="8" y="0"/>
                    </a:cubicBezTo>
                    <a:cubicBezTo>
                      <a:pt x="7" y="0"/>
                      <a:pt x="7" y="0"/>
                      <a:pt x="7" y="0"/>
                    </a:cubicBezTo>
                    <a:cubicBezTo>
                      <a:pt x="5" y="0"/>
                      <a:pt x="3" y="1"/>
                      <a:pt x="2" y="2"/>
                    </a:cubicBezTo>
                    <a:cubicBezTo>
                      <a:pt x="1" y="3"/>
                      <a:pt x="0" y="4"/>
                      <a:pt x="0" y="6"/>
                    </a:cubicBezTo>
                    <a:lnTo>
                      <a:pt x="3"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91"/>
              <p:cNvSpPr>
                <a:spLocks/>
              </p:cNvSpPr>
              <p:nvPr/>
            </p:nvSpPr>
            <p:spPr bwMode="auto">
              <a:xfrm>
                <a:off x="-5029199" y="2419349"/>
                <a:ext cx="79374" cy="90487"/>
              </a:xfrm>
              <a:custGeom>
                <a:avLst/>
                <a:gdLst/>
                <a:ahLst/>
                <a:cxnLst>
                  <a:cxn ang="0">
                    <a:pos x="4" y="13"/>
                  </a:cxn>
                  <a:cxn ang="0">
                    <a:pos x="5" y="12"/>
                  </a:cxn>
                  <a:cxn ang="0">
                    <a:pos x="5" y="10"/>
                  </a:cxn>
                  <a:cxn ang="0">
                    <a:pos x="6" y="9"/>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4"/>
                  </a:cxn>
                  <a:cxn ang="0">
                    <a:pos x="16" y="5"/>
                  </a:cxn>
                  <a:cxn ang="0">
                    <a:pos x="16" y="6"/>
                  </a:cxn>
                  <a:cxn ang="0">
                    <a:pos x="14" y="18"/>
                  </a:cxn>
                  <a:cxn ang="0">
                    <a:pos x="13" y="20"/>
                  </a:cxn>
                  <a:cxn ang="0">
                    <a:pos x="13" y="20"/>
                  </a:cxn>
                  <a:cxn ang="0">
                    <a:pos x="13" y="20"/>
                  </a:cxn>
                  <a:cxn ang="0">
                    <a:pos x="13" y="20"/>
                  </a:cxn>
                  <a:cxn ang="0">
                    <a:pos x="13" y="20"/>
                  </a:cxn>
                  <a:cxn ang="0">
                    <a:pos x="13" y="20"/>
                  </a:cxn>
                  <a:cxn ang="0">
                    <a:pos x="13" y="20"/>
                  </a:cxn>
                  <a:cxn ang="0">
                    <a:pos x="13" y="20"/>
                  </a:cxn>
                  <a:cxn ang="0">
                    <a:pos x="12" y="19"/>
                  </a:cxn>
                  <a:cxn ang="0">
                    <a:pos x="5" y="12"/>
                  </a:cxn>
                  <a:cxn ang="0">
                    <a:pos x="4" y="13"/>
                  </a:cxn>
                  <a:cxn ang="0">
                    <a:pos x="2" y="14"/>
                  </a:cxn>
                  <a:cxn ang="0">
                    <a:pos x="9" y="22"/>
                  </a:cxn>
                  <a:cxn ang="0">
                    <a:pos x="13" y="24"/>
                  </a:cxn>
                  <a:cxn ang="0">
                    <a:pos x="16" y="23"/>
                  </a:cxn>
                  <a:cxn ang="0">
                    <a:pos x="18" y="19"/>
                  </a:cxn>
                  <a:cxn ang="0">
                    <a:pos x="20" y="7"/>
                  </a:cxn>
                  <a:cxn ang="0">
                    <a:pos x="21" y="5"/>
                  </a:cxn>
                  <a:cxn ang="0">
                    <a:pos x="20" y="2"/>
                  </a:cxn>
                  <a:cxn ang="0">
                    <a:pos x="16" y="0"/>
                  </a:cxn>
                  <a:cxn ang="0">
                    <a:pos x="14" y="0"/>
                  </a:cxn>
                  <a:cxn ang="0">
                    <a:pos x="4" y="5"/>
                  </a:cxn>
                  <a:cxn ang="0">
                    <a:pos x="0" y="10"/>
                  </a:cxn>
                  <a:cxn ang="0">
                    <a:pos x="2" y="14"/>
                  </a:cxn>
                  <a:cxn ang="0">
                    <a:pos x="4" y="13"/>
                  </a:cxn>
                </a:cxnLst>
                <a:rect l="0" t="0" r="r" b="b"/>
                <a:pathLst>
                  <a:path w="21" h="24">
                    <a:moveTo>
                      <a:pt x="4" y="13"/>
                    </a:moveTo>
                    <a:cubicBezTo>
                      <a:pt x="5" y="12"/>
                      <a:pt x="5" y="12"/>
                      <a:pt x="5" y="12"/>
                    </a:cubicBezTo>
                    <a:cubicBezTo>
                      <a:pt x="5" y="11"/>
                      <a:pt x="5" y="10"/>
                      <a:pt x="5" y="10"/>
                    </a:cubicBezTo>
                    <a:cubicBezTo>
                      <a:pt x="5" y="9"/>
                      <a:pt x="5" y="9"/>
                      <a:pt x="6" y="9"/>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6"/>
                      <a:pt x="16" y="6"/>
                      <a:pt x="16" y="6"/>
                    </a:cubicBezTo>
                    <a:cubicBezTo>
                      <a:pt x="14" y="18"/>
                      <a:pt x="14" y="18"/>
                      <a:pt x="14" y="18"/>
                    </a:cubicBezTo>
                    <a:cubicBezTo>
                      <a:pt x="13" y="19"/>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19"/>
                      <a:pt x="12" y="19"/>
                      <a:pt x="12" y="19"/>
                    </a:cubicBezTo>
                    <a:cubicBezTo>
                      <a:pt x="5" y="12"/>
                      <a:pt x="5" y="12"/>
                      <a:pt x="5" y="12"/>
                    </a:cubicBezTo>
                    <a:cubicBezTo>
                      <a:pt x="4" y="13"/>
                      <a:pt x="4" y="13"/>
                      <a:pt x="4" y="13"/>
                    </a:cubicBezTo>
                    <a:cubicBezTo>
                      <a:pt x="2" y="14"/>
                      <a:pt x="2" y="14"/>
                      <a:pt x="2" y="14"/>
                    </a:cubicBezTo>
                    <a:cubicBezTo>
                      <a:pt x="9" y="22"/>
                      <a:pt x="9" y="22"/>
                      <a:pt x="9" y="22"/>
                    </a:cubicBezTo>
                    <a:cubicBezTo>
                      <a:pt x="10" y="23"/>
                      <a:pt x="11" y="24"/>
                      <a:pt x="13" y="24"/>
                    </a:cubicBezTo>
                    <a:cubicBezTo>
                      <a:pt x="14" y="24"/>
                      <a:pt x="15" y="24"/>
                      <a:pt x="16" y="23"/>
                    </a:cubicBezTo>
                    <a:cubicBezTo>
                      <a:pt x="17" y="22"/>
                      <a:pt x="17" y="21"/>
                      <a:pt x="18" y="19"/>
                    </a:cubicBezTo>
                    <a:cubicBezTo>
                      <a:pt x="20" y="7"/>
                      <a:pt x="20" y="7"/>
                      <a:pt x="20" y="7"/>
                    </a:cubicBezTo>
                    <a:cubicBezTo>
                      <a:pt x="21" y="7"/>
                      <a:pt x="21" y="6"/>
                      <a:pt x="21" y="5"/>
                    </a:cubicBezTo>
                    <a:cubicBezTo>
                      <a:pt x="21" y="4"/>
                      <a:pt x="20" y="3"/>
                      <a:pt x="20" y="2"/>
                    </a:cubicBezTo>
                    <a:cubicBezTo>
                      <a:pt x="19" y="1"/>
                      <a:pt x="17" y="0"/>
                      <a:pt x="16" y="0"/>
                    </a:cubicBezTo>
                    <a:cubicBezTo>
                      <a:pt x="15" y="0"/>
                      <a:pt x="15" y="0"/>
                      <a:pt x="14" y="0"/>
                    </a:cubicBezTo>
                    <a:cubicBezTo>
                      <a:pt x="4" y="5"/>
                      <a:pt x="4" y="5"/>
                      <a:pt x="4" y="5"/>
                    </a:cubicBezTo>
                    <a:cubicBezTo>
                      <a:pt x="2" y="6"/>
                      <a:pt x="0" y="8"/>
                      <a:pt x="0" y="10"/>
                    </a:cubicBezTo>
                    <a:cubicBezTo>
                      <a:pt x="0" y="12"/>
                      <a:pt x="1" y="13"/>
                      <a:pt x="2" y="14"/>
                    </a:cubicBezTo>
                    <a:lnTo>
                      <a:pt x="4"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92"/>
              <p:cNvSpPr>
                <a:spLocks/>
              </p:cNvSpPr>
              <p:nvPr/>
            </p:nvSpPr>
            <p:spPr bwMode="auto">
              <a:xfrm>
                <a:off x="-5054600" y="2554285"/>
                <a:ext cx="112712" cy="128587"/>
              </a:xfrm>
              <a:custGeom>
                <a:avLst/>
                <a:gdLst/>
                <a:ahLst/>
                <a:cxnLst>
                  <a:cxn ang="0">
                    <a:pos x="7" y="6"/>
                  </a:cxn>
                  <a:cxn ang="0">
                    <a:pos x="7" y="4"/>
                  </a:cxn>
                  <a:cxn ang="0">
                    <a:pos x="7" y="4"/>
                  </a:cxn>
                  <a:cxn ang="0">
                    <a:pos x="6" y="3"/>
                  </a:cxn>
                  <a:cxn ang="0">
                    <a:pos x="6" y="3"/>
                  </a:cxn>
                  <a:cxn ang="0">
                    <a:pos x="7" y="4"/>
                  </a:cxn>
                  <a:cxn ang="0">
                    <a:pos x="6" y="5"/>
                  </a:cxn>
                  <a:cxn ang="0">
                    <a:pos x="5" y="4"/>
                  </a:cxn>
                  <a:cxn ang="0">
                    <a:pos x="6" y="3"/>
                  </a:cxn>
                  <a:cxn ang="0">
                    <a:pos x="6" y="3"/>
                  </a:cxn>
                  <a:cxn ang="0">
                    <a:pos x="5" y="4"/>
                  </a:cxn>
                  <a:cxn ang="0">
                    <a:pos x="4" y="4"/>
                  </a:cxn>
                  <a:cxn ang="0">
                    <a:pos x="4" y="4"/>
                  </a:cxn>
                  <a:cxn ang="0">
                    <a:pos x="4" y="4"/>
                  </a:cxn>
                  <a:cxn ang="0">
                    <a:pos x="5" y="6"/>
                  </a:cxn>
                  <a:cxn ang="0">
                    <a:pos x="7" y="14"/>
                  </a:cxn>
                  <a:cxn ang="0">
                    <a:pos x="15" y="21"/>
                  </a:cxn>
                  <a:cxn ang="0">
                    <a:pos x="23" y="24"/>
                  </a:cxn>
                  <a:cxn ang="0">
                    <a:pos x="24" y="24"/>
                  </a:cxn>
                  <a:cxn ang="0">
                    <a:pos x="24" y="24"/>
                  </a:cxn>
                  <a:cxn ang="0">
                    <a:pos x="24" y="24"/>
                  </a:cxn>
                  <a:cxn ang="0">
                    <a:pos x="24" y="24"/>
                  </a:cxn>
                  <a:cxn ang="0">
                    <a:pos x="24" y="24"/>
                  </a:cxn>
                  <a:cxn ang="0">
                    <a:pos x="24" y="24"/>
                  </a:cxn>
                  <a:cxn ang="0">
                    <a:pos x="25" y="27"/>
                  </a:cxn>
                  <a:cxn ang="0">
                    <a:pos x="25" y="29"/>
                  </a:cxn>
                  <a:cxn ang="0">
                    <a:pos x="19" y="29"/>
                  </a:cxn>
                  <a:cxn ang="0">
                    <a:pos x="7" y="22"/>
                  </a:cxn>
                  <a:cxn ang="0">
                    <a:pos x="5" y="17"/>
                  </a:cxn>
                  <a:cxn ang="0">
                    <a:pos x="7" y="6"/>
                  </a:cxn>
                  <a:cxn ang="0">
                    <a:pos x="3" y="5"/>
                  </a:cxn>
                  <a:cxn ang="0">
                    <a:pos x="0" y="17"/>
                  </a:cxn>
                  <a:cxn ang="0">
                    <a:pos x="5" y="26"/>
                  </a:cxn>
                  <a:cxn ang="0">
                    <a:pos x="18" y="33"/>
                  </a:cxn>
                  <a:cxn ang="0">
                    <a:pos x="28" y="32"/>
                  </a:cxn>
                  <a:cxn ang="0">
                    <a:pos x="30" y="26"/>
                  </a:cxn>
                  <a:cxn ang="0">
                    <a:pos x="24" y="20"/>
                  </a:cxn>
                  <a:cxn ang="0">
                    <a:pos x="23" y="20"/>
                  </a:cxn>
                  <a:cxn ang="0">
                    <a:pos x="20" y="19"/>
                  </a:cxn>
                  <a:cxn ang="0">
                    <a:pos x="13" y="15"/>
                  </a:cxn>
                  <a:cxn ang="0">
                    <a:pos x="9" y="7"/>
                  </a:cxn>
                  <a:cxn ang="0">
                    <a:pos x="8" y="3"/>
                  </a:cxn>
                  <a:cxn ang="0">
                    <a:pos x="7" y="1"/>
                  </a:cxn>
                  <a:cxn ang="0">
                    <a:pos x="5" y="1"/>
                  </a:cxn>
                  <a:cxn ang="0">
                    <a:pos x="3" y="5"/>
                  </a:cxn>
                </a:cxnLst>
                <a:rect l="0" t="0" r="r" b="b"/>
                <a:pathLst>
                  <a:path w="30" h="34">
                    <a:moveTo>
                      <a:pt x="5" y="5"/>
                    </a:moveTo>
                    <a:cubicBezTo>
                      <a:pt x="7" y="6"/>
                      <a:pt x="7" y="6"/>
                      <a:pt x="7" y="6"/>
                    </a:cubicBezTo>
                    <a:cubicBezTo>
                      <a:pt x="7" y="5"/>
                      <a:pt x="7" y="4"/>
                      <a:pt x="7" y="4"/>
                    </a:cubicBezTo>
                    <a:cubicBezTo>
                      <a:pt x="7" y="4"/>
                      <a:pt x="7" y="4"/>
                      <a:pt x="7" y="4"/>
                    </a:cubicBezTo>
                    <a:cubicBezTo>
                      <a:pt x="6" y="3"/>
                      <a:pt x="6" y="3"/>
                      <a:pt x="6" y="3"/>
                    </a:cubicBezTo>
                    <a:cubicBezTo>
                      <a:pt x="7" y="4"/>
                      <a:pt x="7" y="4"/>
                      <a:pt x="7" y="4"/>
                    </a:cubicBezTo>
                    <a:cubicBezTo>
                      <a:pt x="7" y="4"/>
                      <a:pt x="7" y="4"/>
                      <a:pt x="7" y="4"/>
                    </a:cubicBezTo>
                    <a:cubicBezTo>
                      <a:pt x="6" y="3"/>
                      <a:pt x="6" y="3"/>
                      <a:pt x="6" y="3"/>
                    </a:cubicBezTo>
                    <a:cubicBezTo>
                      <a:pt x="7" y="4"/>
                      <a:pt x="7" y="4"/>
                      <a:pt x="7" y="4"/>
                    </a:cubicBezTo>
                    <a:cubicBezTo>
                      <a:pt x="6" y="3"/>
                      <a:pt x="6" y="3"/>
                      <a:pt x="6" y="3"/>
                    </a:cubicBezTo>
                    <a:cubicBezTo>
                      <a:pt x="6" y="5"/>
                      <a:pt x="6" y="5"/>
                      <a:pt x="6" y="5"/>
                    </a:cubicBezTo>
                    <a:cubicBezTo>
                      <a:pt x="7" y="4"/>
                      <a:pt x="7" y="4"/>
                      <a:pt x="7" y="4"/>
                    </a:cubicBezTo>
                    <a:cubicBezTo>
                      <a:pt x="6" y="3"/>
                      <a:pt x="6" y="3"/>
                      <a:pt x="6" y="3"/>
                    </a:cubicBezTo>
                    <a:cubicBezTo>
                      <a:pt x="6" y="5"/>
                      <a:pt x="6" y="5"/>
                      <a:pt x="6" y="5"/>
                    </a:cubicBezTo>
                    <a:cubicBezTo>
                      <a:pt x="6" y="3"/>
                      <a:pt x="6" y="3"/>
                      <a:pt x="6" y="3"/>
                    </a:cubicBezTo>
                    <a:cubicBezTo>
                      <a:pt x="5" y="4"/>
                      <a:pt x="5" y="4"/>
                      <a:pt x="5" y="4"/>
                    </a:cubicBezTo>
                    <a:cubicBezTo>
                      <a:pt x="5" y="5"/>
                      <a:pt x="5" y="5"/>
                      <a:pt x="6" y="5"/>
                    </a:cubicBezTo>
                    <a:cubicBezTo>
                      <a:pt x="6" y="3"/>
                      <a:pt x="6" y="3"/>
                      <a:pt x="6" y="3"/>
                    </a:cubicBezTo>
                    <a:cubicBezTo>
                      <a:pt x="5" y="4"/>
                      <a:pt x="5" y="4"/>
                      <a:pt x="5" y="4"/>
                    </a:cubicBezTo>
                    <a:cubicBezTo>
                      <a:pt x="6" y="3"/>
                      <a:pt x="6" y="3"/>
                      <a:pt x="6" y="3"/>
                    </a:cubicBezTo>
                    <a:cubicBezTo>
                      <a:pt x="4" y="4"/>
                      <a:pt x="4" y="4"/>
                      <a:pt x="4" y="4"/>
                    </a:cubicBezTo>
                    <a:cubicBezTo>
                      <a:pt x="4" y="4"/>
                      <a:pt x="4" y="4"/>
                      <a:pt x="5" y="4"/>
                    </a:cubicBezTo>
                    <a:cubicBezTo>
                      <a:pt x="6" y="3"/>
                      <a:pt x="6" y="3"/>
                      <a:pt x="6"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5"/>
                      <a:pt x="5" y="6"/>
                    </a:cubicBezTo>
                    <a:cubicBezTo>
                      <a:pt x="5" y="8"/>
                      <a:pt x="5" y="8"/>
                      <a:pt x="5" y="8"/>
                    </a:cubicBezTo>
                    <a:cubicBezTo>
                      <a:pt x="5" y="10"/>
                      <a:pt x="6" y="12"/>
                      <a:pt x="7" y="14"/>
                    </a:cubicBezTo>
                    <a:cubicBezTo>
                      <a:pt x="8" y="16"/>
                      <a:pt x="9" y="18"/>
                      <a:pt x="11" y="19"/>
                    </a:cubicBezTo>
                    <a:cubicBezTo>
                      <a:pt x="15" y="21"/>
                      <a:pt x="15" y="21"/>
                      <a:pt x="15" y="21"/>
                    </a:cubicBezTo>
                    <a:cubicBezTo>
                      <a:pt x="16" y="22"/>
                      <a:pt x="17" y="23"/>
                      <a:pt x="19" y="23"/>
                    </a:cubicBezTo>
                    <a:cubicBezTo>
                      <a:pt x="20" y="24"/>
                      <a:pt x="22" y="24"/>
                      <a:pt x="23"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5" y="25"/>
                    </a:cubicBezTo>
                    <a:cubicBezTo>
                      <a:pt x="25" y="25"/>
                      <a:pt x="25" y="26"/>
                      <a:pt x="25" y="27"/>
                    </a:cubicBezTo>
                    <a:cubicBezTo>
                      <a:pt x="26" y="27"/>
                      <a:pt x="26" y="27"/>
                      <a:pt x="26" y="27"/>
                    </a:cubicBezTo>
                    <a:cubicBezTo>
                      <a:pt x="26" y="28"/>
                      <a:pt x="25" y="29"/>
                      <a:pt x="25" y="29"/>
                    </a:cubicBezTo>
                    <a:cubicBezTo>
                      <a:pt x="25" y="30"/>
                      <a:pt x="24" y="30"/>
                      <a:pt x="24" y="30"/>
                    </a:cubicBezTo>
                    <a:cubicBezTo>
                      <a:pt x="22" y="30"/>
                      <a:pt x="21" y="29"/>
                      <a:pt x="19" y="29"/>
                    </a:cubicBezTo>
                    <a:cubicBezTo>
                      <a:pt x="18" y="29"/>
                      <a:pt x="16" y="28"/>
                      <a:pt x="15" y="27"/>
                    </a:cubicBezTo>
                    <a:cubicBezTo>
                      <a:pt x="7" y="22"/>
                      <a:pt x="7" y="22"/>
                      <a:pt x="7" y="22"/>
                    </a:cubicBezTo>
                    <a:cubicBezTo>
                      <a:pt x="7" y="22"/>
                      <a:pt x="6" y="21"/>
                      <a:pt x="5" y="20"/>
                    </a:cubicBezTo>
                    <a:cubicBezTo>
                      <a:pt x="5" y="19"/>
                      <a:pt x="5" y="18"/>
                      <a:pt x="5" y="17"/>
                    </a:cubicBezTo>
                    <a:cubicBezTo>
                      <a:pt x="5" y="16"/>
                      <a:pt x="5" y="16"/>
                      <a:pt x="5" y="15"/>
                    </a:cubicBezTo>
                    <a:cubicBezTo>
                      <a:pt x="7" y="6"/>
                      <a:pt x="7" y="6"/>
                      <a:pt x="7" y="6"/>
                    </a:cubicBezTo>
                    <a:cubicBezTo>
                      <a:pt x="5" y="5"/>
                      <a:pt x="5" y="5"/>
                      <a:pt x="5" y="5"/>
                    </a:cubicBezTo>
                    <a:cubicBezTo>
                      <a:pt x="3" y="5"/>
                      <a:pt x="3" y="5"/>
                      <a:pt x="3" y="5"/>
                    </a:cubicBezTo>
                    <a:cubicBezTo>
                      <a:pt x="1" y="14"/>
                      <a:pt x="1" y="14"/>
                      <a:pt x="1" y="14"/>
                    </a:cubicBezTo>
                    <a:cubicBezTo>
                      <a:pt x="0" y="15"/>
                      <a:pt x="0" y="16"/>
                      <a:pt x="0" y="17"/>
                    </a:cubicBezTo>
                    <a:cubicBezTo>
                      <a:pt x="0" y="18"/>
                      <a:pt x="1" y="20"/>
                      <a:pt x="2" y="22"/>
                    </a:cubicBezTo>
                    <a:cubicBezTo>
                      <a:pt x="2" y="24"/>
                      <a:pt x="3" y="25"/>
                      <a:pt x="5" y="26"/>
                    </a:cubicBezTo>
                    <a:cubicBezTo>
                      <a:pt x="13" y="31"/>
                      <a:pt x="13" y="31"/>
                      <a:pt x="13" y="31"/>
                    </a:cubicBezTo>
                    <a:cubicBezTo>
                      <a:pt x="14" y="32"/>
                      <a:pt x="16" y="33"/>
                      <a:pt x="18" y="33"/>
                    </a:cubicBezTo>
                    <a:cubicBezTo>
                      <a:pt x="20" y="34"/>
                      <a:pt x="22" y="34"/>
                      <a:pt x="24" y="34"/>
                    </a:cubicBezTo>
                    <a:cubicBezTo>
                      <a:pt x="25" y="34"/>
                      <a:pt x="27" y="33"/>
                      <a:pt x="28" y="32"/>
                    </a:cubicBezTo>
                    <a:cubicBezTo>
                      <a:pt x="29" y="31"/>
                      <a:pt x="30" y="29"/>
                      <a:pt x="30" y="27"/>
                    </a:cubicBezTo>
                    <a:cubicBezTo>
                      <a:pt x="30" y="27"/>
                      <a:pt x="30" y="27"/>
                      <a:pt x="30" y="26"/>
                    </a:cubicBezTo>
                    <a:cubicBezTo>
                      <a:pt x="29" y="25"/>
                      <a:pt x="29" y="23"/>
                      <a:pt x="28" y="22"/>
                    </a:cubicBezTo>
                    <a:cubicBezTo>
                      <a:pt x="27" y="21"/>
                      <a:pt x="26" y="20"/>
                      <a:pt x="24" y="20"/>
                    </a:cubicBezTo>
                    <a:cubicBezTo>
                      <a:pt x="23" y="20"/>
                      <a:pt x="23" y="20"/>
                      <a:pt x="23" y="20"/>
                    </a:cubicBezTo>
                    <a:cubicBezTo>
                      <a:pt x="23" y="20"/>
                      <a:pt x="23" y="20"/>
                      <a:pt x="23" y="20"/>
                    </a:cubicBezTo>
                    <a:cubicBezTo>
                      <a:pt x="23" y="20"/>
                      <a:pt x="23" y="20"/>
                      <a:pt x="23" y="20"/>
                    </a:cubicBezTo>
                    <a:cubicBezTo>
                      <a:pt x="22" y="20"/>
                      <a:pt x="21" y="20"/>
                      <a:pt x="20" y="19"/>
                    </a:cubicBezTo>
                    <a:cubicBezTo>
                      <a:pt x="19" y="19"/>
                      <a:pt x="18" y="18"/>
                      <a:pt x="17" y="18"/>
                    </a:cubicBezTo>
                    <a:cubicBezTo>
                      <a:pt x="13" y="15"/>
                      <a:pt x="13" y="15"/>
                      <a:pt x="13" y="15"/>
                    </a:cubicBezTo>
                    <a:cubicBezTo>
                      <a:pt x="13" y="15"/>
                      <a:pt x="12" y="14"/>
                      <a:pt x="11" y="12"/>
                    </a:cubicBezTo>
                    <a:cubicBezTo>
                      <a:pt x="10" y="10"/>
                      <a:pt x="9" y="9"/>
                      <a:pt x="9" y="7"/>
                    </a:cubicBezTo>
                    <a:cubicBezTo>
                      <a:pt x="9" y="5"/>
                      <a:pt x="9" y="5"/>
                      <a:pt x="9" y="5"/>
                    </a:cubicBezTo>
                    <a:cubicBezTo>
                      <a:pt x="9" y="4"/>
                      <a:pt x="9" y="3"/>
                      <a:pt x="8" y="3"/>
                    </a:cubicBezTo>
                    <a:cubicBezTo>
                      <a:pt x="8" y="2"/>
                      <a:pt x="8" y="2"/>
                      <a:pt x="8" y="1"/>
                    </a:cubicBezTo>
                    <a:cubicBezTo>
                      <a:pt x="7" y="1"/>
                      <a:pt x="7" y="1"/>
                      <a:pt x="7" y="1"/>
                    </a:cubicBezTo>
                    <a:cubicBezTo>
                      <a:pt x="6" y="0"/>
                      <a:pt x="6" y="0"/>
                      <a:pt x="6" y="0"/>
                    </a:cubicBezTo>
                    <a:cubicBezTo>
                      <a:pt x="5" y="0"/>
                      <a:pt x="5" y="1"/>
                      <a:pt x="5" y="1"/>
                    </a:cubicBezTo>
                    <a:cubicBezTo>
                      <a:pt x="4" y="1"/>
                      <a:pt x="4" y="1"/>
                      <a:pt x="4" y="2"/>
                    </a:cubicBezTo>
                    <a:cubicBezTo>
                      <a:pt x="3" y="3"/>
                      <a:pt x="3" y="4"/>
                      <a:pt x="3" y="5"/>
                    </a:cubicBezTo>
                    <a:lnTo>
                      <a:pt x="5"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93"/>
              <p:cNvSpPr>
                <a:spLocks/>
              </p:cNvSpPr>
              <p:nvPr/>
            </p:nvSpPr>
            <p:spPr bwMode="auto">
              <a:xfrm>
                <a:off x="-5126037" y="2482848"/>
                <a:ext cx="52388" cy="60325"/>
              </a:xfrm>
              <a:custGeom>
                <a:avLst/>
                <a:gdLst/>
                <a:ahLst/>
                <a:cxnLst>
                  <a:cxn ang="0">
                    <a:pos x="2" y="8"/>
                  </a:cxn>
                  <a:cxn ang="0">
                    <a:pos x="4" y="8"/>
                  </a:cxn>
                  <a:cxn ang="0">
                    <a:pos x="5" y="6"/>
                  </a:cxn>
                  <a:cxn ang="0">
                    <a:pos x="7" y="4"/>
                  </a:cxn>
                  <a:cxn ang="0">
                    <a:pos x="9" y="5"/>
                  </a:cxn>
                  <a:cxn ang="0">
                    <a:pos x="10" y="8"/>
                  </a:cxn>
                  <a:cxn ang="0">
                    <a:pos x="10" y="8"/>
                  </a:cxn>
                  <a:cxn ang="0">
                    <a:pos x="8" y="11"/>
                  </a:cxn>
                  <a:cxn ang="0">
                    <a:pos x="6" y="12"/>
                  </a:cxn>
                  <a:cxn ang="0">
                    <a:pos x="5" y="11"/>
                  </a:cxn>
                  <a:cxn ang="0">
                    <a:pos x="4" y="9"/>
                  </a:cxn>
                  <a:cxn ang="0">
                    <a:pos x="4" y="8"/>
                  </a:cxn>
                  <a:cxn ang="0">
                    <a:pos x="2" y="8"/>
                  </a:cxn>
                  <a:cxn ang="0">
                    <a:pos x="0" y="8"/>
                  </a:cxn>
                  <a:cxn ang="0">
                    <a:pos x="0" y="9"/>
                  </a:cxn>
                  <a:cxn ang="0">
                    <a:pos x="2" y="14"/>
                  </a:cxn>
                  <a:cxn ang="0">
                    <a:pos x="6" y="16"/>
                  </a:cxn>
                  <a:cxn ang="0">
                    <a:pos x="12" y="14"/>
                  </a:cxn>
                  <a:cxn ang="0">
                    <a:pos x="14" y="8"/>
                  </a:cxn>
                  <a:cxn ang="0">
                    <a:pos x="14" y="8"/>
                  </a:cxn>
                  <a:cxn ang="0">
                    <a:pos x="12" y="3"/>
                  </a:cxn>
                  <a:cxn ang="0">
                    <a:pos x="7" y="0"/>
                  </a:cxn>
                  <a:cxn ang="0">
                    <a:pos x="2" y="3"/>
                  </a:cxn>
                  <a:cxn ang="0">
                    <a:pos x="0" y="8"/>
                  </a:cxn>
                  <a:cxn ang="0">
                    <a:pos x="2" y="8"/>
                  </a:cxn>
                </a:cxnLst>
                <a:rect l="0" t="0" r="r" b="b"/>
                <a:pathLst>
                  <a:path w="14" h="16">
                    <a:moveTo>
                      <a:pt x="2" y="8"/>
                    </a:moveTo>
                    <a:cubicBezTo>
                      <a:pt x="4" y="8"/>
                      <a:pt x="4" y="8"/>
                      <a:pt x="4" y="8"/>
                    </a:cubicBezTo>
                    <a:cubicBezTo>
                      <a:pt x="4" y="7"/>
                      <a:pt x="5" y="6"/>
                      <a:pt x="5" y="6"/>
                    </a:cubicBezTo>
                    <a:cubicBezTo>
                      <a:pt x="6" y="5"/>
                      <a:pt x="7" y="4"/>
                      <a:pt x="7" y="4"/>
                    </a:cubicBezTo>
                    <a:cubicBezTo>
                      <a:pt x="8" y="4"/>
                      <a:pt x="8" y="5"/>
                      <a:pt x="9" y="5"/>
                    </a:cubicBezTo>
                    <a:cubicBezTo>
                      <a:pt x="9" y="6"/>
                      <a:pt x="10" y="7"/>
                      <a:pt x="10" y="8"/>
                    </a:cubicBezTo>
                    <a:cubicBezTo>
                      <a:pt x="10" y="8"/>
                      <a:pt x="10" y="8"/>
                      <a:pt x="10" y="8"/>
                    </a:cubicBezTo>
                    <a:cubicBezTo>
                      <a:pt x="10" y="9"/>
                      <a:pt x="9" y="10"/>
                      <a:pt x="8" y="11"/>
                    </a:cubicBezTo>
                    <a:cubicBezTo>
                      <a:pt x="8" y="12"/>
                      <a:pt x="7" y="12"/>
                      <a:pt x="6" y="12"/>
                    </a:cubicBezTo>
                    <a:cubicBezTo>
                      <a:pt x="6" y="12"/>
                      <a:pt x="5" y="12"/>
                      <a:pt x="5" y="11"/>
                    </a:cubicBezTo>
                    <a:cubicBezTo>
                      <a:pt x="4" y="11"/>
                      <a:pt x="4" y="10"/>
                      <a:pt x="4" y="9"/>
                    </a:cubicBezTo>
                    <a:cubicBezTo>
                      <a:pt x="4" y="8"/>
                      <a:pt x="4" y="8"/>
                      <a:pt x="4" y="8"/>
                    </a:cubicBezTo>
                    <a:cubicBezTo>
                      <a:pt x="2" y="8"/>
                      <a:pt x="2" y="8"/>
                      <a:pt x="2" y="8"/>
                    </a:cubicBezTo>
                    <a:cubicBezTo>
                      <a:pt x="0" y="8"/>
                      <a:pt x="0" y="8"/>
                      <a:pt x="0" y="8"/>
                    </a:cubicBezTo>
                    <a:cubicBezTo>
                      <a:pt x="0" y="9"/>
                      <a:pt x="0" y="9"/>
                      <a:pt x="0" y="9"/>
                    </a:cubicBezTo>
                    <a:cubicBezTo>
                      <a:pt x="0" y="11"/>
                      <a:pt x="0" y="13"/>
                      <a:pt x="2" y="14"/>
                    </a:cubicBezTo>
                    <a:cubicBezTo>
                      <a:pt x="3" y="15"/>
                      <a:pt x="4" y="16"/>
                      <a:pt x="6" y="16"/>
                    </a:cubicBezTo>
                    <a:cubicBezTo>
                      <a:pt x="9" y="16"/>
                      <a:pt x="10" y="15"/>
                      <a:pt x="12" y="14"/>
                    </a:cubicBezTo>
                    <a:cubicBezTo>
                      <a:pt x="13" y="12"/>
                      <a:pt x="14" y="11"/>
                      <a:pt x="14" y="8"/>
                    </a:cubicBezTo>
                    <a:cubicBezTo>
                      <a:pt x="14" y="8"/>
                      <a:pt x="14" y="8"/>
                      <a:pt x="14" y="8"/>
                    </a:cubicBezTo>
                    <a:cubicBezTo>
                      <a:pt x="14" y="6"/>
                      <a:pt x="13" y="4"/>
                      <a:pt x="12" y="3"/>
                    </a:cubicBezTo>
                    <a:cubicBezTo>
                      <a:pt x="11" y="1"/>
                      <a:pt x="9" y="0"/>
                      <a:pt x="7" y="0"/>
                    </a:cubicBezTo>
                    <a:cubicBezTo>
                      <a:pt x="5" y="0"/>
                      <a:pt x="3" y="1"/>
                      <a:pt x="2" y="3"/>
                    </a:cubicBezTo>
                    <a:cubicBezTo>
                      <a:pt x="1" y="4"/>
                      <a:pt x="0" y="6"/>
                      <a:pt x="0" y="8"/>
                    </a:cubicBezTo>
                    <a:lnTo>
                      <a:pt x="2"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4"/>
              <p:cNvSpPr>
                <a:spLocks/>
              </p:cNvSpPr>
              <p:nvPr/>
            </p:nvSpPr>
            <p:spPr bwMode="auto">
              <a:xfrm>
                <a:off x="-4845050" y="3506786"/>
                <a:ext cx="117475" cy="98425"/>
              </a:xfrm>
              <a:custGeom>
                <a:avLst/>
                <a:gdLst/>
                <a:ahLst/>
                <a:cxnLst>
                  <a:cxn ang="0">
                    <a:pos x="4" y="6"/>
                  </a:cxn>
                  <a:cxn ang="0">
                    <a:pos x="5" y="4"/>
                  </a:cxn>
                  <a:cxn ang="0">
                    <a:pos x="4" y="4"/>
                  </a:cxn>
                  <a:cxn ang="0">
                    <a:pos x="4" y="3"/>
                  </a:cxn>
                  <a:cxn ang="0">
                    <a:pos x="4" y="4"/>
                  </a:cxn>
                  <a:cxn ang="0">
                    <a:pos x="4" y="4"/>
                  </a:cxn>
                  <a:cxn ang="0">
                    <a:pos x="4" y="3"/>
                  </a:cxn>
                  <a:cxn ang="0">
                    <a:pos x="4" y="4"/>
                  </a:cxn>
                  <a:cxn ang="0">
                    <a:pos x="4" y="4"/>
                  </a:cxn>
                  <a:cxn ang="0">
                    <a:pos x="3" y="4"/>
                  </a:cxn>
                  <a:cxn ang="0">
                    <a:pos x="4" y="5"/>
                  </a:cxn>
                  <a:cxn ang="0">
                    <a:pos x="4" y="4"/>
                  </a:cxn>
                  <a:cxn ang="0">
                    <a:pos x="3" y="4"/>
                  </a:cxn>
                  <a:cxn ang="0">
                    <a:pos x="4" y="5"/>
                  </a:cxn>
                  <a:cxn ang="0">
                    <a:pos x="3" y="4"/>
                  </a:cxn>
                  <a:cxn ang="0">
                    <a:pos x="4" y="5"/>
                  </a:cxn>
                  <a:cxn ang="0">
                    <a:pos x="4" y="5"/>
                  </a:cxn>
                  <a:cxn ang="0">
                    <a:pos x="3" y="4"/>
                  </a:cxn>
                  <a:cxn ang="0">
                    <a:pos x="4" y="5"/>
                  </a:cxn>
                  <a:cxn ang="0">
                    <a:pos x="4" y="5"/>
                  </a:cxn>
                  <a:cxn ang="0">
                    <a:pos x="4" y="5"/>
                  </a:cxn>
                  <a:cxn ang="0">
                    <a:pos x="15" y="6"/>
                  </a:cxn>
                  <a:cxn ang="0">
                    <a:pos x="18" y="8"/>
                  </a:cxn>
                  <a:cxn ang="0">
                    <a:pos x="22" y="11"/>
                  </a:cxn>
                  <a:cxn ang="0">
                    <a:pos x="26" y="17"/>
                  </a:cxn>
                  <a:cxn ang="0">
                    <a:pos x="27" y="19"/>
                  </a:cxn>
                  <a:cxn ang="0">
                    <a:pos x="26" y="21"/>
                  </a:cxn>
                  <a:cxn ang="0">
                    <a:pos x="25" y="22"/>
                  </a:cxn>
                  <a:cxn ang="0">
                    <a:pos x="21" y="20"/>
                  </a:cxn>
                  <a:cxn ang="0">
                    <a:pos x="5" y="4"/>
                  </a:cxn>
                  <a:cxn ang="0">
                    <a:pos x="4" y="6"/>
                  </a:cxn>
                  <a:cxn ang="0">
                    <a:pos x="2" y="7"/>
                  </a:cxn>
                  <a:cxn ang="0">
                    <a:pos x="18" y="23"/>
                  </a:cxn>
                  <a:cxn ang="0">
                    <a:pos x="25" y="26"/>
                  </a:cxn>
                  <a:cxn ang="0">
                    <a:pos x="29" y="25"/>
                  </a:cxn>
                  <a:cxn ang="0">
                    <a:pos x="31" y="19"/>
                  </a:cxn>
                  <a:cxn ang="0">
                    <a:pos x="30" y="14"/>
                  </a:cxn>
                  <a:cxn ang="0">
                    <a:pos x="25" y="9"/>
                  </a:cxn>
                  <a:cxn ang="0">
                    <a:pos x="21" y="4"/>
                  </a:cxn>
                  <a:cxn ang="0">
                    <a:pos x="15" y="2"/>
                  </a:cxn>
                  <a:cxn ang="0">
                    <a:pos x="5" y="1"/>
                  </a:cxn>
                  <a:cxn ang="0">
                    <a:pos x="4" y="0"/>
                  </a:cxn>
                  <a:cxn ang="0">
                    <a:pos x="1" y="1"/>
                  </a:cxn>
                  <a:cxn ang="0">
                    <a:pos x="0" y="4"/>
                  </a:cxn>
                  <a:cxn ang="0">
                    <a:pos x="1" y="6"/>
                  </a:cxn>
                  <a:cxn ang="0">
                    <a:pos x="2" y="7"/>
                  </a:cxn>
                  <a:cxn ang="0">
                    <a:pos x="4" y="6"/>
                  </a:cxn>
                </a:cxnLst>
                <a:rect l="0" t="0" r="r" b="b"/>
                <a:pathLst>
                  <a:path w="31" h="26">
                    <a:moveTo>
                      <a:pt x="4" y="6"/>
                    </a:moveTo>
                    <a:cubicBezTo>
                      <a:pt x="5" y="4"/>
                      <a:pt x="5" y="4"/>
                      <a:pt x="5" y="4"/>
                    </a:cubicBezTo>
                    <a:cubicBezTo>
                      <a:pt x="5" y="4"/>
                      <a:pt x="5" y="4"/>
                      <a:pt x="4" y="4"/>
                    </a:cubicBezTo>
                    <a:cubicBezTo>
                      <a:pt x="4" y="3"/>
                      <a:pt x="4" y="3"/>
                      <a:pt x="4" y="3"/>
                    </a:cubicBezTo>
                    <a:cubicBezTo>
                      <a:pt x="4" y="4"/>
                      <a:pt x="4" y="4"/>
                      <a:pt x="4" y="4"/>
                    </a:cubicBezTo>
                    <a:cubicBezTo>
                      <a:pt x="4" y="4"/>
                      <a:pt x="4" y="4"/>
                      <a:pt x="4" y="4"/>
                    </a:cubicBezTo>
                    <a:cubicBezTo>
                      <a:pt x="4" y="3"/>
                      <a:pt x="4" y="3"/>
                      <a:pt x="4" y="3"/>
                    </a:cubicBezTo>
                    <a:cubicBezTo>
                      <a:pt x="4" y="4"/>
                      <a:pt x="4" y="4"/>
                      <a:pt x="4" y="4"/>
                    </a:cubicBezTo>
                    <a:cubicBezTo>
                      <a:pt x="4" y="4"/>
                      <a:pt x="4" y="4"/>
                      <a:pt x="4" y="4"/>
                    </a:cubicBezTo>
                    <a:cubicBezTo>
                      <a:pt x="3" y="4"/>
                      <a:pt x="3" y="4"/>
                      <a:pt x="3" y="4"/>
                    </a:cubicBezTo>
                    <a:cubicBezTo>
                      <a:pt x="4" y="5"/>
                      <a:pt x="4" y="5"/>
                      <a:pt x="4" y="5"/>
                    </a:cubicBezTo>
                    <a:cubicBezTo>
                      <a:pt x="4" y="4"/>
                      <a:pt x="4" y="4"/>
                      <a:pt x="4" y="4"/>
                    </a:cubicBezTo>
                    <a:cubicBezTo>
                      <a:pt x="3" y="4"/>
                      <a:pt x="3" y="4"/>
                      <a:pt x="3" y="4"/>
                    </a:cubicBezTo>
                    <a:cubicBezTo>
                      <a:pt x="4" y="5"/>
                      <a:pt x="4" y="5"/>
                      <a:pt x="4" y="5"/>
                    </a:cubicBezTo>
                    <a:cubicBezTo>
                      <a:pt x="3" y="4"/>
                      <a:pt x="3" y="4"/>
                      <a:pt x="3" y="4"/>
                    </a:cubicBezTo>
                    <a:cubicBezTo>
                      <a:pt x="4" y="5"/>
                      <a:pt x="4" y="5"/>
                      <a:pt x="4" y="5"/>
                    </a:cubicBezTo>
                    <a:cubicBezTo>
                      <a:pt x="4" y="5"/>
                      <a:pt x="4" y="5"/>
                      <a:pt x="4" y="5"/>
                    </a:cubicBezTo>
                    <a:cubicBezTo>
                      <a:pt x="3" y="4"/>
                      <a:pt x="3" y="4"/>
                      <a:pt x="3" y="4"/>
                    </a:cubicBezTo>
                    <a:cubicBezTo>
                      <a:pt x="4" y="5"/>
                      <a:pt x="4" y="5"/>
                      <a:pt x="4" y="5"/>
                    </a:cubicBezTo>
                    <a:cubicBezTo>
                      <a:pt x="4" y="5"/>
                      <a:pt x="4" y="5"/>
                      <a:pt x="4" y="5"/>
                    </a:cubicBezTo>
                    <a:cubicBezTo>
                      <a:pt x="4" y="5"/>
                      <a:pt x="4" y="5"/>
                      <a:pt x="4" y="5"/>
                    </a:cubicBezTo>
                    <a:cubicBezTo>
                      <a:pt x="15" y="6"/>
                      <a:pt x="15" y="6"/>
                      <a:pt x="15" y="6"/>
                    </a:cubicBezTo>
                    <a:cubicBezTo>
                      <a:pt x="16" y="7"/>
                      <a:pt x="17" y="7"/>
                      <a:pt x="18" y="8"/>
                    </a:cubicBezTo>
                    <a:cubicBezTo>
                      <a:pt x="20" y="9"/>
                      <a:pt x="21" y="10"/>
                      <a:pt x="22" y="11"/>
                    </a:cubicBezTo>
                    <a:cubicBezTo>
                      <a:pt x="26" y="17"/>
                      <a:pt x="26" y="17"/>
                      <a:pt x="26" y="17"/>
                    </a:cubicBezTo>
                    <a:cubicBezTo>
                      <a:pt x="27" y="18"/>
                      <a:pt x="27" y="18"/>
                      <a:pt x="27" y="19"/>
                    </a:cubicBezTo>
                    <a:cubicBezTo>
                      <a:pt x="27" y="20"/>
                      <a:pt x="27" y="21"/>
                      <a:pt x="26" y="21"/>
                    </a:cubicBezTo>
                    <a:cubicBezTo>
                      <a:pt x="25" y="22"/>
                      <a:pt x="25" y="22"/>
                      <a:pt x="25" y="22"/>
                    </a:cubicBezTo>
                    <a:cubicBezTo>
                      <a:pt x="23" y="22"/>
                      <a:pt x="22" y="21"/>
                      <a:pt x="21" y="20"/>
                    </a:cubicBezTo>
                    <a:cubicBezTo>
                      <a:pt x="5" y="4"/>
                      <a:pt x="5" y="4"/>
                      <a:pt x="5" y="4"/>
                    </a:cubicBezTo>
                    <a:cubicBezTo>
                      <a:pt x="4" y="6"/>
                      <a:pt x="4" y="6"/>
                      <a:pt x="4" y="6"/>
                    </a:cubicBezTo>
                    <a:cubicBezTo>
                      <a:pt x="2" y="7"/>
                      <a:pt x="2" y="7"/>
                      <a:pt x="2" y="7"/>
                    </a:cubicBezTo>
                    <a:cubicBezTo>
                      <a:pt x="18" y="23"/>
                      <a:pt x="18" y="23"/>
                      <a:pt x="18" y="23"/>
                    </a:cubicBezTo>
                    <a:cubicBezTo>
                      <a:pt x="20" y="25"/>
                      <a:pt x="22" y="26"/>
                      <a:pt x="25" y="26"/>
                    </a:cubicBezTo>
                    <a:cubicBezTo>
                      <a:pt x="26" y="26"/>
                      <a:pt x="28" y="25"/>
                      <a:pt x="29" y="25"/>
                    </a:cubicBezTo>
                    <a:cubicBezTo>
                      <a:pt x="31" y="23"/>
                      <a:pt x="31" y="21"/>
                      <a:pt x="31" y="19"/>
                    </a:cubicBezTo>
                    <a:cubicBezTo>
                      <a:pt x="31" y="17"/>
                      <a:pt x="31" y="16"/>
                      <a:pt x="30" y="14"/>
                    </a:cubicBezTo>
                    <a:cubicBezTo>
                      <a:pt x="25" y="9"/>
                      <a:pt x="25" y="9"/>
                      <a:pt x="25" y="9"/>
                    </a:cubicBezTo>
                    <a:cubicBezTo>
                      <a:pt x="24" y="7"/>
                      <a:pt x="23" y="6"/>
                      <a:pt x="21" y="4"/>
                    </a:cubicBezTo>
                    <a:cubicBezTo>
                      <a:pt x="19" y="3"/>
                      <a:pt x="17" y="2"/>
                      <a:pt x="15" y="2"/>
                    </a:cubicBezTo>
                    <a:cubicBezTo>
                      <a:pt x="5" y="1"/>
                      <a:pt x="5" y="1"/>
                      <a:pt x="5" y="1"/>
                    </a:cubicBezTo>
                    <a:cubicBezTo>
                      <a:pt x="4" y="0"/>
                      <a:pt x="4" y="0"/>
                      <a:pt x="4" y="0"/>
                    </a:cubicBezTo>
                    <a:cubicBezTo>
                      <a:pt x="3" y="0"/>
                      <a:pt x="2" y="1"/>
                      <a:pt x="1" y="1"/>
                    </a:cubicBezTo>
                    <a:cubicBezTo>
                      <a:pt x="1" y="2"/>
                      <a:pt x="0" y="3"/>
                      <a:pt x="0" y="4"/>
                    </a:cubicBezTo>
                    <a:cubicBezTo>
                      <a:pt x="0" y="4"/>
                      <a:pt x="0" y="5"/>
                      <a:pt x="1" y="6"/>
                    </a:cubicBezTo>
                    <a:cubicBezTo>
                      <a:pt x="2" y="7"/>
                      <a:pt x="2" y="7"/>
                      <a:pt x="2" y="7"/>
                    </a:cubicBezTo>
                    <a:lnTo>
                      <a:pt x="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95"/>
              <p:cNvSpPr>
                <a:spLocks/>
              </p:cNvSpPr>
              <p:nvPr/>
            </p:nvSpPr>
            <p:spPr bwMode="auto">
              <a:xfrm>
                <a:off x="-4454525" y="2663823"/>
                <a:ext cx="95250" cy="57150"/>
              </a:xfrm>
              <a:custGeom>
                <a:avLst/>
                <a:gdLst/>
                <a:ahLst/>
                <a:cxnLst>
                  <a:cxn ang="0">
                    <a:pos x="3" y="7"/>
                  </a:cxn>
                  <a:cxn ang="0">
                    <a:pos x="5" y="7"/>
                  </a:cxn>
                  <a:cxn ang="0">
                    <a:pos x="5" y="6"/>
                  </a:cxn>
                  <a:cxn ang="0">
                    <a:pos x="5" y="4"/>
                  </a:cxn>
                  <a:cxn ang="0">
                    <a:pos x="7" y="4"/>
                  </a:cxn>
                  <a:cxn ang="0">
                    <a:pos x="17" y="4"/>
                  </a:cxn>
                  <a:cxn ang="0">
                    <a:pos x="19" y="5"/>
                  </a:cxn>
                  <a:cxn ang="0">
                    <a:pos x="20" y="7"/>
                  </a:cxn>
                  <a:cxn ang="0">
                    <a:pos x="20" y="8"/>
                  </a:cxn>
                  <a:cxn ang="0">
                    <a:pos x="20" y="10"/>
                  </a:cxn>
                  <a:cxn ang="0">
                    <a:pos x="18" y="11"/>
                  </a:cxn>
                  <a:cxn ang="0">
                    <a:pos x="9" y="11"/>
                  </a:cxn>
                  <a:cxn ang="0">
                    <a:pos x="6" y="10"/>
                  </a:cxn>
                  <a:cxn ang="0">
                    <a:pos x="5" y="7"/>
                  </a:cxn>
                  <a:cxn ang="0">
                    <a:pos x="3" y="7"/>
                  </a:cxn>
                  <a:cxn ang="0">
                    <a:pos x="1" y="8"/>
                  </a:cxn>
                  <a:cxn ang="0">
                    <a:pos x="4" y="13"/>
                  </a:cxn>
                  <a:cxn ang="0">
                    <a:pos x="9" y="15"/>
                  </a:cxn>
                  <a:cxn ang="0">
                    <a:pos x="18" y="15"/>
                  </a:cxn>
                  <a:cxn ang="0">
                    <a:pos x="23" y="13"/>
                  </a:cxn>
                  <a:cxn ang="0">
                    <a:pos x="25" y="8"/>
                  </a:cxn>
                  <a:cxn ang="0">
                    <a:pos x="25" y="7"/>
                  </a:cxn>
                  <a:cxn ang="0">
                    <a:pos x="22" y="2"/>
                  </a:cxn>
                  <a:cxn ang="0">
                    <a:pos x="17" y="0"/>
                  </a:cxn>
                  <a:cxn ang="0">
                    <a:pos x="7" y="0"/>
                  </a:cxn>
                  <a:cxn ang="0">
                    <a:pos x="2" y="1"/>
                  </a:cxn>
                  <a:cxn ang="0">
                    <a:pos x="0" y="6"/>
                  </a:cxn>
                  <a:cxn ang="0">
                    <a:pos x="1" y="8"/>
                  </a:cxn>
                  <a:cxn ang="0">
                    <a:pos x="3" y="7"/>
                  </a:cxn>
                </a:cxnLst>
                <a:rect l="0" t="0" r="r" b="b"/>
                <a:pathLst>
                  <a:path w="25" h="15">
                    <a:moveTo>
                      <a:pt x="3" y="7"/>
                    </a:moveTo>
                    <a:cubicBezTo>
                      <a:pt x="5" y="7"/>
                      <a:pt x="5" y="7"/>
                      <a:pt x="5" y="7"/>
                    </a:cubicBezTo>
                    <a:cubicBezTo>
                      <a:pt x="5" y="6"/>
                      <a:pt x="5" y="6"/>
                      <a:pt x="5" y="6"/>
                    </a:cubicBezTo>
                    <a:cubicBezTo>
                      <a:pt x="5" y="5"/>
                      <a:pt x="5" y="5"/>
                      <a:pt x="5" y="4"/>
                    </a:cubicBezTo>
                    <a:cubicBezTo>
                      <a:pt x="6" y="4"/>
                      <a:pt x="6" y="4"/>
                      <a:pt x="7" y="4"/>
                    </a:cubicBezTo>
                    <a:cubicBezTo>
                      <a:pt x="17" y="4"/>
                      <a:pt x="17" y="4"/>
                      <a:pt x="17" y="4"/>
                    </a:cubicBezTo>
                    <a:cubicBezTo>
                      <a:pt x="18" y="4"/>
                      <a:pt x="18" y="4"/>
                      <a:pt x="19" y="5"/>
                    </a:cubicBezTo>
                    <a:cubicBezTo>
                      <a:pt x="20" y="6"/>
                      <a:pt x="20" y="6"/>
                      <a:pt x="20" y="7"/>
                    </a:cubicBezTo>
                    <a:cubicBezTo>
                      <a:pt x="20" y="8"/>
                      <a:pt x="20" y="8"/>
                      <a:pt x="20" y="8"/>
                    </a:cubicBezTo>
                    <a:cubicBezTo>
                      <a:pt x="20" y="9"/>
                      <a:pt x="20" y="9"/>
                      <a:pt x="20" y="10"/>
                    </a:cubicBezTo>
                    <a:cubicBezTo>
                      <a:pt x="19" y="10"/>
                      <a:pt x="19" y="11"/>
                      <a:pt x="18" y="11"/>
                    </a:cubicBezTo>
                    <a:cubicBezTo>
                      <a:pt x="9" y="11"/>
                      <a:pt x="9" y="11"/>
                      <a:pt x="9" y="11"/>
                    </a:cubicBezTo>
                    <a:cubicBezTo>
                      <a:pt x="8" y="11"/>
                      <a:pt x="7" y="10"/>
                      <a:pt x="6" y="10"/>
                    </a:cubicBezTo>
                    <a:cubicBezTo>
                      <a:pt x="6" y="9"/>
                      <a:pt x="5" y="8"/>
                      <a:pt x="5" y="7"/>
                    </a:cubicBezTo>
                    <a:cubicBezTo>
                      <a:pt x="3" y="7"/>
                      <a:pt x="3" y="7"/>
                      <a:pt x="3" y="7"/>
                    </a:cubicBezTo>
                    <a:cubicBezTo>
                      <a:pt x="1" y="8"/>
                      <a:pt x="1" y="8"/>
                      <a:pt x="1" y="8"/>
                    </a:cubicBezTo>
                    <a:cubicBezTo>
                      <a:pt x="1" y="10"/>
                      <a:pt x="2" y="11"/>
                      <a:pt x="4" y="13"/>
                    </a:cubicBezTo>
                    <a:cubicBezTo>
                      <a:pt x="5" y="14"/>
                      <a:pt x="7" y="15"/>
                      <a:pt x="9" y="15"/>
                    </a:cubicBezTo>
                    <a:cubicBezTo>
                      <a:pt x="18" y="15"/>
                      <a:pt x="18" y="15"/>
                      <a:pt x="18" y="15"/>
                    </a:cubicBezTo>
                    <a:cubicBezTo>
                      <a:pt x="20" y="15"/>
                      <a:pt x="22" y="14"/>
                      <a:pt x="23" y="13"/>
                    </a:cubicBezTo>
                    <a:cubicBezTo>
                      <a:pt x="24" y="12"/>
                      <a:pt x="25" y="10"/>
                      <a:pt x="25" y="8"/>
                    </a:cubicBezTo>
                    <a:cubicBezTo>
                      <a:pt x="25" y="7"/>
                      <a:pt x="25" y="7"/>
                      <a:pt x="25" y="7"/>
                    </a:cubicBezTo>
                    <a:cubicBezTo>
                      <a:pt x="24" y="5"/>
                      <a:pt x="24" y="3"/>
                      <a:pt x="22" y="2"/>
                    </a:cubicBezTo>
                    <a:cubicBezTo>
                      <a:pt x="21" y="0"/>
                      <a:pt x="19" y="0"/>
                      <a:pt x="17" y="0"/>
                    </a:cubicBezTo>
                    <a:cubicBezTo>
                      <a:pt x="7" y="0"/>
                      <a:pt x="7" y="0"/>
                      <a:pt x="7" y="0"/>
                    </a:cubicBezTo>
                    <a:cubicBezTo>
                      <a:pt x="5" y="0"/>
                      <a:pt x="3" y="0"/>
                      <a:pt x="2" y="1"/>
                    </a:cubicBezTo>
                    <a:cubicBezTo>
                      <a:pt x="1" y="3"/>
                      <a:pt x="0" y="4"/>
                      <a:pt x="0" y="6"/>
                    </a:cubicBezTo>
                    <a:cubicBezTo>
                      <a:pt x="0" y="7"/>
                      <a:pt x="0" y="7"/>
                      <a:pt x="1" y="8"/>
                    </a:cubicBezTo>
                    <a:lnTo>
                      <a:pt x="3"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96"/>
              <p:cNvSpPr>
                <a:spLocks/>
              </p:cNvSpPr>
              <p:nvPr/>
            </p:nvSpPr>
            <p:spPr bwMode="auto">
              <a:xfrm>
                <a:off x="-3432175" y="2822573"/>
                <a:ext cx="87313" cy="165100"/>
              </a:xfrm>
              <a:custGeom>
                <a:avLst/>
                <a:gdLst/>
                <a:ahLst/>
                <a:cxnLst>
                  <a:cxn ang="0">
                    <a:pos x="3" y="9"/>
                  </a:cxn>
                  <a:cxn ang="0">
                    <a:pos x="1" y="15"/>
                  </a:cxn>
                  <a:cxn ang="0">
                    <a:pos x="6" y="21"/>
                  </a:cxn>
                  <a:cxn ang="0">
                    <a:pos x="6" y="23"/>
                  </a:cxn>
                  <a:cxn ang="0">
                    <a:pos x="2" y="34"/>
                  </a:cxn>
                  <a:cxn ang="0">
                    <a:pos x="0" y="40"/>
                  </a:cxn>
                  <a:cxn ang="0">
                    <a:pos x="0" y="42"/>
                  </a:cxn>
                  <a:cxn ang="0">
                    <a:pos x="2" y="44"/>
                  </a:cxn>
                  <a:cxn ang="0">
                    <a:pos x="4" y="43"/>
                  </a:cxn>
                  <a:cxn ang="0">
                    <a:pos x="15" y="37"/>
                  </a:cxn>
                  <a:cxn ang="0">
                    <a:pos x="23" y="24"/>
                  </a:cxn>
                  <a:cxn ang="0">
                    <a:pos x="14" y="7"/>
                  </a:cxn>
                  <a:cxn ang="0">
                    <a:pos x="12" y="4"/>
                  </a:cxn>
                  <a:cxn ang="0">
                    <a:pos x="12" y="4"/>
                  </a:cxn>
                  <a:cxn ang="0">
                    <a:pos x="12" y="4"/>
                  </a:cxn>
                  <a:cxn ang="0">
                    <a:pos x="12" y="4"/>
                  </a:cxn>
                  <a:cxn ang="0">
                    <a:pos x="12" y="4"/>
                  </a:cxn>
                  <a:cxn ang="0">
                    <a:pos x="12" y="3"/>
                  </a:cxn>
                  <a:cxn ang="0">
                    <a:pos x="10" y="0"/>
                  </a:cxn>
                  <a:cxn ang="0">
                    <a:pos x="4" y="4"/>
                  </a:cxn>
                  <a:cxn ang="0">
                    <a:pos x="5" y="9"/>
                  </a:cxn>
                  <a:cxn ang="0">
                    <a:pos x="8" y="6"/>
                  </a:cxn>
                  <a:cxn ang="0">
                    <a:pos x="10" y="5"/>
                  </a:cxn>
                  <a:cxn ang="0">
                    <a:pos x="10" y="4"/>
                  </a:cxn>
                  <a:cxn ang="0">
                    <a:pos x="10" y="5"/>
                  </a:cxn>
                  <a:cxn ang="0">
                    <a:pos x="10" y="5"/>
                  </a:cxn>
                  <a:cxn ang="0">
                    <a:pos x="9" y="4"/>
                  </a:cxn>
                  <a:cxn ang="0">
                    <a:pos x="10" y="3"/>
                  </a:cxn>
                  <a:cxn ang="0">
                    <a:pos x="10" y="3"/>
                  </a:cxn>
                  <a:cxn ang="0">
                    <a:pos x="9" y="4"/>
                  </a:cxn>
                  <a:cxn ang="0">
                    <a:pos x="8" y="3"/>
                  </a:cxn>
                  <a:cxn ang="0">
                    <a:pos x="8" y="3"/>
                  </a:cxn>
                  <a:cxn ang="0">
                    <a:pos x="9" y="3"/>
                  </a:cxn>
                  <a:cxn ang="0">
                    <a:pos x="8" y="3"/>
                  </a:cxn>
                  <a:cxn ang="0">
                    <a:pos x="9" y="7"/>
                  </a:cxn>
                  <a:cxn ang="0">
                    <a:pos x="19" y="24"/>
                  </a:cxn>
                  <a:cxn ang="0">
                    <a:pos x="10" y="35"/>
                  </a:cxn>
                  <a:cxn ang="0">
                    <a:pos x="2" y="40"/>
                  </a:cxn>
                  <a:cxn ang="0">
                    <a:pos x="2" y="41"/>
                  </a:cxn>
                  <a:cxn ang="0">
                    <a:pos x="2" y="40"/>
                  </a:cxn>
                  <a:cxn ang="0">
                    <a:pos x="2" y="40"/>
                  </a:cxn>
                  <a:cxn ang="0">
                    <a:pos x="4" y="41"/>
                  </a:cxn>
                  <a:cxn ang="0">
                    <a:pos x="2" y="42"/>
                  </a:cxn>
                  <a:cxn ang="0">
                    <a:pos x="2" y="42"/>
                  </a:cxn>
                  <a:cxn ang="0">
                    <a:pos x="4" y="41"/>
                  </a:cxn>
                  <a:cxn ang="0">
                    <a:pos x="4" y="42"/>
                  </a:cxn>
                  <a:cxn ang="0">
                    <a:pos x="4" y="42"/>
                  </a:cxn>
                  <a:cxn ang="0">
                    <a:pos x="3" y="42"/>
                  </a:cxn>
                  <a:cxn ang="0">
                    <a:pos x="5" y="41"/>
                  </a:cxn>
                  <a:cxn ang="0">
                    <a:pos x="7" y="34"/>
                  </a:cxn>
                  <a:cxn ang="0">
                    <a:pos x="10" y="23"/>
                  </a:cxn>
                  <a:cxn ang="0">
                    <a:pos x="9" y="18"/>
                  </a:cxn>
                  <a:cxn ang="0">
                    <a:pos x="6" y="16"/>
                  </a:cxn>
                  <a:cxn ang="0">
                    <a:pos x="6" y="13"/>
                  </a:cxn>
                  <a:cxn ang="0">
                    <a:pos x="5" y="9"/>
                  </a:cxn>
                </a:cxnLst>
                <a:rect l="0" t="0" r="r" b="b"/>
                <a:pathLst>
                  <a:path w="23" h="44">
                    <a:moveTo>
                      <a:pt x="5" y="9"/>
                    </a:moveTo>
                    <a:cubicBezTo>
                      <a:pt x="3" y="9"/>
                      <a:pt x="3" y="9"/>
                      <a:pt x="3" y="9"/>
                    </a:cubicBezTo>
                    <a:cubicBezTo>
                      <a:pt x="3" y="10"/>
                      <a:pt x="2" y="11"/>
                      <a:pt x="2" y="11"/>
                    </a:cubicBezTo>
                    <a:cubicBezTo>
                      <a:pt x="2" y="12"/>
                      <a:pt x="1" y="13"/>
                      <a:pt x="1" y="15"/>
                    </a:cubicBezTo>
                    <a:cubicBezTo>
                      <a:pt x="1" y="16"/>
                      <a:pt x="2" y="18"/>
                      <a:pt x="3" y="19"/>
                    </a:cubicBezTo>
                    <a:cubicBezTo>
                      <a:pt x="4" y="20"/>
                      <a:pt x="5" y="21"/>
                      <a:pt x="6" y="21"/>
                    </a:cubicBezTo>
                    <a:cubicBezTo>
                      <a:pt x="6" y="21"/>
                      <a:pt x="6" y="21"/>
                      <a:pt x="6" y="21"/>
                    </a:cubicBezTo>
                    <a:cubicBezTo>
                      <a:pt x="6" y="22"/>
                      <a:pt x="6" y="22"/>
                      <a:pt x="6" y="23"/>
                    </a:cubicBezTo>
                    <a:cubicBezTo>
                      <a:pt x="6" y="24"/>
                      <a:pt x="5" y="26"/>
                      <a:pt x="4" y="28"/>
                    </a:cubicBezTo>
                    <a:cubicBezTo>
                      <a:pt x="3" y="30"/>
                      <a:pt x="2" y="32"/>
                      <a:pt x="2" y="34"/>
                    </a:cubicBezTo>
                    <a:cubicBezTo>
                      <a:pt x="2" y="35"/>
                      <a:pt x="2" y="36"/>
                      <a:pt x="1" y="38"/>
                    </a:cubicBezTo>
                    <a:cubicBezTo>
                      <a:pt x="1" y="38"/>
                      <a:pt x="1" y="39"/>
                      <a:pt x="0" y="40"/>
                    </a:cubicBezTo>
                    <a:cubicBezTo>
                      <a:pt x="0" y="41"/>
                      <a:pt x="0" y="41"/>
                      <a:pt x="0" y="41"/>
                    </a:cubicBezTo>
                    <a:cubicBezTo>
                      <a:pt x="0" y="41"/>
                      <a:pt x="0" y="41"/>
                      <a:pt x="0" y="42"/>
                    </a:cubicBezTo>
                    <a:cubicBezTo>
                      <a:pt x="0" y="43"/>
                      <a:pt x="0" y="43"/>
                      <a:pt x="0" y="43"/>
                    </a:cubicBezTo>
                    <a:cubicBezTo>
                      <a:pt x="1" y="44"/>
                      <a:pt x="2" y="44"/>
                      <a:pt x="2" y="44"/>
                    </a:cubicBezTo>
                    <a:cubicBezTo>
                      <a:pt x="3" y="44"/>
                      <a:pt x="3" y="44"/>
                      <a:pt x="3" y="44"/>
                    </a:cubicBezTo>
                    <a:cubicBezTo>
                      <a:pt x="4" y="43"/>
                      <a:pt x="4" y="43"/>
                      <a:pt x="4" y="43"/>
                    </a:cubicBezTo>
                    <a:cubicBezTo>
                      <a:pt x="5" y="43"/>
                      <a:pt x="6" y="42"/>
                      <a:pt x="7" y="41"/>
                    </a:cubicBezTo>
                    <a:cubicBezTo>
                      <a:pt x="10" y="40"/>
                      <a:pt x="12" y="39"/>
                      <a:pt x="15" y="37"/>
                    </a:cubicBezTo>
                    <a:cubicBezTo>
                      <a:pt x="18" y="35"/>
                      <a:pt x="20" y="33"/>
                      <a:pt x="21" y="31"/>
                    </a:cubicBezTo>
                    <a:cubicBezTo>
                      <a:pt x="23" y="29"/>
                      <a:pt x="23" y="26"/>
                      <a:pt x="23" y="24"/>
                    </a:cubicBezTo>
                    <a:cubicBezTo>
                      <a:pt x="23" y="19"/>
                      <a:pt x="22" y="15"/>
                      <a:pt x="19" y="12"/>
                    </a:cubicBezTo>
                    <a:cubicBezTo>
                      <a:pt x="17" y="10"/>
                      <a:pt x="16" y="9"/>
                      <a:pt x="14" y="7"/>
                    </a:cubicBezTo>
                    <a:cubicBezTo>
                      <a:pt x="14" y="6"/>
                      <a:pt x="13" y="5"/>
                      <a:pt x="13" y="5"/>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3"/>
                      <a:pt x="12" y="3"/>
                      <a:pt x="12" y="3"/>
                    </a:cubicBezTo>
                    <a:cubicBezTo>
                      <a:pt x="12" y="2"/>
                      <a:pt x="12" y="2"/>
                      <a:pt x="12" y="1"/>
                    </a:cubicBezTo>
                    <a:cubicBezTo>
                      <a:pt x="11" y="1"/>
                      <a:pt x="10" y="0"/>
                      <a:pt x="10" y="0"/>
                    </a:cubicBezTo>
                    <a:cubicBezTo>
                      <a:pt x="9" y="1"/>
                      <a:pt x="8" y="1"/>
                      <a:pt x="7" y="1"/>
                    </a:cubicBezTo>
                    <a:cubicBezTo>
                      <a:pt x="6" y="2"/>
                      <a:pt x="5" y="3"/>
                      <a:pt x="4" y="4"/>
                    </a:cubicBezTo>
                    <a:cubicBezTo>
                      <a:pt x="3" y="6"/>
                      <a:pt x="3" y="7"/>
                      <a:pt x="3" y="9"/>
                    </a:cubicBezTo>
                    <a:cubicBezTo>
                      <a:pt x="5" y="9"/>
                      <a:pt x="5" y="9"/>
                      <a:pt x="5" y="9"/>
                    </a:cubicBezTo>
                    <a:cubicBezTo>
                      <a:pt x="7" y="9"/>
                      <a:pt x="7" y="9"/>
                      <a:pt x="7" y="9"/>
                    </a:cubicBezTo>
                    <a:cubicBezTo>
                      <a:pt x="7" y="8"/>
                      <a:pt x="8" y="7"/>
                      <a:pt x="8" y="6"/>
                    </a:cubicBezTo>
                    <a:cubicBezTo>
                      <a:pt x="9" y="6"/>
                      <a:pt x="9" y="5"/>
                      <a:pt x="10" y="5"/>
                    </a:cubicBezTo>
                    <a:cubicBezTo>
                      <a:pt x="10" y="5"/>
                      <a:pt x="10" y="5"/>
                      <a:pt x="10" y="5"/>
                    </a:cubicBezTo>
                    <a:cubicBezTo>
                      <a:pt x="10" y="5"/>
                      <a:pt x="10" y="5"/>
                      <a:pt x="10" y="5"/>
                    </a:cubicBezTo>
                    <a:cubicBezTo>
                      <a:pt x="10" y="4"/>
                      <a:pt x="10" y="4"/>
                      <a:pt x="10" y="4"/>
                    </a:cubicBezTo>
                    <a:cubicBezTo>
                      <a:pt x="10" y="5"/>
                      <a:pt x="10" y="5"/>
                      <a:pt x="10" y="5"/>
                    </a:cubicBezTo>
                    <a:cubicBezTo>
                      <a:pt x="10" y="5"/>
                      <a:pt x="10" y="5"/>
                      <a:pt x="10" y="5"/>
                    </a:cubicBezTo>
                    <a:cubicBezTo>
                      <a:pt x="10" y="4"/>
                      <a:pt x="10" y="4"/>
                      <a:pt x="10" y="4"/>
                    </a:cubicBezTo>
                    <a:cubicBezTo>
                      <a:pt x="10" y="5"/>
                      <a:pt x="10" y="5"/>
                      <a:pt x="10" y="5"/>
                    </a:cubicBezTo>
                    <a:cubicBezTo>
                      <a:pt x="10" y="3"/>
                      <a:pt x="10" y="3"/>
                      <a:pt x="10" y="3"/>
                    </a:cubicBezTo>
                    <a:cubicBezTo>
                      <a:pt x="9" y="4"/>
                      <a:pt x="9" y="4"/>
                      <a:pt x="9" y="4"/>
                    </a:cubicBezTo>
                    <a:cubicBezTo>
                      <a:pt x="9" y="5"/>
                      <a:pt x="10" y="5"/>
                      <a:pt x="10" y="5"/>
                    </a:cubicBezTo>
                    <a:cubicBezTo>
                      <a:pt x="10" y="3"/>
                      <a:pt x="10" y="3"/>
                      <a:pt x="10" y="3"/>
                    </a:cubicBezTo>
                    <a:cubicBezTo>
                      <a:pt x="9" y="4"/>
                      <a:pt x="9" y="4"/>
                      <a:pt x="9" y="4"/>
                    </a:cubicBezTo>
                    <a:cubicBezTo>
                      <a:pt x="10" y="3"/>
                      <a:pt x="10" y="3"/>
                      <a:pt x="10" y="3"/>
                    </a:cubicBezTo>
                    <a:cubicBezTo>
                      <a:pt x="8" y="3"/>
                      <a:pt x="8" y="3"/>
                      <a:pt x="8" y="3"/>
                    </a:cubicBezTo>
                    <a:cubicBezTo>
                      <a:pt x="8" y="3"/>
                      <a:pt x="8" y="4"/>
                      <a:pt x="9" y="4"/>
                    </a:cubicBezTo>
                    <a:cubicBezTo>
                      <a:pt x="10" y="3"/>
                      <a:pt x="10" y="3"/>
                      <a:pt x="10" y="3"/>
                    </a:cubicBezTo>
                    <a:cubicBezTo>
                      <a:pt x="8" y="3"/>
                      <a:pt x="8" y="3"/>
                      <a:pt x="8" y="3"/>
                    </a:cubicBezTo>
                    <a:cubicBezTo>
                      <a:pt x="9" y="3"/>
                      <a:pt x="9" y="3"/>
                      <a:pt x="9" y="3"/>
                    </a:cubicBezTo>
                    <a:cubicBezTo>
                      <a:pt x="8" y="3"/>
                      <a:pt x="8" y="3"/>
                      <a:pt x="8" y="3"/>
                    </a:cubicBezTo>
                    <a:cubicBezTo>
                      <a:pt x="8" y="3"/>
                      <a:pt x="8" y="3"/>
                      <a:pt x="8" y="3"/>
                    </a:cubicBezTo>
                    <a:cubicBezTo>
                      <a:pt x="9" y="3"/>
                      <a:pt x="9" y="3"/>
                      <a:pt x="9" y="3"/>
                    </a:cubicBezTo>
                    <a:cubicBezTo>
                      <a:pt x="8" y="3"/>
                      <a:pt x="8" y="3"/>
                      <a:pt x="8" y="3"/>
                    </a:cubicBezTo>
                    <a:cubicBezTo>
                      <a:pt x="8" y="3"/>
                      <a:pt x="8" y="3"/>
                      <a:pt x="8" y="3"/>
                    </a:cubicBezTo>
                    <a:cubicBezTo>
                      <a:pt x="8" y="4"/>
                      <a:pt x="8" y="4"/>
                      <a:pt x="8" y="4"/>
                    </a:cubicBezTo>
                    <a:cubicBezTo>
                      <a:pt x="8" y="5"/>
                      <a:pt x="8" y="6"/>
                      <a:pt x="9" y="7"/>
                    </a:cubicBezTo>
                    <a:cubicBezTo>
                      <a:pt x="10" y="9"/>
                      <a:pt x="13" y="12"/>
                      <a:pt x="16" y="15"/>
                    </a:cubicBezTo>
                    <a:cubicBezTo>
                      <a:pt x="18" y="17"/>
                      <a:pt x="19" y="20"/>
                      <a:pt x="19" y="24"/>
                    </a:cubicBezTo>
                    <a:cubicBezTo>
                      <a:pt x="19" y="26"/>
                      <a:pt x="19" y="27"/>
                      <a:pt x="18" y="29"/>
                    </a:cubicBezTo>
                    <a:cubicBezTo>
                      <a:pt x="17" y="30"/>
                      <a:pt x="13" y="33"/>
                      <a:pt x="10" y="35"/>
                    </a:cubicBezTo>
                    <a:cubicBezTo>
                      <a:pt x="9" y="36"/>
                      <a:pt x="7" y="37"/>
                      <a:pt x="5" y="38"/>
                    </a:cubicBezTo>
                    <a:cubicBezTo>
                      <a:pt x="4" y="39"/>
                      <a:pt x="3" y="39"/>
                      <a:pt x="2" y="40"/>
                    </a:cubicBezTo>
                    <a:cubicBezTo>
                      <a:pt x="2" y="40"/>
                      <a:pt x="2" y="40"/>
                      <a:pt x="2" y="40"/>
                    </a:cubicBezTo>
                    <a:cubicBezTo>
                      <a:pt x="2" y="41"/>
                      <a:pt x="2" y="41"/>
                      <a:pt x="2" y="41"/>
                    </a:cubicBezTo>
                    <a:cubicBezTo>
                      <a:pt x="2" y="40"/>
                      <a:pt x="2" y="40"/>
                      <a:pt x="2" y="40"/>
                    </a:cubicBezTo>
                    <a:cubicBezTo>
                      <a:pt x="2" y="40"/>
                      <a:pt x="2" y="40"/>
                      <a:pt x="2" y="40"/>
                    </a:cubicBezTo>
                    <a:cubicBezTo>
                      <a:pt x="2" y="41"/>
                      <a:pt x="2" y="41"/>
                      <a:pt x="2" y="41"/>
                    </a:cubicBezTo>
                    <a:cubicBezTo>
                      <a:pt x="2" y="40"/>
                      <a:pt x="2" y="40"/>
                      <a:pt x="2" y="40"/>
                    </a:cubicBezTo>
                    <a:cubicBezTo>
                      <a:pt x="2" y="42"/>
                      <a:pt x="2" y="42"/>
                      <a:pt x="2" y="42"/>
                    </a:cubicBezTo>
                    <a:cubicBezTo>
                      <a:pt x="4" y="41"/>
                      <a:pt x="4" y="41"/>
                      <a:pt x="4" y="41"/>
                    </a:cubicBezTo>
                    <a:cubicBezTo>
                      <a:pt x="3" y="40"/>
                      <a:pt x="3" y="40"/>
                      <a:pt x="2" y="40"/>
                    </a:cubicBezTo>
                    <a:cubicBezTo>
                      <a:pt x="2" y="42"/>
                      <a:pt x="2" y="42"/>
                      <a:pt x="2" y="42"/>
                    </a:cubicBezTo>
                    <a:cubicBezTo>
                      <a:pt x="4" y="41"/>
                      <a:pt x="4" y="41"/>
                      <a:pt x="4" y="41"/>
                    </a:cubicBezTo>
                    <a:cubicBezTo>
                      <a:pt x="2" y="42"/>
                      <a:pt x="2" y="42"/>
                      <a:pt x="2" y="42"/>
                    </a:cubicBezTo>
                    <a:cubicBezTo>
                      <a:pt x="4" y="42"/>
                      <a:pt x="4" y="42"/>
                      <a:pt x="4" y="42"/>
                    </a:cubicBezTo>
                    <a:cubicBezTo>
                      <a:pt x="4" y="41"/>
                      <a:pt x="4" y="41"/>
                      <a:pt x="4" y="41"/>
                    </a:cubicBezTo>
                    <a:cubicBezTo>
                      <a:pt x="2" y="42"/>
                      <a:pt x="2" y="42"/>
                      <a:pt x="2" y="42"/>
                    </a:cubicBezTo>
                    <a:cubicBezTo>
                      <a:pt x="4" y="42"/>
                      <a:pt x="4" y="42"/>
                      <a:pt x="4" y="42"/>
                    </a:cubicBezTo>
                    <a:cubicBezTo>
                      <a:pt x="3" y="42"/>
                      <a:pt x="3" y="42"/>
                      <a:pt x="3" y="42"/>
                    </a:cubicBezTo>
                    <a:cubicBezTo>
                      <a:pt x="4" y="42"/>
                      <a:pt x="4" y="42"/>
                      <a:pt x="4" y="42"/>
                    </a:cubicBezTo>
                    <a:cubicBezTo>
                      <a:pt x="4" y="42"/>
                      <a:pt x="4" y="42"/>
                      <a:pt x="4" y="42"/>
                    </a:cubicBezTo>
                    <a:cubicBezTo>
                      <a:pt x="3" y="42"/>
                      <a:pt x="3" y="42"/>
                      <a:pt x="3" y="42"/>
                    </a:cubicBezTo>
                    <a:cubicBezTo>
                      <a:pt x="4" y="42"/>
                      <a:pt x="4" y="42"/>
                      <a:pt x="4" y="42"/>
                    </a:cubicBezTo>
                    <a:cubicBezTo>
                      <a:pt x="4" y="42"/>
                      <a:pt x="4" y="42"/>
                      <a:pt x="5" y="41"/>
                    </a:cubicBezTo>
                    <a:cubicBezTo>
                      <a:pt x="5" y="40"/>
                      <a:pt x="5" y="39"/>
                      <a:pt x="6" y="38"/>
                    </a:cubicBezTo>
                    <a:cubicBezTo>
                      <a:pt x="6" y="37"/>
                      <a:pt x="7" y="36"/>
                      <a:pt x="7" y="34"/>
                    </a:cubicBezTo>
                    <a:cubicBezTo>
                      <a:pt x="7" y="33"/>
                      <a:pt x="7" y="32"/>
                      <a:pt x="8" y="30"/>
                    </a:cubicBezTo>
                    <a:cubicBezTo>
                      <a:pt x="9" y="28"/>
                      <a:pt x="10" y="26"/>
                      <a:pt x="10" y="23"/>
                    </a:cubicBezTo>
                    <a:cubicBezTo>
                      <a:pt x="10" y="22"/>
                      <a:pt x="10" y="21"/>
                      <a:pt x="10" y="20"/>
                    </a:cubicBezTo>
                    <a:cubicBezTo>
                      <a:pt x="10" y="20"/>
                      <a:pt x="9" y="19"/>
                      <a:pt x="9" y="18"/>
                    </a:cubicBezTo>
                    <a:cubicBezTo>
                      <a:pt x="8" y="18"/>
                      <a:pt x="8" y="17"/>
                      <a:pt x="7" y="17"/>
                    </a:cubicBezTo>
                    <a:cubicBezTo>
                      <a:pt x="6" y="16"/>
                      <a:pt x="6" y="16"/>
                      <a:pt x="6" y="16"/>
                    </a:cubicBezTo>
                    <a:cubicBezTo>
                      <a:pt x="5" y="15"/>
                      <a:pt x="5" y="15"/>
                      <a:pt x="5" y="15"/>
                    </a:cubicBezTo>
                    <a:cubicBezTo>
                      <a:pt x="5" y="15"/>
                      <a:pt x="5" y="14"/>
                      <a:pt x="6" y="13"/>
                    </a:cubicBezTo>
                    <a:cubicBezTo>
                      <a:pt x="6" y="12"/>
                      <a:pt x="7" y="11"/>
                      <a:pt x="7" y="9"/>
                    </a:cubicBezTo>
                    <a:lnTo>
                      <a:pt x="5"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97"/>
              <p:cNvSpPr>
                <a:spLocks/>
              </p:cNvSpPr>
              <p:nvPr/>
            </p:nvSpPr>
            <p:spPr bwMode="auto">
              <a:xfrm>
                <a:off x="-3487738" y="2889248"/>
                <a:ext cx="66675" cy="65087"/>
              </a:xfrm>
              <a:custGeom>
                <a:avLst/>
                <a:gdLst/>
                <a:ahLst/>
                <a:cxnLst>
                  <a:cxn ang="0">
                    <a:pos x="10" y="2"/>
                  </a:cxn>
                  <a:cxn ang="0">
                    <a:pos x="10" y="4"/>
                  </a:cxn>
                  <a:cxn ang="0">
                    <a:pos x="13" y="5"/>
                  </a:cxn>
                  <a:cxn ang="0">
                    <a:pos x="14" y="6"/>
                  </a:cxn>
                  <a:cxn ang="0">
                    <a:pos x="14" y="6"/>
                  </a:cxn>
                  <a:cxn ang="0">
                    <a:pos x="14" y="6"/>
                  </a:cxn>
                  <a:cxn ang="0">
                    <a:pos x="14" y="6"/>
                  </a:cxn>
                  <a:cxn ang="0">
                    <a:pos x="14" y="6"/>
                  </a:cxn>
                  <a:cxn ang="0">
                    <a:pos x="14" y="6"/>
                  </a:cxn>
                  <a:cxn ang="0">
                    <a:pos x="14" y="6"/>
                  </a:cxn>
                  <a:cxn ang="0">
                    <a:pos x="14" y="6"/>
                  </a:cxn>
                  <a:cxn ang="0">
                    <a:pos x="12" y="10"/>
                  </a:cxn>
                  <a:cxn ang="0">
                    <a:pos x="11" y="11"/>
                  </a:cxn>
                  <a:cxn ang="0">
                    <a:pos x="10" y="12"/>
                  </a:cxn>
                  <a:cxn ang="0">
                    <a:pos x="6" y="12"/>
                  </a:cxn>
                  <a:cxn ang="0">
                    <a:pos x="4" y="12"/>
                  </a:cxn>
                  <a:cxn ang="0">
                    <a:pos x="4" y="12"/>
                  </a:cxn>
                  <a:cxn ang="0">
                    <a:pos x="4" y="11"/>
                  </a:cxn>
                  <a:cxn ang="0">
                    <a:pos x="7" y="6"/>
                  </a:cxn>
                  <a:cxn ang="0">
                    <a:pos x="10" y="4"/>
                  </a:cxn>
                  <a:cxn ang="0">
                    <a:pos x="10" y="2"/>
                  </a:cxn>
                  <a:cxn ang="0">
                    <a:pos x="10" y="0"/>
                  </a:cxn>
                  <a:cxn ang="0">
                    <a:pos x="4" y="3"/>
                  </a:cxn>
                  <a:cxn ang="0">
                    <a:pos x="0" y="10"/>
                  </a:cxn>
                  <a:cxn ang="0">
                    <a:pos x="0" y="12"/>
                  </a:cxn>
                  <a:cxn ang="0">
                    <a:pos x="2" y="16"/>
                  </a:cxn>
                  <a:cxn ang="0">
                    <a:pos x="6" y="17"/>
                  </a:cxn>
                  <a:cxn ang="0">
                    <a:pos x="11" y="16"/>
                  </a:cxn>
                  <a:cxn ang="0">
                    <a:pos x="14" y="14"/>
                  </a:cxn>
                  <a:cxn ang="0">
                    <a:pos x="16" y="11"/>
                  </a:cxn>
                  <a:cxn ang="0">
                    <a:pos x="18" y="8"/>
                  </a:cxn>
                  <a:cxn ang="0">
                    <a:pos x="18" y="6"/>
                  </a:cxn>
                  <a:cxn ang="0">
                    <a:pos x="17" y="3"/>
                  </a:cxn>
                  <a:cxn ang="0">
                    <a:pos x="13" y="1"/>
                  </a:cxn>
                  <a:cxn ang="0">
                    <a:pos x="10" y="0"/>
                  </a:cxn>
                  <a:cxn ang="0">
                    <a:pos x="10" y="2"/>
                  </a:cxn>
                </a:cxnLst>
                <a:rect l="0" t="0" r="r" b="b"/>
                <a:pathLst>
                  <a:path w="18" h="17">
                    <a:moveTo>
                      <a:pt x="10" y="2"/>
                    </a:moveTo>
                    <a:cubicBezTo>
                      <a:pt x="10" y="4"/>
                      <a:pt x="10" y="4"/>
                      <a:pt x="10" y="4"/>
                    </a:cubicBezTo>
                    <a:cubicBezTo>
                      <a:pt x="10" y="4"/>
                      <a:pt x="12" y="4"/>
                      <a:pt x="13" y="5"/>
                    </a:cubicBezTo>
                    <a:cubicBezTo>
                      <a:pt x="13" y="5"/>
                      <a:pt x="14" y="5"/>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3" y="8"/>
                      <a:pt x="12" y="9"/>
                      <a:pt x="12" y="10"/>
                    </a:cubicBezTo>
                    <a:cubicBezTo>
                      <a:pt x="12" y="10"/>
                      <a:pt x="12" y="11"/>
                      <a:pt x="11" y="11"/>
                    </a:cubicBezTo>
                    <a:cubicBezTo>
                      <a:pt x="11" y="11"/>
                      <a:pt x="11" y="11"/>
                      <a:pt x="10" y="12"/>
                    </a:cubicBezTo>
                    <a:cubicBezTo>
                      <a:pt x="8" y="12"/>
                      <a:pt x="7" y="12"/>
                      <a:pt x="6" y="12"/>
                    </a:cubicBezTo>
                    <a:cubicBezTo>
                      <a:pt x="5" y="12"/>
                      <a:pt x="4" y="12"/>
                      <a:pt x="4" y="12"/>
                    </a:cubicBezTo>
                    <a:cubicBezTo>
                      <a:pt x="4" y="12"/>
                      <a:pt x="4" y="12"/>
                      <a:pt x="4" y="12"/>
                    </a:cubicBezTo>
                    <a:cubicBezTo>
                      <a:pt x="4" y="11"/>
                      <a:pt x="4" y="11"/>
                      <a:pt x="4" y="11"/>
                    </a:cubicBezTo>
                    <a:cubicBezTo>
                      <a:pt x="5" y="9"/>
                      <a:pt x="6" y="7"/>
                      <a:pt x="7" y="6"/>
                    </a:cubicBezTo>
                    <a:cubicBezTo>
                      <a:pt x="8" y="5"/>
                      <a:pt x="9" y="4"/>
                      <a:pt x="10" y="4"/>
                    </a:cubicBezTo>
                    <a:cubicBezTo>
                      <a:pt x="10" y="2"/>
                      <a:pt x="10" y="2"/>
                      <a:pt x="10" y="2"/>
                    </a:cubicBezTo>
                    <a:cubicBezTo>
                      <a:pt x="10" y="0"/>
                      <a:pt x="10" y="0"/>
                      <a:pt x="10" y="0"/>
                    </a:cubicBezTo>
                    <a:cubicBezTo>
                      <a:pt x="8" y="0"/>
                      <a:pt x="6" y="1"/>
                      <a:pt x="4" y="3"/>
                    </a:cubicBezTo>
                    <a:cubicBezTo>
                      <a:pt x="2" y="4"/>
                      <a:pt x="1" y="7"/>
                      <a:pt x="0" y="10"/>
                    </a:cubicBezTo>
                    <a:cubicBezTo>
                      <a:pt x="0" y="10"/>
                      <a:pt x="0" y="11"/>
                      <a:pt x="0" y="12"/>
                    </a:cubicBezTo>
                    <a:cubicBezTo>
                      <a:pt x="0" y="13"/>
                      <a:pt x="1" y="15"/>
                      <a:pt x="2" y="16"/>
                    </a:cubicBezTo>
                    <a:cubicBezTo>
                      <a:pt x="3" y="17"/>
                      <a:pt x="5" y="17"/>
                      <a:pt x="6" y="17"/>
                    </a:cubicBezTo>
                    <a:cubicBezTo>
                      <a:pt x="8" y="17"/>
                      <a:pt x="9" y="16"/>
                      <a:pt x="11" y="16"/>
                    </a:cubicBezTo>
                    <a:cubicBezTo>
                      <a:pt x="12" y="15"/>
                      <a:pt x="13" y="15"/>
                      <a:pt x="14" y="14"/>
                    </a:cubicBezTo>
                    <a:cubicBezTo>
                      <a:pt x="15" y="13"/>
                      <a:pt x="16" y="12"/>
                      <a:pt x="16" y="11"/>
                    </a:cubicBezTo>
                    <a:cubicBezTo>
                      <a:pt x="17" y="10"/>
                      <a:pt x="17" y="9"/>
                      <a:pt x="18" y="8"/>
                    </a:cubicBezTo>
                    <a:cubicBezTo>
                      <a:pt x="18" y="7"/>
                      <a:pt x="18" y="7"/>
                      <a:pt x="18" y="6"/>
                    </a:cubicBezTo>
                    <a:cubicBezTo>
                      <a:pt x="18" y="5"/>
                      <a:pt x="18" y="3"/>
                      <a:pt x="17" y="3"/>
                    </a:cubicBezTo>
                    <a:cubicBezTo>
                      <a:pt x="16" y="2"/>
                      <a:pt x="15" y="1"/>
                      <a:pt x="13" y="1"/>
                    </a:cubicBezTo>
                    <a:cubicBezTo>
                      <a:pt x="12" y="0"/>
                      <a:pt x="11" y="0"/>
                      <a:pt x="10" y="0"/>
                    </a:cubicBezTo>
                    <a:lnTo>
                      <a:pt x="1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98"/>
              <p:cNvSpPr>
                <a:spLocks/>
              </p:cNvSpPr>
              <p:nvPr/>
            </p:nvSpPr>
            <p:spPr bwMode="auto">
              <a:xfrm>
                <a:off x="-5084763" y="2419350"/>
                <a:ext cx="7937" cy="1584325"/>
              </a:xfrm>
              <a:custGeom>
                <a:avLst/>
                <a:gdLst/>
                <a:ahLst/>
                <a:cxnLst>
                  <a:cxn ang="0">
                    <a:pos x="2" y="421"/>
                  </a:cxn>
                  <a:cxn ang="0">
                    <a:pos x="0" y="0"/>
                  </a:cxn>
                </a:cxnLst>
                <a:rect l="0" t="0" r="r" b="b"/>
                <a:pathLst>
                  <a:path w="2" h="421">
                    <a:moveTo>
                      <a:pt x="2" y="421"/>
                    </a:moveTo>
                    <a:cubicBezTo>
                      <a:pt x="0" y="340"/>
                      <a:pt x="0" y="0"/>
                      <a:pt x="0" y="0"/>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99"/>
              <p:cNvSpPr>
                <a:spLocks/>
              </p:cNvSpPr>
              <p:nvPr/>
            </p:nvSpPr>
            <p:spPr bwMode="auto">
              <a:xfrm>
                <a:off x="-2901950" y="2419351"/>
                <a:ext cx="646113" cy="1647825"/>
              </a:xfrm>
              <a:custGeom>
                <a:avLst/>
                <a:gdLst/>
                <a:ahLst/>
                <a:cxnLst>
                  <a:cxn ang="0">
                    <a:pos x="0" y="0"/>
                  </a:cxn>
                  <a:cxn ang="0">
                    <a:pos x="136" y="198"/>
                  </a:cxn>
                  <a:cxn ang="0">
                    <a:pos x="170" y="438"/>
                  </a:cxn>
                </a:cxnLst>
                <a:rect l="0" t="0" r="r" b="b"/>
                <a:pathLst>
                  <a:path w="172" h="438">
                    <a:moveTo>
                      <a:pt x="0" y="0"/>
                    </a:moveTo>
                    <a:cubicBezTo>
                      <a:pt x="73" y="63"/>
                      <a:pt x="120" y="122"/>
                      <a:pt x="136" y="198"/>
                    </a:cubicBezTo>
                    <a:cubicBezTo>
                      <a:pt x="152" y="274"/>
                      <a:pt x="172" y="418"/>
                      <a:pt x="170" y="438"/>
                    </a:cubicBezTo>
                  </a:path>
                </a:pathLst>
              </a:custGeom>
              <a:no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21"/>
            <p:cNvGrpSpPr/>
            <p:nvPr userDrawn="1">
              <p:custDataLst>
                <p:tags r:id="rId5"/>
              </p:custDataLst>
            </p:nvPr>
          </p:nvGrpSpPr>
          <p:grpSpPr>
            <a:xfrm>
              <a:off x="6450012" y="3926681"/>
              <a:ext cx="3425033" cy="1653383"/>
              <a:chOff x="6450011" y="3926681"/>
              <a:chExt cx="3425034" cy="1653383"/>
            </a:xfrm>
          </p:grpSpPr>
          <p:sp>
            <p:nvSpPr>
              <p:cNvPr id="8" name="Oval 22"/>
              <p:cNvSpPr/>
              <p:nvPr/>
            </p:nvSpPr>
            <p:spPr>
              <a:xfrm>
                <a:off x="6821486" y="40433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9" name="Oval 23"/>
              <p:cNvSpPr/>
              <p:nvPr/>
            </p:nvSpPr>
            <p:spPr>
              <a:xfrm>
                <a:off x="6450011" y="4283868"/>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0" name="Oval 24"/>
              <p:cNvSpPr/>
              <p:nvPr/>
            </p:nvSpPr>
            <p:spPr>
              <a:xfrm>
                <a:off x="6528592" y="45005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1" name="Oval 25"/>
              <p:cNvSpPr/>
              <p:nvPr/>
            </p:nvSpPr>
            <p:spPr>
              <a:xfrm>
                <a:off x="6685755" y="46815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2" name="Oval 26"/>
              <p:cNvSpPr/>
              <p:nvPr/>
            </p:nvSpPr>
            <p:spPr>
              <a:xfrm>
                <a:off x="7235824" y="5150643"/>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3" name="Oval 27"/>
              <p:cNvSpPr/>
              <p:nvPr/>
            </p:nvSpPr>
            <p:spPr>
              <a:xfrm>
                <a:off x="6969124" y="5484018"/>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4" name="Oval 28"/>
              <p:cNvSpPr/>
              <p:nvPr/>
            </p:nvSpPr>
            <p:spPr>
              <a:xfrm>
                <a:off x="7121524" y="552450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5" name="Oval 29"/>
              <p:cNvSpPr/>
              <p:nvPr/>
            </p:nvSpPr>
            <p:spPr>
              <a:xfrm>
                <a:off x="9819481" y="547687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6" name="Oval 30"/>
              <p:cNvSpPr/>
              <p:nvPr/>
            </p:nvSpPr>
            <p:spPr>
              <a:xfrm>
                <a:off x="9271793" y="49649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7" name="Oval 31"/>
              <p:cNvSpPr/>
              <p:nvPr/>
            </p:nvSpPr>
            <p:spPr>
              <a:xfrm>
                <a:off x="9324181" y="46982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8" name="Oval 32"/>
              <p:cNvSpPr/>
              <p:nvPr/>
            </p:nvSpPr>
            <p:spPr>
              <a:xfrm>
                <a:off x="9409906" y="47267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19" name="Oval 33"/>
              <p:cNvSpPr/>
              <p:nvPr/>
            </p:nvSpPr>
            <p:spPr>
              <a:xfrm>
                <a:off x="9419431" y="458866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0" name="Oval 34"/>
              <p:cNvSpPr/>
              <p:nvPr/>
            </p:nvSpPr>
            <p:spPr>
              <a:xfrm>
                <a:off x="9095581" y="440055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1" name="Oval 35"/>
              <p:cNvSpPr/>
              <p:nvPr/>
            </p:nvSpPr>
            <p:spPr>
              <a:xfrm>
                <a:off x="8933656" y="468391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2" name="Oval 36"/>
              <p:cNvSpPr/>
              <p:nvPr/>
            </p:nvSpPr>
            <p:spPr>
              <a:xfrm>
                <a:off x="8600281" y="454818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3" name="Oval 37"/>
              <p:cNvSpPr/>
              <p:nvPr/>
            </p:nvSpPr>
            <p:spPr>
              <a:xfrm>
                <a:off x="8612187" y="4674394"/>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4" name="Oval 38"/>
              <p:cNvSpPr/>
              <p:nvPr/>
            </p:nvSpPr>
            <p:spPr>
              <a:xfrm>
                <a:off x="8369300" y="4379119"/>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5" name="Oval 39"/>
              <p:cNvSpPr/>
              <p:nvPr/>
            </p:nvSpPr>
            <p:spPr>
              <a:xfrm>
                <a:off x="7845425" y="4438650"/>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6" name="Oval 40"/>
              <p:cNvSpPr/>
              <p:nvPr/>
            </p:nvSpPr>
            <p:spPr>
              <a:xfrm>
                <a:off x="7914482"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7" name="Oval 41"/>
              <p:cNvSpPr/>
              <p:nvPr/>
            </p:nvSpPr>
            <p:spPr>
              <a:xfrm>
                <a:off x="7983538"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8" name="Oval 42"/>
              <p:cNvSpPr/>
              <p:nvPr/>
            </p:nvSpPr>
            <p:spPr>
              <a:xfrm>
                <a:off x="8052595" y="417433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29" name="Oval 43"/>
              <p:cNvSpPr/>
              <p:nvPr/>
            </p:nvSpPr>
            <p:spPr>
              <a:xfrm>
                <a:off x="8031163" y="40481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0" name="Oval 44"/>
              <p:cNvSpPr/>
              <p:nvPr/>
            </p:nvSpPr>
            <p:spPr>
              <a:xfrm>
                <a:off x="8138320" y="39266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1" name="Oval 45"/>
              <p:cNvSpPr/>
              <p:nvPr/>
            </p:nvSpPr>
            <p:spPr>
              <a:xfrm>
                <a:off x="8212138" y="3967162"/>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2" name="Oval 46"/>
              <p:cNvSpPr/>
              <p:nvPr/>
            </p:nvSpPr>
            <p:spPr>
              <a:xfrm>
                <a:off x="8145463" y="40338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3" name="Oval 47"/>
              <p:cNvSpPr/>
              <p:nvPr/>
            </p:nvSpPr>
            <p:spPr>
              <a:xfrm>
                <a:off x="8085932" y="41243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4" name="Oval 48"/>
              <p:cNvSpPr/>
              <p:nvPr/>
            </p:nvSpPr>
            <p:spPr>
              <a:xfrm>
                <a:off x="8150226" y="4117181"/>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5" name="Oval 49"/>
              <p:cNvSpPr/>
              <p:nvPr/>
            </p:nvSpPr>
            <p:spPr>
              <a:xfrm>
                <a:off x="8204995" y="4148137"/>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6" name="Oval 50"/>
              <p:cNvSpPr/>
              <p:nvPr/>
            </p:nvSpPr>
            <p:spPr>
              <a:xfrm>
                <a:off x="8240713" y="4198143"/>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7" name="Oval 51"/>
              <p:cNvSpPr/>
              <p:nvPr/>
            </p:nvSpPr>
            <p:spPr>
              <a:xfrm>
                <a:off x="8243095" y="426005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8" name="Oval 52"/>
              <p:cNvSpPr/>
              <p:nvPr/>
            </p:nvSpPr>
            <p:spPr>
              <a:xfrm>
                <a:off x="8171657" y="4276725"/>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sp>
            <p:nvSpPr>
              <p:cNvPr id="39" name="Oval 53"/>
              <p:cNvSpPr/>
              <p:nvPr/>
            </p:nvSpPr>
            <p:spPr>
              <a:xfrm>
                <a:off x="8128795" y="4202906"/>
                <a:ext cx="55564" cy="55564"/>
              </a:xfrm>
              <a:prstGeom prst="ellipse">
                <a:avLst/>
              </a:prstGeom>
              <a:solidFill>
                <a:srgbClr val="19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smtClean="0"/>
              </a:p>
            </p:txBody>
          </p:sp>
        </p:grpSp>
      </p:grpSp>
      <p:sp>
        <p:nvSpPr>
          <p:cNvPr id="335" name="Rectangle 9"/>
          <p:cNvSpPr>
            <a:spLocks noChangeArrowheads="1"/>
          </p:cNvSpPr>
          <p:nvPr userDrawn="1">
            <p:custDataLst>
              <p:tags r:id="rId3"/>
            </p:custDataLst>
          </p:nvPr>
        </p:nvSpPr>
        <p:spPr bwMode="gray">
          <a:xfrm>
            <a:off x="1117963" y="3617149"/>
            <a:ext cx="425984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a:t>
            </a:r>
            <a:r>
              <a:rPr lang="en-US" sz="1000" dirty="0">
                <a:solidFill>
                  <a:schemeClr val="bg1"/>
                </a:solidFill>
                <a:latin typeface="Arial" pitchFamily="34" charset="0"/>
                <a:cs typeface="Arial" pitchFamily="34" charset="0"/>
              </a:rPr>
              <a:t>more than 120,000 people in 40 countries, Capgemini is one of the world's foremost providers of consulting, technology and outsourcing services. The Group reported 2011 global revenues of EUR 9.7 billion.</a:t>
            </a:r>
          </a:p>
          <a:p>
            <a:pPr marL="0" indent="0" algn="just"/>
            <a:r>
              <a:rPr lang="en-US" sz="1000" dirty="0">
                <a:solidFill>
                  <a:schemeClr val="bg1"/>
                </a:solidFill>
                <a:latin typeface="Arial" pitchFamily="34" charset="0"/>
                <a:cs typeface="Arial" pitchFamily="34" charset="0"/>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err="1">
                <a:solidFill>
                  <a:schemeClr val="bg1"/>
                </a:solidFill>
                <a:latin typeface="Arial" pitchFamily="34" charset="0"/>
                <a:cs typeface="Arial" pitchFamily="34" charset="0"/>
              </a:rPr>
              <a:t>Experience</a:t>
            </a:r>
            <a:r>
              <a:rPr lang="en-US" sz="1000" baseline="30000" dirty="0" err="1">
                <a:solidFill>
                  <a:schemeClr val="bg1"/>
                </a:solidFill>
                <a:latin typeface="Arial" pitchFamily="34" charset="0"/>
                <a:cs typeface="Arial" pitchFamily="34" charset="0"/>
              </a:rPr>
              <a:t>TM</a:t>
            </a:r>
            <a:r>
              <a:rPr lang="en-US" sz="1000" dirty="0">
                <a:solidFill>
                  <a:schemeClr val="bg1"/>
                </a:solidFill>
                <a:latin typeface="Arial" pitchFamily="34" charset="0"/>
                <a:cs typeface="Arial" pitchFamily="34" charset="0"/>
              </a:rPr>
              <a:t>, and draws on </a:t>
            </a:r>
            <a:r>
              <a:rPr lang="en-US" sz="1000" dirty="0" err="1">
                <a:solidFill>
                  <a:schemeClr val="bg1"/>
                </a:solidFill>
                <a:latin typeface="Arial" pitchFamily="34" charset="0"/>
                <a:cs typeface="Arial" pitchFamily="34" charset="0"/>
              </a:rPr>
              <a:t>Rightshore</a:t>
            </a:r>
            <a:r>
              <a:rPr lang="en-US" sz="1000" b="1" baseline="300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 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err="1">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338" name="Image 337" descr="CBE_Label_ppt.png"/>
          <p:cNvPicPr>
            <a:picLocks noChangeAspect="1"/>
          </p:cNvPicPr>
          <p:nvPr userDrawn="1"/>
        </p:nvPicPr>
        <p:blipFill>
          <a:blip r:embed="rId8" cstate="print"/>
          <a:stretch>
            <a:fillRect/>
          </a:stretch>
        </p:blipFill>
        <p:spPr>
          <a:xfrm>
            <a:off x="867725" y="3468294"/>
            <a:ext cx="519572" cy="52250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nvGraphicFramePr>
        <p:xfrm>
          <a:off x="0" y="0"/>
          <a:ext cx="147061" cy="143985"/>
        </p:xfrm>
        <a:graphic>
          <a:graphicData uri="http://schemas.openxmlformats.org/presentationml/2006/ole">
            <p:oleObj spid="_x0000_s131142" name="think-cell Slide" r:id="rId4" imgW="360" imgH="360" progId="">
              <p:embed/>
            </p:oleObj>
          </a:graphicData>
        </a:graphic>
      </p:graphicFrame>
      <p:sp>
        <p:nvSpPr>
          <p:cNvPr id="5" name="Rectangle 9"/>
          <p:cNvSpPr>
            <a:spLocks noChangeArrowheads="1"/>
          </p:cNvSpPr>
          <p:nvPr userDrawn="1">
            <p:custDataLst>
              <p:tags r:id="rId2"/>
            </p:custDataLst>
          </p:nvPr>
        </p:nvSpPr>
        <p:spPr bwMode="gray">
          <a:xfrm>
            <a:off x="5286202" y="2940255"/>
            <a:ext cx="4259840" cy="2376667"/>
          </a:xfrm>
          <a:custGeom>
            <a:avLst/>
            <a:gdLst>
              <a:gd name="connsiteX0" fmla="*/ 0 w 4423977"/>
              <a:gd name="connsiteY0" fmla="*/ 164137 h 2296914"/>
              <a:gd name="connsiteX1" fmla="*/ 48075 w 4423977"/>
              <a:gd name="connsiteY1" fmla="*/ 48075 h 2296914"/>
              <a:gd name="connsiteX2" fmla="*/ 164138 w 4423977"/>
              <a:gd name="connsiteY2" fmla="*/ 1 h 2296914"/>
              <a:gd name="connsiteX3" fmla="*/ 4259840 w 4423977"/>
              <a:gd name="connsiteY3" fmla="*/ 0 h 2296914"/>
              <a:gd name="connsiteX4" fmla="*/ 4375902 w 4423977"/>
              <a:gd name="connsiteY4" fmla="*/ 48075 h 2296914"/>
              <a:gd name="connsiteX5" fmla="*/ 4423976 w 4423977"/>
              <a:gd name="connsiteY5" fmla="*/ 164138 h 2296914"/>
              <a:gd name="connsiteX6" fmla="*/ 4423977 w 4423977"/>
              <a:gd name="connsiteY6" fmla="*/ 2132777 h 2296914"/>
              <a:gd name="connsiteX7" fmla="*/ 4375902 w 4423977"/>
              <a:gd name="connsiteY7" fmla="*/ 2248839 h 2296914"/>
              <a:gd name="connsiteX8" fmla="*/ 4259840 w 4423977"/>
              <a:gd name="connsiteY8" fmla="*/ 2296914 h 2296914"/>
              <a:gd name="connsiteX9" fmla="*/ 164137 w 4423977"/>
              <a:gd name="connsiteY9" fmla="*/ 2296914 h 2296914"/>
              <a:gd name="connsiteX10" fmla="*/ 48075 w 4423977"/>
              <a:gd name="connsiteY10" fmla="*/ 2248839 h 2296914"/>
              <a:gd name="connsiteX11" fmla="*/ 0 w 4423977"/>
              <a:gd name="connsiteY11" fmla="*/ 2132777 h 2296914"/>
              <a:gd name="connsiteX12" fmla="*/ 0 w 4423977"/>
              <a:gd name="connsiteY12" fmla="*/ 164137 h 2296914"/>
              <a:gd name="connsiteX0" fmla="*/ 0 w 4969813"/>
              <a:gd name="connsiteY0" fmla="*/ 164137 h 2488240"/>
              <a:gd name="connsiteX1" fmla="*/ 48075 w 4969813"/>
              <a:gd name="connsiteY1" fmla="*/ 48075 h 2488240"/>
              <a:gd name="connsiteX2" fmla="*/ 164138 w 4969813"/>
              <a:gd name="connsiteY2" fmla="*/ 1 h 2488240"/>
              <a:gd name="connsiteX3" fmla="*/ 4259840 w 4969813"/>
              <a:gd name="connsiteY3" fmla="*/ 0 h 2488240"/>
              <a:gd name="connsiteX4" fmla="*/ 4375902 w 4969813"/>
              <a:gd name="connsiteY4" fmla="*/ 48075 h 2488240"/>
              <a:gd name="connsiteX5" fmla="*/ 4423976 w 4969813"/>
              <a:gd name="connsiteY5" fmla="*/ 164138 h 2488240"/>
              <a:gd name="connsiteX6" fmla="*/ 4423977 w 4969813"/>
              <a:gd name="connsiteY6" fmla="*/ 2132777 h 2488240"/>
              <a:gd name="connsiteX7" fmla="*/ 4259840 w 4969813"/>
              <a:gd name="connsiteY7" fmla="*/ 2296914 h 2488240"/>
              <a:gd name="connsiteX8" fmla="*/ 164137 w 4969813"/>
              <a:gd name="connsiteY8" fmla="*/ 2296914 h 2488240"/>
              <a:gd name="connsiteX9" fmla="*/ 48075 w 4969813"/>
              <a:gd name="connsiteY9" fmla="*/ 2248839 h 2488240"/>
              <a:gd name="connsiteX10" fmla="*/ 0 w 4969813"/>
              <a:gd name="connsiteY10" fmla="*/ 2132777 h 2488240"/>
              <a:gd name="connsiteX11" fmla="*/ 0 w 4969813"/>
              <a:gd name="connsiteY11" fmla="*/ 164137 h 2488240"/>
              <a:gd name="connsiteX0" fmla="*/ 0 w 4969813"/>
              <a:gd name="connsiteY0" fmla="*/ 164137 h 2296914"/>
              <a:gd name="connsiteX1" fmla="*/ 48075 w 4969813"/>
              <a:gd name="connsiteY1" fmla="*/ 48075 h 2296914"/>
              <a:gd name="connsiteX2" fmla="*/ 164138 w 4969813"/>
              <a:gd name="connsiteY2" fmla="*/ 1 h 2296914"/>
              <a:gd name="connsiteX3" fmla="*/ 4259840 w 4969813"/>
              <a:gd name="connsiteY3" fmla="*/ 0 h 2296914"/>
              <a:gd name="connsiteX4" fmla="*/ 4375902 w 4969813"/>
              <a:gd name="connsiteY4" fmla="*/ 48075 h 2296914"/>
              <a:gd name="connsiteX5" fmla="*/ 4423976 w 4969813"/>
              <a:gd name="connsiteY5" fmla="*/ 164138 h 2296914"/>
              <a:gd name="connsiteX6" fmla="*/ 4259840 w 4969813"/>
              <a:gd name="connsiteY6" fmla="*/ 2296914 h 2296914"/>
              <a:gd name="connsiteX7" fmla="*/ 164137 w 4969813"/>
              <a:gd name="connsiteY7" fmla="*/ 2296914 h 2296914"/>
              <a:gd name="connsiteX8" fmla="*/ 48075 w 4969813"/>
              <a:gd name="connsiteY8" fmla="*/ 2248839 h 2296914"/>
              <a:gd name="connsiteX9" fmla="*/ 0 w 4969813"/>
              <a:gd name="connsiteY9" fmla="*/ 2132777 h 2296914"/>
              <a:gd name="connsiteX10" fmla="*/ 0 w 4969813"/>
              <a:gd name="connsiteY10" fmla="*/ 164137 h 2296914"/>
              <a:gd name="connsiteX0" fmla="*/ 0 w 4961801"/>
              <a:gd name="connsiteY0" fmla="*/ 498881 h 2631658"/>
              <a:gd name="connsiteX1" fmla="*/ 48075 w 4961801"/>
              <a:gd name="connsiteY1" fmla="*/ 382819 h 2631658"/>
              <a:gd name="connsiteX2" fmla="*/ 164138 w 4961801"/>
              <a:gd name="connsiteY2" fmla="*/ 334745 h 2631658"/>
              <a:gd name="connsiteX3" fmla="*/ 4259840 w 4961801"/>
              <a:gd name="connsiteY3" fmla="*/ 334744 h 2631658"/>
              <a:gd name="connsiteX4" fmla="*/ 4375902 w 4961801"/>
              <a:gd name="connsiteY4" fmla="*/ 382819 h 2631658"/>
              <a:gd name="connsiteX5" fmla="*/ 4259840 w 4961801"/>
              <a:gd name="connsiteY5" fmla="*/ 2631658 h 2631658"/>
              <a:gd name="connsiteX6" fmla="*/ 164137 w 4961801"/>
              <a:gd name="connsiteY6" fmla="*/ 2631658 h 2631658"/>
              <a:gd name="connsiteX7" fmla="*/ 48075 w 4961801"/>
              <a:gd name="connsiteY7" fmla="*/ 2583583 h 2631658"/>
              <a:gd name="connsiteX8" fmla="*/ 0 w 4961801"/>
              <a:gd name="connsiteY8" fmla="*/ 2467521 h 2631658"/>
              <a:gd name="connsiteX9" fmla="*/ 0 w 4961801"/>
              <a:gd name="connsiteY9" fmla="*/ 498881 h 2631658"/>
              <a:gd name="connsiteX0" fmla="*/ 0 w 4942457"/>
              <a:gd name="connsiteY0" fmla="*/ 164137 h 2296914"/>
              <a:gd name="connsiteX1" fmla="*/ 48075 w 4942457"/>
              <a:gd name="connsiteY1" fmla="*/ 48075 h 2296914"/>
              <a:gd name="connsiteX2" fmla="*/ 164138 w 4942457"/>
              <a:gd name="connsiteY2" fmla="*/ 1 h 2296914"/>
              <a:gd name="connsiteX3" fmla="*/ 4259840 w 4942457"/>
              <a:gd name="connsiteY3" fmla="*/ 0 h 2296914"/>
              <a:gd name="connsiteX4" fmla="*/ 4259840 w 4942457"/>
              <a:gd name="connsiteY4" fmla="*/ 2296914 h 2296914"/>
              <a:gd name="connsiteX5" fmla="*/ 164137 w 4942457"/>
              <a:gd name="connsiteY5" fmla="*/ 2296914 h 2296914"/>
              <a:gd name="connsiteX6" fmla="*/ 48075 w 4942457"/>
              <a:gd name="connsiteY6" fmla="*/ 2248839 h 2296914"/>
              <a:gd name="connsiteX7" fmla="*/ 0 w 4942457"/>
              <a:gd name="connsiteY7" fmla="*/ 2132777 h 2296914"/>
              <a:gd name="connsiteX8" fmla="*/ 0 w 4942457"/>
              <a:gd name="connsiteY8" fmla="*/ 164137 h 2296914"/>
              <a:gd name="connsiteX0" fmla="*/ 4259840 w 4942457"/>
              <a:gd name="connsiteY0" fmla="*/ 0 h 2296914"/>
              <a:gd name="connsiteX1" fmla="*/ 4259840 w 4942457"/>
              <a:gd name="connsiteY1" fmla="*/ 2296914 h 2296914"/>
              <a:gd name="connsiteX2" fmla="*/ 164137 w 4942457"/>
              <a:gd name="connsiteY2" fmla="*/ 2296914 h 2296914"/>
              <a:gd name="connsiteX3" fmla="*/ 48075 w 4942457"/>
              <a:gd name="connsiteY3" fmla="*/ 2248839 h 2296914"/>
              <a:gd name="connsiteX4" fmla="*/ 0 w 4942457"/>
              <a:gd name="connsiteY4" fmla="*/ 2132777 h 2296914"/>
              <a:gd name="connsiteX5" fmla="*/ 0 w 4942457"/>
              <a:gd name="connsiteY5" fmla="*/ 164137 h 2296914"/>
              <a:gd name="connsiteX6" fmla="*/ 48075 w 4942457"/>
              <a:gd name="connsiteY6" fmla="*/ 48075 h 2296914"/>
              <a:gd name="connsiteX7" fmla="*/ 164138 w 4942457"/>
              <a:gd name="connsiteY7" fmla="*/ 1 h 2296914"/>
              <a:gd name="connsiteX8" fmla="*/ 4351280 w 4942457"/>
              <a:gd name="connsiteY8" fmla="*/ 91440 h 2296914"/>
              <a:gd name="connsiteX0" fmla="*/ 4259840 w 4351280"/>
              <a:gd name="connsiteY0" fmla="*/ 2296914 h 2296914"/>
              <a:gd name="connsiteX1" fmla="*/ 164137 w 4351280"/>
              <a:gd name="connsiteY1" fmla="*/ 2296914 h 2296914"/>
              <a:gd name="connsiteX2" fmla="*/ 48075 w 4351280"/>
              <a:gd name="connsiteY2" fmla="*/ 2248839 h 2296914"/>
              <a:gd name="connsiteX3" fmla="*/ 0 w 4351280"/>
              <a:gd name="connsiteY3" fmla="*/ 2132777 h 2296914"/>
              <a:gd name="connsiteX4" fmla="*/ 0 w 4351280"/>
              <a:gd name="connsiteY4" fmla="*/ 164137 h 2296914"/>
              <a:gd name="connsiteX5" fmla="*/ 48075 w 4351280"/>
              <a:gd name="connsiteY5" fmla="*/ 48075 h 2296914"/>
              <a:gd name="connsiteX6" fmla="*/ 164138 w 4351280"/>
              <a:gd name="connsiteY6" fmla="*/ 1 h 2296914"/>
              <a:gd name="connsiteX7" fmla="*/ 4351280 w 4351280"/>
              <a:gd name="connsiteY7" fmla="*/ 91440 h 2296914"/>
              <a:gd name="connsiteX0" fmla="*/ 4259840 w 4330731"/>
              <a:gd name="connsiteY0" fmla="*/ 2297942 h 2297942"/>
              <a:gd name="connsiteX1" fmla="*/ 164137 w 4330731"/>
              <a:gd name="connsiteY1" fmla="*/ 2297942 h 2297942"/>
              <a:gd name="connsiteX2" fmla="*/ 48075 w 4330731"/>
              <a:gd name="connsiteY2" fmla="*/ 2249867 h 2297942"/>
              <a:gd name="connsiteX3" fmla="*/ 0 w 4330731"/>
              <a:gd name="connsiteY3" fmla="*/ 2133805 h 2297942"/>
              <a:gd name="connsiteX4" fmla="*/ 0 w 4330731"/>
              <a:gd name="connsiteY4" fmla="*/ 165165 h 2297942"/>
              <a:gd name="connsiteX5" fmla="*/ 48075 w 4330731"/>
              <a:gd name="connsiteY5" fmla="*/ 49103 h 2297942"/>
              <a:gd name="connsiteX6" fmla="*/ 164138 w 4330731"/>
              <a:gd name="connsiteY6" fmla="*/ 1029 h 2297942"/>
              <a:gd name="connsiteX7" fmla="*/ 4330731 w 4330731"/>
              <a:gd name="connsiteY7" fmla="*/ 0 h 2297942"/>
              <a:gd name="connsiteX0" fmla="*/ 4259840 w 4259840"/>
              <a:gd name="connsiteY0" fmla="*/ 2296914 h 2296914"/>
              <a:gd name="connsiteX1" fmla="*/ 164137 w 4259840"/>
              <a:gd name="connsiteY1" fmla="*/ 2296914 h 2296914"/>
              <a:gd name="connsiteX2" fmla="*/ 48075 w 4259840"/>
              <a:gd name="connsiteY2" fmla="*/ 2248839 h 2296914"/>
              <a:gd name="connsiteX3" fmla="*/ 0 w 4259840"/>
              <a:gd name="connsiteY3" fmla="*/ 2132777 h 2296914"/>
              <a:gd name="connsiteX4" fmla="*/ 0 w 4259840"/>
              <a:gd name="connsiteY4" fmla="*/ 164137 h 2296914"/>
              <a:gd name="connsiteX5" fmla="*/ 48075 w 4259840"/>
              <a:gd name="connsiteY5" fmla="*/ 48075 h 2296914"/>
              <a:gd name="connsiteX6" fmla="*/ 164138 w 4259840"/>
              <a:gd name="connsiteY6" fmla="*/ 1 h 2296914"/>
              <a:gd name="connsiteX0" fmla="*/ 4259840 w 4259840"/>
              <a:gd name="connsiteY0" fmla="*/ 2248839 h 2248839"/>
              <a:gd name="connsiteX1" fmla="*/ 164137 w 4259840"/>
              <a:gd name="connsiteY1" fmla="*/ 2248839 h 2248839"/>
              <a:gd name="connsiteX2" fmla="*/ 48075 w 4259840"/>
              <a:gd name="connsiteY2" fmla="*/ 2200764 h 2248839"/>
              <a:gd name="connsiteX3" fmla="*/ 0 w 4259840"/>
              <a:gd name="connsiteY3" fmla="*/ 2084702 h 2248839"/>
              <a:gd name="connsiteX4" fmla="*/ 0 w 4259840"/>
              <a:gd name="connsiteY4" fmla="*/ 116062 h 2248839"/>
              <a:gd name="connsiteX5" fmla="*/ 48075 w 4259840"/>
              <a:gd name="connsiteY5" fmla="*/ 0 h 2248839"/>
              <a:gd name="connsiteX0" fmla="*/ 4259840 w 4259840"/>
              <a:gd name="connsiteY0" fmla="*/ 2132777 h 2132777"/>
              <a:gd name="connsiteX1" fmla="*/ 164137 w 4259840"/>
              <a:gd name="connsiteY1" fmla="*/ 2132777 h 2132777"/>
              <a:gd name="connsiteX2" fmla="*/ 48075 w 4259840"/>
              <a:gd name="connsiteY2" fmla="*/ 2084702 h 2132777"/>
              <a:gd name="connsiteX3" fmla="*/ 0 w 4259840"/>
              <a:gd name="connsiteY3" fmla="*/ 1968640 h 2132777"/>
              <a:gd name="connsiteX4" fmla="*/ 0 w 4259840"/>
              <a:gd name="connsiteY4" fmla="*/ 0 h 213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9840" h="2132777">
                <a:moveTo>
                  <a:pt x="4259840" y="2132777"/>
                </a:moveTo>
                <a:lnTo>
                  <a:pt x="164137" y="2132777"/>
                </a:lnTo>
                <a:cubicBezTo>
                  <a:pt x="120605" y="2132777"/>
                  <a:pt x="78856" y="2115484"/>
                  <a:pt x="48075" y="2084702"/>
                </a:cubicBezTo>
                <a:cubicBezTo>
                  <a:pt x="17293" y="2053920"/>
                  <a:pt x="0" y="2012171"/>
                  <a:pt x="0" y="1968640"/>
                </a:cubicBezTo>
                <a:lnTo>
                  <a:pt x="0" y="0"/>
                </a:lnTo>
              </a:path>
            </a:pathLst>
          </a:custGeom>
          <a:noFill/>
          <a:ln w="19050" cap="flat" cmpd="sng" algn="ctr">
            <a:gradFill flip="none" rotWithShape="1">
              <a:gsLst>
                <a:gs pos="0">
                  <a:schemeClr val="accent5"/>
                </a:gs>
                <a:gs pos="100000">
                  <a:schemeClr val="accent5">
                    <a:lumMod val="20000"/>
                    <a:lumOff val="80000"/>
                  </a:schemeClr>
                </a:gs>
              </a:gsLst>
              <a:lin ang="240000" scaled="0"/>
              <a:tileRect/>
            </a:gradFill>
            <a:prstDash val="solid"/>
            <a:round/>
          </a:ln>
          <a:effectLst/>
        </p:spPr>
        <p:txBody>
          <a:bodyPr wrap="square" lIns="360000" tIns="50951" rIns="216000" bIns="144000" rtlCol="0" anchor="b"/>
          <a:lstStyle/>
          <a:p>
            <a:pPr marL="0" marR="0" indent="0" algn="just" defTabSz="1042966"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About Capgemini</a:t>
            </a:r>
            <a:endParaRPr lang="en-US" sz="1000" dirty="0" smtClean="0">
              <a:solidFill>
                <a:schemeClr val="bg1"/>
              </a:solidFill>
              <a:latin typeface="Arial" pitchFamily="34" charset="0"/>
              <a:cs typeface="Arial" pitchFamily="34" charset="0"/>
            </a:endParaRPr>
          </a:p>
          <a:p>
            <a:pPr marL="0" indent="0" algn="just"/>
            <a:endParaRPr lang="en-US" sz="1000" dirty="0" smtClean="0">
              <a:solidFill>
                <a:schemeClr val="bg1"/>
              </a:solidFill>
              <a:latin typeface="Arial" pitchFamily="34" charset="0"/>
              <a:cs typeface="Arial" pitchFamily="34" charset="0"/>
            </a:endParaRPr>
          </a:p>
          <a:p>
            <a:pPr marL="0" indent="0" algn="just"/>
            <a:r>
              <a:rPr lang="en-US" sz="1000" dirty="0" smtClean="0">
                <a:solidFill>
                  <a:schemeClr val="bg1"/>
                </a:solidFill>
                <a:latin typeface="Arial" pitchFamily="34" charset="0"/>
                <a:cs typeface="Arial" pitchFamily="34" charset="0"/>
              </a:rPr>
              <a:t>With </a:t>
            </a:r>
            <a:r>
              <a:rPr lang="en-US" sz="1000" dirty="0">
                <a:solidFill>
                  <a:schemeClr val="bg1"/>
                </a:solidFill>
                <a:latin typeface="Arial" pitchFamily="34" charset="0"/>
                <a:cs typeface="Arial" pitchFamily="34" charset="0"/>
              </a:rPr>
              <a:t>more than 120,000 people in 40 countries, Capgemini is one of the world's foremost providers of consulting, technology and outsourcing services. The Group reported 2011 global revenues of EUR 9.7 billion.</a:t>
            </a:r>
          </a:p>
          <a:p>
            <a:pPr marL="0" indent="0" algn="just"/>
            <a:r>
              <a:rPr lang="en-US" sz="1000" dirty="0">
                <a:solidFill>
                  <a:schemeClr val="bg1"/>
                </a:solidFill>
                <a:latin typeface="Arial" pitchFamily="34" charset="0"/>
                <a:cs typeface="Arial" pitchFamily="34" charset="0"/>
              </a:rPr>
              <a:t>Together with its clients, Capgemini creates and delivers business and technology solutions that fit their needs and drive the results they want. A deeply multicultural organization, Capgemini has developed its own way of working, the Collaborative Business </a:t>
            </a:r>
            <a:r>
              <a:rPr lang="en-US" sz="1000" dirty="0" err="1">
                <a:solidFill>
                  <a:schemeClr val="bg1"/>
                </a:solidFill>
                <a:latin typeface="Arial" pitchFamily="34" charset="0"/>
                <a:cs typeface="Arial" pitchFamily="34" charset="0"/>
              </a:rPr>
              <a:t>Experience</a:t>
            </a:r>
            <a:r>
              <a:rPr lang="en-US" sz="1000" baseline="30000" dirty="0" err="1">
                <a:solidFill>
                  <a:schemeClr val="bg1"/>
                </a:solidFill>
                <a:latin typeface="Arial" pitchFamily="34" charset="0"/>
                <a:cs typeface="Arial" pitchFamily="34" charset="0"/>
              </a:rPr>
              <a:t>TM</a:t>
            </a:r>
            <a:r>
              <a:rPr lang="en-US" sz="1000" dirty="0">
                <a:solidFill>
                  <a:schemeClr val="bg1"/>
                </a:solidFill>
                <a:latin typeface="Arial" pitchFamily="34" charset="0"/>
                <a:cs typeface="Arial" pitchFamily="34" charset="0"/>
              </a:rPr>
              <a:t>, and draws on </a:t>
            </a:r>
            <a:r>
              <a:rPr lang="en-US" sz="1000" dirty="0" err="1">
                <a:solidFill>
                  <a:schemeClr val="bg1"/>
                </a:solidFill>
                <a:latin typeface="Arial" pitchFamily="34" charset="0"/>
                <a:cs typeface="Arial" pitchFamily="34" charset="0"/>
              </a:rPr>
              <a:t>Rightshore</a:t>
            </a:r>
            <a:r>
              <a:rPr lang="en-US" sz="1000" b="1" baseline="30000" dirty="0">
                <a:solidFill>
                  <a:schemeClr val="bg1"/>
                </a:solidFill>
                <a:latin typeface="Arial" pitchFamily="34" charset="0"/>
                <a:cs typeface="Arial" pitchFamily="34" charset="0"/>
              </a:rPr>
              <a:t> ®</a:t>
            </a:r>
            <a:r>
              <a:rPr lang="en-US" sz="1000" dirty="0">
                <a:solidFill>
                  <a:schemeClr val="bg1"/>
                </a:solidFill>
                <a:latin typeface="Arial" pitchFamily="34" charset="0"/>
                <a:cs typeface="Arial" pitchFamily="34" charset="0"/>
              </a:rPr>
              <a:t>, its worldwide delivery model</a:t>
            </a:r>
            <a:r>
              <a:rPr lang="en-US" sz="1000" dirty="0" smtClean="0">
                <a:solidFill>
                  <a:schemeClr val="bg1"/>
                </a:solidFill>
                <a:latin typeface="Arial" pitchFamily="34" charset="0"/>
                <a:cs typeface="Arial" pitchFamily="34" charset="0"/>
              </a:rPr>
              <a:t>.</a:t>
            </a:r>
            <a:endParaRPr lang="en-US" sz="1000" dirty="0">
              <a:solidFill>
                <a:schemeClr val="bg1"/>
              </a:solidFill>
              <a:latin typeface="Arial" pitchFamily="34" charset="0"/>
              <a:cs typeface="Arial" pitchFamily="34" charset="0"/>
            </a:endParaRPr>
          </a:p>
          <a:p>
            <a:pPr marL="0" indent="0" algn="just"/>
            <a:endParaRPr lang="en-US" sz="1050" dirty="0">
              <a:solidFill>
                <a:schemeClr val="bg1"/>
              </a:solidFill>
              <a:latin typeface="Arial" pitchFamily="34" charset="0"/>
              <a:cs typeface="Arial" pitchFamily="34" charset="0"/>
            </a:endParaRPr>
          </a:p>
          <a:p>
            <a:pPr marL="0" indent="0" algn="just"/>
            <a:r>
              <a:rPr lang="en-US" sz="900" i="1" dirty="0" err="1">
                <a:solidFill>
                  <a:schemeClr val="bg1"/>
                </a:solidFill>
                <a:latin typeface="Arial" pitchFamily="34" charset="0"/>
                <a:cs typeface="Arial" pitchFamily="34" charset="0"/>
              </a:rPr>
              <a:t>Rightshore</a:t>
            </a:r>
            <a:r>
              <a:rPr lang="en-US" sz="900" i="1" baseline="30000" dirty="0">
                <a:solidFill>
                  <a:schemeClr val="bg1"/>
                </a:solidFill>
                <a:latin typeface="Arial" pitchFamily="34" charset="0"/>
                <a:cs typeface="Arial" pitchFamily="34" charset="0"/>
              </a:rPr>
              <a:t>®</a:t>
            </a:r>
            <a:r>
              <a:rPr lang="en-US" sz="900" i="1" dirty="0">
                <a:solidFill>
                  <a:schemeClr val="bg1"/>
                </a:solidFill>
                <a:latin typeface="Arial" pitchFamily="34" charset="0"/>
                <a:cs typeface="Arial" pitchFamily="34" charset="0"/>
              </a:rPr>
              <a:t> is a trademark belonging to Capgemini</a:t>
            </a:r>
            <a:endParaRPr lang="en-US" sz="900" b="1" kern="0" noProof="1">
              <a:solidFill>
                <a:schemeClr val="bg1"/>
              </a:solidFill>
              <a:latin typeface="Arial" pitchFamily="34" charset="0"/>
              <a:cs typeface="Arial" pitchFamily="34" charset="0"/>
            </a:endParaRPr>
          </a:p>
        </p:txBody>
      </p:sp>
      <p:pic>
        <p:nvPicPr>
          <p:cNvPr id="7" name="Image 6" descr="CBE_Label_ppt.png"/>
          <p:cNvPicPr>
            <a:picLocks noChangeAspect="1"/>
          </p:cNvPicPr>
          <p:nvPr userDrawn="1"/>
        </p:nvPicPr>
        <p:blipFill>
          <a:blip r:embed="rId5" cstate="print"/>
          <a:stretch>
            <a:fillRect/>
          </a:stretch>
        </p:blipFill>
        <p:spPr>
          <a:xfrm>
            <a:off x="5035964" y="2791400"/>
            <a:ext cx="519572" cy="52250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nvGraphicFramePr>
        <p:xfrm>
          <a:off x="0" y="0"/>
          <a:ext cx="158750" cy="158750"/>
        </p:xfrm>
        <a:graphic>
          <a:graphicData uri="http://schemas.openxmlformats.org/presentationml/2006/ole">
            <p:oleObj spid="_x0000_s130118" name="think-cell Slide" r:id="rId3" imgW="360" imgH="360" progId="">
              <p:embed/>
            </p:oleObj>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Master Slid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906000" cy="1188000"/>
          </a:xfrm>
          <a:prstGeom prst="rect">
            <a:avLst/>
          </a:prstGeom>
        </p:spPr>
        <p:txBody>
          <a:bodyPr/>
          <a:lstStyle>
            <a:lvl1pPr>
              <a:defRPr>
                <a:solidFill>
                  <a:schemeClr val="tx2"/>
                </a:solidFill>
              </a:defRPr>
            </a:lvl1pPr>
          </a:lstStyle>
          <a:p>
            <a:r>
              <a:rPr lang="en-US" noProof="0" smtClean="0"/>
              <a:t>Click to edit Master title style</a:t>
            </a:r>
            <a:endParaRPr lang="en-US" noProof="0" dirty="0"/>
          </a:p>
        </p:txBody>
      </p:sp>
      <p:sp>
        <p:nvSpPr>
          <p:cNvPr id="3" name="Espace réservé du contenu 2"/>
          <p:cNvSpPr>
            <a:spLocks noGrp="1"/>
          </p:cNvSpPr>
          <p:nvPr>
            <p:ph idx="1"/>
          </p:nvPr>
        </p:nvSpPr>
        <p:spPr>
          <a:xfrm>
            <a:off x="0" y="1439999"/>
            <a:ext cx="9906000" cy="4680000"/>
          </a:xfrm>
          <a:prstGeom prst="rect">
            <a:avLst/>
          </a:prstGeo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Rectangle 19"/>
          <p:cNvSpPr>
            <a:spLocks noGrp="1" noChangeArrowheads="1"/>
          </p:cNvSpPr>
          <p:nvPr>
            <p:ph type="sldNum" sz="quarter" idx="10"/>
          </p:nvPr>
        </p:nvSpPr>
        <p:spPr>
          <a:xfrm>
            <a:off x="9647238" y="6732588"/>
            <a:ext cx="252412" cy="104775"/>
          </a:xfrm>
          <a:prstGeom prst="rect">
            <a:avLst/>
          </a:prstGeom>
        </p:spPr>
        <p:txBody>
          <a:bodyPr/>
          <a:lstStyle>
            <a:lvl1pPr algn="r" eaLnBrk="0" hangingPunct="0">
              <a:lnSpc>
                <a:spcPct val="85000"/>
              </a:lnSpc>
              <a:defRPr sz="800" b="0">
                <a:solidFill>
                  <a:srgbClr val="000000"/>
                </a:solidFill>
                <a:latin typeface="Arial" charset="0"/>
                <a:cs typeface="Arial" charset="0"/>
              </a:defRPr>
            </a:lvl1pPr>
          </a:lstStyle>
          <a:p>
            <a:pPr>
              <a:defRPr/>
            </a:pPr>
            <a:fld id="{516562A6-FFA4-4ACD-B8C3-9D88E739E446}" type="slidenum">
              <a:rPr lang="en-US"/>
              <a:pPr>
                <a:defRPr/>
              </a:pPr>
              <a:t>‹#›</a:t>
            </a:fld>
            <a:endParaRPr lang="en-US" dirty="0"/>
          </a:p>
        </p:txBody>
      </p:sp>
      <p:sp>
        <p:nvSpPr>
          <p:cNvPr id="5" name="Date Placeholder 4"/>
          <p:cNvSpPr>
            <a:spLocks noGrp="1" noChangeArrowheads="1"/>
          </p:cNvSpPr>
          <p:nvPr>
            <p:ph type="dt" sz="half" idx="11"/>
          </p:nvPr>
        </p:nvSpPr>
        <p:spPr>
          <a:xfrm>
            <a:off x="6788150" y="6692900"/>
            <a:ext cx="2879725" cy="165100"/>
          </a:xfrm>
          <a:prstGeom prst="rect">
            <a:avLst/>
          </a:prstGeom>
        </p:spPr>
        <p:txBody>
          <a:bodyPr/>
          <a:lstStyle>
            <a:lvl1pPr algn="r" eaLnBrk="0" hangingPunct="0">
              <a:lnSpc>
                <a:spcPct val="85000"/>
              </a:lnSpc>
              <a:defRPr sz="600">
                <a:solidFill>
                  <a:schemeClr val="tx1"/>
                </a:solidFill>
              </a:defRPr>
            </a:lvl1pPr>
          </a:lstStyle>
          <a:p>
            <a:pPr>
              <a:defRPr/>
            </a:pPr>
            <a:endParaRPr lang="en-US" dirty="0"/>
          </a:p>
        </p:txBody>
      </p:sp>
    </p:spTree>
    <p:extLst>
      <p:ext uri="{BB962C8B-B14F-4D97-AF65-F5344CB8AC3E}">
        <p14:creationId xmlns:p14="http://schemas.microsoft.com/office/powerpoint/2010/main" xmlns="" val="240499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able of Content-Agenda">
    <p:spTree>
      <p:nvGrpSpPr>
        <p:cNvPr id="1" name=""/>
        <p:cNvGrpSpPr/>
        <p:nvPr/>
      </p:nvGrpSpPr>
      <p:grpSpPr>
        <a:xfrm>
          <a:off x="0" y="0"/>
          <a:ext cx="0" cy="0"/>
          <a:chOff x="0" y="0"/>
          <a:chExt cx="0" cy="0"/>
        </a:xfrm>
      </p:grpSpPr>
      <p:pic>
        <p:nvPicPr>
          <p:cNvPr id="8" name="Picture 7" descr="D:\Subhasish\NL Projects\03-013.13 - Banners, image and ppt from Image\Images\shutterstock_56640178_96 dpi.jpg"/>
          <p:cNvPicPr>
            <a:picLocks noChangeAspect="1" noChangeArrowheads="1"/>
          </p:cNvPicPr>
          <p:nvPr userDrawn="1"/>
        </p:nvPicPr>
        <p:blipFill>
          <a:blip r:embed="rId6" cstate="print">
            <a:lum contrast="-20000"/>
          </a:blip>
          <a:srcRect l="7514" r="27154" b="30318"/>
          <a:stretch>
            <a:fillRect/>
          </a:stretch>
        </p:blipFill>
        <p:spPr bwMode="auto">
          <a:xfrm flipH="1">
            <a:off x="0" y="0"/>
            <a:ext cx="9906000" cy="6366076"/>
          </a:xfrm>
          <a:prstGeom prst="rect">
            <a:avLst/>
          </a:prstGeom>
          <a:noFill/>
        </p:spPr>
      </p:pic>
      <p:sp>
        <p:nvSpPr>
          <p:cNvPr id="10" name="Rectangle 9"/>
          <p:cNvSpPr/>
          <p:nvPr userDrawn="1"/>
        </p:nvSpPr>
        <p:spPr>
          <a:xfrm>
            <a:off x="0" y="0"/>
            <a:ext cx="9906000" cy="6363959"/>
          </a:xfrm>
          <a:prstGeom prst="rect">
            <a:avLst/>
          </a:prstGeom>
          <a:gradFill>
            <a:gsLst>
              <a:gs pos="0">
                <a:schemeClr val="bg1">
                  <a:alpha val="75000"/>
                </a:schemeClr>
              </a:gs>
              <a:gs pos="100000">
                <a:schemeClr val="bg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solidFill>
                <a:schemeClr val="tx2">
                  <a:lumMod val="50000"/>
                </a:schemeClr>
              </a:solidFill>
            </a:endParaRPr>
          </a:p>
        </p:txBody>
      </p:sp>
      <p:graphicFrame>
        <p:nvGraphicFramePr>
          <p:cNvPr id="7" name="Object 6" hidden="1"/>
          <p:cNvGraphicFramePr>
            <a:graphicFrameLocks noChangeAspect="1"/>
          </p:cNvGraphicFramePr>
          <p:nvPr/>
        </p:nvGraphicFramePr>
        <p:xfrm>
          <a:off x="0" y="0"/>
          <a:ext cx="158750" cy="158750"/>
        </p:xfrm>
        <a:graphic>
          <a:graphicData uri="http://schemas.openxmlformats.org/presentationml/2006/ole">
            <p:oleObj spid="_x0000_s243714" name="think-cell Slide" r:id="rId7" imgW="360" imgH="360" progId="">
              <p:embed/>
            </p:oleObj>
          </a:graphicData>
        </a:graphic>
      </p:graphicFrame>
      <p:sp>
        <p:nvSpPr>
          <p:cNvPr id="2" name="Titre 1"/>
          <p:cNvSpPr>
            <a:spLocks noGrp="1"/>
          </p:cNvSpPr>
          <p:nvPr>
            <p:ph type="title" hasCustomPrompt="1"/>
            <p:custDataLst>
              <p:tags r:id="rId2"/>
            </p:custDataLst>
          </p:nvPr>
        </p:nvSpPr>
        <p:spPr/>
        <p:txBody>
          <a:bodyPr/>
          <a:lstStyle/>
          <a:p>
            <a:r>
              <a:rPr lang="en-US" dirty="0" smtClean="0"/>
              <a:t>Click to edit Master title style</a:t>
            </a:r>
            <a:endParaRPr lang="en-US" dirty="0"/>
          </a:p>
        </p:txBody>
      </p:sp>
      <p:sp>
        <p:nvSpPr>
          <p:cNvPr id="4" name="Freeform 4"/>
          <p:cNvSpPr>
            <a:spLocks/>
          </p:cNvSpPr>
          <p:nvPr userDrawn="1">
            <p:custDataLst>
              <p:tags r:id="rId3"/>
            </p:custDataLst>
          </p:nvPr>
        </p:nvSpPr>
        <p:spPr bwMode="auto">
          <a:xfrm>
            <a:off x="2" y="676402"/>
            <a:ext cx="9905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dirty="0"/>
          </a:p>
        </p:txBody>
      </p:sp>
      <p:sp>
        <p:nvSpPr>
          <p:cNvPr id="11" name="Espace réservé du contenu 5"/>
          <p:cNvSpPr>
            <a:spLocks noGrp="1"/>
          </p:cNvSpPr>
          <p:nvPr>
            <p:ph sz="quarter" idx="10" hasCustomPrompt="1"/>
            <p:custDataLst>
              <p:tags r:id="rId4"/>
            </p:custDataLst>
          </p:nvPr>
        </p:nvSpPr>
        <p:spPr>
          <a:xfrm>
            <a:off x="323487" y="1501977"/>
            <a:ext cx="6807651" cy="2950251"/>
          </a:xfrm>
        </p:spPr>
        <p:txBody>
          <a:bodyPr/>
          <a:lstStyle/>
          <a:p>
            <a:pPr lvl="0"/>
            <a:r>
              <a:rPr lang="en-US" noProof="0" dirty="0" smtClean="0"/>
              <a:t>Click to edit Master text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187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424751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0" y="0"/>
          <a:ext cx="147061" cy="143985"/>
        </p:xfrm>
        <a:graphic>
          <a:graphicData uri="http://schemas.openxmlformats.org/presentationml/2006/ole">
            <p:oleObj spid="_x0000_s244738" name="think-cell Slide" r:id="rId5" imgW="360" imgH="360" progId="">
              <p:embed/>
            </p:oleObj>
          </a:graphicData>
        </a:graphic>
      </p:graphicFrame>
      <p:sp>
        <p:nvSpPr>
          <p:cNvPr id="2" name="Title 1"/>
          <p:cNvSpPr>
            <a:spLocks noGrp="1"/>
          </p:cNvSpPr>
          <p:nvPr>
            <p:ph type="title" hasCustomPrompt="1"/>
            <p:custDataLst>
              <p:tags r:id="rId2"/>
            </p:custDataLst>
          </p:nvPr>
        </p:nvSpPr>
        <p:spPr/>
        <p:txBody>
          <a:bodyPr/>
          <a:lstStyle>
            <a:lvl1pPr>
              <a:defRPr/>
            </a:lvl1pPr>
          </a:lstStyle>
          <a:p>
            <a:r>
              <a:rPr lang="en-US" noProof="0" dirty="0" smtClean="0"/>
              <a:t>Click to edit Master title style</a:t>
            </a:r>
            <a:endParaRPr lang="en-US" dirty="0"/>
          </a:p>
        </p:txBody>
      </p:sp>
      <p:sp>
        <p:nvSpPr>
          <p:cNvPr id="3" name="Content Placeholder 2"/>
          <p:cNvSpPr>
            <a:spLocks noGrp="1"/>
          </p:cNvSpPr>
          <p:nvPr>
            <p:ph idx="1" hasCustomPrompt="1"/>
            <p:custDataLst>
              <p:tags r:id="rId3"/>
            </p:custDataLst>
          </p:nvPr>
        </p:nvSpPr>
        <p:spPr>
          <a:xfrm>
            <a:off x="323392" y="1494765"/>
            <a:ext cx="9582608" cy="4643751"/>
          </a:xfrm>
        </p:spPr>
        <p:txBody>
          <a:bodyPr/>
          <a:lstStyle>
            <a:lvl1pPr>
              <a:defRPr b="0"/>
            </a:lvl1pPr>
            <a:lvl5pPr>
              <a:buNone/>
              <a:defRPr/>
            </a:lvl5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pic>
        <p:nvPicPr>
          <p:cNvPr id="6" name="Picture 5" descr="D:\houdhof\Pictures\ACE Icon New.jpg"/>
          <p:cNvPicPr>
            <a:picLocks noChangeAspect="1" noChangeArrowheads="1"/>
          </p:cNvPicPr>
          <p:nvPr userDrawn="1"/>
        </p:nvPicPr>
        <p:blipFill>
          <a:blip r:embed="rId6" cstate="print"/>
          <a:srcRect/>
          <a:stretch>
            <a:fillRect/>
          </a:stretch>
        </p:blipFill>
        <p:spPr bwMode="auto">
          <a:xfrm>
            <a:off x="8931596" y="48511"/>
            <a:ext cx="825314" cy="828000"/>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nvGraphicFramePr>
        <p:xfrm>
          <a:off x="0" y="0"/>
          <a:ext cx="158750" cy="158750"/>
        </p:xfrm>
        <a:graphic>
          <a:graphicData uri="http://schemas.openxmlformats.org/presentationml/2006/ole">
            <p:oleObj spid="_x0000_s245762" name="think-cell Slide" r:id="rId6" imgW="360" imgH="360" progId="">
              <p:embed/>
            </p:oleObj>
          </a:graphicData>
        </a:graphic>
      </p:graphicFrame>
      <p:sp>
        <p:nvSpPr>
          <p:cNvPr id="2" name="Titre 1"/>
          <p:cNvSpPr>
            <a:spLocks noGrp="1"/>
          </p:cNvSpPr>
          <p:nvPr>
            <p:ph type="title" hasCustomPrompt="1"/>
            <p:custDataLst>
              <p:tags r:id="rId2"/>
            </p:custDataLst>
          </p:nvPr>
        </p:nvSpPr>
        <p:spPr/>
        <p:txBody>
          <a:bodyPr/>
          <a:lstStyle>
            <a:lvl1pPr>
              <a:defRPr/>
            </a:lvl1pPr>
          </a:lstStyle>
          <a:p>
            <a:pPr lvl="0"/>
            <a:r>
              <a:rPr lang="en-US" noProof="0" dirty="0" smtClean="0"/>
              <a:t>Click to edit Master title style</a:t>
            </a:r>
          </a:p>
        </p:txBody>
      </p:sp>
      <p:sp>
        <p:nvSpPr>
          <p:cNvPr id="4" name="Espace réservé du contenu 3"/>
          <p:cNvSpPr>
            <a:spLocks noGrp="1"/>
          </p:cNvSpPr>
          <p:nvPr>
            <p:ph sz="quarter" idx="10" hasCustomPrompt="1"/>
            <p:custDataLst>
              <p:tags r:id="rId3"/>
            </p:custDataLst>
          </p:nvPr>
        </p:nvSpPr>
        <p:spPr>
          <a:xfrm>
            <a:off x="314709" y="1533439"/>
            <a:ext cx="4502138" cy="471550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11" hasCustomPrompt="1"/>
            <p:custDataLst>
              <p:tags r:id="rId4"/>
            </p:custDataLst>
          </p:nvPr>
        </p:nvSpPr>
        <p:spPr>
          <a:xfrm>
            <a:off x="5022838" y="1533440"/>
            <a:ext cx="4502138" cy="4725584"/>
          </a:xfrm>
        </p:spPr>
        <p:txBody>
          <a:bodyPr/>
          <a:lstStyle>
            <a:lvl1pPr>
              <a:defRPr sz="2000"/>
            </a:lvl1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pic>
        <p:nvPicPr>
          <p:cNvPr id="8" name="Picture 7" descr="D:\houdhof\Pictures\ACE Icon New.jpg"/>
          <p:cNvPicPr>
            <a:picLocks noChangeAspect="1" noChangeArrowheads="1"/>
          </p:cNvPicPr>
          <p:nvPr userDrawn="1"/>
        </p:nvPicPr>
        <p:blipFill>
          <a:blip r:embed="rId7" cstate="print"/>
          <a:srcRect/>
          <a:stretch>
            <a:fillRect/>
          </a:stretch>
        </p:blipFill>
        <p:spPr bwMode="auto">
          <a:xfrm>
            <a:off x="8931596" y="48511"/>
            <a:ext cx="825314" cy="828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0" y="0"/>
          <a:ext cx="147061" cy="143985"/>
        </p:xfrm>
        <a:graphic>
          <a:graphicData uri="http://schemas.openxmlformats.org/presentationml/2006/ole">
            <p:oleObj spid="_x0000_s246786" name="think-cell Slide" r:id="rId4" imgW="360" imgH="360" progId="">
              <p:embed/>
            </p:oleObj>
          </a:graphicData>
        </a:graphic>
      </p:graphicFrame>
      <p:sp>
        <p:nvSpPr>
          <p:cNvPr id="2" name="Title 1"/>
          <p:cNvSpPr>
            <a:spLocks noGrp="1"/>
          </p:cNvSpPr>
          <p:nvPr>
            <p:ph type="title" hasCustomPrompt="1"/>
            <p:custDataLst>
              <p:tags r:id="rId2"/>
            </p:custDataLst>
          </p:nvPr>
        </p:nvSpPr>
        <p:spPr/>
        <p:txBody>
          <a:bodyPr/>
          <a:lstStyle>
            <a:lvl1pPr>
              <a:defRPr/>
            </a:lvl1pPr>
          </a:lstStyle>
          <a:p>
            <a:r>
              <a:rPr lang="en-US" noProof="0" dirty="0" smtClean="0"/>
              <a:t>Click to edit Master title style</a:t>
            </a:r>
            <a:endParaRPr lang="en-US" dirty="0"/>
          </a:p>
        </p:txBody>
      </p:sp>
      <p:pic>
        <p:nvPicPr>
          <p:cNvPr id="5" name="Picture 4" descr="D:\houdhof\Pictures\ACE Icon New.jpg"/>
          <p:cNvPicPr>
            <a:picLocks noChangeAspect="1" noChangeArrowheads="1"/>
          </p:cNvPicPr>
          <p:nvPr userDrawn="1"/>
        </p:nvPicPr>
        <p:blipFill>
          <a:blip r:embed="rId5" cstate="print"/>
          <a:srcRect/>
          <a:stretch>
            <a:fillRect/>
          </a:stretch>
        </p:blipFill>
        <p:spPr bwMode="auto">
          <a:xfrm>
            <a:off x="8931596" y="48511"/>
            <a:ext cx="825314" cy="828000"/>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Mast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0" y="0"/>
          <a:ext cx="147061" cy="143985"/>
        </p:xfrm>
        <a:graphic>
          <a:graphicData uri="http://schemas.openxmlformats.org/presentationml/2006/ole">
            <p:oleObj spid="_x0000_s247810" name="think-cell Slide" r:id="rId3" imgW="360" imgH="360" progId="">
              <p:embed/>
            </p:oleObj>
          </a:graphicData>
        </a:graphic>
      </p:graphicFrame>
      <p:pic>
        <p:nvPicPr>
          <p:cNvPr id="5" name="Picture 4" descr="D:\houdhof\Pictures\ACE Icon New.jpg"/>
          <p:cNvPicPr>
            <a:picLocks noChangeAspect="1" noChangeArrowheads="1"/>
          </p:cNvPicPr>
          <p:nvPr userDrawn="1"/>
        </p:nvPicPr>
        <p:blipFill>
          <a:blip r:embed="rId4" cstate="print"/>
          <a:srcRect/>
          <a:stretch>
            <a:fillRect/>
          </a:stretch>
        </p:blipFill>
        <p:spPr bwMode="auto">
          <a:xfrm>
            <a:off x="8931596" y="48511"/>
            <a:ext cx="825314" cy="828000"/>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2" name="Image 11" descr="test1.jpg"/>
          <p:cNvPicPr>
            <a:picLocks noChangeAspect="1"/>
          </p:cNvPicPr>
          <p:nvPr userDrawn="1"/>
        </p:nvPicPr>
        <p:blipFill>
          <a:blip r:embed="rId9" cstate="print"/>
          <a:srcRect l="240" t="25" r="260" b="533"/>
          <a:stretch>
            <a:fillRect/>
          </a:stretch>
        </p:blipFill>
        <p:spPr>
          <a:xfrm>
            <a:off x="0" y="1324099"/>
            <a:ext cx="9906000" cy="5533901"/>
          </a:xfrm>
          <a:prstGeom prst="rect">
            <a:avLst/>
          </a:prstGeom>
        </p:spPr>
      </p:pic>
      <p:sp>
        <p:nvSpPr>
          <p:cNvPr id="18" name="Rectangle 17"/>
          <p:cNvSpPr/>
          <p:nvPr userDrawn="1">
            <p:custDataLst>
              <p:tags r:id="rId2"/>
            </p:custDataLst>
          </p:nvPr>
        </p:nvSpPr>
        <p:spPr>
          <a:xfrm>
            <a:off x="0" y="6400876"/>
            <a:ext cx="9906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sp>
        <p:nvSpPr>
          <p:cNvPr id="17" name="Rectangle 7"/>
          <p:cNvSpPr/>
          <p:nvPr userDrawn="1">
            <p:custDataLst>
              <p:tags r:id="rId3"/>
            </p:custDataLst>
          </p:nvPr>
        </p:nvSpPr>
        <p:spPr bwMode="auto">
          <a:xfrm>
            <a:off x="-2053" y="0"/>
            <a:ext cx="9908053" cy="2683033"/>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graphicFrame>
        <p:nvGraphicFramePr>
          <p:cNvPr id="5" name="Object 4" hidden="1"/>
          <p:cNvGraphicFramePr>
            <a:graphicFrameLocks noChangeAspect="1"/>
          </p:cNvGraphicFramePr>
          <p:nvPr/>
        </p:nvGraphicFramePr>
        <p:xfrm>
          <a:off x="1" y="0"/>
          <a:ext cx="158750" cy="158750"/>
        </p:xfrm>
        <a:graphic>
          <a:graphicData uri="http://schemas.openxmlformats.org/presentationml/2006/ole">
            <p:oleObj spid="_x0000_s1095" name="think-cell Slide" r:id="rId10" imgW="360" imgH="360" progId="">
              <p:embed/>
            </p:oleObj>
          </a:graphicData>
        </a:graphic>
      </p:graphicFrame>
      <p:pic>
        <p:nvPicPr>
          <p:cNvPr id="10" name="Picture 104" descr="C:\Users\UserSim\Desktop\Capgemini\moto.emf"/>
          <p:cNvPicPr>
            <a:picLocks noChangeAspect="1" noChangeArrowheads="1"/>
          </p:cNvPicPr>
          <p:nvPr userDrawn="1">
            <p:custDataLst>
              <p:tags r:id="rId4"/>
            </p:custDataLst>
          </p:nvPr>
        </p:nvPicPr>
        <p:blipFill>
          <a:blip r:embed="rId11" cstate="email"/>
          <a:srcRect/>
          <a:stretch>
            <a:fillRect/>
          </a:stretch>
        </p:blipFill>
        <p:spPr bwMode="auto">
          <a:xfrm>
            <a:off x="6569786" y="6520694"/>
            <a:ext cx="3001425" cy="239021"/>
          </a:xfrm>
          <a:prstGeom prst="rect">
            <a:avLst/>
          </a:prstGeom>
          <a:noFill/>
        </p:spPr>
      </p:pic>
      <p:sp>
        <p:nvSpPr>
          <p:cNvPr id="2" name="Title 1"/>
          <p:cNvSpPr>
            <a:spLocks noGrp="1"/>
          </p:cNvSpPr>
          <p:nvPr>
            <p:ph type="ctrTitle" hasCustomPrompt="1"/>
            <p:custDataLst>
              <p:tags r:id="rId5"/>
            </p:custDataLst>
          </p:nvPr>
        </p:nvSpPr>
        <p:spPr>
          <a:xfrm>
            <a:off x="0" y="2256613"/>
            <a:ext cx="4540683" cy="2261632"/>
          </a:xfrm>
        </p:spPr>
        <p:txBody>
          <a:bodyPr lIns="231412" tIns="33059" rIns="33059" bIns="33059"/>
          <a:lstStyle>
            <a:lvl1pPr algn="l">
              <a:defRPr sz="3300" b="0">
                <a:solidFill>
                  <a:schemeClr val="tx1"/>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hasCustomPrompt="1"/>
            <p:custDataLst>
              <p:tags r:id="rId6"/>
            </p:custDataLst>
          </p:nvPr>
        </p:nvSpPr>
        <p:spPr>
          <a:xfrm>
            <a:off x="0" y="4551798"/>
            <a:ext cx="4541230" cy="947750"/>
          </a:xfrm>
        </p:spPr>
        <p:txBody>
          <a:bodyPr lIns="231412" tIns="33059" rIns="33059" bIns="33059"/>
          <a:lstStyle>
            <a:lvl1pPr marL="0" indent="0" algn="l">
              <a:buNone/>
              <a:defRPr sz="2200" b="0">
                <a:solidFill>
                  <a:schemeClr val="tx1"/>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text</a:t>
            </a:r>
            <a:r>
              <a:rPr lang="fr-FR" dirty="0" smtClean="0"/>
              <a:t> style</a:t>
            </a:r>
          </a:p>
        </p:txBody>
      </p:sp>
      <p:pic>
        <p:nvPicPr>
          <p:cNvPr id="13" name="Picture 103" descr="C:\Users\UserSim\Desktop\Capgemini\Capgemini_logo_cmyk.png"/>
          <p:cNvPicPr>
            <a:picLocks noChangeAspect="1" noChangeArrowheads="1"/>
          </p:cNvPicPr>
          <p:nvPr userDrawn="1">
            <p:custDataLst>
              <p:tags r:id="rId7"/>
            </p:custDataLst>
          </p:nvPr>
        </p:nvPicPr>
        <p:blipFill>
          <a:blip r:embed="rId12" cstate="email"/>
          <a:srcRect/>
          <a:stretch>
            <a:fillRect/>
          </a:stretch>
        </p:blipFill>
        <p:spPr bwMode="auto">
          <a:xfrm>
            <a:off x="716234" y="653034"/>
            <a:ext cx="3001008" cy="694690"/>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5" name="Picture 14" descr="Taj Mills stretched.jpg"/>
          <p:cNvPicPr>
            <a:picLocks noChangeAspect="1"/>
          </p:cNvPicPr>
          <p:nvPr userDrawn="1"/>
        </p:nvPicPr>
        <p:blipFill>
          <a:blip r:embed="rId8" cstate="print"/>
          <a:stretch>
            <a:fillRect/>
          </a:stretch>
        </p:blipFill>
        <p:spPr>
          <a:xfrm>
            <a:off x="0" y="1558150"/>
            <a:ext cx="9906000" cy="4806244"/>
          </a:xfrm>
          <a:prstGeom prst="rect">
            <a:avLst/>
          </a:prstGeom>
        </p:spPr>
      </p:pic>
      <p:graphicFrame>
        <p:nvGraphicFramePr>
          <p:cNvPr id="4" name="Object 3" hidden="1"/>
          <p:cNvGraphicFramePr>
            <a:graphicFrameLocks noChangeAspect="1"/>
          </p:cNvGraphicFramePr>
          <p:nvPr/>
        </p:nvGraphicFramePr>
        <p:xfrm>
          <a:off x="1" y="0"/>
          <a:ext cx="158750" cy="158750"/>
        </p:xfrm>
        <a:graphic>
          <a:graphicData uri="http://schemas.openxmlformats.org/presentationml/2006/ole">
            <p:oleObj spid="_x0000_s188418" name="think-cell Slide" r:id="rId9" imgW="360" imgH="360" progId="">
              <p:embed/>
            </p:oleObj>
          </a:graphicData>
        </a:graphic>
      </p:graphicFrame>
      <p:sp>
        <p:nvSpPr>
          <p:cNvPr id="16" name="Title 1"/>
          <p:cNvSpPr>
            <a:spLocks noGrp="1"/>
          </p:cNvSpPr>
          <p:nvPr>
            <p:ph type="title" hasCustomPrompt="1"/>
            <p:custDataLst>
              <p:tags r:id="rId2"/>
            </p:custDataLst>
          </p:nvPr>
        </p:nvSpPr>
        <p:spPr>
          <a:xfrm>
            <a:off x="1296536" y="3947777"/>
            <a:ext cx="8609463" cy="897184"/>
          </a:xfrm>
        </p:spPr>
        <p:txBody>
          <a:bodyPr vert="horz" lIns="36000" tIns="36000" rIns="360000" bIns="36000" rtlCol="0" anchor="ctr">
            <a:noAutofit/>
          </a:bodyPr>
          <a:lstStyle>
            <a:lvl1pPr algn="l" defTabSz="995690" rtl="0" eaLnBrk="1" latinLnBrk="0" hangingPunct="1">
              <a:spcBef>
                <a:spcPct val="0"/>
              </a:spcBef>
              <a:buNone/>
              <a:defRPr lang="en-US" sz="3600" b="1" kern="1200" dirty="0">
                <a:solidFill>
                  <a:schemeClr val="accent5">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17" name="Text Placeholder 8"/>
          <p:cNvSpPr>
            <a:spLocks noGrp="1"/>
          </p:cNvSpPr>
          <p:nvPr>
            <p:ph type="body" sz="quarter" idx="10" hasCustomPrompt="1"/>
            <p:custDataLst>
              <p:tags r:id="rId3"/>
            </p:custDataLst>
          </p:nvPr>
        </p:nvSpPr>
        <p:spPr>
          <a:xfrm>
            <a:off x="1266914" y="5674399"/>
            <a:ext cx="5240801" cy="1190423"/>
          </a:xfrm>
        </p:spPr>
        <p:txBody>
          <a:bodyPr vert="horz" lIns="36000" tIns="36000" rIns="360000" bIns="36000" rtlCol="0">
            <a:noAutofit/>
          </a:bodyPr>
          <a:lstStyle>
            <a:lvl1pPr marL="0" indent="0" algn="l" defTabSz="995690" rtl="0" eaLnBrk="1" latinLnBrk="0" hangingPunct="1">
              <a:spcBef>
                <a:spcPts val="0"/>
              </a:spcBef>
              <a:buFontTx/>
              <a:buNone/>
              <a:defRPr lang="fr-FR" sz="2400" b="1" kern="1200" baseline="0" smtClean="0">
                <a:solidFill>
                  <a:schemeClr val="accent1"/>
                </a:solidFill>
                <a:effectLst>
                  <a:outerShdw blurRad="38100" dist="38100" dir="2700000" algn="tl">
                    <a:srgbClr val="000000">
                      <a:alpha val="43137"/>
                    </a:srgbClr>
                  </a:outerShdw>
                </a:effectLst>
                <a:latin typeface="+mn-lt"/>
                <a:ea typeface="+mn-ea"/>
                <a:cs typeface="+mn-cs"/>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a:t>
            </a:r>
          </a:p>
        </p:txBody>
      </p:sp>
      <p:sp>
        <p:nvSpPr>
          <p:cNvPr id="21" name="Rectangle 7"/>
          <p:cNvSpPr/>
          <p:nvPr userDrawn="1">
            <p:custDataLst>
              <p:tags r:id="rId4"/>
            </p:custDataLst>
          </p:nvPr>
        </p:nvSpPr>
        <p:spPr bwMode="auto">
          <a:xfrm>
            <a:off x="-2053" y="559568"/>
            <a:ext cx="9908053" cy="1978925"/>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2072" h="2958168">
                <a:moveTo>
                  <a:pt x="1331" y="2791"/>
                </a:moveTo>
                <a:lnTo>
                  <a:pt x="10561655" y="0"/>
                </a:lnTo>
                <a:cubicBezTo>
                  <a:pt x="10562168" y="67600"/>
                  <a:pt x="10562411" y="1432923"/>
                  <a:pt x="10561157" y="1476338"/>
                </a:cubicBezTo>
                <a:cubicBezTo>
                  <a:pt x="10083761" y="2148347"/>
                  <a:pt x="9705180" y="2158423"/>
                  <a:pt x="9288594" y="2153103"/>
                </a:cubicBezTo>
                <a:lnTo>
                  <a:pt x="2317558" y="2159512"/>
                </a:lnTo>
                <a:cubicBezTo>
                  <a:pt x="1740344" y="2192654"/>
                  <a:pt x="1372498" y="2495346"/>
                  <a:pt x="1180889" y="2958168"/>
                </a:cubicBezTo>
                <a:cubicBezTo>
                  <a:pt x="882535" y="2254391"/>
                  <a:pt x="278640" y="2173187"/>
                  <a:pt x="0" y="2174065"/>
                </a:cubicBezTo>
                <a:cubicBezTo>
                  <a:pt x="2067" y="2138552"/>
                  <a:pt x="2603" y="98373"/>
                  <a:pt x="1331" y="2791"/>
                </a:cubicBezTo>
                <a:close/>
              </a:path>
            </a:pathLst>
          </a:custGeom>
          <a:solidFill>
            <a:schemeClr val="bg1"/>
          </a:soli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22" name="Picture 103" descr="C:\Users\UserSim\Desktop\Capgemini\Capgemini_logo_cmyk.png"/>
          <p:cNvPicPr>
            <a:picLocks noChangeAspect="1" noChangeArrowheads="1"/>
          </p:cNvPicPr>
          <p:nvPr userDrawn="1">
            <p:custDataLst>
              <p:tags r:id="rId5"/>
            </p:custDataLst>
          </p:nvPr>
        </p:nvPicPr>
        <p:blipFill>
          <a:blip r:embed="rId10" cstate="email"/>
          <a:srcRect/>
          <a:stretch>
            <a:fillRect/>
          </a:stretch>
        </p:blipFill>
        <p:spPr bwMode="auto">
          <a:xfrm>
            <a:off x="347738" y="573207"/>
            <a:ext cx="3581688" cy="829109"/>
          </a:xfrm>
          <a:prstGeom prst="rect">
            <a:avLst/>
          </a:prstGeom>
          <a:noFill/>
        </p:spPr>
      </p:pic>
      <p:sp>
        <p:nvSpPr>
          <p:cNvPr id="23" name="Rectangle 22"/>
          <p:cNvSpPr/>
          <p:nvPr userDrawn="1">
            <p:custDataLst>
              <p:tags r:id="rId6"/>
            </p:custDataLst>
          </p:nvPr>
        </p:nvSpPr>
        <p:spPr>
          <a:xfrm>
            <a:off x="0" y="6400876"/>
            <a:ext cx="9906000" cy="457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lang="en-US" sz="1300" dirty="0" smtClean="0"/>
          </a:p>
        </p:txBody>
      </p:sp>
      <p:sp>
        <p:nvSpPr>
          <p:cNvPr id="12" name="TextBox 11"/>
          <p:cNvSpPr txBox="1"/>
          <p:nvPr userDrawn="1"/>
        </p:nvSpPr>
        <p:spPr>
          <a:xfrm>
            <a:off x="6676645" y="6454687"/>
            <a:ext cx="2929072" cy="369332"/>
          </a:xfrm>
          <a:prstGeom prst="rect">
            <a:avLst/>
          </a:prstGeom>
          <a:noFill/>
        </p:spPr>
        <p:txBody>
          <a:bodyPr wrap="none" rtlCol="0">
            <a:spAutoFit/>
          </a:bodyPr>
          <a:lstStyle/>
          <a:p>
            <a:pPr algn="r"/>
            <a:r>
              <a:rPr lang="en-US" sz="1800" b="1" dirty="0" smtClean="0">
                <a:solidFill>
                  <a:schemeClr val="accent5">
                    <a:lumMod val="75000"/>
                  </a:schemeClr>
                </a:solidFill>
                <a:effectLst>
                  <a:outerShdw blurRad="38100" dist="38100" dir="2700000" algn="tl">
                    <a:srgbClr val="000000">
                      <a:alpha val="43137"/>
                    </a:srgbClr>
                  </a:outerShdw>
                </a:effectLst>
              </a:rPr>
              <a:t>Delivering Value for Less</a:t>
            </a:r>
          </a:p>
        </p:txBody>
      </p:sp>
      <p:sp>
        <p:nvSpPr>
          <p:cNvPr id="13" name="TextBox 12"/>
          <p:cNvSpPr txBox="1"/>
          <p:nvPr userDrawn="1"/>
        </p:nvSpPr>
        <p:spPr>
          <a:xfrm>
            <a:off x="4618454" y="773604"/>
            <a:ext cx="4987263" cy="523220"/>
          </a:xfrm>
          <a:prstGeom prst="rect">
            <a:avLst/>
          </a:prstGeom>
          <a:noFill/>
        </p:spPr>
        <p:txBody>
          <a:bodyPr wrap="none" rtlCol="0">
            <a:spAutoFit/>
          </a:bodyPr>
          <a:lstStyle/>
          <a:p>
            <a:pPr marL="0" algn="r" defTabSz="957756" rtl="0" eaLnBrk="1" latinLnBrk="0" hangingPunct="1"/>
            <a:r>
              <a:rPr lang="en-US"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A</a:t>
            </a:r>
            <a:r>
              <a:rPr lang="en-US" sz="20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cceleration </a:t>
            </a:r>
            <a:r>
              <a:rPr lang="en-US"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C</a:t>
            </a:r>
            <a:r>
              <a:rPr lang="en-US" sz="20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enter for </a:t>
            </a:r>
            <a:r>
              <a:rPr lang="en-US" sz="28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E</a:t>
            </a:r>
            <a:r>
              <a:rPr lang="en-US" sz="2000" b="1" kern="1200" dirty="0" smtClean="0">
                <a:solidFill>
                  <a:schemeClr val="accent5">
                    <a:lumMod val="75000"/>
                  </a:schemeClr>
                </a:solidFill>
                <a:effectLst>
                  <a:outerShdw blurRad="38100" dist="38100" dir="2700000" algn="tl">
                    <a:srgbClr val="000000">
                      <a:alpha val="43137"/>
                    </a:srgbClr>
                  </a:outerShdw>
                </a:effectLst>
                <a:latin typeface="+mn-lt"/>
                <a:ea typeface="+mn-ea"/>
                <a:cs typeface="+mn-cs"/>
              </a:rPr>
              <a:t>ngagements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Agenda">
    <p:spTree>
      <p:nvGrpSpPr>
        <p:cNvPr id="1" name=""/>
        <p:cNvGrpSpPr/>
        <p:nvPr/>
      </p:nvGrpSpPr>
      <p:grpSpPr>
        <a:xfrm>
          <a:off x="0" y="0"/>
          <a:ext cx="0" cy="0"/>
          <a:chOff x="0" y="0"/>
          <a:chExt cx="0" cy="0"/>
        </a:xfrm>
      </p:grpSpPr>
      <p:pic>
        <p:nvPicPr>
          <p:cNvPr id="9" name="Image 8" descr="test3.jpg"/>
          <p:cNvPicPr>
            <a:picLocks noChangeAspect="1"/>
          </p:cNvPicPr>
          <p:nvPr userDrawn="1"/>
        </p:nvPicPr>
        <p:blipFill>
          <a:blip r:embed="rId6" cstate="print"/>
          <a:srcRect l="120" t="188" r="380" b="564"/>
          <a:stretch>
            <a:fillRect/>
          </a:stretch>
        </p:blipFill>
        <p:spPr>
          <a:xfrm>
            <a:off x="0" y="0"/>
            <a:ext cx="9906000" cy="6353298"/>
          </a:xfrm>
          <a:prstGeom prst="rect">
            <a:avLst/>
          </a:prstGeom>
        </p:spPr>
      </p:pic>
      <p:graphicFrame>
        <p:nvGraphicFramePr>
          <p:cNvPr id="7" name="Object 6" hidden="1"/>
          <p:cNvGraphicFramePr>
            <a:graphicFrameLocks noChangeAspect="1"/>
          </p:cNvGraphicFramePr>
          <p:nvPr/>
        </p:nvGraphicFramePr>
        <p:xfrm>
          <a:off x="0" y="0"/>
          <a:ext cx="158750" cy="158750"/>
        </p:xfrm>
        <a:graphic>
          <a:graphicData uri="http://schemas.openxmlformats.org/presentationml/2006/ole">
            <p:oleObj spid="_x0000_s120902" name="think-cell Slide" r:id="rId7" imgW="360" imgH="360" progId="">
              <p:embed/>
            </p:oleObj>
          </a:graphicData>
        </a:graphic>
      </p:graphicFrame>
      <p:sp>
        <p:nvSpPr>
          <p:cNvPr id="2" name="Titre 1"/>
          <p:cNvSpPr>
            <a:spLocks noGrp="1"/>
          </p:cNvSpPr>
          <p:nvPr>
            <p:ph type="title" hasCustomPrompt="1"/>
            <p:custDataLst>
              <p:tags r:id="rId2"/>
            </p:custDataLst>
          </p:nvPr>
        </p:nvSpPr>
        <p:spPr/>
        <p:txBody>
          <a:bodyPr/>
          <a:lstStyle/>
          <a:p>
            <a:r>
              <a:rPr lang="en-US" dirty="0" smtClean="0"/>
              <a:t>Click to edit Master title style</a:t>
            </a:r>
            <a:endParaRPr lang="en-US" dirty="0"/>
          </a:p>
        </p:txBody>
      </p:sp>
      <p:sp>
        <p:nvSpPr>
          <p:cNvPr id="4" name="Freeform 4"/>
          <p:cNvSpPr>
            <a:spLocks/>
          </p:cNvSpPr>
          <p:nvPr userDrawn="1">
            <p:custDataLst>
              <p:tags r:id="rId3"/>
            </p:custDataLst>
          </p:nvPr>
        </p:nvSpPr>
        <p:spPr bwMode="auto">
          <a:xfrm>
            <a:off x="2" y="676402"/>
            <a:ext cx="9905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dirty="0"/>
          </a:p>
        </p:txBody>
      </p:sp>
      <p:sp>
        <p:nvSpPr>
          <p:cNvPr id="6" name="Espace réservé du contenu 5"/>
          <p:cNvSpPr>
            <a:spLocks noGrp="1"/>
          </p:cNvSpPr>
          <p:nvPr>
            <p:ph sz="quarter" idx="10" hasCustomPrompt="1"/>
            <p:custDataLst>
              <p:tags r:id="rId4"/>
            </p:custDataLst>
          </p:nvPr>
        </p:nvSpPr>
        <p:spPr>
          <a:xfrm>
            <a:off x="323487" y="1501977"/>
            <a:ext cx="6807651" cy="2950251"/>
          </a:xfrm>
        </p:spPr>
        <p:txBody>
          <a:bodyPr/>
          <a:lstStyle/>
          <a:p>
            <a:pPr lvl="0"/>
            <a:r>
              <a:rPr lang="en-US" noProof="0" dirty="0" smtClean="0"/>
              <a:t>Click to edit Master text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5"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oleObject" Target="../embeddings/oleObject19.bin"/><Relationship Id="rId26" Type="http://schemas.openxmlformats.org/officeDocument/2006/relationships/image" Target="../media/image16.png"/><Relationship Id="rId3" Type="http://schemas.openxmlformats.org/officeDocument/2006/relationships/slideLayout" Target="../slideLayouts/slideLayout18.xml"/><Relationship Id="rId21" Type="http://schemas.openxmlformats.org/officeDocument/2006/relationships/hyperlink" Target="http://www.facebook.com/Capgemini" TargetMode="External"/><Relationship Id="rId7" Type="http://schemas.openxmlformats.org/officeDocument/2006/relationships/vmlDrawing" Target="../drawings/vmlDrawing17.v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hyperlink" Target="http://www.twitter.com/capgemini" TargetMode="External"/><Relationship Id="rId2" Type="http://schemas.openxmlformats.org/officeDocument/2006/relationships/slideLayout" Target="../slideLayouts/slideLayout17.xml"/><Relationship Id="rId16" Type="http://schemas.openxmlformats.org/officeDocument/2006/relationships/tags" Target="../tags/tag70.xml"/><Relationship Id="rId20" Type="http://schemas.openxmlformats.org/officeDocument/2006/relationships/image" Target="../media/image9.emf"/><Relationship Id="rId29" Type="http://schemas.openxmlformats.org/officeDocument/2006/relationships/hyperlink" Target="http://www.slideshare.net/capgemini" TargetMode="External"/><Relationship Id="rId1" Type="http://schemas.openxmlformats.org/officeDocument/2006/relationships/slideLayout" Target="../slideLayouts/slideLayout16.xml"/><Relationship Id="rId6" Type="http://schemas.openxmlformats.org/officeDocument/2006/relationships/theme" Target="../theme/theme2.xml"/><Relationship Id="rId11" Type="http://schemas.openxmlformats.org/officeDocument/2006/relationships/tags" Target="../tags/tag65.xml"/><Relationship Id="rId24" Type="http://schemas.openxmlformats.org/officeDocument/2006/relationships/image" Target="../media/image15.png"/><Relationship Id="rId5" Type="http://schemas.openxmlformats.org/officeDocument/2006/relationships/slideLayout" Target="../slideLayouts/slideLayout20.xml"/><Relationship Id="rId15" Type="http://schemas.openxmlformats.org/officeDocument/2006/relationships/tags" Target="../tags/tag69.xml"/><Relationship Id="rId23" Type="http://schemas.openxmlformats.org/officeDocument/2006/relationships/hyperlink" Target="http://www.linkedin.com/company/capgemini" TargetMode="External"/><Relationship Id="rId28" Type="http://schemas.openxmlformats.org/officeDocument/2006/relationships/image" Target="../media/image17.png"/><Relationship Id="rId10" Type="http://schemas.openxmlformats.org/officeDocument/2006/relationships/tags" Target="../tags/tag64.xml"/><Relationship Id="rId19" Type="http://schemas.openxmlformats.org/officeDocument/2006/relationships/image" Target="../media/image21.tiff"/><Relationship Id="rId4" Type="http://schemas.openxmlformats.org/officeDocument/2006/relationships/slideLayout" Target="../slideLayouts/slideLayout19.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image" Target="../media/image14.png"/><Relationship Id="rId27" Type="http://schemas.openxmlformats.org/officeDocument/2006/relationships/hyperlink" Target="http://www.youtube.com/capgemini" TargetMode="External"/><Relationship Id="rId30" Type="http://schemas.openxmlformats.org/officeDocument/2006/relationships/image" Target="../media/image18.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 y="0"/>
          <a:ext cx="158750" cy="158750"/>
        </p:xfrm>
        <a:graphic>
          <a:graphicData uri="http://schemas.openxmlformats.org/presentationml/2006/ole">
            <p:oleObj spid="_x0000_s2118" name="think-cell Slide" r:id="rId26" imgW="360" imgH="360" progId="">
              <p:embed/>
            </p:oleObj>
          </a:graphicData>
        </a:graphic>
      </p:graphicFrame>
      <p:sp>
        <p:nvSpPr>
          <p:cNvPr id="2" name="Title Placeholder 1"/>
          <p:cNvSpPr>
            <a:spLocks noGrp="1"/>
          </p:cNvSpPr>
          <p:nvPr>
            <p:ph type="title"/>
            <p:custDataLst>
              <p:tags r:id="rId18"/>
            </p:custDataLst>
          </p:nvPr>
        </p:nvSpPr>
        <p:spPr>
          <a:xfrm>
            <a:off x="1" y="0"/>
            <a:ext cx="9905999" cy="1002135"/>
          </a:xfrm>
          <a:prstGeom prst="rect">
            <a:avLst/>
          </a:prstGeom>
        </p:spPr>
        <p:txBody>
          <a:bodyPr vert="horz" lIns="297529" tIns="33059" rIns="165294" bIns="33059" rtlCol="0" anchor="ctr">
            <a:noAutofit/>
          </a:bodyPr>
          <a:lstStyle/>
          <a:p>
            <a:r>
              <a:rPr lang="fr-FR" noProof="0" smtClean="0"/>
              <a:t>Cliquez pour modifier le style du titre</a:t>
            </a:r>
            <a:endParaRPr lang="en-US" noProof="0" dirty="0"/>
          </a:p>
        </p:txBody>
      </p:sp>
      <p:sp>
        <p:nvSpPr>
          <p:cNvPr id="3" name="Text Placeholder 2"/>
          <p:cNvSpPr>
            <a:spLocks noGrp="1"/>
          </p:cNvSpPr>
          <p:nvPr>
            <p:ph type="body" idx="1"/>
            <p:custDataLst>
              <p:tags r:id="rId19"/>
            </p:custDataLst>
          </p:nvPr>
        </p:nvSpPr>
        <p:spPr>
          <a:xfrm>
            <a:off x="323392" y="1501977"/>
            <a:ext cx="9438125" cy="4636540"/>
          </a:xfrm>
          <a:prstGeom prst="rect">
            <a:avLst/>
          </a:prstGeom>
        </p:spPr>
        <p:txBody>
          <a:bodyPr vert="horz" lIns="108000" tIns="72000" rIns="72000" bIns="72000" rtlCol="0">
            <a:noAutofit/>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1" name="TextBox 10"/>
          <p:cNvSpPr txBox="1"/>
          <p:nvPr>
            <p:custDataLst>
              <p:tags r:id="rId20"/>
            </p:custDataLst>
          </p:nvPr>
        </p:nvSpPr>
        <p:spPr>
          <a:xfrm>
            <a:off x="9567490" y="6661691"/>
            <a:ext cx="110607" cy="107722"/>
          </a:xfrm>
          <a:prstGeom prst="rect">
            <a:avLst/>
          </a:prstGeom>
          <a:noFill/>
        </p:spPr>
        <p:txBody>
          <a:bodyPr wrap="none" lIns="0" tIns="0" rIns="0" bIns="0" rtlCol="0" anchor="ctr">
            <a:spAutoFit/>
          </a:bodyPr>
          <a:lstStyle/>
          <a:p>
            <a:pPr algn="ctr"/>
            <a:fld id="{6A895693-0027-4F28-9367-92E39A51F51C}" type="slidenum">
              <a:rPr lang="en-US" sz="700" smtClean="0">
                <a:solidFill>
                  <a:schemeClr val="tx2"/>
                </a:solidFill>
              </a:rPr>
              <a:pPr algn="ctr"/>
              <a:t>‹#›</a:t>
            </a:fld>
            <a:endParaRPr lang="en-US" sz="700" dirty="0">
              <a:solidFill>
                <a:schemeClr val="tx2"/>
              </a:solidFill>
            </a:endParaRPr>
          </a:p>
        </p:txBody>
      </p:sp>
      <p:sp>
        <p:nvSpPr>
          <p:cNvPr id="9" name="Freeform 4"/>
          <p:cNvSpPr>
            <a:spLocks/>
          </p:cNvSpPr>
          <p:nvPr>
            <p:custDataLst>
              <p:tags r:id="rId21"/>
            </p:custDataLst>
          </p:nvPr>
        </p:nvSpPr>
        <p:spPr bwMode="auto">
          <a:xfrm>
            <a:off x="2" y="676402"/>
            <a:ext cx="9905999" cy="728122"/>
          </a:xfrm>
          <a:custGeom>
            <a:avLst/>
            <a:gdLst/>
            <a:ahLst/>
            <a:cxnLst>
              <a:cxn ang="0">
                <a:pos x="2965" y="93"/>
              </a:cxn>
              <a:cxn ang="0">
                <a:pos x="303" y="93"/>
              </a:cxn>
              <a:cxn ang="0">
                <a:pos x="151" y="187"/>
              </a:cxn>
              <a:cxn ang="0">
                <a:pos x="0" y="93"/>
              </a:cxn>
              <a:cxn ang="0">
                <a:pos x="0" y="112"/>
              </a:cxn>
              <a:cxn ang="0">
                <a:pos x="151" y="205"/>
              </a:cxn>
              <a:cxn ang="0">
                <a:pos x="303" y="112"/>
              </a:cxn>
              <a:cxn ang="0">
                <a:pos x="2965" y="112"/>
              </a:cxn>
              <a:cxn ang="0">
                <a:pos x="3118" y="19"/>
              </a:cxn>
              <a:cxn ang="0">
                <a:pos x="3118" y="0"/>
              </a:cxn>
              <a:cxn ang="0">
                <a:pos x="2965" y="93"/>
              </a:cxn>
            </a:cxnLst>
            <a:rect l="0" t="0" r="r" b="b"/>
            <a:pathLst>
              <a:path w="3118" h="205">
                <a:moveTo>
                  <a:pt x="2965" y="93"/>
                </a:moveTo>
                <a:cubicBezTo>
                  <a:pt x="303" y="93"/>
                  <a:pt x="303" y="93"/>
                  <a:pt x="303" y="93"/>
                </a:cubicBezTo>
                <a:cubicBezTo>
                  <a:pt x="183" y="93"/>
                  <a:pt x="151" y="187"/>
                  <a:pt x="151" y="187"/>
                </a:cubicBezTo>
                <a:cubicBezTo>
                  <a:pt x="151" y="187"/>
                  <a:pt x="119" y="93"/>
                  <a:pt x="0" y="93"/>
                </a:cubicBezTo>
                <a:cubicBezTo>
                  <a:pt x="0" y="112"/>
                  <a:pt x="0" y="112"/>
                  <a:pt x="0" y="112"/>
                </a:cubicBezTo>
                <a:cubicBezTo>
                  <a:pt x="119" y="112"/>
                  <a:pt x="151" y="205"/>
                  <a:pt x="151" y="205"/>
                </a:cubicBezTo>
                <a:cubicBezTo>
                  <a:pt x="151" y="205"/>
                  <a:pt x="183" y="112"/>
                  <a:pt x="303" y="112"/>
                </a:cubicBezTo>
                <a:cubicBezTo>
                  <a:pt x="2965" y="112"/>
                  <a:pt x="2965" y="112"/>
                  <a:pt x="2965" y="112"/>
                </a:cubicBezTo>
                <a:cubicBezTo>
                  <a:pt x="3085" y="112"/>
                  <a:pt x="3118" y="19"/>
                  <a:pt x="3118" y="19"/>
                </a:cubicBezTo>
                <a:cubicBezTo>
                  <a:pt x="3118" y="0"/>
                  <a:pt x="3118" y="0"/>
                  <a:pt x="3118" y="0"/>
                </a:cubicBezTo>
                <a:cubicBezTo>
                  <a:pt x="3118" y="0"/>
                  <a:pt x="3085" y="93"/>
                  <a:pt x="2965" y="93"/>
                </a:cubicBezTo>
                <a:close/>
              </a:path>
            </a:pathLst>
          </a:custGeom>
          <a:solidFill>
            <a:schemeClr val="accent5"/>
          </a:solidFill>
          <a:ln w="9525">
            <a:noFill/>
            <a:round/>
            <a:headEnd/>
            <a:tailEnd/>
          </a:ln>
          <a:effectLst>
            <a:outerShdw blurRad="50800" dist="25400" dir="5400000" algn="t" rotWithShape="0">
              <a:prstClr val="black">
                <a:alpha val="31000"/>
              </a:prstClr>
            </a:outerShdw>
          </a:effectLst>
        </p:spPr>
        <p:txBody>
          <a:bodyPr vert="horz" wrap="square" lIns="99563" tIns="49782" rIns="99563" bIns="49782" numCol="1" anchor="t" anchorCtr="0" compatLnSpc="1">
            <a:prstTxWarp prst="textNoShape">
              <a:avLst/>
            </a:prstTxWarp>
          </a:bodyPr>
          <a:lstStyle/>
          <a:p>
            <a:endParaRPr lang="fr-FR"/>
          </a:p>
        </p:txBody>
      </p:sp>
      <p:sp>
        <p:nvSpPr>
          <p:cNvPr id="12" name="Rectangle 11"/>
          <p:cNvSpPr>
            <a:spLocks noChangeArrowheads="1"/>
          </p:cNvSpPr>
          <p:nvPr>
            <p:custDataLst>
              <p:tags r:id="rId22"/>
            </p:custDataLst>
          </p:nvPr>
        </p:nvSpPr>
        <p:spPr bwMode="auto">
          <a:xfrm>
            <a:off x="6741830" y="6623403"/>
            <a:ext cx="2660644" cy="183503"/>
          </a:xfrm>
          <a:prstGeom prst="rect">
            <a:avLst/>
          </a:prstGeom>
          <a:noFill/>
          <a:ln w="19050">
            <a:noFill/>
            <a:miter lim="800000"/>
            <a:headEnd/>
            <a:tailEnd/>
          </a:ln>
          <a:effectLst/>
        </p:spPr>
        <p:txBody>
          <a:bodyPr wrap="square" lIns="35997" tIns="35997" rIns="35997" bIns="35997" anchor="b" anchorCtr="0">
            <a:noAutofit/>
          </a:bodyPr>
          <a:lstStyle/>
          <a:p>
            <a:pPr marL="0" marR="0" lvl="0" indent="0" algn="r" defTabSz="995445" rtl="0" eaLnBrk="0" fontAlgn="auto" latinLnBrk="0" hangingPunct="0">
              <a:lnSpc>
                <a:spcPct val="90000"/>
              </a:lnSpc>
              <a:spcBef>
                <a:spcPct val="10000"/>
              </a:spcBef>
              <a:spcAft>
                <a:spcPts val="0"/>
              </a:spcAft>
              <a:buClrTx/>
              <a:buSzTx/>
              <a:buFontTx/>
              <a:buNone/>
              <a:tabLst/>
              <a:defRPr/>
            </a:pPr>
            <a:r>
              <a:rPr lang="en-US" altLang="en-US" sz="700" b="0" i="0" noProof="0" dirty="0" smtClean="0">
                <a:solidFill>
                  <a:schemeClr val="tx2"/>
                </a:solidFill>
                <a:latin typeface="+mj-lt"/>
                <a:cs typeface="Helvetica Light"/>
              </a:rPr>
              <a:t>Copyright © Capgemini 2014. All Rights Reserved</a:t>
            </a:r>
          </a:p>
        </p:txBody>
      </p:sp>
      <p:sp>
        <p:nvSpPr>
          <p:cNvPr id="13" name="Rectangle 12"/>
          <p:cNvSpPr/>
          <p:nvPr>
            <p:custDataLst>
              <p:tags r:id="rId23"/>
            </p:custDataLst>
          </p:nvPr>
        </p:nvSpPr>
        <p:spPr>
          <a:xfrm>
            <a:off x="7083865" y="6427222"/>
            <a:ext cx="2570499" cy="207493"/>
          </a:xfrm>
          <a:prstGeom prst="rect">
            <a:avLst/>
          </a:prstGeom>
        </p:spPr>
        <p:txBody>
          <a:bodyPr wrap="none" lIns="35997" tIns="35997" rIns="35997" bIns="35997" anchor="b" anchorCtr="0">
            <a:noAutofit/>
          </a:bodyPr>
          <a:lstStyle/>
          <a:p>
            <a:pPr algn="r"/>
            <a:r>
              <a:rPr lang="en-US" sz="800" dirty="0" smtClean="0"/>
              <a:t>ACE  Detailed Service Descriptions</a:t>
            </a:r>
            <a:r>
              <a:rPr lang="en-US" sz="700" dirty="0" smtClean="0">
                <a:solidFill>
                  <a:schemeClr val="tx2"/>
                </a:solidFill>
                <a:latin typeface="+mj-lt"/>
              </a:rPr>
              <a:t>    Date:</a:t>
            </a:r>
            <a:r>
              <a:rPr lang="en-US" sz="700" baseline="0" dirty="0" smtClean="0">
                <a:solidFill>
                  <a:schemeClr val="tx2"/>
                </a:solidFill>
                <a:latin typeface="+mj-lt"/>
              </a:rPr>
              <a:t> 14-02-2014</a:t>
            </a:r>
            <a:endParaRPr lang="en-US" sz="700" dirty="0">
              <a:solidFill>
                <a:schemeClr val="tx2"/>
              </a:solidFill>
              <a:latin typeface="+mj-lt"/>
            </a:endParaRPr>
          </a:p>
        </p:txBody>
      </p:sp>
      <p:pic>
        <p:nvPicPr>
          <p:cNvPr id="14" name="Picture 103" descr="C:\Users\UserSim\Desktop\Capgemini\Capgemini_logo_cmyk.png"/>
          <p:cNvPicPr>
            <a:picLocks noChangeAspect="1" noChangeArrowheads="1"/>
          </p:cNvPicPr>
          <p:nvPr>
            <p:custDataLst>
              <p:tags r:id="rId24"/>
            </p:custDataLst>
          </p:nvPr>
        </p:nvPicPr>
        <p:blipFill>
          <a:blip r:embed="rId27" cstate="email"/>
          <a:srcRect/>
          <a:stretch>
            <a:fillRect/>
          </a:stretch>
        </p:blipFill>
        <p:spPr bwMode="auto">
          <a:xfrm>
            <a:off x="158969" y="6443187"/>
            <a:ext cx="1310615" cy="320682"/>
          </a:xfrm>
          <a:prstGeom prst="rect">
            <a:avLst/>
          </a:prstGeom>
          <a:noFill/>
        </p:spPr>
      </p:pic>
      <p:cxnSp>
        <p:nvCxnSpPr>
          <p:cNvPr id="15" name="Straight Connector 5"/>
          <p:cNvCxnSpPr/>
          <p:nvPr>
            <p:custDataLst>
              <p:tags r:id="rId25"/>
            </p:custDataLst>
          </p:nvPr>
        </p:nvCxnSpPr>
        <p:spPr>
          <a:xfrm flipH="1">
            <a:off x="2" y="6362700"/>
            <a:ext cx="9905999" cy="0"/>
          </a:xfrm>
          <a:prstGeom prst="line">
            <a:avLst/>
          </a:prstGeom>
          <a:ln w="9525" cmpd="sng">
            <a:solidFill>
              <a:schemeClr val="accent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28" r:id="rId7"/>
    <p:sldLayoutId id="2147483973" r:id="rId8"/>
    <p:sldLayoutId id="2147483958" r:id="rId9"/>
    <p:sldLayoutId id="2147483965" r:id="rId10"/>
    <p:sldLayoutId id="2147483962" r:id="rId11"/>
    <p:sldLayoutId id="2147483976" r:id="rId12"/>
    <p:sldLayoutId id="2147483977" r:id="rId13"/>
    <p:sldLayoutId id="2147483985" r:id="rId14"/>
    <p:sldLayoutId id="2147483986" r:id="rId15"/>
  </p:sldLayoutIdLst>
  <p:timing>
    <p:tnLst>
      <p:par>
        <p:cTn id="1" dur="indefinite" restart="never" nodeType="tmRoot"/>
      </p:par>
    </p:tnLst>
  </p:timing>
  <p:hf sldNum="0" hdr="0"/>
  <p:txStyles>
    <p:titleStyle>
      <a:lvl1pPr algn="l" defTabSz="914342" rtl="0" eaLnBrk="1" latinLnBrk="0" hangingPunct="1">
        <a:lnSpc>
          <a:spcPct val="85000"/>
        </a:lnSpc>
        <a:spcBef>
          <a:spcPct val="0"/>
        </a:spcBef>
        <a:buNone/>
        <a:defRPr sz="3200" b="0" kern="1200">
          <a:solidFill>
            <a:schemeClr val="tx1"/>
          </a:solidFill>
          <a:latin typeface="+mj-lt"/>
          <a:ea typeface="+mj-ea"/>
          <a:cs typeface="+mj-cs"/>
        </a:defRPr>
      </a:lvl1pPr>
    </p:titleStyle>
    <p:bodyStyle>
      <a:lvl1pPr marL="166189" indent="-166189" algn="l" defTabSz="914342" rtl="0" eaLnBrk="1" latinLnBrk="0" hangingPunct="1">
        <a:lnSpc>
          <a:spcPct val="90000"/>
        </a:lnSpc>
        <a:spcBef>
          <a:spcPts val="0"/>
        </a:spcBef>
        <a:spcAft>
          <a:spcPts val="600"/>
        </a:spcAft>
        <a:buClr>
          <a:schemeClr val="accent5"/>
        </a:buClr>
        <a:buFont typeface="Wingdings" pitchFamily="2" charset="2"/>
        <a:buChar char="§"/>
        <a:defRPr sz="2200" b="0" kern="1200">
          <a:solidFill>
            <a:schemeClr val="tx2">
              <a:lumMod val="50000"/>
            </a:schemeClr>
          </a:solidFill>
          <a:latin typeface="+mn-lt"/>
          <a:ea typeface="+mn-ea"/>
          <a:cs typeface="+mn-cs"/>
        </a:defRPr>
      </a:lvl1pPr>
      <a:lvl2pPr marL="355600" indent="-180975" algn="l" defTabSz="914342" rtl="0" eaLnBrk="1" latinLnBrk="0" hangingPunct="1">
        <a:lnSpc>
          <a:spcPct val="90000"/>
        </a:lnSpc>
        <a:spcBef>
          <a:spcPts val="0"/>
        </a:spcBef>
        <a:spcAft>
          <a:spcPts val="600"/>
        </a:spcAft>
        <a:buClr>
          <a:schemeClr val="accent3"/>
        </a:buClr>
        <a:buFont typeface="Wingdings" pitchFamily="2" charset="2"/>
        <a:buChar char="§"/>
        <a:defRPr sz="1800" kern="1200">
          <a:solidFill>
            <a:schemeClr val="tx2">
              <a:lumMod val="50000"/>
            </a:schemeClr>
          </a:solidFill>
          <a:latin typeface="+mn-lt"/>
          <a:ea typeface="+mn-ea"/>
          <a:cs typeface="+mn-cs"/>
        </a:defRPr>
      </a:lvl2pPr>
      <a:lvl3pPr marL="536575" indent="-165100" algn="l" defTabSz="914342" rtl="0" eaLnBrk="1" latinLnBrk="0" hangingPunct="1">
        <a:lnSpc>
          <a:spcPct val="90000"/>
        </a:lnSpc>
        <a:spcBef>
          <a:spcPts val="0"/>
        </a:spcBef>
        <a:spcAft>
          <a:spcPts val="600"/>
        </a:spcAft>
        <a:buClr>
          <a:schemeClr val="accent2"/>
        </a:buClr>
        <a:buFont typeface="Arial" pitchFamily="34" charset="0"/>
        <a:buChar char="•"/>
        <a:defRPr sz="1600" kern="1200">
          <a:solidFill>
            <a:schemeClr val="tx2">
              <a:lumMod val="50000"/>
            </a:schemeClr>
          </a:solidFill>
          <a:latin typeface="+mn-lt"/>
          <a:ea typeface="+mn-ea"/>
          <a:cs typeface="+mn-cs"/>
        </a:defRPr>
      </a:lvl3pPr>
      <a:lvl4pPr marL="711200" indent="-165100" algn="l" defTabSz="914342" rtl="0" eaLnBrk="1" latinLnBrk="0" hangingPunct="1">
        <a:lnSpc>
          <a:spcPct val="90000"/>
        </a:lnSpc>
        <a:spcBef>
          <a:spcPts val="0"/>
        </a:spcBef>
        <a:spcAft>
          <a:spcPts val="600"/>
        </a:spcAft>
        <a:buClr>
          <a:schemeClr val="bg2"/>
        </a:buClr>
        <a:buFont typeface="Arial" pitchFamily="34" charset="0"/>
        <a:buChar char="–"/>
        <a:defRPr sz="1400" kern="1200">
          <a:solidFill>
            <a:schemeClr val="tx2">
              <a:lumMod val="50000"/>
            </a:schemeClr>
          </a:solidFill>
          <a:latin typeface="+mn-lt"/>
          <a:ea typeface="+mn-ea"/>
          <a:cs typeface="+mn-cs"/>
        </a:defRPr>
      </a:lvl4pPr>
      <a:lvl5pPr marL="1609624" indent="-193663" algn="l" defTabSz="914342" rtl="0" eaLnBrk="1" latinLnBrk="0" hangingPunct="1">
        <a:spcBef>
          <a:spcPts val="0"/>
        </a:spcBef>
        <a:buClr>
          <a:srgbClr val="B1B1B1"/>
        </a:buClr>
        <a:buFont typeface="Arial" pitchFamily="34" charset="0"/>
        <a:buChar char="–"/>
        <a:defRPr sz="1700" kern="1200">
          <a:solidFill>
            <a:srgbClr val="494949"/>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nvGraphicFramePr>
        <p:xfrm>
          <a:off x="0" y="0"/>
          <a:ext cx="158750" cy="158750"/>
        </p:xfrm>
        <a:graphic>
          <a:graphicData uri="http://schemas.openxmlformats.org/presentationml/2006/ole">
            <p:oleObj spid="_x0000_s133190" name="think-cell Slide" r:id="rId18" imgW="360" imgH="360" progId="">
              <p:embed/>
            </p:oleObj>
          </a:graphicData>
        </a:graphic>
      </p:graphicFrame>
      <p:sp>
        <p:nvSpPr>
          <p:cNvPr id="357" name="Rectangle 7"/>
          <p:cNvSpPr/>
          <p:nvPr>
            <p:custDataLst>
              <p:tags r:id="rId8"/>
            </p:custDataLst>
          </p:nvPr>
        </p:nvSpPr>
        <p:spPr bwMode="auto">
          <a:xfrm flipV="1">
            <a:off x="-1657" y="1677994"/>
            <a:ext cx="9907657" cy="5180006"/>
          </a:xfrm>
          <a:custGeom>
            <a:avLst/>
            <a:gdLst>
              <a:gd name="connsiteX0" fmla="*/ 0 w 10685085"/>
              <a:gd name="connsiteY0" fmla="*/ 0 h 684481"/>
              <a:gd name="connsiteX1" fmla="*/ 10685085 w 10685085"/>
              <a:gd name="connsiteY1" fmla="*/ 0 h 684481"/>
              <a:gd name="connsiteX2" fmla="*/ 10685085 w 10685085"/>
              <a:gd name="connsiteY2" fmla="*/ 684481 h 684481"/>
              <a:gd name="connsiteX3" fmla="*/ 0 w 10685085"/>
              <a:gd name="connsiteY3" fmla="*/ 684481 h 684481"/>
              <a:gd name="connsiteX4" fmla="*/ 0 w 10685085"/>
              <a:gd name="connsiteY4" fmla="*/ 0 h 684481"/>
              <a:gd name="connsiteX0" fmla="*/ 0 w 10685085"/>
              <a:gd name="connsiteY0" fmla="*/ 0 h 684481"/>
              <a:gd name="connsiteX1" fmla="*/ 10685085 w 10685085"/>
              <a:gd name="connsiteY1" fmla="*/ 0 h 684481"/>
              <a:gd name="connsiteX2" fmla="*/ 10685085 w 10685085"/>
              <a:gd name="connsiteY2" fmla="*/ 684481 h 684481"/>
              <a:gd name="connsiteX3" fmla="*/ 525849 w 10685085"/>
              <a:gd name="connsiteY3" fmla="*/ 678410 h 684481"/>
              <a:gd name="connsiteX4" fmla="*/ 0 w 10685085"/>
              <a:gd name="connsiteY4" fmla="*/ 684481 h 684481"/>
              <a:gd name="connsiteX5" fmla="*/ 0 w 10685085"/>
              <a:gd name="connsiteY5"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684481"/>
              <a:gd name="connsiteX1" fmla="*/ 10685085 w 10685085"/>
              <a:gd name="connsiteY1" fmla="*/ 0 h 684481"/>
              <a:gd name="connsiteX2" fmla="*/ 10685085 w 10685085"/>
              <a:gd name="connsiteY2" fmla="*/ 684481 h 684481"/>
              <a:gd name="connsiteX3" fmla="*/ 1063736 w 10685085"/>
              <a:gd name="connsiteY3" fmla="*/ 670939 h 684481"/>
              <a:gd name="connsiteX4" fmla="*/ 525849 w 10685085"/>
              <a:gd name="connsiteY4" fmla="*/ 678410 h 684481"/>
              <a:gd name="connsiteX5" fmla="*/ 0 w 10685085"/>
              <a:gd name="connsiteY5" fmla="*/ 684481 h 684481"/>
              <a:gd name="connsiteX6" fmla="*/ 0 w 10685085"/>
              <a:gd name="connsiteY6" fmla="*/ 0 h 684481"/>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63736 w 10685085"/>
              <a:gd name="connsiteY3" fmla="*/ 670939 h 1022049"/>
              <a:gd name="connsiteX4" fmla="*/ 533320 w 10685085"/>
              <a:gd name="connsiteY4" fmla="*/ 1022049 h 1022049"/>
              <a:gd name="connsiteX5" fmla="*/ 0 w 10685085"/>
              <a:gd name="connsiteY5" fmla="*/ 684481 h 1022049"/>
              <a:gd name="connsiteX6" fmla="*/ 0 w 10685085"/>
              <a:gd name="connsiteY6" fmla="*/ 0 h 1022049"/>
              <a:gd name="connsiteX0" fmla="*/ 0 w 10685085"/>
              <a:gd name="connsiteY0" fmla="*/ 0 h 1022049"/>
              <a:gd name="connsiteX1" fmla="*/ 10685085 w 10685085"/>
              <a:gd name="connsiteY1" fmla="*/ 0 h 1022049"/>
              <a:gd name="connsiteX2" fmla="*/ 10685085 w 10685085"/>
              <a:gd name="connsiteY2" fmla="*/ 68448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063736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0 w 10685085"/>
              <a:gd name="connsiteY6" fmla="*/ 684481 h 1022049"/>
              <a:gd name="connsiteX7" fmla="*/ 0 w 10685085"/>
              <a:gd name="connsiteY7" fmla="*/ 0 h 1022049"/>
              <a:gd name="connsiteX0" fmla="*/ 0 w 10685085"/>
              <a:gd name="connsiteY0" fmla="*/ 0 h 1022049"/>
              <a:gd name="connsiteX1" fmla="*/ 10685085 w 10685085"/>
              <a:gd name="connsiteY1" fmla="*/ 0 h 1022049"/>
              <a:gd name="connsiteX2" fmla="*/ 10685085 w 10685085"/>
              <a:gd name="connsiteY2" fmla="*/ 303491 h 1022049"/>
              <a:gd name="connsiteX3" fmla="*/ 10222758 w 10685085"/>
              <a:gd name="connsiteY3" fmla="*/ 678410 h 1022049"/>
              <a:gd name="connsiteX4" fmla="*/ 1157465 w 10685085"/>
              <a:gd name="connsiteY4" fmla="*/ 670939 h 1022049"/>
              <a:gd name="connsiteX5" fmla="*/ 533320 w 10685085"/>
              <a:gd name="connsiteY5" fmla="*/ 1022049 h 1022049"/>
              <a:gd name="connsiteX6" fmla="*/ 23183 w 10685085"/>
              <a:gd name="connsiteY6" fmla="*/ 684481 h 1022049"/>
              <a:gd name="connsiteX7" fmla="*/ 0 w 10685085"/>
              <a:gd name="connsiteY7" fmla="*/ 0 h 1022049"/>
              <a:gd name="connsiteX0" fmla="*/ 0 w 10673494"/>
              <a:gd name="connsiteY0" fmla="*/ 5825 h 1022049"/>
              <a:gd name="connsiteX1" fmla="*/ 10673494 w 10673494"/>
              <a:gd name="connsiteY1" fmla="*/ 0 h 1022049"/>
              <a:gd name="connsiteX2" fmla="*/ 10673494 w 10673494"/>
              <a:gd name="connsiteY2" fmla="*/ 303491 h 1022049"/>
              <a:gd name="connsiteX3" fmla="*/ 10211167 w 10673494"/>
              <a:gd name="connsiteY3" fmla="*/ 678410 h 1022049"/>
              <a:gd name="connsiteX4" fmla="*/ 1145874 w 10673494"/>
              <a:gd name="connsiteY4" fmla="*/ 670939 h 1022049"/>
              <a:gd name="connsiteX5" fmla="*/ 521729 w 10673494"/>
              <a:gd name="connsiteY5" fmla="*/ 1022049 h 1022049"/>
              <a:gd name="connsiteX6" fmla="*/ 11592 w 10673494"/>
              <a:gd name="connsiteY6" fmla="*/ 684481 h 1022049"/>
              <a:gd name="connsiteX7" fmla="*/ 0 w 10673494"/>
              <a:gd name="connsiteY7" fmla="*/ 5825 h 1022049"/>
              <a:gd name="connsiteX0" fmla="*/ 0 w 10673494"/>
              <a:gd name="connsiteY0" fmla="*/ 0 h 1045351"/>
              <a:gd name="connsiteX1" fmla="*/ 10673494 w 10673494"/>
              <a:gd name="connsiteY1" fmla="*/ 23302 h 1045351"/>
              <a:gd name="connsiteX2" fmla="*/ 10673494 w 10673494"/>
              <a:gd name="connsiteY2" fmla="*/ 326793 h 1045351"/>
              <a:gd name="connsiteX3" fmla="*/ 10211167 w 10673494"/>
              <a:gd name="connsiteY3" fmla="*/ 701712 h 1045351"/>
              <a:gd name="connsiteX4" fmla="*/ 1145874 w 10673494"/>
              <a:gd name="connsiteY4" fmla="*/ 694241 h 1045351"/>
              <a:gd name="connsiteX5" fmla="*/ 521729 w 10673494"/>
              <a:gd name="connsiteY5" fmla="*/ 1045351 h 1045351"/>
              <a:gd name="connsiteX6" fmla="*/ 11592 w 10673494"/>
              <a:gd name="connsiteY6" fmla="*/ 707783 h 1045351"/>
              <a:gd name="connsiteX7" fmla="*/ 0 w 10673494"/>
              <a:gd name="connsiteY7" fmla="*/ 0 h 1045351"/>
              <a:gd name="connsiteX0" fmla="*/ 0 w 10667698"/>
              <a:gd name="connsiteY0" fmla="*/ 0 h 1027875"/>
              <a:gd name="connsiteX1" fmla="*/ 10667698 w 10667698"/>
              <a:gd name="connsiteY1" fmla="*/ 5826 h 1027875"/>
              <a:gd name="connsiteX2" fmla="*/ 10667698 w 10667698"/>
              <a:gd name="connsiteY2" fmla="*/ 309317 h 1027875"/>
              <a:gd name="connsiteX3" fmla="*/ 10205371 w 10667698"/>
              <a:gd name="connsiteY3" fmla="*/ 684236 h 1027875"/>
              <a:gd name="connsiteX4" fmla="*/ 1140078 w 10667698"/>
              <a:gd name="connsiteY4" fmla="*/ 676765 h 1027875"/>
              <a:gd name="connsiteX5" fmla="*/ 515933 w 10667698"/>
              <a:gd name="connsiteY5" fmla="*/ 1027875 h 1027875"/>
              <a:gd name="connsiteX6" fmla="*/ 5796 w 10667698"/>
              <a:gd name="connsiteY6" fmla="*/ 690307 h 1027875"/>
              <a:gd name="connsiteX7" fmla="*/ 0 w 10667698"/>
              <a:gd name="connsiteY7" fmla="*/ 0 h 1027875"/>
              <a:gd name="connsiteX0" fmla="*/ 5796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5796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10137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4282 w 10661902"/>
              <a:gd name="connsiteY4" fmla="*/ 6767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37441 w 10661902"/>
              <a:gd name="connsiteY4" fmla="*/ 689465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3758 w 10661902"/>
              <a:gd name="connsiteY4" fmla="*/ 62914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1 w 10661902"/>
              <a:gd name="connsiteY0" fmla="*/ 0 h 1027875"/>
              <a:gd name="connsiteX1" fmla="*/ 10661902 w 10661902"/>
              <a:gd name="connsiteY1" fmla="*/ 5826 h 1027875"/>
              <a:gd name="connsiteX2" fmla="*/ 10661902 w 10661902"/>
              <a:gd name="connsiteY2" fmla="*/ 309317 h 1027875"/>
              <a:gd name="connsiteX3" fmla="*/ 10199575 w 10661902"/>
              <a:gd name="connsiteY3" fmla="*/ 684236 h 1027875"/>
              <a:gd name="connsiteX4" fmla="*/ 1140599 w 10661902"/>
              <a:gd name="connsiteY4" fmla="*/ 686290 h 1027875"/>
              <a:gd name="connsiteX5" fmla="*/ 560676 w 10661902"/>
              <a:gd name="connsiteY5" fmla="*/ 1027875 h 1027875"/>
              <a:gd name="connsiteX6" fmla="*/ 0 w 10661902"/>
              <a:gd name="connsiteY6" fmla="*/ 690307 h 1027875"/>
              <a:gd name="connsiteX7" fmla="*/ 1 w 10661902"/>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74432 h 1027875"/>
              <a:gd name="connsiteX7" fmla="*/ 0 w 10661901"/>
              <a:gd name="connsiteY7" fmla="*/ 0 h 1027875"/>
              <a:gd name="connsiteX0" fmla="*/ 0 w 10661901"/>
              <a:gd name="connsiteY0" fmla="*/ 0 h 1027875"/>
              <a:gd name="connsiteX1" fmla="*/ 10661901 w 10661901"/>
              <a:gd name="connsiteY1" fmla="*/ 5826 h 1027875"/>
              <a:gd name="connsiteX2" fmla="*/ 10661901 w 10661901"/>
              <a:gd name="connsiteY2" fmla="*/ 309317 h 1027875"/>
              <a:gd name="connsiteX3" fmla="*/ 10199574 w 10661901"/>
              <a:gd name="connsiteY3" fmla="*/ 684236 h 1027875"/>
              <a:gd name="connsiteX4" fmla="*/ 1140598 w 10661901"/>
              <a:gd name="connsiteY4" fmla="*/ 686290 h 1027875"/>
              <a:gd name="connsiteX5" fmla="*/ 560675 w 10661901"/>
              <a:gd name="connsiteY5" fmla="*/ 1027875 h 1027875"/>
              <a:gd name="connsiteX6" fmla="*/ 3158 w 10661901"/>
              <a:gd name="connsiteY6" fmla="*/ 683957 h 1027875"/>
              <a:gd name="connsiteX7" fmla="*/ 0 w 10661901"/>
              <a:gd name="connsiteY7" fmla="*/ 0 h 1027875"/>
              <a:gd name="connsiteX0" fmla="*/ 0 w 10710088"/>
              <a:gd name="connsiteY0" fmla="*/ 0 h 1027875"/>
              <a:gd name="connsiteX1" fmla="*/ 10661901 w 10710088"/>
              <a:gd name="connsiteY1" fmla="*/ 5826 h 1027875"/>
              <a:gd name="connsiteX2" fmla="*/ 10661901 w 10710088"/>
              <a:gd name="connsiteY2" fmla="*/ 309317 h 1027875"/>
              <a:gd name="connsiteX3" fmla="*/ 10668871 w 10710088"/>
              <a:gd name="connsiteY3" fmla="*/ 684236 h 1027875"/>
              <a:gd name="connsiteX4" fmla="*/ 1140598 w 10710088"/>
              <a:gd name="connsiteY4" fmla="*/ 686290 h 1027875"/>
              <a:gd name="connsiteX5" fmla="*/ 560675 w 10710088"/>
              <a:gd name="connsiteY5" fmla="*/ 1027875 h 1027875"/>
              <a:gd name="connsiteX6" fmla="*/ 3158 w 10710088"/>
              <a:gd name="connsiteY6" fmla="*/ 683957 h 1027875"/>
              <a:gd name="connsiteX7" fmla="*/ 0 w 10710088"/>
              <a:gd name="connsiteY7" fmla="*/ 0 h 1027875"/>
              <a:gd name="connsiteX0" fmla="*/ 0 w 10668871"/>
              <a:gd name="connsiteY0" fmla="*/ 0 h 1027875"/>
              <a:gd name="connsiteX1" fmla="*/ 10661901 w 10668871"/>
              <a:gd name="connsiteY1" fmla="*/ 5826 h 1027875"/>
              <a:gd name="connsiteX2" fmla="*/ 10668871 w 10668871"/>
              <a:gd name="connsiteY2" fmla="*/ 684236 h 1027875"/>
              <a:gd name="connsiteX3" fmla="*/ 1140598 w 10668871"/>
              <a:gd name="connsiteY3" fmla="*/ 686290 h 1027875"/>
              <a:gd name="connsiteX4" fmla="*/ 560675 w 10668871"/>
              <a:gd name="connsiteY4" fmla="*/ 1027875 h 1027875"/>
              <a:gd name="connsiteX5" fmla="*/ 3158 w 10668871"/>
              <a:gd name="connsiteY5" fmla="*/ 683957 h 1027875"/>
              <a:gd name="connsiteX6" fmla="*/ 0 w 10668871"/>
              <a:gd name="connsiteY6" fmla="*/ 0 h 1027875"/>
              <a:gd name="connsiteX0" fmla="*/ 0 w 10662015"/>
              <a:gd name="connsiteY0" fmla="*/ 0 h 1027875"/>
              <a:gd name="connsiteX1" fmla="*/ 10661901 w 10662015"/>
              <a:gd name="connsiteY1" fmla="*/ 5826 h 1027875"/>
              <a:gd name="connsiteX2" fmla="*/ 10632772 w 10662015"/>
              <a:gd name="connsiteY2" fmla="*/ 684236 h 1027875"/>
              <a:gd name="connsiteX3" fmla="*/ 1140598 w 10662015"/>
              <a:gd name="connsiteY3" fmla="*/ 686290 h 1027875"/>
              <a:gd name="connsiteX4" fmla="*/ 560675 w 10662015"/>
              <a:gd name="connsiteY4" fmla="*/ 1027875 h 1027875"/>
              <a:gd name="connsiteX5" fmla="*/ 3158 w 10662015"/>
              <a:gd name="connsiteY5" fmla="*/ 683957 h 1027875"/>
              <a:gd name="connsiteX6" fmla="*/ 0 w 10662015"/>
              <a:gd name="connsiteY6" fmla="*/ 0 h 1027875"/>
              <a:gd name="connsiteX0" fmla="*/ 0 w 10632772"/>
              <a:gd name="connsiteY0" fmla="*/ 0 h 1027875"/>
              <a:gd name="connsiteX1" fmla="*/ 10616776 w 10632772"/>
              <a:gd name="connsiteY1" fmla="*/ 559150 h 1027875"/>
              <a:gd name="connsiteX2" fmla="*/ 10632772 w 10632772"/>
              <a:gd name="connsiteY2" fmla="*/ 684236 h 1027875"/>
              <a:gd name="connsiteX3" fmla="*/ 1140598 w 10632772"/>
              <a:gd name="connsiteY3" fmla="*/ 686290 h 1027875"/>
              <a:gd name="connsiteX4" fmla="*/ 560675 w 10632772"/>
              <a:gd name="connsiteY4" fmla="*/ 1027875 h 1027875"/>
              <a:gd name="connsiteX5" fmla="*/ 3158 w 10632772"/>
              <a:gd name="connsiteY5" fmla="*/ 683957 h 1027875"/>
              <a:gd name="connsiteX6" fmla="*/ 0 w 10632772"/>
              <a:gd name="connsiteY6" fmla="*/ 0 h 1027875"/>
              <a:gd name="connsiteX0" fmla="*/ 5867 w 10629614"/>
              <a:gd name="connsiteY0" fmla="*/ 12316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5867 w 10629614"/>
              <a:gd name="connsiteY6" fmla="*/ 12316 h 468725"/>
              <a:gd name="connsiteX0" fmla="*/ 0 w 10636382"/>
              <a:gd name="connsiteY0" fmla="*/ 12316 h 468725"/>
              <a:gd name="connsiteX1" fmla="*/ 10620386 w 10636382"/>
              <a:gd name="connsiteY1" fmla="*/ 0 h 468725"/>
              <a:gd name="connsiteX2" fmla="*/ 10636382 w 10636382"/>
              <a:gd name="connsiteY2" fmla="*/ 125086 h 468725"/>
              <a:gd name="connsiteX3" fmla="*/ 1144208 w 10636382"/>
              <a:gd name="connsiteY3" fmla="*/ 127140 h 468725"/>
              <a:gd name="connsiteX4" fmla="*/ 564285 w 10636382"/>
              <a:gd name="connsiteY4" fmla="*/ 468725 h 468725"/>
              <a:gd name="connsiteX5" fmla="*/ 6768 w 10636382"/>
              <a:gd name="connsiteY5" fmla="*/ 124807 h 468725"/>
              <a:gd name="connsiteX6" fmla="*/ 0 w 10636382"/>
              <a:gd name="connsiteY6" fmla="*/ 12316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239608 w 10629614"/>
              <a:gd name="connsiteY0" fmla="*/ 21841 h 468725"/>
              <a:gd name="connsiteX1" fmla="*/ 10613618 w 10629614"/>
              <a:gd name="connsiteY1" fmla="*/ 0 h 468725"/>
              <a:gd name="connsiteX2" fmla="*/ 10629614 w 10629614"/>
              <a:gd name="connsiteY2" fmla="*/ 125086 h 468725"/>
              <a:gd name="connsiteX3" fmla="*/ 1137440 w 10629614"/>
              <a:gd name="connsiteY3" fmla="*/ 127140 h 468725"/>
              <a:gd name="connsiteX4" fmla="*/ 557517 w 10629614"/>
              <a:gd name="connsiteY4" fmla="*/ 468725 h 468725"/>
              <a:gd name="connsiteX5" fmla="*/ 0 w 10629614"/>
              <a:gd name="connsiteY5" fmla="*/ 124807 h 468725"/>
              <a:gd name="connsiteX6" fmla="*/ 239608 w 10629614"/>
              <a:gd name="connsiteY6" fmla="*/ 2184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065"/>
              <a:gd name="connsiteY0" fmla="*/ 2791 h 468725"/>
              <a:gd name="connsiteX1" fmla="*/ 10614069 w 10630065"/>
              <a:gd name="connsiteY1" fmla="*/ 0 h 468725"/>
              <a:gd name="connsiteX2" fmla="*/ 10630065 w 10630065"/>
              <a:gd name="connsiteY2" fmla="*/ 125086 h 468725"/>
              <a:gd name="connsiteX3" fmla="*/ 1137891 w 10630065"/>
              <a:gd name="connsiteY3" fmla="*/ 127140 h 468725"/>
              <a:gd name="connsiteX4" fmla="*/ 557968 w 10630065"/>
              <a:gd name="connsiteY4" fmla="*/ 468725 h 468725"/>
              <a:gd name="connsiteX5" fmla="*/ 451 w 10630065"/>
              <a:gd name="connsiteY5" fmla="*/ 124807 h 468725"/>
              <a:gd name="connsiteX6" fmla="*/ 0 w 10630065"/>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451 w 10630556"/>
              <a:gd name="connsiteY5" fmla="*/ 124807 h 468725"/>
              <a:gd name="connsiteX6" fmla="*/ 0 w 10630556"/>
              <a:gd name="connsiteY6"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0 w 10630556"/>
              <a:gd name="connsiteY0" fmla="*/ 2791 h 468725"/>
              <a:gd name="connsiteX1" fmla="*/ 10629862 w 10630556"/>
              <a:gd name="connsiteY1" fmla="*/ 0 h 468725"/>
              <a:gd name="connsiteX2" fmla="*/ 10630065 w 10630556"/>
              <a:gd name="connsiteY2" fmla="*/ 125086 h 468725"/>
              <a:gd name="connsiteX3" fmla="*/ 1137891 w 10630556"/>
              <a:gd name="connsiteY3" fmla="*/ 127140 h 468725"/>
              <a:gd name="connsiteX4" fmla="*/ 557968 w 10630556"/>
              <a:gd name="connsiteY4" fmla="*/ 468725 h 468725"/>
              <a:gd name="connsiteX5" fmla="*/ 75946 w 10630556"/>
              <a:gd name="connsiteY5" fmla="*/ 125867 h 468725"/>
              <a:gd name="connsiteX6" fmla="*/ 451 w 10630556"/>
              <a:gd name="connsiteY6" fmla="*/ 124807 h 468725"/>
              <a:gd name="connsiteX7" fmla="*/ 0 w 10630556"/>
              <a:gd name="connsiteY7" fmla="*/ 2791 h 468725"/>
              <a:gd name="connsiteX0" fmla="*/ 782750 w 11413306"/>
              <a:gd name="connsiteY0" fmla="*/ 2791 h 468725"/>
              <a:gd name="connsiteX1" fmla="*/ 11412612 w 11413306"/>
              <a:gd name="connsiteY1" fmla="*/ 0 h 468725"/>
              <a:gd name="connsiteX2" fmla="*/ 11412815 w 11413306"/>
              <a:gd name="connsiteY2" fmla="*/ 125086 h 468725"/>
              <a:gd name="connsiteX3" fmla="*/ 1920641 w 11413306"/>
              <a:gd name="connsiteY3" fmla="*/ 127140 h 468725"/>
              <a:gd name="connsiteX4" fmla="*/ 1340718 w 11413306"/>
              <a:gd name="connsiteY4" fmla="*/ 468725 h 468725"/>
              <a:gd name="connsiteX5" fmla="*/ 858696 w 11413306"/>
              <a:gd name="connsiteY5" fmla="*/ 125867 h 468725"/>
              <a:gd name="connsiteX6" fmla="*/ 782750 w 11413306"/>
              <a:gd name="connsiteY6" fmla="*/ 2791 h 468725"/>
              <a:gd name="connsiteX0" fmla="*/ 802813 w 11357561"/>
              <a:gd name="connsiteY0" fmla="*/ 2791 h 468725"/>
              <a:gd name="connsiteX1" fmla="*/ 11356867 w 11357561"/>
              <a:gd name="connsiteY1" fmla="*/ 0 h 468725"/>
              <a:gd name="connsiteX2" fmla="*/ 11357070 w 11357561"/>
              <a:gd name="connsiteY2" fmla="*/ 125086 h 468725"/>
              <a:gd name="connsiteX3" fmla="*/ 1864896 w 11357561"/>
              <a:gd name="connsiteY3" fmla="*/ 127140 h 468725"/>
              <a:gd name="connsiteX4" fmla="*/ 1284973 w 11357561"/>
              <a:gd name="connsiteY4" fmla="*/ 468725 h 468725"/>
              <a:gd name="connsiteX5" fmla="*/ 802951 w 11357561"/>
              <a:gd name="connsiteY5" fmla="*/ 125867 h 468725"/>
              <a:gd name="connsiteX6" fmla="*/ 802813 w 11357561"/>
              <a:gd name="connsiteY6" fmla="*/ 2791 h 468725"/>
              <a:gd name="connsiteX0" fmla="*/ 341552 w 10896300"/>
              <a:gd name="connsiteY0" fmla="*/ 2791 h 468725"/>
              <a:gd name="connsiteX1" fmla="*/ 10895606 w 10896300"/>
              <a:gd name="connsiteY1" fmla="*/ 0 h 468725"/>
              <a:gd name="connsiteX2" fmla="*/ 10895809 w 10896300"/>
              <a:gd name="connsiteY2" fmla="*/ 125086 h 468725"/>
              <a:gd name="connsiteX3" fmla="*/ 1403635 w 10896300"/>
              <a:gd name="connsiteY3" fmla="*/ 127140 h 468725"/>
              <a:gd name="connsiteX4" fmla="*/ 823712 w 10896300"/>
              <a:gd name="connsiteY4" fmla="*/ 468725 h 468725"/>
              <a:gd name="connsiteX5" fmla="*/ 341690 w 10896300"/>
              <a:gd name="connsiteY5" fmla="*/ 125867 h 468725"/>
              <a:gd name="connsiteX6" fmla="*/ 341552 w 10896300"/>
              <a:gd name="connsiteY6" fmla="*/ 2791 h 468725"/>
              <a:gd name="connsiteX0" fmla="*/ 41143 w 10595891"/>
              <a:gd name="connsiteY0" fmla="*/ 2791 h 468725"/>
              <a:gd name="connsiteX1" fmla="*/ 10595197 w 10595891"/>
              <a:gd name="connsiteY1" fmla="*/ 0 h 468725"/>
              <a:gd name="connsiteX2" fmla="*/ 10595400 w 10595891"/>
              <a:gd name="connsiteY2" fmla="*/ 125086 h 468725"/>
              <a:gd name="connsiteX3" fmla="*/ 1103226 w 10595891"/>
              <a:gd name="connsiteY3" fmla="*/ 127140 h 468725"/>
              <a:gd name="connsiteX4" fmla="*/ 523303 w 10595891"/>
              <a:gd name="connsiteY4" fmla="*/ 468725 h 468725"/>
              <a:gd name="connsiteX5" fmla="*/ 41281 w 10595891"/>
              <a:gd name="connsiteY5" fmla="*/ 125867 h 468725"/>
              <a:gd name="connsiteX6" fmla="*/ 41143 w 1059589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25867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2791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2791 h 468725"/>
              <a:gd name="connsiteX0" fmla="*/ 433 w 10555181"/>
              <a:gd name="connsiteY0" fmla="*/ 44066 h 468725"/>
              <a:gd name="connsiteX1" fmla="*/ 10554487 w 10555181"/>
              <a:gd name="connsiteY1" fmla="*/ 0 h 468725"/>
              <a:gd name="connsiteX2" fmla="*/ 10554690 w 10555181"/>
              <a:gd name="connsiteY2" fmla="*/ 125086 h 468725"/>
              <a:gd name="connsiteX3" fmla="*/ 1062516 w 10555181"/>
              <a:gd name="connsiteY3" fmla="*/ 127140 h 468725"/>
              <a:gd name="connsiteX4" fmla="*/ 482593 w 10555181"/>
              <a:gd name="connsiteY4" fmla="*/ 468725 h 468725"/>
              <a:gd name="connsiteX5" fmla="*/ 571 w 10555181"/>
              <a:gd name="connsiteY5" fmla="*/ 139671 h 468725"/>
              <a:gd name="connsiteX6" fmla="*/ 433 w 10555181"/>
              <a:gd name="connsiteY6" fmla="*/ 44066 h 468725"/>
              <a:gd name="connsiteX0" fmla="*/ 433 w 10554690"/>
              <a:gd name="connsiteY0" fmla="*/ 5966 h 430625"/>
              <a:gd name="connsiteX1" fmla="*/ 10551351 w 10554690"/>
              <a:gd name="connsiteY1" fmla="*/ 0 h 430625"/>
              <a:gd name="connsiteX2" fmla="*/ 10554690 w 10554690"/>
              <a:gd name="connsiteY2" fmla="*/ 86986 h 430625"/>
              <a:gd name="connsiteX3" fmla="*/ 1062516 w 10554690"/>
              <a:gd name="connsiteY3" fmla="*/ 89040 h 430625"/>
              <a:gd name="connsiteX4" fmla="*/ 482593 w 10554690"/>
              <a:gd name="connsiteY4" fmla="*/ 430625 h 430625"/>
              <a:gd name="connsiteX5" fmla="*/ 571 w 10554690"/>
              <a:gd name="connsiteY5" fmla="*/ 101571 h 430625"/>
              <a:gd name="connsiteX6" fmla="*/ 433 w 10554690"/>
              <a:gd name="connsiteY6" fmla="*/ 5966 h 430625"/>
              <a:gd name="connsiteX0" fmla="*/ 433 w 10554690"/>
              <a:gd name="connsiteY0" fmla="*/ 5966 h 427450"/>
              <a:gd name="connsiteX1" fmla="*/ 10551351 w 10554690"/>
              <a:gd name="connsiteY1" fmla="*/ 0 h 427450"/>
              <a:gd name="connsiteX2" fmla="*/ 10554690 w 10554690"/>
              <a:gd name="connsiteY2" fmla="*/ 86986 h 427450"/>
              <a:gd name="connsiteX3" fmla="*/ 1062516 w 10554690"/>
              <a:gd name="connsiteY3" fmla="*/ 89040 h 427450"/>
              <a:gd name="connsiteX4" fmla="*/ 482593 w 10554690"/>
              <a:gd name="connsiteY4" fmla="*/ 427450 h 427450"/>
              <a:gd name="connsiteX5" fmla="*/ 571 w 10554690"/>
              <a:gd name="connsiteY5" fmla="*/ 101571 h 427450"/>
              <a:gd name="connsiteX6" fmla="*/ 433 w 10554690"/>
              <a:gd name="connsiteY6" fmla="*/ 5966 h 427450"/>
              <a:gd name="connsiteX0" fmla="*/ 433 w 10554690"/>
              <a:gd name="connsiteY0" fmla="*/ 5966 h 427450"/>
              <a:gd name="connsiteX1" fmla="*/ 10551351 w 10554690"/>
              <a:gd name="connsiteY1" fmla="*/ 0 h 427450"/>
              <a:gd name="connsiteX2" fmla="*/ 10554690 w 10554690"/>
              <a:gd name="connsiteY2" fmla="*/ 86986 h 427450"/>
              <a:gd name="connsiteX3" fmla="*/ 10274940 w 10554690"/>
              <a:gd name="connsiteY3" fmla="*/ 87717 h 427450"/>
              <a:gd name="connsiteX4" fmla="*/ 1062516 w 10554690"/>
              <a:gd name="connsiteY4" fmla="*/ 89040 h 427450"/>
              <a:gd name="connsiteX5" fmla="*/ 482593 w 10554690"/>
              <a:gd name="connsiteY5" fmla="*/ 427450 h 427450"/>
              <a:gd name="connsiteX6" fmla="*/ 571 w 10554690"/>
              <a:gd name="connsiteY6" fmla="*/ 101571 h 427450"/>
              <a:gd name="connsiteX7" fmla="*/ 433 w 10554690"/>
              <a:gd name="connsiteY7" fmla="*/ 5966 h 427450"/>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75754 h 497238"/>
              <a:gd name="connsiteX1" fmla="*/ 10551351 w 10554691"/>
              <a:gd name="connsiteY1" fmla="*/ 69788 h 497238"/>
              <a:gd name="connsiteX2" fmla="*/ 10554691 w 10554691"/>
              <a:gd name="connsiteY2" fmla="*/ 64699 h 497238"/>
              <a:gd name="connsiteX3" fmla="*/ 10274940 w 10554691"/>
              <a:gd name="connsiteY3" fmla="*/ 157505 h 497238"/>
              <a:gd name="connsiteX4" fmla="*/ 1062516 w 10554691"/>
              <a:gd name="connsiteY4" fmla="*/ 158828 h 497238"/>
              <a:gd name="connsiteX5" fmla="*/ 482593 w 10554691"/>
              <a:gd name="connsiteY5" fmla="*/ 497238 h 497238"/>
              <a:gd name="connsiteX6" fmla="*/ 571 w 10554691"/>
              <a:gd name="connsiteY6" fmla="*/ 171359 h 497238"/>
              <a:gd name="connsiteX7" fmla="*/ 433 w 10554691"/>
              <a:gd name="connsiteY7" fmla="*/ 75754 h 497238"/>
              <a:gd name="connsiteX0" fmla="*/ 433 w 10554691"/>
              <a:gd name="connsiteY0" fmla="*/ 60438 h 481922"/>
              <a:gd name="connsiteX1" fmla="*/ 10551351 w 10554691"/>
              <a:gd name="connsiteY1" fmla="*/ 54472 h 481922"/>
              <a:gd name="connsiteX2" fmla="*/ 10554691 w 10554691"/>
              <a:gd name="connsiteY2" fmla="*/ 49383 h 481922"/>
              <a:gd name="connsiteX3" fmla="*/ 10274940 w 10554691"/>
              <a:gd name="connsiteY3" fmla="*/ 142189 h 481922"/>
              <a:gd name="connsiteX4" fmla="*/ 1062516 w 10554691"/>
              <a:gd name="connsiteY4" fmla="*/ 143512 h 481922"/>
              <a:gd name="connsiteX5" fmla="*/ 482593 w 10554691"/>
              <a:gd name="connsiteY5" fmla="*/ 481922 h 481922"/>
              <a:gd name="connsiteX6" fmla="*/ 571 w 10554691"/>
              <a:gd name="connsiteY6" fmla="*/ 156043 h 481922"/>
              <a:gd name="connsiteX7" fmla="*/ 433 w 10554691"/>
              <a:gd name="connsiteY7" fmla="*/ 60438 h 481922"/>
              <a:gd name="connsiteX0" fmla="*/ 433 w 11661532"/>
              <a:gd name="connsiteY0" fmla="*/ 5966 h 427450"/>
              <a:gd name="connsiteX1" fmla="*/ 10551351 w 11661532"/>
              <a:gd name="connsiteY1" fmla="*/ 0 h 427450"/>
              <a:gd name="connsiteX2" fmla="*/ 10274940 w 11661532"/>
              <a:gd name="connsiteY2" fmla="*/ 87717 h 427450"/>
              <a:gd name="connsiteX3" fmla="*/ 1062516 w 11661532"/>
              <a:gd name="connsiteY3" fmla="*/ 89040 h 427450"/>
              <a:gd name="connsiteX4" fmla="*/ 482593 w 11661532"/>
              <a:gd name="connsiteY4" fmla="*/ 427450 h 427450"/>
              <a:gd name="connsiteX5" fmla="*/ 571 w 11661532"/>
              <a:gd name="connsiteY5" fmla="*/ 101571 h 427450"/>
              <a:gd name="connsiteX6" fmla="*/ 433 w 11661532"/>
              <a:gd name="connsiteY6" fmla="*/ 5966 h 427450"/>
              <a:gd name="connsiteX0" fmla="*/ 433 w 11071037"/>
              <a:gd name="connsiteY0" fmla="*/ 6015 h 427499"/>
              <a:gd name="connsiteX1" fmla="*/ 10551351 w 11071037"/>
              <a:gd name="connsiteY1" fmla="*/ 49 h 427499"/>
              <a:gd name="connsiteX2" fmla="*/ 10274940 w 11071037"/>
              <a:gd name="connsiteY2" fmla="*/ 87766 h 427499"/>
              <a:gd name="connsiteX3" fmla="*/ 1062516 w 11071037"/>
              <a:gd name="connsiteY3" fmla="*/ 89089 h 427499"/>
              <a:gd name="connsiteX4" fmla="*/ 482593 w 11071037"/>
              <a:gd name="connsiteY4" fmla="*/ 427499 h 427499"/>
              <a:gd name="connsiteX5" fmla="*/ 571 w 11071037"/>
              <a:gd name="connsiteY5" fmla="*/ 101620 h 427499"/>
              <a:gd name="connsiteX6" fmla="*/ 433 w 11071037"/>
              <a:gd name="connsiteY6" fmla="*/ 6015 h 427499"/>
              <a:gd name="connsiteX0" fmla="*/ 433 w 11057538"/>
              <a:gd name="connsiteY0" fmla="*/ 5966 h 427450"/>
              <a:gd name="connsiteX1" fmla="*/ 10551351 w 11057538"/>
              <a:gd name="connsiteY1" fmla="*/ 0 h 427450"/>
              <a:gd name="connsiteX2" fmla="*/ 10274940 w 11057538"/>
              <a:gd name="connsiteY2" fmla="*/ 87717 h 427450"/>
              <a:gd name="connsiteX3" fmla="*/ 1062516 w 11057538"/>
              <a:gd name="connsiteY3" fmla="*/ 89040 h 427450"/>
              <a:gd name="connsiteX4" fmla="*/ 482593 w 11057538"/>
              <a:gd name="connsiteY4" fmla="*/ 427450 h 427450"/>
              <a:gd name="connsiteX5" fmla="*/ 571 w 11057538"/>
              <a:gd name="connsiteY5" fmla="*/ 101571 h 427450"/>
              <a:gd name="connsiteX6" fmla="*/ 433 w 11057538"/>
              <a:gd name="connsiteY6" fmla="*/ 5966 h 427450"/>
              <a:gd name="connsiteX0" fmla="*/ 433 w 10551351"/>
              <a:gd name="connsiteY0" fmla="*/ 5966 h 427450"/>
              <a:gd name="connsiteX1" fmla="*/ 10551351 w 10551351"/>
              <a:gd name="connsiteY1" fmla="*/ 0 h 427450"/>
              <a:gd name="connsiteX2" fmla="*/ 10274940 w 10551351"/>
              <a:gd name="connsiteY2" fmla="*/ 87717 h 427450"/>
              <a:gd name="connsiteX3" fmla="*/ 1062516 w 10551351"/>
              <a:gd name="connsiteY3" fmla="*/ 89040 h 427450"/>
              <a:gd name="connsiteX4" fmla="*/ 482593 w 10551351"/>
              <a:gd name="connsiteY4" fmla="*/ 427450 h 427450"/>
              <a:gd name="connsiteX5" fmla="*/ 571 w 10551351"/>
              <a:gd name="connsiteY5" fmla="*/ 101571 h 427450"/>
              <a:gd name="connsiteX6" fmla="*/ 433 w 10551351"/>
              <a:gd name="connsiteY6" fmla="*/ 5966 h 427450"/>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433 w 10551351"/>
              <a:gd name="connsiteY0" fmla="*/ 5966 h 341725"/>
              <a:gd name="connsiteX1" fmla="*/ 10551351 w 10551351"/>
              <a:gd name="connsiteY1" fmla="*/ 0 h 341725"/>
              <a:gd name="connsiteX2" fmla="*/ 10274940 w 10551351"/>
              <a:gd name="connsiteY2" fmla="*/ 87717 h 341725"/>
              <a:gd name="connsiteX3" fmla="*/ 1062516 w 10551351"/>
              <a:gd name="connsiteY3" fmla="*/ 89040 h 341725"/>
              <a:gd name="connsiteX4" fmla="*/ 482593 w 10551351"/>
              <a:gd name="connsiteY4" fmla="*/ 341725 h 341725"/>
              <a:gd name="connsiteX5" fmla="*/ 571 w 10551351"/>
              <a:gd name="connsiteY5" fmla="*/ 101571 h 341725"/>
              <a:gd name="connsiteX6" fmla="*/ 433 w 10551351"/>
              <a:gd name="connsiteY6" fmla="*/ 5966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0 w 11177990"/>
              <a:gd name="connsiteY6" fmla="*/ 2791 h 341725"/>
              <a:gd name="connsiteX0" fmla="*/ 780014 w 11958004"/>
              <a:gd name="connsiteY0" fmla="*/ 2791 h 341725"/>
              <a:gd name="connsiteX1" fmla="*/ 11958004 w 11958004"/>
              <a:gd name="connsiteY1" fmla="*/ 0 h 341725"/>
              <a:gd name="connsiteX2" fmla="*/ 11681593 w 11958004"/>
              <a:gd name="connsiteY2" fmla="*/ 87717 h 341725"/>
              <a:gd name="connsiteX3" fmla="*/ 2469169 w 11958004"/>
              <a:gd name="connsiteY3" fmla="*/ 89040 h 341725"/>
              <a:gd name="connsiteX4" fmla="*/ 1889246 w 11958004"/>
              <a:gd name="connsiteY4" fmla="*/ 341725 h 341725"/>
              <a:gd name="connsiteX5" fmla="*/ 1407224 w 11958004"/>
              <a:gd name="connsiteY5" fmla="*/ 101571 h 341725"/>
              <a:gd name="connsiteX6" fmla="*/ 998158 w 11958004"/>
              <a:gd name="connsiteY6" fmla="*/ 40093 h 341725"/>
              <a:gd name="connsiteX7" fmla="*/ 780014 w 11958004"/>
              <a:gd name="connsiteY7" fmla="*/ 2791 h 341725"/>
              <a:gd name="connsiteX0" fmla="*/ 758495 w 11936485"/>
              <a:gd name="connsiteY0" fmla="*/ 2791 h 341725"/>
              <a:gd name="connsiteX1" fmla="*/ 11936485 w 11936485"/>
              <a:gd name="connsiteY1" fmla="*/ 0 h 341725"/>
              <a:gd name="connsiteX2" fmla="*/ 11660074 w 11936485"/>
              <a:gd name="connsiteY2" fmla="*/ 87717 h 341725"/>
              <a:gd name="connsiteX3" fmla="*/ 2447650 w 11936485"/>
              <a:gd name="connsiteY3" fmla="*/ 89040 h 341725"/>
              <a:gd name="connsiteX4" fmla="*/ 1867727 w 11936485"/>
              <a:gd name="connsiteY4" fmla="*/ 341725 h 341725"/>
              <a:gd name="connsiteX5" fmla="*/ 1385705 w 11936485"/>
              <a:gd name="connsiteY5" fmla="*/ 101571 h 341725"/>
              <a:gd name="connsiteX6" fmla="*/ 976639 w 11936485"/>
              <a:gd name="connsiteY6" fmla="*/ 40093 h 341725"/>
              <a:gd name="connsiteX7" fmla="*/ 758495 w 11936485"/>
              <a:gd name="connsiteY7" fmla="*/ 2791 h 341725"/>
              <a:gd name="connsiteX0" fmla="*/ 0 w 11177990"/>
              <a:gd name="connsiteY0" fmla="*/ 2791 h 341725"/>
              <a:gd name="connsiteX1" fmla="*/ 11177990 w 11177990"/>
              <a:gd name="connsiteY1" fmla="*/ 0 h 341725"/>
              <a:gd name="connsiteX2" fmla="*/ 10901579 w 11177990"/>
              <a:gd name="connsiteY2" fmla="*/ 87717 h 341725"/>
              <a:gd name="connsiteX3" fmla="*/ 1689155 w 11177990"/>
              <a:gd name="connsiteY3" fmla="*/ 89040 h 341725"/>
              <a:gd name="connsiteX4" fmla="*/ 1109232 w 11177990"/>
              <a:gd name="connsiteY4" fmla="*/ 341725 h 341725"/>
              <a:gd name="connsiteX5" fmla="*/ 627210 w 11177990"/>
              <a:gd name="connsiteY5" fmla="*/ 101571 h 341725"/>
              <a:gd name="connsiteX6" fmla="*/ 218144 w 11177990"/>
              <a:gd name="connsiteY6" fmla="*/ 40093 h 341725"/>
              <a:gd name="connsiteX7" fmla="*/ 0 w 11177990"/>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94068 h 341725"/>
              <a:gd name="connsiteX7" fmla="*/ 1331 w 11179321"/>
              <a:gd name="connsiteY7" fmla="*/ 2791 h 341725"/>
              <a:gd name="connsiteX0" fmla="*/ 1331 w 11179321"/>
              <a:gd name="connsiteY0" fmla="*/ 2791 h 341725"/>
              <a:gd name="connsiteX1" fmla="*/ 11179321 w 11179321"/>
              <a:gd name="connsiteY1" fmla="*/ 0 h 341725"/>
              <a:gd name="connsiteX2" fmla="*/ 10902910 w 11179321"/>
              <a:gd name="connsiteY2" fmla="*/ 87717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1179321"/>
              <a:gd name="connsiteY0" fmla="*/ 2791 h 341725"/>
              <a:gd name="connsiteX1" fmla="*/ 11179321 w 11179321"/>
              <a:gd name="connsiteY1" fmla="*/ 0 h 341725"/>
              <a:gd name="connsiteX2" fmla="*/ 10567427 w 11179321"/>
              <a:gd name="connsiteY2" fmla="*/ 90892 h 341725"/>
              <a:gd name="connsiteX3" fmla="*/ 1690486 w 11179321"/>
              <a:gd name="connsiteY3" fmla="*/ 89040 h 341725"/>
              <a:gd name="connsiteX4" fmla="*/ 1110563 w 11179321"/>
              <a:gd name="connsiteY4" fmla="*/ 341725 h 341725"/>
              <a:gd name="connsiteX5" fmla="*/ 628541 w 11179321"/>
              <a:gd name="connsiteY5" fmla="*/ 101571 h 341725"/>
              <a:gd name="connsiteX6" fmla="*/ 0 w 11179321"/>
              <a:gd name="connsiteY6" fmla="*/ 103593 h 341725"/>
              <a:gd name="connsiteX7" fmla="*/ 1331 w 11179321"/>
              <a:gd name="connsiteY7" fmla="*/ 2791 h 341725"/>
              <a:gd name="connsiteX0" fmla="*/ 1331 w 10600099"/>
              <a:gd name="connsiteY0" fmla="*/ 2791 h 341725"/>
              <a:gd name="connsiteX1" fmla="*/ 10561656 w 10600099"/>
              <a:gd name="connsiteY1" fmla="*/ 0 h 341725"/>
              <a:gd name="connsiteX2" fmla="*/ 10567427 w 10600099"/>
              <a:gd name="connsiteY2" fmla="*/ 90892 h 341725"/>
              <a:gd name="connsiteX3" fmla="*/ 1690486 w 10600099"/>
              <a:gd name="connsiteY3" fmla="*/ 89040 h 341725"/>
              <a:gd name="connsiteX4" fmla="*/ 1110563 w 10600099"/>
              <a:gd name="connsiteY4" fmla="*/ 341725 h 341725"/>
              <a:gd name="connsiteX5" fmla="*/ 628541 w 10600099"/>
              <a:gd name="connsiteY5" fmla="*/ 101571 h 341725"/>
              <a:gd name="connsiteX6" fmla="*/ 0 w 10600099"/>
              <a:gd name="connsiteY6" fmla="*/ 103593 h 341725"/>
              <a:gd name="connsiteX7" fmla="*/ 1331 w 10600099"/>
              <a:gd name="connsiteY7" fmla="*/ 2791 h 341725"/>
              <a:gd name="connsiteX0" fmla="*/ 1331 w 10567427"/>
              <a:gd name="connsiteY0" fmla="*/ 2791 h 341725"/>
              <a:gd name="connsiteX1" fmla="*/ 10561656 w 10567427"/>
              <a:gd name="connsiteY1" fmla="*/ 0 h 341725"/>
              <a:gd name="connsiteX2" fmla="*/ 10567427 w 10567427"/>
              <a:gd name="connsiteY2" fmla="*/ 90892 h 341725"/>
              <a:gd name="connsiteX3" fmla="*/ 1690486 w 10567427"/>
              <a:gd name="connsiteY3" fmla="*/ 89040 h 341725"/>
              <a:gd name="connsiteX4" fmla="*/ 1110563 w 10567427"/>
              <a:gd name="connsiteY4" fmla="*/ 341725 h 341725"/>
              <a:gd name="connsiteX5" fmla="*/ 628541 w 10567427"/>
              <a:gd name="connsiteY5" fmla="*/ 101571 h 341725"/>
              <a:gd name="connsiteX6" fmla="*/ 0 w 10567427"/>
              <a:gd name="connsiteY6" fmla="*/ 103593 h 341725"/>
              <a:gd name="connsiteX7" fmla="*/ 1331 w 10567427"/>
              <a:gd name="connsiteY7" fmla="*/ 2791 h 341725"/>
              <a:gd name="connsiteX0" fmla="*/ 1331 w 10561687"/>
              <a:gd name="connsiteY0" fmla="*/ 2791 h 341725"/>
              <a:gd name="connsiteX1" fmla="*/ 10561656 w 10561687"/>
              <a:gd name="connsiteY1" fmla="*/ 0 h 341725"/>
              <a:gd name="connsiteX2" fmla="*/ 10561157 w 10561687"/>
              <a:gd name="connsiteY2" fmla="*/ 90892 h 341725"/>
              <a:gd name="connsiteX3" fmla="*/ 1690486 w 10561687"/>
              <a:gd name="connsiteY3" fmla="*/ 89040 h 341725"/>
              <a:gd name="connsiteX4" fmla="*/ 1110563 w 10561687"/>
              <a:gd name="connsiteY4" fmla="*/ 341725 h 341725"/>
              <a:gd name="connsiteX5" fmla="*/ 628541 w 10561687"/>
              <a:gd name="connsiteY5" fmla="*/ 101571 h 341725"/>
              <a:gd name="connsiteX6" fmla="*/ 0 w 10561687"/>
              <a:gd name="connsiteY6" fmla="*/ 103593 h 341725"/>
              <a:gd name="connsiteX7" fmla="*/ 1331 w 10561687"/>
              <a:gd name="connsiteY7" fmla="*/ 2791 h 341725"/>
              <a:gd name="connsiteX0" fmla="*/ 1331 w 10562072"/>
              <a:gd name="connsiteY0" fmla="*/ 2791 h 341725"/>
              <a:gd name="connsiteX1" fmla="*/ 10561656 w 10562072"/>
              <a:gd name="connsiteY1" fmla="*/ 0 h 341725"/>
              <a:gd name="connsiteX2" fmla="*/ 10561157 w 10562072"/>
              <a:gd name="connsiteY2" fmla="*/ 90892 h 341725"/>
              <a:gd name="connsiteX3" fmla="*/ 1690486 w 10562072"/>
              <a:gd name="connsiteY3" fmla="*/ 89040 h 341725"/>
              <a:gd name="connsiteX4" fmla="*/ 1110563 w 10562072"/>
              <a:gd name="connsiteY4" fmla="*/ 341725 h 341725"/>
              <a:gd name="connsiteX5" fmla="*/ 628541 w 10562072"/>
              <a:gd name="connsiteY5" fmla="*/ 101571 h 341725"/>
              <a:gd name="connsiteX6" fmla="*/ 0 w 10562072"/>
              <a:gd name="connsiteY6" fmla="*/ 103593 h 341725"/>
              <a:gd name="connsiteX7" fmla="*/ 1331 w 10562072"/>
              <a:gd name="connsiteY7" fmla="*/ 2791 h 341725"/>
              <a:gd name="connsiteX0" fmla="*/ 1331 w 10562072"/>
              <a:gd name="connsiteY0" fmla="*/ 2791 h 887696"/>
              <a:gd name="connsiteX1" fmla="*/ 10561656 w 10562072"/>
              <a:gd name="connsiteY1" fmla="*/ 0 h 887696"/>
              <a:gd name="connsiteX2" fmla="*/ 10561157 w 10562072"/>
              <a:gd name="connsiteY2" fmla="*/ 90892 h 887696"/>
              <a:gd name="connsiteX3" fmla="*/ 1690486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628541 w 10562072"/>
              <a:gd name="connsiteY5" fmla="*/ 101571 h 887696"/>
              <a:gd name="connsiteX6" fmla="*/ 0 w 10562072"/>
              <a:gd name="connsiteY6" fmla="*/ 103593 h 887696"/>
              <a:gd name="connsiteX7" fmla="*/ 1331 w 10562072"/>
              <a:gd name="connsiteY7" fmla="*/ 2791 h 887696"/>
              <a:gd name="connsiteX0" fmla="*/ 1331 w 10562072"/>
              <a:gd name="connsiteY0" fmla="*/ 2791 h 887702"/>
              <a:gd name="connsiteX1" fmla="*/ 10561656 w 10562072"/>
              <a:gd name="connsiteY1" fmla="*/ 0 h 887702"/>
              <a:gd name="connsiteX2" fmla="*/ 10561157 w 10562072"/>
              <a:gd name="connsiteY2" fmla="*/ 90892 h 887702"/>
              <a:gd name="connsiteX3" fmla="*/ 2317558 w 10562072"/>
              <a:gd name="connsiteY3" fmla="*/ 89040 h 887702"/>
              <a:gd name="connsiteX4" fmla="*/ 1180889 w 10562072"/>
              <a:gd name="connsiteY4" fmla="*/ 887696 h 887702"/>
              <a:gd name="connsiteX5" fmla="*/ 0 w 10562072"/>
              <a:gd name="connsiteY5" fmla="*/ 103593 h 887702"/>
              <a:gd name="connsiteX6" fmla="*/ 1331 w 10562072"/>
              <a:gd name="connsiteY6" fmla="*/ 2791 h 887702"/>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1331 w 10562072"/>
              <a:gd name="connsiteY0" fmla="*/ 2791 h 887696"/>
              <a:gd name="connsiteX1" fmla="*/ 10561656 w 10562072"/>
              <a:gd name="connsiteY1" fmla="*/ 0 h 887696"/>
              <a:gd name="connsiteX2" fmla="*/ 10561157 w 10562072"/>
              <a:gd name="connsiteY2" fmla="*/ 90892 h 887696"/>
              <a:gd name="connsiteX3" fmla="*/ 2317558 w 10562072"/>
              <a:gd name="connsiteY3" fmla="*/ 89040 h 887696"/>
              <a:gd name="connsiteX4" fmla="*/ 1180889 w 10562072"/>
              <a:gd name="connsiteY4" fmla="*/ 887696 h 887696"/>
              <a:gd name="connsiteX5" fmla="*/ 0 w 10562072"/>
              <a:gd name="connsiteY5" fmla="*/ 103593 h 887696"/>
              <a:gd name="connsiteX6" fmla="*/ 1331 w 10562072"/>
              <a:gd name="connsiteY6" fmla="*/ 2791 h 887696"/>
              <a:gd name="connsiteX0" fmla="*/ 0 w 10568342"/>
              <a:gd name="connsiteY0" fmla="*/ 0 h 2916892"/>
              <a:gd name="connsiteX1" fmla="*/ 10567926 w 10568342"/>
              <a:gd name="connsiteY1" fmla="*/ 2029196 h 2916892"/>
              <a:gd name="connsiteX2" fmla="*/ 10567427 w 10568342"/>
              <a:gd name="connsiteY2" fmla="*/ 2120088 h 2916892"/>
              <a:gd name="connsiteX3" fmla="*/ 2323828 w 10568342"/>
              <a:gd name="connsiteY3" fmla="*/ 2118236 h 2916892"/>
              <a:gd name="connsiteX4" fmla="*/ 1187159 w 10568342"/>
              <a:gd name="connsiteY4" fmla="*/ 2916892 h 2916892"/>
              <a:gd name="connsiteX5" fmla="*/ 6270 w 10568342"/>
              <a:gd name="connsiteY5" fmla="*/ 2132789 h 2916892"/>
              <a:gd name="connsiteX6" fmla="*/ 0 w 10568342"/>
              <a:gd name="connsiteY6" fmla="*/ 0 h 2916892"/>
              <a:gd name="connsiteX0" fmla="*/ 0 w 10575943"/>
              <a:gd name="connsiteY0" fmla="*/ 0 h 2955377"/>
              <a:gd name="connsiteX1" fmla="*/ 10575527 w 10575943"/>
              <a:gd name="connsiteY1" fmla="*/ 2067681 h 2955377"/>
              <a:gd name="connsiteX2" fmla="*/ 10575028 w 10575943"/>
              <a:gd name="connsiteY2" fmla="*/ 2158573 h 2955377"/>
              <a:gd name="connsiteX3" fmla="*/ 2331429 w 10575943"/>
              <a:gd name="connsiteY3" fmla="*/ 2156721 h 2955377"/>
              <a:gd name="connsiteX4" fmla="*/ 1194760 w 10575943"/>
              <a:gd name="connsiteY4" fmla="*/ 2955377 h 2955377"/>
              <a:gd name="connsiteX5" fmla="*/ 13871 w 10575943"/>
              <a:gd name="connsiteY5" fmla="*/ 2171274 h 2955377"/>
              <a:gd name="connsiteX6" fmla="*/ 0 w 10575943"/>
              <a:gd name="connsiteY6" fmla="*/ 0 h 2955377"/>
              <a:gd name="connsiteX0" fmla="*/ 267371 w 10562072"/>
              <a:gd name="connsiteY0" fmla="*/ 0 h 2685985"/>
              <a:gd name="connsiteX1" fmla="*/ 10561656 w 10562072"/>
              <a:gd name="connsiteY1" fmla="*/ 1798289 h 2685985"/>
              <a:gd name="connsiteX2" fmla="*/ 10561157 w 10562072"/>
              <a:gd name="connsiteY2" fmla="*/ 1889181 h 2685985"/>
              <a:gd name="connsiteX3" fmla="*/ 2317558 w 10562072"/>
              <a:gd name="connsiteY3" fmla="*/ 1887329 h 2685985"/>
              <a:gd name="connsiteX4" fmla="*/ 1180889 w 10562072"/>
              <a:gd name="connsiteY4" fmla="*/ 2685985 h 2685985"/>
              <a:gd name="connsiteX5" fmla="*/ 0 w 10562072"/>
              <a:gd name="connsiteY5" fmla="*/ 1901882 h 2685985"/>
              <a:gd name="connsiteX6" fmla="*/ 267371 w 10562072"/>
              <a:gd name="connsiteY6" fmla="*/ 0 h 2685985"/>
              <a:gd name="connsiteX0" fmla="*/ 1331 w 10562072"/>
              <a:gd name="connsiteY0" fmla="*/ 0 h 2955377"/>
              <a:gd name="connsiteX1" fmla="*/ 10561656 w 10562072"/>
              <a:gd name="connsiteY1" fmla="*/ 2067681 h 2955377"/>
              <a:gd name="connsiteX2" fmla="*/ 10561157 w 10562072"/>
              <a:gd name="connsiteY2" fmla="*/ 2158573 h 2955377"/>
              <a:gd name="connsiteX3" fmla="*/ 2317558 w 10562072"/>
              <a:gd name="connsiteY3" fmla="*/ 2156721 h 2955377"/>
              <a:gd name="connsiteX4" fmla="*/ 1180889 w 10562072"/>
              <a:gd name="connsiteY4" fmla="*/ 2955377 h 2955377"/>
              <a:gd name="connsiteX5" fmla="*/ 0 w 10562072"/>
              <a:gd name="connsiteY5" fmla="*/ 2171274 h 2955377"/>
              <a:gd name="connsiteX6" fmla="*/ 1331 w 10562072"/>
              <a:gd name="connsiteY6" fmla="*/ 0 h 2955377"/>
              <a:gd name="connsiteX0" fmla="*/ 1331 w 10562072"/>
              <a:gd name="connsiteY0" fmla="*/ 2791 h 2958168"/>
              <a:gd name="connsiteX1" fmla="*/ 10561655 w 10562072"/>
              <a:gd name="connsiteY1" fmla="*/ 0 h 2958168"/>
              <a:gd name="connsiteX2" fmla="*/ 10561157 w 10562072"/>
              <a:gd name="connsiteY2" fmla="*/ 2161364 h 2958168"/>
              <a:gd name="connsiteX3" fmla="*/ 2317558 w 10562072"/>
              <a:gd name="connsiteY3" fmla="*/ 2159512 h 2958168"/>
              <a:gd name="connsiteX4" fmla="*/ 1180889 w 10562072"/>
              <a:gd name="connsiteY4" fmla="*/ 2958168 h 2958168"/>
              <a:gd name="connsiteX5" fmla="*/ 0 w 10562072"/>
              <a:gd name="connsiteY5" fmla="*/ 2174065 h 2958168"/>
              <a:gd name="connsiteX6" fmla="*/ 1331 w 10562072"/>
              <a:gd name="connsiteY6" fmla="*/ 2791 h 2958168"/>
              <a:gd name="connsiteX0" fmla="*/ 1331 w 10562072"/>
              <a:gd name="connsiteY0" fmla="*/ 2791 h 2958168"/>
              <a:gd name="connsiteX1" fmla="*/ 10561655 w 10562072"/>
              <a:gd name="connsiteY1" fmla="*/ 0 h 2958168"/>
              <a:gd name="connsiteX2" fmla="*/ 10561157 w 10562072"/>
              <a:gd name="connsiteY2" fmla="*/ 2161364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7"/>
              <a:gd name="connsiteY0" fmla="*/ 2791 h 2958168"/>
              <a:gd name="connsiteX1" fmla="*/ 10561655 w 10561657"/>
              <a:gd name="connsiteY1" fmla="*/ 0 h 2958168"/>
              <a:gd name="connsiteX2" fmla="*/ 10469943 w 10561657"/>
              <a:gd name="connsiteY2" fmla="*/ 668161 h 2958168"/>
              <a:gd name="connsiteX3" fmla="*/ 9288594 w 10561657"/>
              <a:gd name="connsiteY3" fmla="*/ 2153103 h 2958168"/>
              <a:gd name="connsiteX4" fmla="*/ 2317558 w 10561657"/>
              <a:gd name="connsiteY4" fmla="*/ 2159512 h 2958168"/>
              <a:gd name="connsiteX5" fmla="*/ 1180889 w 10561657"/>
              <a:gd name="connsiteY5" fmla="*/ 2958168 h 2958168"/>
              <a:gd name="connsiteX6" fmla="*/ 0 w 10561657"/>
              <a:gd name="connsiteY6" fmla="*/ 2174065 h 2958168"/>
              <a:gd name="connsiteX7" fmla="*/ 1331 w 10561657"/>
              <a:gd name="connsiteY7" fmla="*/ 2791 h 2958168"/>
              <a:gd name="connsiteX0" fmla="*/ 1331 w 10562072"/>
              <a:gd name="connsiteY0" fmla="*/ 2791 h 2958168"/>
              <a:gd name="connsiteX1" fmla="*/ 10561655 w 10562072"/>
              <a:gd name="connsiteY1" fmla="*/ 0 h 2958168"/>
              <a:gd name="connsiteX2" fmla="*/ 10561157 w 10562072"/>
              <a:gd name="connsiteY2" fmla="*/ 1468641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1655"/>
              <a:gd name="connsiteY0" fmla="*/ 2791 h 2958168"/>
              <a:gd name="connsiteX1" fmla="*/ 10561655 w 10561655"/>
              <a:gd name="connsiteY1" fmla="*/ 0 h 2958168"/>
              <a:gd name="connsiteX2" fmla="*/ 10196302 w 10561655"/>
              <a:gd name="connsiteY2" fmla="*/ 1183855 h 2958168"/>
              <a:gd name="connsiteX3" fmla="*/ 9288594 w 10561655"/>
              <a:gd name="connsiteY3" fmla="*/ 2153103 h 2958168"/>
              <a:gd name="connsiteX4" fmla="*/ 2317558 w 10561655"/>
              <a:gd name="connsiteY4" fmla="*/ 2159512 h 2958168"/>
              <a:gd name="connsiteX5" fmla="*/ 1180889 w 10561655"/>
              <a:gd name="connsiteY5" fmla="*/ 2958168 h 2958168"/>
              <a:gd name="connsiteX6" fmla="*/ 0 w 10561655"/>
              <a:gd name="connsiteY6" fmla="*/ 2174065 h 2958168"/>
              <a:gd name="connsiteX7" fmla="*/ 1331 w 10561655"/>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072"/>
              <a:gd name="connsiteY0" fmla="*/ 2791 h 2958168"/>
              <a:gd name="connsiteX1" fmla="*/ 10561655 w 10562072"/>
              <a:gd name="connsiteY1" fmla="*/ 0 h 2958168"/>
              <a:gd name="connsiteX2" fmla="*/ 10561157 w 10562072"/>
              <a:gd name="connsiteY2" fmla="*/ 1476338 h 2958168"/>
              <a:gd name="connsiteX3" fmla="*/ 9288594 w 10562072"/>
              <a:gd name="connsiteY3" fmla="*/ 2153103 h 2958168"/>
              <a:gd name="connsiteX4" fmla="*/ 2317558 w 10562072"/>
              <a:gd name="connsiteY4" fmla="*/ 2159512 h 2958168"/>
              <a:gd name="connsiteX5" fmla="*/ 1180889 w 10562072"/>
              <a:gd name="connsiteY5" fmla="*/ 2958168 h 2958168"/>
              <a:gd name="connsiteX6" fmla="*/ 0 w 10562072"/>
              <a:gd name="connsiteY6" fmla="*/ 2174065 h 2958168"/>
              <a:gd name="connsiteX7" fmla="*/ 1331 w 10562072"/>
              <a:gd name="connsiteY7" fmla="*/ 2791 h 2958168"/>
              <a:gd name="connsiteX0" fmla="*/ 1331 w 10562411"/>
              <a:gd name="connsiteY0" fmla="*/ 2791 h 3881172"/>
              <a:gd name="connsiteX1" fmla="*/ 10561655 w 10562411"/>
              <a:gd name="connsiteY1" fmla="*/ 0 h 3881172"/>
              <a:gd name="connsiteX2" fmla="*/ 10561157 w 10562411"/>
              <a:gd name="connsiteY2" fmla="*/ 1476338 h 3881172"/>
              <a:gd name="connsiteX3" fmla="*/ 9288594 w 10562411"/>
              <a:gd name="connsiteY3" fmla="*/ 2153103 h 3881172"/>
              <a:gd name="connsiteX4" fmla="*/ 2317558 w 10562411"/>
              <a:gd name="connsiteY4" fmla="*/ 2159512 h 3881172"/>
              <a:gd name="connsiteX5" fmla="*/ 1180889 w 10562411"/>
              <a:gd name="connsiteY5" fmla="*/ 2958168 h 3881172"/>
              <a:gd name="connsiteX6" fmla="*/ 0 w 10562411"/>
              <a:gd name="connsiteY6" fmla="*/ 2174065 h 3881172"/>
              <a:gd name="connsiteX7" fmla="*/ 1331 w 10562411"/>
              <a:gd name="connsiteY7" fmla="*/ 2791 h 3881172"/>
              <a:gd name="connsiteX0" fmla="*/ 1331 w 10562411"/>
              <a:gd name="connsiteY0" fmla="*/ 2791 h 4143392"/>
              <a:gd name="connsiteX1" fmla="*/ 10561655 w 10562411"/>
              <a:gd name="connsiteY1" fmla="*/ 0 h 4143392"/>
              <a:gd name="connsiteX2" fmla="*/ 10561157 w 10562411"/>
              <a:gd name="connsiteY2" fmla="*/ 1476338 h 4143392"/>
              <a:gd name="connsiteX3" fmla="*/ 9288594 w 10562411"/>
              <a:gd name="connsiteY3" fmla="*/ 2153103 h 4143392"/>
              <a:gd name="connsiteX4" fmla="*/ 2317558 w 10562411"/>
              <a:gd name="connsiteY4" fmla="*/ 2159512 h 4143392"/>
              <a:gd name="connsiteX5" fmla="*/ 1180889 w 10562411"/>
              <a:gd name="connsiteY5" fmla="*/ 2958168 h 4143392"/>
              <a:gd name="connsiteX6" fmla="*/ 0 w 10562411"/>
              <a:gd name="connsiteY6" fmla="*/ 2174065 h 4143392"/>
              <a:gd name="connsiteX7" fmla="*/ 1331 w 10562411"/>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336031 w 10580884"/>
              <a:gd name="connsiteY4" fmla="*/ 2159512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307067 w 10580884"/>
              <a:gd name="connsiteY3" fmla="*/ 2153103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884"/>
              <a:gd name="connsiteY0" fmla="*/ 2791 h 4143392"/>
              <a:gd name="connsiteX1" fmla="*/ 10580128 w 10580884"/>
              <a:gd name="connsiteY1" fmla="*/ 0 h 4143392"/>
              <a:gd name="connsiteX2" fmla="*/ 10579630 w 10580884"/>
              <a:gd name="connsiteY2" fmla="*/ 1476338 h 4143392"/>
              <a:gd name="connsiteX3" fmla="*/ 9013072 w 10580884"/>
              <a:gd name="connsiteY3" fmla="*/ 3716089 h 4143392"/>
              <a:gd name="connsiteX4" fmla="*/ 2283533 w 10580884"/>
              <a:gd name="connsiteY4" fmla="*/ 3711866 h 4143392"/>
              <a:gd name="connsiteX5" fmla="*/ 1199362 w 10580884"/>
              <a:gd name="connsiteY5" fmla="*/ 2958168 h 4143392"/>
              <a:gd name="connsiteX6" fmla="*/ 0 w 10580884"/>
              <a:gd name="connsiteY6" fmla="*/ 3726419 h 4143392"/>
              <a:gd name="connsiteX7" fmla="*/ 19804 w 10580884"/>
              <a:gd name="connsiteY7" fmla="*/ 2791 h 4143392"/>
              <a:gd name="connsiteX0" fmla="*/ 19804 w 10580641"/>
              <a:gd name="connsiteY0" fmla="*/ 2791 h 4143392"/>
              <a:gd name="connsiteX1" fmla="*/ 10580128 w 10580641"/>
              <a:gd name="connsiteY1" fmla="*/ 0 h 4143392"/>
              <a:gd name="connsiteX2" fmla="*/ 10559884 w 10580641"/>
              <a:gd name="connsiteY2" fmla="*/ 3400831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625733"/>
              <a:gd name="connsiteX1" fmla="*/ 10580128 w 10580641"/>
              <a:gd name="connsiteY1" fmla="*/ 0 h 4625733"/>
              <a:gd name="connsiteX2" fmla="*/ 10559883 w 10580641"/>
              <a:gd name="connsiteY2" fmla="*/ 3953724 h 4625733"/>
              <a:gd name="connsiteX3" fmla="*/ 9013072 w 10580641"/>
              <a:gd name="connsiteY3" fmla="*/ 3716089 h 4625733"/>
              <a:gd name="connsiteX4" fmla="*/ 2283533 w 10580641"/>
              <a:gd name="connsiteY4" fmla="*/ 3711866 h 4625733"/>
              <a:gd name="connsiteX5" fmla="*/ 1199362 w 10580641"/>
              <a:gd name="connsiteY5" fmla="*/ 2958168 h 4625733"/>
              <a:gd name="connsiteX6" fmla="*/ 0 w 10580641"/>
              <a:gd name="connsiteY6" fmla="*/ 3726419 h 4625733"/>
              <a:gd name="connsiteX7" fmla="*/ 19804 w 10580641"/>
              <a:gd name="connsiteY7" fmla="*/ 2791 h 4625733"/>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4143392"/>
              <a:gd name="connsiteX1" fmla="*/ 10580128 w 10580641"/>
              <a:gd name="connsiteY1" fmla="*/ 0 h 4143392"/>
              <a:gd name="connsiteX2" fmla="*/ 10559883 w 10580641"/>
              <a:gd name="connsiteY2" fmla="*/ 3953724 h 4143392"/>
              <a:gd name="connsiteX3" fmla="*/ 9013072 w 10580641"/>
              <a:gd name="connsiteY3" fmla="*/ 3716089 h 4143392"/>
              <a:gd name="connsiteX4" fmla="*/ 2283533 w 10580641"/>
              <a:gd name="connsiteY4" fmla="*/ 3711866 h 4143392"/>
              <a:gd name="connsiteX5" fmla="*/ 1199362 w 10580641"/>
              <a:gd name="connsiteY5" fmla="*/ 2958168 h 4143392"/>
              <a:gd name="connsiteX6" fmla="*/ 0 w 10580641"/>
              <a:gd name="connsiteY6" fmla="*/ 3726419 h 4143392"/>
              <a:gd name="connsiteX7" fmla="*/ 19804 w 10580641"/>
              <a:gd name="connsiteY7" fmla="*/ 2791 h 4143392"/>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26419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79582 h 3953724"/>
              <a:gd name="connsiteX7" fmla="*/ 19804 w 10580641"/>
              <a:gd name="connsiteY7" fmla="*/ 2791 h 3953724"/>
              <a:gd name="connsiteX0" fmla="*/ 19804 w 10580641"/>
              <a:gd name="connsiteY0" fmla="*/ 2791 h 3953724"/>
              <a:gd name="connsiteX1" fmla="*/ 10580128 w 10580641"/>
              <a:gd name="connsiteY1" fmla="*/ 0 h 3953724"/>
              <a:gd name="connsiteX2" fmla="*/ 10559883 w 10580641"/>
              <a:gd name="connsiteY2" fmla="*/ 3953724 h 3953724"/>
              <a:gd name="connsiteX3" fmla="*/ 9013072 w 10580641"/>
              <a:gd name="connsiteY3" fmla="*/ 3716089 h 3953724"/>
              <a:gd name="connsiteX4" fmla="*/ 2283533 w 10580641"/>
              <a:gd name="connsiteY4" fmla="*/ 3711866 h 3953724"/>
              <a:gd name="connsiteX5" fmla="*/ 1199362 w 10580641"/>
              <a:gd name="connsiteY5" fmla="*/ 2958168 h 3953724"/>
              <a:gd name="connsiteX6" fmla="*/ 0 w 10580641"/>
              <a:gd name="connsiteY6" fmla="*/ 3737052 h 3953724"/>
              <a:gd name="connsiteX7" fmla="*/ 19804 w 10580641"/>
              <a:gd name="connsiteY7" fmla="*/ 2791 h 3953724"/>
              <a:gd name="connsiteX0" fmla="*/ 0 w 10581837"/>
              <a:gd name="connsiteY0" fmla="*/ 13424 h 3953724"/>
              <a:gd name="connsiteX1" fmla="*/ 10581324 w 10581837"/>
              <a:gd name="connsiteY1" fmla="*/ 0 h 3953724"/>
              <a:gd name="connsiteX2" fmla="*/ 10561079 w 10581837"/>
              <a:gd name="connsiteY2" fmla="*/ 3953724 h 3953724"/>
              <a:gd name="connsiteX3" fmla="*/ 9014268 w 10581837"/>
              <a:gd name="connsiteY3" fmla="*/ 3716089 h 3953724"/>
              <a:gd name="connsiteX4" fmla="*/ 2284729 w 10581837"/>
              <a:gd name="connsiteY4" fmla="*/ 3711866 h 3953724"/>
              <a:gd name="connsiteX5" fmla="*/ 1200558 w 10581837"/>
              <a:gd name="connsiteY5" fmla="*/ 2958168 h 3953724"/>
              <a:gd name="connsiteX6" fmla="*/ 1196 w 10581837"/>
              <a:gd name="connsiteY6" fmla="*/ 3737052 h 3953724"/>
              <a:gd name="connsiteX7" fmla="*/ 0 w 10581837"/>
              <a:gd name="connsiteY7" fmla="*/ 13424 h 3953724"/>
              <a:gd name="connsiteX0" fmla="*/ 0 w 10562333"/>
              <a:gd name="connsiteY0" fmla="*/ 24056 h 3964356"/>
              <a:gd name="connsiteX1" fmla="*/ 10549824 w 10562333"/>
              <a:gd name="connsiteY1" fmla="*/ 0 h 3964356"/>
              <a:gd name="connsiteX2" fmla="*/ 10561079 w 10562333"/>
              <a:gd name="connsiteY2" fmla="*/ 3964356 h 3964356"/>
              <a:gd name="connsiteX3" fmla="*/ 9014268 w 10562333"/>
              <a:gd name="connsiteY3" fmla="*/ 3726721 h 3964356"/>
              <a:gd name="connsiteX4" fmla="*/ 2284729 w 10562333"/>
              <a:gd name="connsiteY4" fmla="*/ 3722498 h 3964356"/>
              <a:gd name="connsiteX5" fmla="*/ 1200558 w 10562333"/>
              <a:gd name="connsiteY5" fmla="*/ 2968800 h 3964356"/>
              <a:gd name="connsiteX6" fmla="*/ 1196 w 10562333"/>
              <a:gd name="connsiteY6" fmla="*/ 3747684 h 3964356"/>
              <a:gd name="connsiteX7" fmla="*/ 0 w 10562333"/>
              <a:gd name="connsiteY7" fmla="*/ 24056 h 3964356"/>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628158 h 4568458"/>
              <a:gd name="connsiteX1" fmla="*/ 10518325 w 10562333"/>
              <a:gd name="connsiteY1" fmla="*/ 582837 h 4568458"/>
              <a:gd name="connsiteX2" fmla="*/ 10561079 w 10562333"/>
              <a:gd name="connsiteY2" fmla="*/ 4568458 h 4568458"/>
              <a:gd name="connsiteX3" fmla="*/ 9014268 w 10562333"/>
              <a:gd name="connsiteY3" fmla="*/ 4330823 h 4568458"/>
              <a:gd name="connsiteX4" fmla="*/ 2284729 w 10562333"/>
              <a:gd name="connsiteY4" fmla="*/ 4326600 h 4568458"/>
              <a:gd name="connsiteX5" fmla="*/ 1200558 w 10562333"/>
              <a:gd name="connsiteY5" fmla="*/ 3572902 h 4568458"/>
              <a:gd name="connsiteX6" fmla="*/ 1196 w 10562333"/>
              <a:gd name="connsiteY6" fmla="*/ 4351786 h 4568458"/>
              <a:gd name="connsiteX7" fmla="*/ 0 w 10562333"/>
              <a:gd name="connsiteY7" fmla="*/ 628158 h 4568458"/>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112921 h 4053221"/>
              <a:gd name="connsiteX1" fmla="*/ 10518325 w 10562333"/>
              <a:gd name="connsiteY1" fmla="*/ 67600 h 4053221"/>
              <a:gd name="connsiteX2" fmla="*/ 10561079 w 10562333"/>
              <a:gd name="connsiteY2" fmla="*/ 4053221 h 4053221"/>
              <a:gd name="connsiteX3" fmla="*/ 9014268 w 10562333"/>
              <a:gd name="connsiteY3" fmla="*/ 3815586 h 4053221"/>
              <a:gd name="connsiteX4" fmla="*/ 2284729 w 10562333"/>
              <a:gd name="connsiteY4" fmla="*/ 3811363 h 4053221"/>
              <a:gd name="connsiteX5" fmla="*/ 1200558 w 10562333"/>
              <a:gd name="connsiteY5" fmla="*/ 3057665 h 4053221"/>
              <a:gd name="connsiteX6" fmla="*/ 1196 w 10562333"/>
              <a:gd name="connsiteY6" fmla="*/ 3836549 h 4053221"/>
              <a:gd name="connsiteX7" fmla="*/ 0 w 10562333"/>
              <a:gd name="connsiteY7" fmla="*/ 112921 h 40532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1196 w 10562333"/>
              <a:gd name="connsiteY6" fmla="*/ 3768949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84729 w 10562333"/>
              <a:gd name="connsiteY4" fmla="*/ 3743763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14268 w 10562333"/>
              <a:gd name="connsiteY3" fmla="*/ 3747986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45321 h 3985621"/>
              <a:gd name="connsiteX1" fmla="*/ 10518325 w 10562333"/>
              <a:gd name="connsiteY1" fmla="*/ 0 h 3985621"/>
              <a:gd name="connsiteX2" fmla="*/ 10561079 w 10562333"/>
              <a:gd name="connsiteY2" fmla="*/ 3985621 h 3985621"/>
              <a:gd name="connsiteX3" fmla="*/ 9024769 w 10562333"/>
              <a:gd name="connsiteY3" fmla="*/ 3726721 h 3985621"/>
              <a:gd name="connsiteX4" fmla="*/ 2295230 w 10562333"/>
              <a:gd name="connsiteY4" fmla="*/ 3711865 h 3985621"/>
              <a:gd name="connsiteX5" fmla="*/ 1200558 w 10562333"/>
              <a:gd name="connsiteY5" fmla="*/ 2990065 h 3985621"/>
              <a:gd name="connsiteX6" fmla="*/ 0 w 10562333"/>
              <a:gd name="connsiteY6" fmla="*/ 3705154 h 3985621"/>
              <a:gd name="connsiteX7" fmla="*/ 0 w 10562333"/>
              <a:gd name="connsiteY7" fmla="*/ 45321 h 3985621"/>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4689 h 3974989"/>
              <a:gd name="connsiteX1" fmla="*/ 10559884 w 10562333"/>
              <a:gd name="connsiteY1" fmla="*/ 0 h 3974989"/>
              <a:gd name="connsiteX2" fmla="*/ 10561079 w 10562333"/>
              <a:gd name="connsiteY2" fmla="*/ 3974989 h 3974989"/>
              <a:gd name="connsiteX3" fmla="*/ 9024769 w 10562333"/>
              <a:gd name="connsiteY3" fmla="*/ 3716089 h 3974989"/>
              <a:gd name="connsiteX4" fmla="*/ 2295230 w 10562333"/>
              <a:gd name="connsiteY4" fmla="*/ 3701233 h 3974989"/>
              <a:gd name="connsiteX5" fmla="*/ 1200558 w 10562333"/>
              <a:gd name="connsiteY5" fmla="*/ 2979433 h 3974989"/>
              <a:gd name="connsiteX6" fmla="*/ 0 w 10562333"/>
              <a:gd name="connsiteY6" fmla="*/ 3694522 h 3974989"/>
              <a:gd name="connsiteX7" fmla="*/ 0 w 10562333"/>
              <a:gd name="connsiteY7" fmla="*/ 34689 h 3974989"/>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0 w 10562333"/>
              <a:gd name="connsiteY0" fmla="*/ 32735 h 4026198"/>
              <a:gd name="connsiteX1" fmla="*/ 10559884 w 10562333"/>
              <a:gd name="connsiteY1" fmla="*/ 51209 h 4026198"/>
              <a:gd name="connsiteX2" fmla="*/ 10561079 w 10562333"/>
              <a:gd name="connsiteY2" fmla="*/ 4026198 h 4026198"/>
              <a:gd name="connsiteX3" fmla="*/ 9024769 w 10562333"/>
              <a:gd name="connsiteY3" fmla="*/ 3767298 h 4026198"/>
              <a:gd name="connsiteX4" fmla="*/ 2295230 w 10562333"/>
              <a:gd name="connsiteY4" fmla="*/ 3752442 h 4026198"/>
              <a:gd name="connsiteX5" fmla="*/ 1200558 w 10562333"/>
              <a:gd name="connsiteY5" fmla="*/ 3030642 h 4026198"/>
              <a:gd name="connsiteX6" fmla="*/ 0 w 10562333"/>
              <a:gd name="connsiteY6" fmla="*/ 3745731 h 4026198"/>
              <a:gd name="connsiteX7" fmla="*/ 0 w 10562333"/>
              <a:gd name="connsiteY7" fmla="*/ 32735 h 4026198"/>
              <a:gd name="connsiteX0" fmla="*/ 10559884 w 10650182"/>
              <a:gd name="connsiteY0" fmla="*/ 18474 h 3993463"/>
              <a:gd name="connsiteX1" fmla="*/ 10561079 w 10650182"/>
              <a:gd name="connsiteY1" fmla="*/ 3993463 h 3993463"/>
              <a:gd name="connsiteX2" fmla="*/ 9024769 w 10650182"/>
              <a:gd name="connsiteY2" fmla="*/ 3734563 h 3993463"/>
              <a:gd name="connsiteX3" fmla="*/ 2295230 w 10650182"/>
              <a:gd name="connsiteY3" fmla="*/ 3719707 h 3993463"/>
              <a:gd name="connsiteX4" fmla="*/ 1200558 w 10650182"/>
              <a:gd name="connsiteY4" fmla="*/ 2997907 h 3993463"/>
              <a:gd name="connsiteX5" fmla="*/ 0 w 10650182"/>
              <a:gd name="connsiteY5" fmla="*/ 3712996 h 3993463"/>
              <a:gd name="connsiteX6" fmla="*/ 0 w 10650182"/>
              <a:gd name="connsiteY6" fmla="*/ 0 h 3993463"/>
              <a:gd name="connsiteX7" fmla="*/ 10650182 w 10650182"/>
              <a:gd name="connsiteY7" fmla="*/ 109914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10285606 w 10562333"/>
              <a:gd name="connsiteY7" fmla="*/ 418258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7" fmla="*/ 9991611 w 10562333"/>
              <a:gd name="connsiteY7" fmla="*/ 56751 h 3993463"/>
              <a:gd name="connsiteX0" fmla="*/ 10559884 w 10562333"/>
              <a:gd name="connsiteY0" fmla="*/ 18474 h 3993463"/>
              <a:gd name="connsiteX1" fmla="*/ 10561079 w 10562333"/>
              <a:gd name="connsiteY1" fmla="*/ 3993463 h 3993463"/>
              <a:gd name="connsiteX2" fmla="*/ 9024769 w 10562333"/>
              <a:gd name="connsiteY2" fmla="*/ 3734563 h 3993463"/>
              <a:gd name="connsiteX3" fmla="*/ 2295230 w 10562333"/>
              <a:gd name="connsiteY3" fmla="*/ 3719707 h 3993463"/>
              <a:gd name="connsiteX4" fmla="*/ 1200558 w 10562333"/>
              <a:gd name="connsiteY4" fmla="*/ 2997907 h 3993463"/>
              <a:gd name="connsiteX5" fmla="*/ 0 w 10562333"/>
              <a:gd name="connsiteY5" fmla="*/ 3712996 h 3993463"/>
              <a:gd name="connsiteX6" fmla="*/ 0 w 10562333"/>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0 w 10562846"/>
              <a:gd name="connsiteY5" fmla="*/ 3712996 h 3993463"/>
              <a:gd name="connsiteX6" fmla="*/ 0 w 10562846"/>
              <a:gd name="connsiteY6" fmla="*/ 0 h 3993463"/>
              <a:gd name="connsiteX0" fmla="*/ 10562333 w 10562846"/>
              <a:gd name="connsiteY0" fmla="*/ 0 h 3993463"/>
              <a:gd name="connsiteX1" fmla="*/ 10561079 w 10562846"/>
              <a:gd name="connsiteY1" fmla="*/ 3993463 h 3993463"/>
              <a:gd name="connsiteX2" fmla="*/ 9024769 w 10562846"/>
              <a:gd name="connsiteY2" fmla="*/ 3734563 h 3993463"/>
              <a:gd name="connsiteX3" fmla="*/ 2295230 w 10562846"/>
              <a:gd name="connsiteY3" fmla="*/ 3719707 h 3993463"/>
              <a:gd name="connsiteX4" fmla="*/ 1200558 w 10562846"/>
              <a:gd name="connsiteY4" fmla="*/ 2997907 h 3993463"/>
              <a:gd name="connsiteX5" fmla="*/ 2449 w 10562846"/>
              <a:gd name="connsiteY5" fmla="*/ 3734261 h 3993463"/>
              <a:gd name="connsiteX6" fmla="*/ 0 w 10562846"/>
              <a:gd name="connsiteY6" fmla="*/ 0 h 3993463"/>
              <a:gd name="connsiteX0" fmla="*/ 10562334 w 10562847"/>
              <a:gd name="connsiteY0" fmla="*/ 1074357 h 5067820"/>
              <a:gd name="connsiteX1" fmla="*/ 10561080 w 10562847"/>
              <a:gd name="connsiteY1" fmla="*/ 5067820 h 5067820"/>
              <a:gd name="connsiteX2" fmla="*/ 9024770 w 10562847"/>
              <a:gd name="connsiteY2" fmla="*/ 4808920 h 5067820"/>
              <a:gd name="connsiteX3" fmla="*/ 2295231 w 10562847"/>
              <a:gd name="connsiteY3" fmla="*/ 4794064 h 5067820"/>
              <a:gd name="connsiteX4" fmla="*/ 1200559 w 10562847"/>
              <a:gd name="connsiteY4" fmla="*/ 4072264 h 5067820"/>
              <a:gd name="connsiteX5" fmla="*/ 2450 w 10562847"/>
              <a:gd name="connsiteY5" fmla="*/ 4808618 h 5067820"/>
              <a:gd name="connsiteX6" fmla="*/ 0 w 10562847"/>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2450 w 10563360"/>
              <a:gd name="connsiteY5" fmla="*/ 4808618 h 5067820"/>
              <a:gd name="connsiteX6" fmla="*/ 0 w 10563360"/>
              <a:gd name="connsiteY6" fmla="*/ 0 h 5067820"/>
              <a:gd name="connsiteX0" fmla="*/ 10562847 w 10563360"/>
              <a:gd name="connsiteY0" fmla="*/ 0 h 5067820"/>
              <a:gd name="connsiteX1" fmla="*/ 10561080 w 10563360"/>
              <a:gd name="connsiteY1" fmla="*/ 5067820 h 5067820"/>
              <a:gd name="connsiteX2" fmla="*/ 9024770 w 10563360"/>
              <a:gd name="connsiteY2" fmla="*/ 4808920 h 5067820"/>
              <a:gd name="connsiteX3" fmla="*/ 2295231 w 10563360"/>
              <a:gd name="connsiteY3" fmla="*/ 4794064 h 5067820"/>
              <a:gd name="connsiteX4" fmla="*/ 1200559 w 10563360"/>
              <a:gd name="connsiteY4" fmla="*/ 4072264 h 5067820"/>
              <a:gd name="connsiteX5" fmla="*/ 514 w 10563360"/>
              <a:gd name="connsiteY5" fmla="*/ 4819150 h 5067820"/>
              <a:gd name="connsiteX6" fmla="*/ 0 w 10563360"/>
              <a:gd name="connsiteY6" fmla="*/ 0 h 5067820"/>
              <a:gd name="connsiteX0" fmla="*/ 10562847 w 10564614"/>
              <a:gd name="connsiteY0" fmla="*/ 0 h 5152083"/>
              <a:gd name="connsiteX1" fmla="*/ 10563360 w 10564614"/>
              <a:gd name="connsiteY1" fmla="*/ 5152083 h 5152083"/>
              <a:gd name="connsiteX2" fmla="*/ 9024770 w 10564614"/>
              <a:gd name="connsiteY2" fmla="*/ 4808920 h 5152083"/>
              <a:gd name="connsiteX3" fmla="*/ 2295231 w 10564614"/>
              <a:gd name="connsiteY3" fmla="*/ 4794064 h 5152083"/>
              <a:gd name="connsiteX4" fmla="*/ 1200559 w 10564614"/>
              <a:gd name="connsiteY4" fmla="*/ 4072264 h 5152083"/>
              <a:gd name="connsiteX5" fmla="*/ 514 w 10564614"/>
              <a:gd name="connsiteY5" fmla="*/ 4819150 h 5152083"/>
              <a:gd name="connsiteX6" fmla="*/ 0 w 10564614"/>
              <a:gd name="connsiteY6" fmla="*/ 0 h 5152083"/>
              <a:gd name="connsiteX0" fmla="*/ 10562847 w 10564614"/>
              <a:gd name="connsiteY0" fmla="*/ 0 h 5183681"/>
              <a:gd name="connsiteX1" fmla="*/ 10563360 w 10564614"/>
              <a:gd name="connsiteY1" fmla="*/ 5183681 h 5183681"/>
              <a:gd name="connsiteX2" fmla="*/ 9024770 w 10564614"/>
              <a:gd name="connsiteY2" fmla="*/ 4808920 h 5183681"/>
              <a:gd name="connsiteX3" fmla="*/ 2295231 w 10564614"/>
              <a:gd name="connsiteY3" fmla="*/ 4794064 h 5183681"/>
              <a:gd name="connsiteX4" fmla="*/ 1200559 w 10564614"/>
              <a:gd name="connsiteY4" fmla="*/ 4072264 h 5183681"/>
              <a:gd name="connsiteX5" fmla="*/ 514 w 10564614"/>
              <a:gd name="connsiteY5" fmla="*/ 4819150 h 5183681"/>
              <a:gd name="connsiteX6" fmla="*/ 0 w 10564614"/>
              <a:gd name="connsiteY6" fmla="*/ 0 h 518368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819150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87552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 name="connsiteX0" fmla="*/ 10562847 w 10564614"/>
              <a:gd name="connsiteY0" fmla="*/ 0 h 5657661"/>
              <a:gd name="connsiteX1" fmla="*/ 10563360 w 10564614"/>
              <a:gd name="connsiteY1" fmla="*/ 5657661 h 5657661"/>
              <a:gd name="connsiteX2" fmla="*/ 9024770 w 10564614"/>
              <a:gd name="connsiteY2" fmla="*/ 4808920 h 5657661"/>
              <a:gd name="connsiteX3" fmla="*/ 2295231 w 10564614"/>
              <a:gd name="connsiteY3" fmla="*/ 4794064 h 5657661"/>
              <a:gd name="connsiteX4" fmla="*/ 1200559 w 10564614"/>
              <a:gd name="connsiteY4" fmla="*/ 4072264 h 5657661"/>
              <a:gd name="connsiteX5" fmla="*/ 514 w 10564614"/>
              <a:gd name="connsiteY5" fmla="*/ 4798085 h 5657661"/>
              <a:gd name="connsiteX6" fmla="*/ 0 w 10564614"/>
              <a:gd name="connsiteY6" fmla="*/ 0 h 565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4614" h="5657661">
                <a:moveTo>
                  <a:pt x="10562847" y="0"/>
                </a:moveTo>
                <a:cubicBezTo>
                  <a:pt x="10563360" y="67600"/>
                  <a:pt x="10564614" y="5614246"/>
                  <a:pt x="10563360" y="5657661"/>
                </a:cubicBezTo>
                <a:cubicBezTo>
                  <a:pt x="10190941" y="4920324"/>
                  <a:pt x="9462356" y="4792975"/>
                  <a:pt x="9024770" y="4808920"/>
                </a:cubicBezTo>
                <a:lnTo>
                  <a:pt x="2295231" y="4794064"/>
                </a:lnTo>
                <a:cubicBezTo>
                  <a:pt x="1854598" y="4794612"/>
                  <a:pt x="1423669" y="4544310"/>
                  <a:pt x="1200559" y="4072264"/>
                </a:cubicBezTo>
                <a:cubicBezTo>
                  <a:pt x="965203" y="4750718"/>
                  <a:pt x="279154" y="4797207"/>
                  <a:pt x="514" y="4798085"/>
                </a:cubicBezTo>
                <a:cubicBezTo>
                  <a:pt x="2581" y="4762572"/>
                  <a:pt x="1272" y="95582"/>
                  <a:pt x="0" y="0"/>
                </a:cubicBezTo>
              </a:path>
            </a:pathLst>
          </a:custGeom>
          <a:gradFill flip="none" rotWithShape="1">
            <a:gsLst>
              <a:gs pos="0">
                <a:srgbClr val="005B7C"/>
              </a:gs>
              <a:gs pos="50000">
                <a:srgbClr val="0085B3"/>
              </a:gs>
              <a:gs pos="100000">
                <a:srgbClr val="00A0D6"/>
              </a:gs>
            </a:gsLst>
            <a:lin ang="18900000" scaled="1"/>
            <a:tileRect/>
          </a:gradFill>
          <a:ln w="12700" cmpd="sng" algn="ctr">
            <a:noFill/>
            <a:miter lim="800000"/>
            <a:headEnd/>
            <a:tailEnd/>
          </a:ln>
          <a:effectLst>
            <a:outerShdw blurRad="41275" dist="38100" dir="5400000" algn="t" rotWithShape="0">
              <a:schemeClr val="bg1">
                <a:lumMod val="65000"/>
                <a:alpha val="25000"/>
              </a:schemeClr>
            </a:outerShdw>
          </a:effectLst>
        </p:spPr>
        <p:txBody>
          <a:bodyPr wrap="square" lIns="33059" tIns="42976" rIns="33059" bIns="42976" rtlCol="0" anchor="ctr"/>
          <a:lstStyle/>
          <a:p>
            <a:pPr algn="ctr" fontAlgn="auto">
              <a:spcBef>
                <a:spcPts val="0"/>
              </a:spcBef>
              <a:spcAft>
                <a:spcPts val="0"/>
              </a:spcAft>
            </a:pPr>
            <a:endParaRPr lang="en-US" sz="1000" dirty="0" smtClean="0">
              <a:solidFill>
                <a:schemeClr val="bg1"/>
              </a:solidFill>
              <a:latin typeface="Arial"/>
              <a:cs typeface="Arial"/>
            </a:endParaRPr>
          </a:p>
        </p:txBody>
      </p:sp>
      <p:pic>
        <p:nvPicPr>
          <p:cNvPr id="8" name="Image 10" descr="Capgemini_logo_lr.tif"/>
          <p:cNvPicPr>
            <a:picLocks noChangeAspect="1"/>
          </p:cNvPicPr>
          <p:nvPr>
            <p:custDataLst>
              <p:tags r:id="rId9"/>
            </p:custDataLst>
          </p:nvPr>
        </p:nvPicPr>
        <p:blipFill>
          <a:blip r:embed="rId19" cstate="email"/>
          <a:stretch>
            <a:fillRect/>
          </a:stretch>
        </p:blipFill>
        <p:spPr>
          <a:xfrm>
            <a:off x="690569" y="930776"/>
            <a:ext cx="3154765" cy="776000"/>
          </a:xfrm>
          <a:prstGeom prst="rect">
            <a:avLst/>
          </a:prstGeom>
        </p:spPr>
      </p:pic>
      <p:pic>
        <p:nvPicPr>
          <p:cNvPr id="9" name="Picture 104" descr="C:\Users\UserSim\Desktop\Capgemini\moto.emf"/>
          <p:cNvPicPr>
            <a:picLocks noChangeAspect="1" noChangeArrowheads="1"/>
          </p:cNvPicPr>
          <p:nvPr>
            <p:custDataLst>
              <p:tags r:id="rId10"/>
            </p:custDataLst>
          </p:nvPr>
        </p:nvPicPr>
        <p:blipFill>
          <a:blip r:embed="rId20" cstate="email"/>
          <a:srcRect/>
          <a:stretch>
            <a:fillRect/>
          </a:stretch>
        </p:blipFill>
        <p:spPr bwMode="auto">
          <a:xfrm>
            <a:off x="5491631" y="1173628"/>
            <a:ext cx="3645293" cy="290298"/>
          </a:xfrm>
          <a:prstGeom prst="rect">
            <a:avLst/>
          </a:prstGeom>
          <a:noFill/>
        </p:spPr>
      </p:pic>
      <p:sp>
        <p:nvSpPr>
          <p:cNvPr id="13" name="Rectangle 12"/>
          <p:cNvSpPr/>
          <p:nvPr>
            <p:custDataLst>
              <p:tags r:id="rId11"/>
            </p:custDataLst>
          </p:nvPr>
        </p:nvSpPr>
        <p:spPr>
          <a:xfrm>
            <a:off x="5523917" y="6379668"/>
            <a:ext cx="4382083" cy="282207"/>
          </a:xfrm>
          <a:prstGeom prst="rect">
            <a:avLst/>
          </a:prstGeom>
        </p:spPr>
        <p:txBody>
          <a:bodyPr wrap="square" lIns="33059" tIns="33059" rIns="330588" bIns="33059" anchor="b" anchorCtr="0">
            <a:spAutoFit/>
          </a:bodyPr>
          <a:lstStyle/>
          <a:p>
            <a:pPr algn="r"/>
            <a:r>
              <a:rPr lang="en-US" sz="700" dirty="0">
                <a:solidFill>
                  <a:schemeClr val="bg1"/>
                </a:solidFill>
                <a:latin typeface="Arial"/>
                <a:cs typeface="Arial"/>
              </a:rPr>
              <a:t>The information contained in this presentation is </a:t>
            </a:r>
            <a:r>
              <a:rPr lang="en-US" sz="700" dirty="0" smtClean="0">
                <a:solidFill>
                  <a:schemeClr val="bg1"/>
                </a:solidFill>
                <a:latin typeface="Arial"/>
                <a:cs typeface="Arial"/>
              </a:rPr>
              <a:t>proprietary.</a:t>
            </a:r>
          </a:p>
          <a:p>
            <a:pPr algn="r"/>
            <a:r>
              <a:rPr lang="en-US" sz="700" dirty="0" smtClean="0">
                <a:solidFill>
                  <a:schemeClr val="bg1"/>
                </a:solidFill>
                <a:latin typeface="Arial"/>
                <a:cs typeface="Arial"/>
              </a:rPr>
              <a:t>© 2014 </a:t>
            </a:r>
            <a:r>
              <a:rPr lang="en-US" sz="700" dirty="0">
                <a:solidFill>
                  <a:schemeClr val="bg1"/>
                </a:solidFill>
                <a:latin typeface="Arial"/>
                <a:cs typeface="Arial"/>
              </a:rPr>
              <a:t>Capgemini. All rights </a:t>
            </a:r>
            <a:r>
              <a:rPr lang="en-US" sz="700" dirty="0" smtClean="0">
                <a:solidFill>
                  <a:schemeClr val="bg1"/>
                </a:solidFill>
                <a:latin typeface="Arial"/>
                <a:cs typeface="Arial"/>
              </a:rPr>
              <a:t>reserved.</a:t>
            </a:r>
            <a:endParaRPr lang="en-US" sz="700" dirty="0">
              <a:solidFill>
                <a:schemeClr val="bg1"/>
              </a:solidFill>
              <a:latin typeface="Arial"/>
              <a:cs typeface="Arial"/>
            </a:endParaRPr>
          </a:p>
        </p:txBody>
      </p:sp>
      <p:sp>
        <p:nvSpPr>
          <p:cNvPr id="15" name="Rectangle 14"/>
          <p:cNvSpPr/>
          <p:nvPr>
            <p:custDataLst>
              <p:tags r:id="rId12"/>
            </p:custDataLst>
          </p:nvPr>
        </p:nvSpPr>
        <p:spPr>
          <a:xfrm>
            <a:off x="6982878" y="5457935"/>
            <a:ext cx="2923122" cy="380480"/>
          </a:xfrm>
          <a:prstGeom prst="rect">
            <a:avLst/>
          </a:prstGeom>
        </p:spPr>
        <p:txBody>
          <a:bodyPr wrap="none" lIns="36000" tIns="36000" rIns="360000" bIns="36000" anchor="b" anchorCtr="0">
            <a:spAutoFit/>
          </a:bodyPr>
          <a:lstStyle/>
          <a:p>
            <a:pPr algn="r"/>
            <a:r>
              <a:rPr lang="en-US" sz="2000" b="1" dirty="0">
                <a:solidFill>
                  <a:schemeClr val="bg1"/>
                </a:solidFill>
                <a:latin typeface="Arial" pitchFamily="34" charset="0"/>
                <a:cs typeface="Arial" pitchFamily="34" charset="0"/>
              </a:rPr>
              <a:t>www.capgemini.com</a:t>
            </a:r>
          </a:p>
        </p:txBody>
      </p:sp>
      <p:pic>
        <p:nvPicPr>
          <p:cNvPr id="16" name="Picture 3" descr="C:\Users\UserSim\Desktop\DS_icons\128x128 shadows\facebook.png">
            <a:hlinkClick r:id="rId21"/>
          </p:cNvPr>
          <p:cNvPicPr>
            <a:picLocks noChangeAspect="1" noChangeArrowheads="1"/>
          </p:cNvPicPr>
          <p:nvPr>
            <p:custDataLst>
              <p:tags r:id="rId13"/>
            </p:custDataLst>
          </p:nvPr>
        </p:nvPicPr>
        <p:blipFill>
          <a:blip r:embed="rId22" cstate="email"/>
          <a:srcRect/>
          <a:stretch>
            <a:fillRect/>
          </a:stretch>
        </p:blipFill>
        <p:spPr bwMode="auto">
          <a:xfrm>
            <a:off x="7939252" y="5932547"/>
            <a:ext cx="278223" cy="263770"/>
          </a:xfrm>
          <a:prstGeom prst="rect">
            <a:avLst/>
          </a:prstGeom>
          <a:noFill/>
        </p:spPr>
      </p:pic>
      <p:pic>
        <p:nvPicPr>
          <p:cNvPr id="17" name="Picture 4" descr="C:\Users\UserSim\Desktop\DS_icons\128x128 shadows\linkedin.png">
            <a:hlinkClick r:id="rId23"/>
          </p:cNvPr>
          <p:cNvPicPr>
            <a:picLocks noChangeAspect="1" noChangeArrowheads="1"/>
          </p:cNvPicPr>
          <p:nvPr>
            <p:custDataLst>
              <p:tags r:id="rId14"/>
            </p:custDataLst>
          </p:nvPr>
        </p:nvPicPr>
        <p:blipFill>
          <a:blip r:embed="rId24" cstate="email"/>
          <a:srcRect/>
          <a:stretch>
            <a:fillRect/>
          </a:stretch>
        </p:blipFill>
        <p:spPr bwMode="auto">
          <a:xfrm>
            <a:off x="8274665" y="5932547"/>
            <a:ext cx="281313" cy="266700"/>
          </a:xfrm>
          <a:prstGeom prst="rect">
            <a:avLst/>
          </a:prstGeom>
          <a:noFill/>
        </p:spPr>
      </p:pic>
      <p:pic>
        <p:nvPicPr>
          <p:cNvPr id="18" name="Picture 5" descr="C:\Users\UserSim\Desktop\DS_icons\128x128 shadows\twitter.png">
            <a:hlinkClick r:id="rId25"/>
          </p:cNvPr>
          <p:cNvPicPr>
            <a:picLocks noChangeAspect="1" noChangeArrowheads="1"/>
          </p:cNvPicPr>
          <p:nvPr>
            <p:custDataLst>
              <p:tags r:id="rId15"/>
            </p:custDataLst>
          </p:nvPr>
        </p:nvPicPr>
        <p:blipFill>
          <a:blip r:embed="rId26" cstate="email"/>
          <a:srcRect/>
          <a:stretch>
            <a:fillRect/>
          </a:stretch>
        </p:blipFill>
        <p:spPr bwMode="auto">
          <a:xfrm>
            <a:off x="8903720" y="5932547"/>
            <a:ext cx="281313" cy="266700"/>
          </a:xfrm>
          <a:prstGeom prst="rect">
            <a:avLst/>
          </a:prstGeom>
          <a:noFill/>
        </p:spPr>
      </p:pic>
      <p:pic>
        <p:nvPicPr>
          <p:cNvPr id="19" name="Picture 6" descr="C:\Users\UserSim\Desktop\DS_icons\128x128 shadows\youtube.png">
            <a:hlinkClick r:id="rId27"/>
          </p:cNvPr>
          <p:cNvPicPr>
            <a:picLocks noChangeAspect="1" noChangeArrowheads="1"/>
          </p:cNvPicPr>
          <p:nvPr>
            <p:custDataLst>
              <p:tags r:id="rId16"/>
            </p:custDataLst>
          </p:nvPr>
        </p:nvPicPr>
        <p:blipFill>
          <a:blip r:embed="rId28" cstate="email"/>
          <a:srcRect/>
          <a:stretch>
            <a:fillRect/>
          </a:stretch>
        </p:blipFill>
        <p:spPr bwMode="auto">
          <a:xfrm>
            <a:off x="9242223" y="5932547"/>
            <a:ext cx="281313" cy="266700"/>
          </a:xfrm>
          <a:prstGeom prst="rect">
            <a:avLst/>
          </a:prstGeom>
          <a:noFill/>
        </p:spPr>
      </p:pic>
      <p:pic>
        <p:nvPicPr>
          <p:cNvPr id="20" name="Image 22" descr="Picto_Slideshare.gif">
            <a:hlinkClick r:id="rId29"/>
          </p:cNvPr>
          <p:cNvPicPr preferRelativeResize="0">
            <a:picLocks/>
          </p:cNvPicPr>
          <p:nvPr>
            <p:custDataLst>
              <p:tags r:id="rId17"/>
            </p:custDataLst>
          </p:nvPr>
        </p:nvPicPr>
        <p:blipFill>
          <a:blip r:embed="rId30" cstate="email"/>
          <a:srcRect l="4793" t="6316" r="5718" b="7969"/>
          <a:stretch>
            <a:fillRect/>
          </a:stretch>
        </p:blipFill>
        <p:spPr>
          <a:xfrm>
            <a:off x="8613168" y="5932547"/>
            <a:ext cx="233362" cy="238125"/>
          </a:xfrm>
          <a:prstGeom prst="roundRect">
            <a:avLst/>
          </a:prstGeom>
          <a:effectLst>
            <a:outerShdw blurRad="38100" dist="25400" dir="5400000" sx="98000" sy="98000" algn="t" rotWithShape="0">
              <a:schemeClr val="tx2">
                <a:alpha val="51000"/>
              </a:schemeClr>
            </a:outerShdw>
          </a:effectLst>
        </p:spPr>
      </p:pic>
    </p:spTree>
  </p:cSld>
  <p:clrMap bg1="lt1" tx1="dk1" bg2="lt2" tx2="dk2" accent1="accent1" accent2="accent2" accent3="accent3" accent4="accent4" accent5="accent5" accent6="accent6" hlink="hlink" folHlink="folHlink"/>
  <p:sldLayoutIdLst>
    <p:sldLayoutId id="2147483940" r:id="rId1"/>
    <p:sldLayoutId id="2147483945" r:id="rId2"/>
    <p:sldLayoutId id="2147483961" r:id="rId3"/>
    <p:sldLayoutId id="2147483970" r:id="rId4"/>
    <p:sldLayoutId id="2147483971" r:id="rId5"/>
  </p:sldLayoutIdLst>
  <p:hf sldNum="0" hdr="0"/>
  <p:txStyles>
    <p:titleStyle>
      <a:lvl1pPr algn="ctr" defTabSz="839694" rtl="0" eaLnBrk="1" latinLnBrk="0" hangingPunct="1">
        <a:spcBef>
          <a:spcPct val="0"/>
        </a:spcBef>
        <a:buNone/>
        <a:defRPr sz="4000" kern="1200">
          <a:solidFill>
            <a:schemeClr val="tx1"/>
          </a:solidFill>
          <a:latin typeface="+mj-lt"/>
          <a:ea typeface="+mj-ea"/>
          <a:cs typeface="+mj-cs"/>
        </a:defRPr>
      </a:lvl1pPr>
    </p:titleStyle>
    <p:bodyStyle>
      <a:lvl1pPr marL="314885" indent="-314885" algn="l" defTabSz="839694"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82251" indent="-262404" algn="l" defTabSz="839694"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49617" indent="-209923" algn="l" defTabSz="839694"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6946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89310"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30915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29004"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48851"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68697" indent="-209923" algn="l" defTabSz="83969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21.vml"/><Relationship Id="rId6" Type="http://schemas.openxmlformats.org/officeDocument/2006/relationships/oleObject" Target="../embeddings/oleObject23.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80.xml"/><Relationship Id="rId7" Type="http://schemas.openxmlformats.org/officeDocument/2006/relationships/hyperlink" Target="mailto:Maurice.siteur@capgemini.com" TargetMode="External"/><Relationship Id="rId2" Type="http://schemas.openxmlformats.org/officeDocument/2006/relationships/tags" Target="../tags/tag79.xml"/><Relationship Id="rId1" Type="http://schemas.openxmlformats.org/officeDocument/2006/relationships/vmlDrawing" Target="../drawings/vmlDrawing22.vml"/><Relationship Id="rId6" Type="http://schemas.openxmlformats.org/officeDocument/2006/relationships/oleObject" Target="../embeddings/oleObject24.bin"/><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23.vml"/><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nl/url?q=http://www.mind-mapping.co.uk/make-mind-map.htm&amp;sa=U&amp;ei=pLw5U7STO6Wv7AbWnIG4CA&amp;ved=0CEEQ9QEwAg&amp;sig2=_EnI15vJ6i0u5uq6nN9k2g&amp;usg=AFQjCNHtrKDB_xUSwJyYg3H6WSIxCQWx5Q"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nl/url?q=http://www.wintestgear.com/products/TCMLite/TCMLite.html&amp;sa=U&amp;ei=a705U9K0IJCu7Ab_6IH4Bg&amp;ved=0CC4Q9QEwAA&amp;sig2=GI9Mwsahc7PqnLhdbBgEoA&amp;usg=AFQjCNE6yrvdz0YXLe-UM0kZvpL-geEh7w"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nvGraphicFramePr>
        <p:xfrm>
          <a:off x="1" y="0"/>
          <a:ext cx="158750" cy="158750"/>
        </p:xfrm>
        <a:graphic>
          <a:graphicData uri="http://schemas.openxmlformats.org/presentationml/2006/ole">
            <p:oleObj spid="_x0000_s75847" name="think-cell Slide" r:id="rId6" imgW="360" imgH="360" progId="">
              <p:embed/>
            </p:oleObj>
          </a:graphicData>
        </a:graphic>
      </p:graphicFrame>
      <p:sp>
        <p:nvSpPr>
          <p:cNvPr id="10" name="Title 9"/>
          <p:cNvSpPr>
            <a:spLocks noGrp="1"/>
          </p:cNvSpPr>
          <p:nvPr>
            <p:ph type="ctrTitle"/>
            <p:custDataLst>
              <p:tags r:id="rId2"/>
            </p:custDataLst>
          </p:nvPr>
        </p:nvSpPr>
        <p:spPr/>
        <p:txBody>
          <a:bodyPr/>
          <a:lstStyle/>
          <a:p>
            <a:pPr defTabSz="914342"/>
            <a:r>
              <a:rPr lang="en-US" sz="2800" dirty="0" smtClean="0"/>
              <a:t>Templates</a:t>
            </a:r>
            <a:br>
              <a:rPr lang="en-US" sz="2800" dirty="0" smtClean="0"/>
            </a:br>
            <a:r>
              <a:rPr lang="en-US" sz="2800" dirty="0" smtClean="0"/>
              <a:t/>
            </a:r>
            <a:br>
              <a:rPr lang="en-US" sz="2800" dirty="0" smtClean="0"/>
            </a:br>
            <a:r>
              <a:rPr lang="en-US" sz="2000" dirty="0" err="1" smtClean="0"/>
              <a:t>Oubollig</a:t>
            </a:r>
            <a:r>
              <a:rPr lang="en-US" sz="2000" dirty="0" smtClean="0"/>
              <a:t> of Agile</a:t>
            </a:r>
            <a:endParaRPr lang="en-US" sz="2800" dirty="0" smtClean="0"/>
          </a:p>
        </p:txBody>
      </p:sp>
      <p:sp>
        <p:nvSpPr>
          <p:cNvPr id="13" name="Subtitle 12"/>
          <p:cNvSpPr>
            <a:spLocks noGrp="1"/>
          </p:cNvSpPr>
          <p:nvPr>
            <p:ph type="subTitle" idx="1"/>
            <p:custDataLst>
              <p:tags r:id="rId3"/>
            </p:custDataLst>
          </p:nvPr>
        </p:nvSpPr>
        <p:spPr/>
        <p:txBody>
          <a:bodyPr/>
          <a:lstStyle/>
          <a:p>
            <a:r>
              <a:rPr lang="en-US" sz="1400" b="1" dirty="0" smtClean="0"/>
              <a:t>Maurice Siteur</a:t>
            </a:r>
          </a:p>
          <a:p>
            <a:r>
              <a:rPr lang="en-US" sz="1400" b="1" dirty="0" smtClean="0"/>
              <a:t>ACE Service Manager Testing</a:t>
            </a:r>
            <a:endParaRPr lang="en-US" sz="14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hidden="1"/>
          <p:cNvGraphicFramePr>
            <a:graphicFrameLocks noChangeAspect="1"/>
          </p:cNvGraphicFramePr>
          <p:nvPr/>
        </p:nvGraphicFramePr>
        <p:xfrm>
          <a:off x="0" y="0"/>
          <a:ext cx="158750" cy="158750"/>
        </p:xfrm>
        <a:graphic>
          <a:graphicData uri="http://schemas.openxmlformats.org/presentationml/2006/ole">
            <p:oleObj spid="_x0000_s253954" name="think-cell Slide" r:id="rId6" imgW="360" imgH="360" progId="">
              <p:embed/>
            </p:oleObj>
          </a:graphicData>
        </a:graphic>
      </p:graphicFrame>
      <p:sp>
        <p:nvSpPr>
          <p:cNvPr id="19459" name="Title 2"/>
          <p:cNvSpPr>
            <a:spLocks noGrp="1"/>
          </p:cNvSpPr>
          <p:nvPr>
            <p:ph type="title"/>
            <p:custDataLst>
              <p:tags r:id="rId2"/>
            </p:custDataLst>
          </p:nvPr>
        </p:nvSpPr>
        <p:spPr/>
        <p:txBody>
          <a:bodyPr/>
          <a:lstStyle/>
          <a:p>
            <a:pPr eaLnBrk="1" hangingPunct="1"/>
            <a:r>
              <a:rPr lang="en-US" smtClean="0"/>
              <a:t>Contact information</a:t>
            </a:r>
          </a:p>
        </p:txBody>
      </p:sp>
      <p:sp>
        <p:nvSpPr>
          <p:cNvPr id="4" name="Rectangle 3"/>
          <p:cNvSpPr/>
          <p:nvPr>
            <p:custDataLst>
              <p:tags r:id="rId3"/>
            </p:custDataLst>
          </p:nvPr>
        </p:nvSpPr>
        <p:spPr>
          <a:xfrm>
            <a:off x="2438400" y="1770063"/>
            <a:ext cx="1981200" cy="1392237"/>
          </a:xfrm>
          <a:prstGeom prst="rect">
            <a:avLst/>
          </a:prstGeom>
        </p:spPr>
        <p:txBody>
          <a:bodyPr lIns="83969" tIns="41985" rIns="83969" bIns="41985">
            <a:spAutoFit/>
          </a:bodyPr>
          <a:lstStyle/>
          <a:p>
            <a:pPr defTabSz="957756" fontAlgn="auto">
              <a:spcBef>
                <a:spcPts val="0"/>
              </a:spcBef>
              <a:spcAft>
                <a:spcPts val="0"/>
              </a:spcAft>
              <a:defRPr/>
            </a:pPr>
            <a:r>
              <a:rPr lang="en-US" sz="1500" b="1" dirty="0">
                <a:latin typeface="+mn-lt"/>
                <a:cs typeface="Arial"/>
              </a:rPr>
              <a:t>Maurice</a:t>
            </a:r>
            <a:br>
              <a:rPr lang="en-US" sz="1500" b="1" dirty="0">
                <a:latin typeface="+mn-lt"/>
                <a:cs typeface="Arial"/>
              </a:rPr>
            </a:br>
            <a:r>
              <a:rPr lang="en-US" sz="1500" b="1" dirty="0">
                <a:latin typeface="+mn-lt"/>
                <a:cs typeface="Arial"/>
              </a:rPr>
              <a:t>Siteur</a:t>
            </a:r>
          </a:p>
          <a:p>
            <a:pPr defTabSz="957756" fontAlgn="auto">
              <a:spcBef>
                <a:spcPts val="0"/>
              </a:spcBef>
              <a:spcAft>
                <a:spcPts val="0"/>
              </a:spcAft>
              <a:defRPr/>
            </a:pPr>
            <a:r>
              <a:rPr lang="en-US" sz="900" dirty="0">
                <a:latin typeface="+mn-lt"/>
                <a:cs typeface="Arial"/>
              </a:rPr>
              <a:t>Service Manager Testing ACE</a:t>
            </a:r>
            <a:r>
              <a:rPr lang="en-US" sz="900" dirty="0">
                <a:solidFill>
                  <a:schemeClr val="tx2">
                    <a:lumMod val="50000"/>
                  </a:schemeClr>
                </a:solidFill>
                <a:latin typeface="+mn-lt"/>
                <a:cs typeface="Arial"/>
              </a:rPr>
              <a:t/>
            </a:r>
            <a:br>
              <a:rPr lang="en-US" sz="900" dirty="0">
                <a:solidFill>
                  <a:schemeClr val="tx2">
                    <a:lumMod val="50000"/>
                  </a:schemeClr>
                </a:solidFill>
                <a:latin typeface="+mn-lt"/>
                <a:cs typeface="Arial"/>
              </a:rPr>
            </a:br>
            <a:r>
              <a:rPr lang="en-US" sz="900" dirty="0">
                <a:solidFill>
                  <a:schemeClr val="tx2">
                    <a:lumMod val="50000"/>
                  </a:schemeClr>
                </a:solidFill>
                <a:latin typeface="+mn-lt"/>
                <a:cs typeface="Arial"/>
                <a:hlinkClick r:id="rId7"/>
              </a:rPr>
              <a:t>Maurice.siteur@capgemini.com</a:t>
            </a:r>
            <a:endParaRPr lang="en-US" sz="900" dirty="0">
              <a:solidFill>
                <a:schemeClr val="tx2">
                  <a:lumMod val="50000"/>
                </a:schemeClr>
              </a:solidFill>
              <a:latin typeface="+mn-lt"/>
              <a:cs typeface="Arial"/>
            </a:endParaRPr>
          </a:p>
          <a:p>
            <a:pPr defTabSz="957756" fontAlgn="auto">
              <a:spcBef>
                <a:spcPts val="0"/>
              </a:spcBef>
              <a:spcAft>
                <a:spcPts val="0"/>
              </a:spcAft>
              <a:defRPr/>
            </a:pPr>
            <a:r>
              <a:rPr lang="en-US" sz="900" dirty="0">
                <a:solidFill>
                  <a:schemeClr val="tx2">
                    <a:lumMod val="50000"/>
                  </a:schemeClr>
                </a:solidFill>
                <a:latin typeface="+mn-lt"/>
                <a:cs typeface="Arial"/>
              </a:rPr>
              <a:t>+31 6 11327654</a:t>
            </a:r>
          </a:p>
          <a:p>
            <a:pPr defTabSz="957756" fontAlgn="auto">
              <a:spcBef>
                <a:spcPts val="0"/>
              </a:spcBef>
              <a:spcAft>
                <a:spcPts val="0"/>
              </a:spcAft>
              <a:defRPr/>
            </a:pPr>
            <a:endParaRPr lang="en-US" sz="900" dirty="0">
              <a:solidFill>
                <a:schemeClr val="tx2">
                  <a:lumMod val="50000"/>
                </a:schemeClr>
              </a:solidFill>
              <a:latin typeface="+mn-lt"/>
              <a:cs typeface="Arial"/>
            </a:endParaRPr>
          </a:p>
          <a:p>
            <a:pPr defTabSz="957756" fontAlgn="auto">
              <a:spcBef>
                <a:spcPts val="0"/>
              </a:spcBef>
              <a:spcAft>
                <a:spcPts val="0"/>
              </a:spcAft>
              <a:defRPr/>
            </a:pPr>
            <a:r>
              <a:rPr lang="en-US" sz="1000" dirty="0">
                <a:latin typeface="+mn-lt"/>
                <a:cs typeface="Arial"/>
              </a:rPr>
              <a:t>Capgemini Office </a:t>
            </a:r>
            <a:r>
              <a:rPr lang="en-US" sz="900" dirty="0">
                <a:latin typeface="+mn-lt"/>
                <a:cs typeface="Arial"/>
              </a:rPr>
              <a:t/>
            </a:r>
            <a:br>
              <a:rPr lang="en-US" sz="900" dirty="0">
                <a:latin typeface="+mn-lt"/>
                <a:cs typeface="Arial"/>
              </a:rPr>
            </a:br>
            <a:r>
              <a:rPr lang="en-US" sz="900" dirty="0" err="1">
                <a:latin typeface="+mn-lt"/>
                <a:cs typeface="Arial"/>
              </a:rPr>
              <a:t>Leidsche</a:t>
            </a:r>
            <a:r>
              <a:rPr lang="en-US" sz="900" dirty="0">
                <a:latin typeface="+mn-lt"/>
                <a:cs typeface="Arial"/>
              </a:rPr>
              <a:t> Rijn, Utrecht</a:t>
            </a:r>
          </a:p>
        </p:txBody>
      </p:sp>
      <p:pic>
        <p:nvPicPr>
          <p:cNvPr id="19461" name="Picture 6" descr="D:\msiteur\Pictures\Maurice\Pasfoto\DSC_0047.JPG"/>
          <p:cNvPicPr>
            <a:picLocks noChangeAspect="1" noChangeArrowheads="1"/>
          </p:cNvPicPr>
          <p:nvPr/>
        </p:nvPicPr>
        <p:blipFill>
          <a:blip r:embed="rId8" cstate="print"/>
          <a:srcRect l="25838" r="14764"/>
          <a:stretch>
            <a:fillRect/>
          </a:stretch>
        </p:blipFill>
        <p:spPr bwMode="auto">
          <a:xfrm>
            <a:off x="1166813" y="1854200"/>
            <a:ext cx="1158875"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hidden="1"/>
          <p:cNvGraphicFramePr>
            <a:graphicFrameLocks noChangeAspect="1"/>
          </p:cNvGraphicFramePr>
          <p:nvPr/>
        </p:nvGraphicFramePr>
        <p:xfrm>
          <a:off x="0" y="0"/>
          <a:ext cx="158750" cy="158750"/>
        </p:xfrm>
        <a:graphic>
          <a:graphicData uri="http://schemas.openxmlformats.org/presentationml/2006/ole">
            <p:oleObj spid="_x0000_s256002" name="think-cell Slide" r:id="rId4" imgW="360" imgH="36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Maurice Siteur</a:t>
            </a:r>
            <a:endParaRPr lang="nl-NL" dirty="0"/>
          </a:p>
        </p:txBody>
      </p:sp>
      <p:pic>
        <p:nvPicPr>
          <p:cNvPr id="4" name="Picture 8" descr="garfield"/>
          <p:cNvPicPr>
            <a:picLocks noChangeAspect="1" noChangeArrowheads="1"/>
          </p:cNvPicPr>
          <p:nvPr/>
        </p:nvPicPr>
        <p:blipFill>
          <a:blip r:embed="rId2" cstate="print"/>
          <a:srcRect t="17998"/>
          <a:stretch>
            <a:fillRect/>
          </a:stretch>
        </p:blipFill>
        <p:spPr bwMode="auto">
          <a:xfrm>
            <a:off x="2680138" y="1618851"/>
            <a:ext cx="748372" cy="858955"/>
          </a:xfrm>
          <a:prstGeom prst="rect">
            <a:avLst/>
          </a:prstGeom>
          <a:noFill/>
        </p:spPr>
      </p:pic>
      <p:pic>
        <p:nvPicPr>
          <p:cNvPr id="5" name="Picture 4" descr="Book cover automate your testing"/>
          <p:cNvPicPr>
            <a:picLocks noChangeAspect="1" noChangeArrowheads="1"/>
          </p:cNvPicPr>
          <p:nvPr/>
        </p:nvPicPr>
        <p:blipFill>
          <a:blip r:embed="rId3" cstate="print"/>
          <a:srcRect/>
          <a:stretch>
            <a:fillRect/>
          </a:stretch>
        </p:blipFill>
        <p:spPr bwMode="auto">
          <a:xfrm>
            <a:off x="3427421" y="1614244"/>
            <a:ext cx="1771916" cy="2216825"/>
          </a:xfrm>
          <a:prstGeom prst="rect">
            <a:avLst/>
          </a:prstGeom>
          <a:noFill/>
        </p:spPr>
      </p:pic>
      <p:pic>
        <p:nvPicPr>
          <p:cNvPr id="6" name="Picture 3" descr="D:\msiteur\Pictures\2014\2014-03-28 10.28.56.jpg"/>
          <p:cNvPicPr>
            <a:picLocks noChangeAspect="1" noChangeArrowheads="1"/>
          </p:cNvPicPr>
          <p:nvPr/>
        </p:nvPicPr>
        <p:blipFill>
          <a:blip r:embed="rId4" cstate="print"/>
          <a:srcRect/>
          <a:stretch>
            <a:fillRect/>
          </a:stretch>
        </p:blipFill>
        <p:spPr bwMode="auto">
          <a:xfrm>
            <a:off x="5199335" y="1624716"/>
            <a:ext cx="2935672" cy="39142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nl-NL" dirty="0" smtClean="0"/>
              <a:t>Agenda</a:t>
            </a:r>
            <a:endParaRPr lang="nl-NL" dirty="0"/>
          </a:p>
        </p:txBody>
      </p:sp>
      <p:sp>
        <p:nvSpPr>
          <p:cNvPr id="22" name="Content Placeholder 21"/>
          <p:cNvSpPr>
            <a:spLocks noGrp="1"/>
          </p:cNvSpPr>
          <p:nvPr>
            <p:ph idx="1"/>
          </p:nvPr>
        </p:nvSpPr>
        <p:spPr/>
        <p:txBody>
          <a:bodyPr/>
          <a:lstStyle/>
          <a:p>
            <a:r>
              <a:rPr lang="nl-NL" dirty="0" smtClean="0"/>
              <a:t>Industrialisatie</a:t>
            </a:r>
            <a:endParaRPr lang="nl-NL" dirty="0" smtClean="0"/>
          </a:p>
          <a:p>
            <a:r>
              <a:rPr lang="nl-NL" dirty="0" smtClean="0"/>
              <a:t>Wie is er nu oubollig?</a:t>
            </a:r>
          </a:p>
          <a:p>
            <a:endParaRPr lang="nl-NL" dirty="0" smtClean="0"/>
          </a:p>
          <a:p>
            <a:r>
              <a:rPr lang="nl-NL" dirty="0" smtClean="0"/>
              <a:t>Testplan</a:t>
            </a:r>
          </a:p>
          <a:p>
            <a:endParaRPr lang="nl-NL" dirty="0" smtClean="0"/>
          </a:p>
          <a:p>
            <a:r>
              <a:rPr lang="nl-NL" dirty="0" smtClean="0"/>
              <a:t>Testgevallen</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Industrialisatie</a:t>
            </a:r>
            <a:endParaRPr lang="nl-NL" dirty="0"/>
          </a:p>
        </p:txBody>
      </p:sp>
      <p:sp>
        <p:nvSpPr>
          <p:cNvPr id="3" name="Content Placeholder 2"/>
          <p:cNvSpPr>
            <a:spLocks noGrp="1"/>
          </p:cNvSpPr>
          <p:nvPr>
            <p:ph idx="1"/>
          </p:nvPr>
        </p:nvSpPr>
        <p:spPr/>
        <p:txBody>
          <a:bodyPr/>
          <a:lstStyle/>
          <a:p>
            <a:r>
              <a:rPr lang="nl-NL" dirty="0" err="1" smtClean="0"/>
              <a:t>One</a:t>
            </a:r>
            <a:r>
              <a:rPr lang="nl-NL" dirty="0" smtClean="0"/>
              <a:t> </a:t>
            </a:r>
            <a:r>
              <a:rPr lang="nl-NL" dirty="0" err="1" smtClean="0"/>
              <a:t>way</a:t>
            </a:r>
            <a:r>
              <a:rPr lang="nl-NL" dirty="0" smtClean="0"/>
              <a:t> of </a:t>
            </a:r>
            <a:r>
              <a:rPr lang="nl-NL" dirty="0" err="1" smtClean="0"/>
              <a:t>working</a:t>
            </a:r>
            <a:endParaRPr lang="nl-NL" dirty="0" smtClean="0"/>
          </a:p>
          <a:p>
            <a:endParaRPr lang="nl-NL" dirty="0" smtClean="0"/>
          </a:p>
          <a:p>
            <a:r>
              <a:rPr lang="nl-NL" dirty="0" smtClean="0"/>
              <a:t>Snelheid door gelijkheid van </a:t>
            </a:r>
            <a:r>
              <a:rPr lang="nl-NL" dirty="0" err="1" smtClean="0"/>
              <a:t>werkwijzes</a:t>
            </a:r>
            <a:endParaRPr lang="nl-NL" dirty="0" smtClean="0"/>
          </a:p>
          <a:p>
            <a:endParaRPr lang="nl-NL" dirty="0" smtClean="0"/>
          </a:p>
          <a:p>
            <a:r>
              <a:rPr lang="nl-NL" dirty="0" err="1" smtClean="0"/>
              <a:t>Templates</a:t>
            </a:r>
            <a:endParaRPr lang="nl-NL" dirty="0"/>
          </a:p>
        </p:txBody>
      </p:sp>
      <p:pic>
        <p:nvPicPr>
          <p:cNvPr id="258050" name="Picture 2" descr="C:\Users\msiteur\AppData\Local\Microsoft\Windows\Temporary Internet Files\Content.IE5\YA74340G\dglxasset[1].gif"/>
          <p:cNvPicPr>
            <a:picLocks noChangeAspect="1" noChangeArrowheads="1" noCrop="1"/>
          </p:cNvPicPr>
          <p:nvPr/>
        </p:nvPicPr>
        <p:blipFill>
          <a:blip r:embed="rId3" cstate="print"/>
          <a:srcRect/>
          <a:stretch>
            <a:fillRect/>
          </a:stretch>
        </p:blipFill>
        <p:spPr bwMode="auto">
          <a:xfrm>
            <a:off x="6277467" y="2069716"/>
            <a:ext cx="2348633" cy="15038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a:xfrm>
            <a:off x="8075363" y="2929009"/>
            <a:ext cx="862276" cy="764274"/>
          </a:xfrm>
          <a:prstGeom prst="leftArrow">
            <a:avLst/>
          </a:prstGeom>
          <a:solidFill>
            <a:schemeClr val="tx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err="1" smtClean="0">
              <a:solidFill>
                <a:schemeClr val="bg1"/>
              </a:solidFill>
            </a:endParaRPr>
          </a:p>
        </p:txBody>
      </p:sp>
      <p:pic>
        <p:nvPicPr>
          <p:cNvPr id="163842" name="Picture 2" descr="http://www.clker.com/cliparts/Z/f/U/1/s/K/factory-hi.png"/>
          <p:cNvPicPr>
            <a:picLocks noChangeAspect="1" noChangeArrowheads="1"/>
          </p:cNvPicPr>
          <p:nvPr/>
        </p:nvPicPr>
        <p:blipFill>
          <a:blip r:embed="rId3" cstate="print"/>
          <a:srcRect/>
          <a:stretch>
            <a:fillRect/>
          </a:stretch>
        </p:blipFill>
        <p:spPr bwMode="auto">
          <a:xfrm>
            <a:off x="2912110" y="1531180"/>
            <a:ext cx="3779897" cy="3162006"/>
          </a:xfrm>
          <a:prstGeom prst="rect">
            <a:avLst/>
          </a:prstGeom>
          <a:noFill/>
          <a:ln>
            <a:noFill/>
          </a:ln>
          <a:effectLst>
            <a:outerShdw blurRad="50800" dist="38100" dir="8100000" algn="tr" rotWithShape="0">
              <a:prstClr val="black">
                <a:alpha val="40000"/>
              </a:prstClr>
            </a:outerShdw>
          </a:effectLst>
        </p:spPr>
      </p:pic>
      <p:sp>
        <p:nvSpPr>
          <p:cNvPr id="15" name="Content Placeholder 4"/>
          <p:cNvSpPr txBox="1">
            <a:spLocks/>
          </p:cNvSpPr>
          <p:nvPr/>
        </p:nvSpPr>
        <p:spPr bwMode="auto">
          <a:xfrm>
            <a:off x="3062688" y="440675"/>
            <a:ext cx="3316077" cy="5188944"/>
          </a:xfrm>
          <a:prstGeom prst="roundRect">
            <a:avLst/>
          </a:prstGeom>
          <a:solidFill>
            <a:srgbClr val="92D050"/>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4800" kern="0" dirty="0" err="1" smtClean="0">
                <a:solidFill>
                  <a:schemeClr val="bg1"/>
                </a:solidFill>
                <a:latin typeface="Arial"/>
                <a:cs typeface="Arial"/>
              </a:rPr>
              <a:t>Diensten</a:t>
            </a:r>
          </a:p>
          <a:p>
            <a:pPr marL="0" marR="0" lvl="0" indent="0" algn="ctr" defTabSz="914400" rtl="0" eaLnBrk="0" fontAlgn="auto" latinLnBrk="0" hangingPunct="0">
              <a:lnSpc>
                <a:spcPct val="85000"/>
              </a:lnSpc>
              <a:spcBef>
                <a:spcPts val="0"/>
              </a:spcBef>
              <a:spcAft>
                <a:spcPts val="0"/>
              </a:spcAft>
              <a:buClrTx/>
              <a:buSzTx/>
              <a:buFontTx/>
              <a:buNone/>
              <a:tabLst/>
              <a:defRPr/>
            </a:pPr>
            <a:endParaRPr kumimoji="0" lang="en-US" sz="4800" b="0" i="0" u="none" strike="noStrike" kern="0" cap="none" spc="0" normalizeH="0" baseline="0" noProof="0" dirty="0">
              <a:ln>
                <a:noFill/>
              </a:ln>
              <a:solidFill>
                <a:schemeClr val="bg1"/>
              </a:solidFill>
              <a:effectLst/>
              <a:uLnTx/>
              <a:uFillTx/>
              <a:latin typeface="Arial"/>
              <a:ea typeface="+mn-ea"/>
              <a:cs typeface="Arial"/>
            </a:endParaRPr>
          </a:p>
        </p:txBody>
      </p:sp>
      <p:sp>
        <p:nvSpPr>
          <p:cNvPr id="17" name="Content Placeholder 4"/>
          <p:cNvSpPr txBox="1">
            <a:spLocks/>
          </p:cNvSpPr>
          <p:nvPr/>
        </p:nvSpPr>
        <p:spPr bwMode="auto">
          <a:xfrm>
            <a:off x="4109292" y="220337"/>
            <a:ext cx="2543058" cy="5572698"/>
          </a:xfrm>
          <a:prstGeom prst="roundRect">
            <a:avLst/>
          </a:prstGeom>
          <a:solidFill>
            <a:srgbClr val="0066FF"/>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4800" kern="0" dirty="0" err="1" smtClean="0">
                <a:solidFill>
                  <a:schemeClr val="bg1"/>
                </a:solidFill>
                <a:latin typeface="Arial"/>
                <a:cs typeface="Arial"/>
              </a:rPr>
              <a:t>Klanten</a:t>
            </a:r>
            <a:endParaRPr lang="en-US" sz="4800" kern="0" dirty="0" smtClean="0">
              <a:solidFill>
                <a:schemeClr val="bg1"/>
              </a:solidFill>
              <a:latin typeface="Arial"/>
              <a:cs typeface="Arial"/>
            </a:endParaRPr>
          </a:p>
          <a:p>
            <a:pPr marL="0" marR="0" lvl="0" indent="0" algn="ctr" defTabSz="914400" rtl="0" eaLnBrk="0" fontAlgn="auto" latinLnBrk="0" hangingPunct="0">
              <a:lnSpc>
                <a:spcPct val="85000"/>
              </a:lnSpc>
              <a:spcBef>
                <a:spcPts val="0"/>
              </a:spcBef>
              <a:spcAft>
                <a:spcPts val="0"/>
              </a:spcAft>
              <a:buClrTx/>
              <a:buSzTx/>
              <a:buFontTx/>
              <a:buNone/>
              <a:tabLst/>
              <a:defRPr/>
            </a:pPr>
            <a:endParaRPr kumimoji="0" lang="en-US" sz="4800" b="0" i="0" u="none" strike="noStrike" kern="0" cap="none" spc="0" normalizeH="0" baseline="0" noProof="0" dirty="0">
              <a:ln>
                <a:noFill/>
              </a:ln>
              <a:solidFill>
                <a:schemeClr val="bg1"/>
              </a:solidFill>
              <a:effectLst/>
              <a:uLnTx/>
              <a:uFillTx/>
              <a:latin typeface="Arial"/>
              <a:ea typeface="+mn-ea"/>
              <a:cs typeface="Arial"/>
            </a:endParaRPr>
          </a:p>
        </p:txBody>
      </p:sp>
      <p:sp>
        <p:nvSpPr>
          <p:cNvPr id="26" name="Content Placeholder 4"/>
          <p:cNvSpPr txBox="1">
            <a:spLocks/>
          </p:cNvSpPr>
          <p:nvPr/>
        </p:nvSpPr>
        <p:spPr bwMode="auto">
          <a:xfrm>
            <a:off x="418641" y="3051676"/>
            <a:ext cx="8648241" cy="980499"/>
          </a:xfrm>
          <a:prstGeom prst="roundRect">
            <a:avLst/>
          </a:prstGeom>
          <a:solidFill>
            <a:srgbClr val="00B050"/>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4800" kern="0" dirty="0" err="1" smtClean="0">
                <a:solidFill>
                  <a:schemeClr val="bg1"/>
                </a:solidFill>
                <a:latin typeface="Arial"/>
                <a:cs typeface="Arial"/>
              </a:rPr>
              <a:t>Mensen</a:t>
            </a:r>
            <a:endParaRPr kumimoji="0" lang="en-US" sz="4800" b="0" i="0" u="none" strike="noStrike" kern="0" cap="none" spc="0" normalizeH="0" baseline="0" noProof="0" dirty="0">
              <a:ln>
                <a:noFill/>
              </a:ln>
              <a:solidFill>
                <a:schemeClr val="bg1"/>
              </a:solidFill>
              <a:effectLst/>
              <a:uLnTx/>
              <a:uFillTx/>
              <a:latin typeface="Arial"/>
              <a:ea typeface="+mn-ea"/>
              <a:cs typeface="Arial"/>
            </a:endParaRPr>
          </a:p>
        </p:txBody>
      </p:sp>
      <p:sp>
        <p:nvSpPr>
          <p:cNvPr id="27" name="Content Placeholder 4"/>
          <p:cNvSpPr txBox="1">
            <a:spLocks/>
          </p:cNvSpPr>
          <p:nvPr/>
        </p:nvSpPr>
        <p:spPr bwMode="auto">
          <a:xfrm>
            <a:off x="2588963" y="1696599"/>
            <a:ext cx="6114362" cy="3172857"/>
          </a:xfrm>
          <a:prstGeom prst="roundRect">
            <a:avLst>
              <a:gd name="adj" fmla="val 7292"/>
            </a:avLst>
          </a:prstGeom>
          <a:solidFill>
            <a:srgbClr val="FF9900"/>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4800" kern="0" dirty="0" err="1" smtClean="0">
                <a:solidFill>
                  <a:schemeClr val="bg1"/>
                </a:solidFill>
                <a:latin typeface="Arial"/>
                <a:cs typeface="Arial"/>
              </a:rPr>
              <a:t>Proces</a:t>
            </a:r>
            <a:endParaRPr lang="en-US" sz="4800" kern="0" dirty="0" smtClean="0">
              <a:solidFill>
                <a:schemeClr val="bg1"/>
              </a:solidFill>
              <a:latin typeface="Arial"/>
              <a:cs typeface="Arial"/>
            </a:endParaRPr>
          </a:p>
          <a:p>
            <a:pPr marL="0" marR="0" lvl="0" indent="0" algn="ctr" defTabSz="914400" rtl="0" eaLnBrk="0" fontAlgn="auto" latinLnBrk="0" hangingPunct="0">
              <a:lnSpc>
                <a:spcPct val="85000"/>
              </a:lnSpc>
              <a:spcBef>
                <a:spcPts val="0"/>
              </a:spcBef>
              <a:spcAft>
                <a:spcPts val="0"/>
              </a:spcAft>
              <a:buClrTx/>
              <a:buSzTx/>
              <a:buFontTx/>
              <a:buNone/>
              <a:tabLst/>
              <a:defRPr/>
            </a:pPr>
            <a:endParaRPr kumimoji="0" lang="en-US" sz="4800" b="0" i="0" u="none" strike="noStrike" kern="0" cap="none" spc="0" normalizeH="0" baseline="0" noProof="0" dirty="0" smtClean="0">
              <a:ln>
                <a:noFill/>
              </a:ln>
              <a:solidFill>
                <a:schemeClr val="bg1"/>
              </a:solidFill>
              <a:effectLst/>
              <a:uLnTx/>
              <a:uFillTx/>
              <a:latin typeface="Arial"/>
              <a:ea typeface="+mn-ea"/>
              <a:cs typeface="Arial"/>
            </a:endParaRPr>
          </a:p>
          <a:p>
            <a:pPr marL="0" marR="0" lvl="0" indent="0" algn="ctr" defTabSz="914400" rtl="0" eaLnBrk="0" fontAlgn="auto" latinLnBrk="0" hangingPunct="0">
              <a:lnSpc>
                <a:spcPct val="85000"/>
              </a:lnSpc>
              <a:spcBef>
                <a:spcPts val="0"/>
              </a:spcBef>
              <a:spcAft>
                <a:spcPts val="0"/>
              </a:spcAft>
              <a:buClrTx/>
              <a:buSzTx/>
              <a:buFontTx/>
              <a:buNone/>
              <a:tabLst/>
              <a:defRPr/>
            </a:pPr>
            <a:endParaRPr lang="en-US" sz="4800" kern="0" dirty="0" smtClean="0">
              <a:solidFill>
                <a:schemeClr val="bg1"/>
              </a:solidFill>
              <a:latin typeface="Arial"/>
              <a:cs typeface="Arial"/>
            </a:endParaRPr>
          </a:p>
          <a:p>
            <a:pPr marL="0" marR="0" lvl="0" indent="0" algn="ctr" defTabSz="914400" rtl="0" eaLnBrk="0" fontAlgn="auto" latinLnBrk="0" hangingPunct="0">
              <a:lnSpc>
                <a:spcPct val="85000"/>
              </a:lnSpc>
              <a:spcBef>
                <a:spcPts val="0"/>
              </a:spcBef>
              <a:spcAft>
                <a:spcPts val="0"/>
              </a:spcAft>
              <a:buClrTx/>
              <a:buSzTx/>
              <a:buFontTx/>
              <a:buNone/>
              <a:tabLst/>
              <a:defRPr/>
            </a:pPr>
            <a:endParaRPr kumimoji="0" lang="en-US" sz="4800" b="0" i="0" u="none" strike="noStrike" kern="0" cap="none" spc="0" normalizeH="0" baseline="0" noProof="0" dirty="0">
              <a:ln>
                <a:noFill/>
              </a:ln>
              <a:solidFill>
                <a:schemeClr val="bg1"/>
              </a:solidFill>
              <a:effectLst/>
              <a:uLnTx/>
              <a:uFillTx/>
              <a:latin typeface="Arial"/>
              <a:ea typeface="+mn-ea"/>
              <a:cs typeface="Arial"/>
            </a:endParaRPr>
          </a:p>
        </p:txBody>
      </p:sp>
      <p:sp>
        <p:nvSpPr>
          <p:cNvPr id="28" name="Pentagon 27"/>
          <p:cNvSpPr/>
          <p:nvPr/>
        </p:nvSpPr>
        <p:spPr>
          <a:xfrm>
            <a:off x="3679637" y="2500828"/>
            <a:ext cx="1399143" cy="385591"/>
          </a:xfrm>
          <a:prstGeom prst="homePlate">
            <a:avLst/>
          </a:prstGeom>
          <a:solidFill>
            <a:schemeClr val="bg1"/>
          </a:solidFill>
          <a:ln>
            <a:no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dirty="0" smtClean="0">
                <a:solidFill>
                  <a:schemeClr val="tx1"/>
                </a:solidFill>
              </a:rPr>
              <a:t>Testplan</a:t>
            </a:r>
          </a:p>
        </p:txBody>
      </p:sp>
      <p:sp>
        <p:nvSpPr>
          <p:cNvPr id="30" name="Pentagon 29"/>
          <p:cNvSpPr/>
          <p:nvPr/>
        </p:nvSpPr>
        <p:spPr>
          <a:xfrm>
            <a:off x="4282635" y="2884581"/>
            <a:ext cx="1466338" cy="385591"/>
          </a:xfrm>
          <a:prstGeom prst="homePlate">
            <a:avLst/>
          </a:prstGeom>
          <a:solidFill>
            <a:schemeClr val="bg1"/>
          </a:solidFill>
          <a:ln>
            <a:no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dirty="0" err="1" smtClean="0">
                <a:solidFill>
                  <a:schemeClr val="tx1"/>
                </a:solidFill>
              </a:rPr>
              <a:t>Preparation</a:t>
            </a:r>
            <a:endParaRPr lang="nl-NL" sz="1600" dirty="0" smtClean="0">
              <a:solidFill>
                <a:schemeClr val="tx1"/>
              </a:solidFill>
            </a:endParaRPr>
          </a:p>
        </p:txBody>
      </p:sp>
      <p:sp>
        <p:nvSpPr>
          <p:cNvPr id="31" name="Pentagon 30"/>
          <p:cNvSpPr/>
          <p:nvPr/>
        </p:nvSpPr>
        <p:spPr>
          <a:xfrm>
            <a:off x="4780346" y="3270172"/>
            <a:ext cx="1587409" cy="385591"/>
          </a:xfrm>
          <a:prstGeom prst="homePlate">
            <a:avLst/>
          </a:prstGeom>
          <a:solidFill>
            <a:schemeClr val="bg1"/>
          </a:solidFill>
          <a:ln>
            <a:no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dirty="0" err="1" smtClean="0">
                <a:solidFill>
                  <a:schemeClr val="tx1"/>
                </a:solidFill>
              </a:rPr>
              <a:t>Specification</a:t>
            </a:r>
            <a:endParaRPr lang="nl-NL" sz="1600" dirty="0" smtClean="0">
              <a:solidFill>
                <a:schemeClr val="tx1"/>
              </a:solidFill>
            </a:endParaRPr>
          </a:p>
        </p:txBody>
      </p:sp>
      <p:sp>
        <p:nvSpPr>
          <p:cNvPr id="32" name="Pentagon 31"/>
          <p:cNvSpPr/>
          <p:nvPr/>
        </p:nvSpPr>
        <p:spPr>
          <a:xfrm>
            <a:off x="5581884" y="3653926"/>
            <a:ext cx="1445045" cy="385591"/>
          </a:xfrm>
          <a:prstGeom prst="homePlate">
            <a:avLst/>
          </a:prstGeom>
          <a:solidFill>
            <a:schemeClr val="bg1"/>
          </a:solidFill>
          <a:ln>
            <a:no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dirty="0" err="1" smtClean="0">
                <a:solidFill>
                  <a:schemeClr val="tx1"/>
                </a:solidFill>
              </a:rPr>
              <a:t>Execute</a:t>
            </a:r>
            <a:endParaRPr lang="nl-NL" sz="1600" dirty="0" smtClean="0">
              <a:solidFill>
                <a:schemeClr val="tx1"/>
              </a:solidFill>
            </a:endParaRPr>
          </a:p>
        </p:txBody>
      </p:sp>
      <p:sp>
        <p:nvSpPr>
          <p:cNvPr id="33" name="Pentagon 32"/>
          <p:cNvSpPr/>
          <p:nvPr/>
        </p:nvSpPr>
        <p:spPr>
          <a:xfrm>
            <a:off x="6329194" y="4048698"/>
            <a:ext cx="1448994" cy="385591"/>
          </a:xfrm>
          <a:prstGeom prst="homePlate">
            <a:avLst/>
          </a:prstGeom>
          <a:solidFill>
            <a:schemeClr val="bg1"/>
          </a:solidFill>
          <a:ln>
            <a:no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nl-NL" sz="1600" dirty="0" err="1" smtClean="0">
                <a:solidFill>
                  <a:schemeClr val="tx1"/>
                </a:solidFill>
              </a:rPr>
              <a:t>Completion</a:t>
            </a:r>
            <a:endParaRPr lang="nl-NL" sz="1600" dirty="0" smtClean="0">
              <a:solidFill>
                <a:schemeClr val="tx1"/>
              </a:solidFill>
            </a:endParaRPr>
          </a:p>
        </p:txBody>
      </p:sp>
      <p:sp>
        <p:nvSpPr>
          <p:cNvPr id="38" name="Content Placeholder 4"/>
          <p:cNvSpPr txBox="1">
            <a:spLocks/>
          </p:cNvSpPr>
          <p:nvPr/>
        </p:nvSpPr>
        <p:spPr bwMode="auto">
          <a:xfrm>
            <a:off x="1630497" y="4208444"/>
            <a:ext cx="6400799" cy="594910"/>
          </a:xfrm>
          <a:prstGeom prst="roundRect">
            <a:avLst/>
          </a:prstGeom>
          <a:solidFill>
            <a:srgbClr val="993366"/>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2800" kern="0" dirty="0" err="1" smtClean="0">
                <a:solidFill>
                  <a:schemeClr val="bg1"/>
                </a:solidFill>
                <a:latin typeface="Arial"/>
                <a:cs typeface="Arial"/>
              </a:rPr>
              <a:t>Ondersteunende</a:t>
            </a:r>
            <a:r>
              <a:rPr lang="en-US" sz="2800" kern="0" dirty="0" smtClean="0">
                <a:solidFill>
                  <a:schemeClr val="bg1"/>
                </a:solidFill>
                <a:latin typeface="Arial"/>
                <a:cs typeface="Arial"/>
              </a:rPr>
              <a:t> </a:t>
            </a:r>
            <a:r>
              <a:rPr lang="en-US" sz="2800" kern="0" dirty="0" err="1" smtClean="0">
                <a:solidFill>
                  <a:schemeClr val="bg1"/>
                </a:solidFill>
                <a:latin typeface="Arial"/>
                <a:cs typeface="Arial"/>
              </a:rPr>
              <a:t>Diensten</a:t>
            </a:r>
            <a:endParaRPr kumimoji="0" lang="en-US" sz="2800" b="0" i="0" u="none" strike="noStrike" kern="0" cap="none" spc="0" normalizeH="0" baseline="0" noProof="0" dirty="0">
              <a:ln>
                <a:noFill/>
              </a:ln>
              <a:solidFill>
                <a:schemeClr val="bg1"/>
              </a:solidFill>
              <a:effectLst/>
              <a:uLnTx/>
              <a:uFillTx/>
              <a:latin typeface="Arial"/>
              <a:ea typeface="+mn-ea"/>
              <a:cs typeface="Arial"/>
            </a:endParaRPr>
          </a:p>
        </p:txBody>
      </p:sp>
      <p:sp>
        <p:nvSpPr>
          <p:cNvPr id="2" name="Title 1"/>
          <p:cNvSpPr>
            <a:spLocks noGrp="1"/>
          </p:cNvSpPr>
          <p:nvPr>
            <p:ph type="title" idx="4294967295"/>
          </p:nvPr>
        </p:nvSpPr>
        <p:spPr>
          <a:xfrm>
            <a:off x="0" y="0"/>
            <a:ext cx="9906000" cy="1001713"/>
          </a:xfrm>
        </p:spPr>
        <p:txBody>
          <a:bodyPr/>
          <a:lstStyle/>
          <a:p>
            <a:r>
              <a:rPr lang="en-US" dirty="0" err="1" smtClean="0"/>
              <a:t>TCoE</a:t>
            </a:r>
            <a:r>
              <a:rPr lang="en-US" dirty="0" smtClean="0"/>
              <a:t> </a:t>
            </a:r>
            <a:r>
              <a:rPr lang="en-US" dirty="0" smtClean="0"/>
              <a:t>Reference Model</a:t>
            </a:r>
            <a:endParaRPr lang="nl-NL" dirty="0"/>
          </a:p>
        </p:txBody>
      </p:sp>
      <p:sp>
        <p:nvSpPr>
          <p:cNvPr id="37" name="Content Placeholder 4"/>
          <p:cNvSpPr txBox="1">
            <a:spLocks/>
          </p:cNvSpPr>
          <p:nvPr/>
        </p:nvSpPr>
        <p:spPr bwMode="auto">
          <a:xfrm>
            <a:off x="1652533" y="2873568"/>
            <a:ext cx="6907575" cy="795049"/>
          </a:xfrm>
          <a:prstGeom prst="roundRect">
            <a:avLst/>
          </a:prstGeom>
          <a:solidFill>
            <a:schemeClr val="accent1"/>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4800" kern="0" dirty="0" err="1" smtClean="0">
                <a:solidFill>
                  <a:schemeClr val="bg1"/>
                </a:solidFill>
                <a:latin typeface="Arial"/>
                <a:cs typeface="Arial"/>
              </a:rPr>
              <a:t>Standaarden</a:t>
            </a:r>
            <a:endParaRPr kumimoji="0" lang="en-US" sz="4800" b="0" i="0" u="none" strike="noStrike" kern="0" cap="none" spc="0" normalizeH="0" baseline="0" noProof="0" dirty="0">
              <a:ln>
                <a:noFill/>
              </a:ln>
              <a:solidFill>
                <a:schemeClr val="bg1"/>
              </a:solidFill>
              <a:effectLst/>
              <a:uLnTx/>
              <a:uFillTx/>
              <a:latin typeface="Arial"/>
              <a:ea typeface="+mn-ea"/>
              <a:cs typeface="Arial"/>
            </a:endParaRPr>
          </a:p>
        </p:txBody>
      </p:sp>
      <p:sp>
        <p:nvSpPr>
          <p:cNvPr id="39" name="Content Placeholder 4"/>
          <p:cNvSpPr txBox="1">
            <a:spLocks/>
          </p:cNvSpPr>
          <p:nvPr/>
        </p:nvSpPr>
        <p:spPr bwMode="auto">
          <a:xfrm>
            <a:off x="826266" y="2335576"/>
            <a:ext cx="8692309" cy="1869196"/>
          </a:xfrm>
          <a:prstGeom prst="roundRect">
            <a:avLst/>
          </a:prstGeom>
          <a:solidFill>
            <a:srgbClr val="00A0D6"/>
          </a:solidFill>
          <a:ln w="38100" cap="flat" cmpd="sng" algn="ctr">
            <a:noFill/>
            <a:prstDash val="solid"/>
          </a:ln>
          <a:effectLst>
            <a:outerShdw blurRad="50800" dist="38100" dir="8100000" algn="tr" rotWithShape="0">
              <a:prstClr val="black">
                <a:alpha val="40000"/>
              </a:prstClr>
            </a:outerShdw>
          </a:effectLst>
        </p:spPr>
        <p:txBody>
          <a:bodyPr vert="horz" lIns="108000" tIns="72000" rIns="72000" bIns="72000" rtlCol="0" anchor="ctr">
            <a:no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lang="en-US" sz="4800" kern="0" dirty="0" smtClean="0">
                <a:solidFill>
                  <a:schemeClr val="bg1"/>
                </a:solidFill>
                <a:latin typeface="Arial"/>
                <a:cs typeface="Arial"/>
              </a:rPr>
              <a:t>Management</a:t>
            </a:r>
            <a:endParaRPr kumimoji="0" lang="en-US" sz="4800" b="0" i="0" u="none" strike="noStrike" kern="0" cap="none" spc="0" normalizeH="0" baseline="0" noProof="0" dirty="0">
              <a:ln>
                <a:noFill/>
              </a:ln>
              <a:solidFill>
                <a:schemeClr val="bg1"/>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Scale>
                                      <p:cBhvr>
                                        <p:cTn id="7" dur="1000" decel="50000" fill="hold">
                                          <p:stCondLst>
                                            <p:cond delay="0"/>
                                          </p:stCondLst>
                                        </p:cTn>
                                        <p:tgtEl>
                                          <p:spTgt spid="1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bg/>
                                          </p:spTgt>
                                        </p:tgtEl>
                                        <p:attrNameLst>
                                          <p:attrName>ppt_x</p:attrName>
                                          <p:attrName>ppt_y</p:attrName>
                                        </p:attrNameLst>
                                      </p:cBhvr>
                                    </p:animMotion>
                                    <p:animEffect transition="in" filter="fade">
                                      <p:cBhvr>
                                        <p:cTn id="9" dur="1000"/>
                                        <p:tgtEl>
                                          <p:spTgt spid="15">
                                            <p:bg/>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Scale>
                                      <p:cBhvr>
                                        <p:cTn id="12" dur="1000" decel="50000" fill="hold">
                                          <p:stCondLst>
                                            <p:cond delay="0"/>
                                          </p:stCondLst>
                                        </p:cTn>
                                        <p:tgtEl>
                                          <p:spTgt spid="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xEl>
                                              <p:pRg st="0" end="0"/>
                                            </p:txEl>
                                          </p:spTgt>
                                        </p:tgtEl>
                                        <p:attrNameLst>
                                          <p:attrName>ppt_x</p:attrName>
                                          <p:attrName>ppt_y</p:attrName>
                                        </p:attrNameLst>
                                      </p:cBhvr>
                                    </p:animMotion>
                                    <p:animEffect transition="in" filter="fade">
                                      <p:cBhvr>
                                        <p:cTn id="14" dur="10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7.91794E-7 4.55008E-6 L -0.27056 0.16377 " pathEditMode="relative" rAng="0" ptsTypes="AA">
                                      <p:cBhvr>
                                        <p:cTn id="18" dur="2000" fill="hold"/>
                                        <p:tgtEl>
                                          <p:spTgt spid="15">
                                            <p:bg/>
                                          </p:spTgt>
                                        </p:tgtEl>
                                        <p:attrNameLst>
                                          <p:attrName>ppt_x</p:attrName>
                                          <p:attrName>ppt_y</p:attrName>
                                        </p:attrNameLst>
                                      </p:cBhvr>
                                      <p:rCtr x="-135" y="82"/>
                                    </p:animMotion>
                                  </p:childTnLst>
                                </p:cTn>
                              </p:par>
                              <p:par>
                                <p:cTn id="19" presetID="63" presetClass="path" presetSubtype="0" accel="50000" decel="50000" fill="hold" grpId="1" nodeType="withEffect">
                                  <p:stCondLst>
                                    <p:cond delay="0"/>
                                  </p:stCondLst>
                                  <p:childTnLst>
                                    <p:animMotion origin="layout" path="M 2.5701E-6 4.50509E-6 L -0.27592 0.19889 " pathEditMode="relative" rAng="0" ptsTypes="AA">
                                      <p:cBhvr>
                                        <p:cTn id="20" dur="2000" fill="hold"/>
                                        <p:tgtEl>
                                          <p:spTgt spid="15">
                                            <p:txEl>
                                              <p:pRg st="0" end="0"/>
                                            </p:txEl>
                                          </p:spTgt>
                                        </p:tgtEl>
                                        <p:attrNameLst>
                                          <p:attrName>ppt_x</p:attrName>
                                          <p:attrName>ppt_y</p:attrName>
                                        </p:attrNameLst>
                                      </p:cBhvr>
                                      <p:rCtr x="-138" y="99"/>
                                    </p:animMotion>
                                  </p:childTnLst>
                                </p:cTn>
                              </p:par>
                              <p:par>
                                <p:cTn id="21" presetID="6" presetClass="emph" presetSubtype="0" fill="hold" grpId="2" nodeType="withEffect">
                                  <p:stCondLst>
                                    <p:cond delay="0"/>
                                  </p:stCondLst>
                                  <p:childTnLst>
                                    <p:animScale>
                                      <p:cBhvr>
                                        <p:cTn id="22" dur="2000" fill="hold"/>
                                        <p:tgtEl>
                                          <p:spTgt spid="15">
                                            <p:bg/>
                                          </p:spTgt>
                                        </p:tgtEl>
                                      </p:cBhvr>
                                      <p:by x="50000" y="50000"/>
                                    </p:animScale>
                                  </p:childTnLst>
                                </p:cTn>
                              </p:par>
                              <p:par>
                                <p:cTn id="23" presetID="6" presetClass="emph" presetSubtype="0" fill="hold" grpId="2" nodeType="withEffect">
                                  <p:stCondLst>
                                    <p:cond delay="0"/>
                                  </p:stCondLst>
                                  <p:childTnLst>
                                    <p:animScale>
                                      <p:cBhvr>
                                        <p:cTn id="24" dur="2000" fill="hold"/>
                                        <p:tgtEl>
                                          <p:spTgt spid="15">
                                            <p:txEl>
                                              <p:pRg st="0" end="0"/>
                                            </p:txEl>
                                          </p:spTgt>
                                        </p:tgtEl>
                                      </p:cBhvr>
                                      <p:by x="50000" y="50000"/>
                                    </p:animScale>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7">
                                            <p:bg/>
                                          </p:spTgt>
                                        </p:tgtEl>
                                        <p:attrNameLst>
                                          <p:attrName>style.visibility</p:attrName>
                                        </p:attrNameLst>
                                      </p:cBhvr>
                                      <p:to>
                                        <p:strVal val="visible"/>
                                      </p:to>
                                    </p:set>
                                    <p:animScale>
                                      <p:cBhvr>
                                        <p:cTn id="29" dur="1000" decel="50000" fill="hold">
                                          <p:stCondLst>
                                            <p:cond delay="0"/>
                                          </p:stCondLst>
                                        </p:cTn>
                                        <p:tgtEl>
                                          <p:spTgt spid="17">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7">
                                            <p:bg/>
                                          </p:spTgt>
                                        </p:tgtEl>
                                        <p:attrNameLst>
                                          <p:attrName>ppt_x</p:attrName>
                                          <p:attrName>ppt_y</p:attrName>
                                        </p:attrNameLst>
                                      </p:cBhvr>
                                    </p:animMotion>
                                    <p:animEffect transition="in" filter="fade">
                                      <p:cBhvr>
                                        <p:cTn id="31" dur="1000"/>
                                        <p:tgtEl>
                                          <p:spTgt spid="17">
                                            <p:bg/>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Scale>
                                      <p:cBhvr>
                                        <p:cTn id="34" dur="1000" decel="50000" fill="hold">
                                          <p:stCondLst>
                                            <p:cond delay="0"/>
                                          </p:stCondLst>
                                        </p:cTn>
                                        <p:tgtEl>
                                          <p:spTgt spid="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7">
                                            <p:txEl>
                                              <p:pRg st="0" end="0"/>
                                            </p:txEl>
                                          </p:spTgt>
                                        </p:tgtEl>
                                        <p:attrNameLst>
                                          <p:attrName>ppt_x</p:attrName>
                                          <p:attrName>ppt_y</p:attrName>
                                        </p:attrNameLst>
                                      </p:cBhvr>
                                    </p:animMotion>
                                    <p:animEffect transition="in" filter="fade">
                                      <p:cBhvr>
                                        <p:cTn id="36" dur="1000"/>
                                        <p:tgtEl>
                                          <p:spTgt spid="1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1" nodeType="clickEffect">
                                  <p:stCondLst>
                                    <p:cond delay="0"/>
                                  </p:stCondLst>
                                  <p:childTnLst>
                                    <p:animMotion origin="layout" path="M -2.35775E-6 -1.52672E-7 L 0.37747 0.00324 " pathEditMode="relative" rAng="0" ptsTypes="AA">
                                      <p:cBhvr>
                                        <p:cTn id="40" dur="2000" fill="hold"/>
                                        <p:tgtEl>
                                          <p:spTgt spid="17">
                                            <p:bg/>
                                          </p:spTgt>
                                        </p:tgtEl>
                                        <p:attrNameLst>
                                          <p:attrName>ppt_x</p:attrName>
                                          <p:attrName>ppt_y</p:attrName>
                                        </p:attrNameLst>
                                      </p:cBhvr>
                                      <p:rCtr x="189" y="2"/>
                                    </p:animMotion>
                                  </p:childTnLst>
                                </p:cTn>
                              </p:par>
                              <p:par>
                                <p:cTn id="41" presetID="63" presetClass="path" presetSubtype="0" accel="50000" decel="50000" fill="hold" grpId="1" nodeType="withEffect">
                                  <p:stCondLst>
                                    <p:cond delay="0"/>
                                  </p:stCondLst>
                                  <p:childTnLst>
                                    <p:animMotion origin="layout" path="M -2.35775E-6 -1.52672E-7 L 0.37747 0.00324 " pathEditMode="relative" rAng="0" ptsTypes="AA">
                                      <p:cBhvr>
                                        <p:cTn id="42" dur="2000" fill="hold"/>
                                        <p:tgtEl>
                                          <p:spTgt spid="17">
                                            <p:txEl>
                                              <p:pRg st="0" end="0"/>
                                            </p:txEl>
                                          </p:spTgt>
                                        </p:tgtEl>
                                        <p:attrNameLst>
                                          <p:attrName>ppt_x</p:attrName>
                                          <p:attrName>ppt_y</p:attrName>
                                        </p:attrNameLst>
                                      </p:cBhvr>
                                      <p:rCtr x="189" y="2"/>
                                    </p:animMotion>
                                  </p:childTnLst>
                                </p:cTn>
                              </p:par>
                              <p:par>
                                <p:cTn id="43" presetID="6" presetClass="emph" presetSubtype="0" fill="hold" grpId="2" nodeType="withEffect">
                                  <p:stCondLst>
                                    <p:cond delay="0"/>
                                  </p:stCondLst>
                                  <p:childTnLst>
                                    <p:animScale>
                                      <p:cBhvr>
                                        <p:cTn id="44" dur="2000" fill="hold"/>
                                        <p:tgtEl>
                                          <p:spTgt spid="17">
                                            <p:bg/>
                                          </p:spTgt>
                                        </p:tgtEl>
                                      </p:cBhvr>
                                      <p:by x="50000" y="50000"/>
                                    </p:animScale>
                                  </p:childTnLst>
                                </p:cTn>
                              </p:par>
                              <p:par>
                                <p:cTn id="45" presetID="6" presetClass="emph" presetSubtype="0" fill="hold" grpId="2" nodeType="withEffect">
                                  <p:stCondLst>
                                    <p:cond delay="0"/>
                                  </p:stCondLst>
                                  <p:childTnLst>
                                    <p:animScale>
                                      <p:cBhvr>
                                        <p:cTn id="46" dur="2000" fill="hold"/>
                                        <p:tgtEl>
                                          <p:spTgt spid="17">
                                            <p:txEl>
                                              <p:pRg st="0" end="0"/>
                                            </p:txEl>
                                          </p:spTgt>
                                        </p:tgtEl>
                                      </p:cBhvr>
                                      <p:by x="50000" y="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38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163842"/>
                                        </p:tgtEl>
                                        <p:attrNameLst>
                                          <p:attrName>style.opacity</p:attrName>
                                        </p:attrNameLst>
                                      </p:cBhvr>
                                      <p:to>
                                        <p:strVal val="0.25"/>
                                      </p:to>
                                    </p:set>
                                    <p:animEffect filter="image" prLst="opacity: 0.25">
                                      <p:cBhvr rctx="IE">
                                        <p:cTn id="59" dur="indefinite"/>
                                        <p:tgtEl>
                                          <p:spTgt spid="163842"/>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26">
                                            <p:bg/>
                                          </p:spTgt>
                                        </p:tgtEl>
                                        <p:attrNameLst>
                                          <p:attrName>style.visibility</p:attrName>
                                        </p:attrNameLst>
                                      </p:cBhvr>
                                      <p:to>
                                        <p:strVal val="visible"/>
                                      </p:to>
                                    </p:set>
                                    <p:animScale>
                                      <p:cBhvr>
                                        <p:cTn id="64" dur="1000" decel="50000" fill="hold">
                                          <p:stCondLst>
                                            <p:cond delay="0"/>
                                          </p:stCondLst>
                                        </p:cTn>
                                        <p:tgtEl>
                                          <p:spTgt spid="2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6">
                                            <p:bg/>
                                          </p:spTgt>
                                        </p:tgtEl>
                                        <p:attrNameLst>
                                          <p:attrName>ppt_x</p:attrName>
                                          <p:attrName>ppt_y</p:attrName>
                                        </p:attrNameLst>
                                      </p:cBhvr>
                                    </p:animMotion>
                                    <p:animEffect transition="in" filter="fade">
                                      <p:cBhvr>
                                        <p:cTn id="66" dur="1000"/>
                                        <p:tgtEl>
                                          <p:spTgt spid="26">
                                            <p:bg/>
                                          </p:spTgt>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Scale>
                                      <p:cBhvr>
                                        <p:cTn id="69" dur="1000" decel="50000" fill="hold">
                                          <p:stCondLst>
                                            <p:cond delay="0"/>
                                          </p:stCondLst>
                                        </p:cTn>
                                        <p:tgtEl>
                                          <p:spTgt spid="2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6">
                                            <p:txEl>
                                              <p:pRg st="0" end="0"/>
                                            </p:txEl>
                                          </p:spTgt>
                                        </p:tgtEl>
                                        <p:attrNameLst>
                                          <p:attrName>ppt_x</p:attrName>
                                          <p:attrName>ppt_y</p:attrName>
                                        </p:attrNameLst>
                                      </p:cBhvr>
                                    </p:animMotion>
                                    <p:animEffect transition="in" filter="fade">
                                      <p:cBhvr>
                                        <p:cTn id="71" dur="1000"/>
                                        <p:tgtEl>
                                          <p:spTgt spid="2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grpId="1" nodeType="clickEffect">
                                  <p:stCondLst>
                                    <p:cond delay="0"/>
                                  </p:stCondLst>
                                  <p:childTnLst>
                                    <p:animMotion origin="layout" path="M -5.44959E-8 3.20148E-6 L 0.08014 0.23456 " pathEditMode="relative" rAng="0" ptsTypes="AA">
                                      <p:cBhvr>
                                        <p:cTn id="75" dur="2000" fill="hold"/>
                                        <p:tgtEl>
                                          <p:spTgt spid="26">
                                            <p:bg/>
                                          </p:spTgt>
                                        </p:tgtEl>
                                        <p:attrNameLst>
                                          <p:attrName>ppt_x</p:attrName>
                                          <p:attrName>ppt_y</p:attrName>
                                        </p:attrNameLst>
                                      </p:cBhvr>
                                      <p:rCtr x="40" y="117"/>
                                    </p:animMotion>
                                  </p:childTnLst>
                                </p:cTn>
                              </p:par>
                              <p:par>
                                <p:cTn id="76" presetID="63" presetClass="path" presetSubtype="0" accel="50000" decel="50000" fill="hold" grpId="1" nodeType="withEffect">
                                  <p:stCondLst>
                                    <p:cond delay="0"/>
                                  </p:stCondLst>
                                  <p:childTnLst>
                                    <p:animMotion origin="layout" path="M 7.21269E-8 2.82674E-6 L 0.08174 0.23594 " pathEditMode="relative" rAng="0" ptsTypes="AA">
                                      <p:cBhvr>
                                        <p:cTn id="77" dur="2000" fill="hold"/>
                                        <p:tgtEl>
                                          <p:spTgt spid="26">
                                            <p:txEl>
                                              <p:pRg st="0" end="0"/>
                                            </p:txEl>
                                          </p:spTgt>
                                        </p:tgtEl>
                                        <p:attrNameLst>
                                          <p:attrName>ppt_x</p:attrName>
                                          <p:attrName>ppt_y</p:attrName>
                                        </p:attrNameLst>
                                      </p:cBhvr>
                                      <p:rCtr x="41" y="118"/>
                                    </p:animMotion>
                                  </p:childTnLst>
                                </p:cTn>
                              </p:par>
                              <p:par>
                                <p:cTn id="78" presetID="6" presetClass="emph" presetSubtype="0" fill="hold" grpId="2" nodeType="withEffect">
                                  <p:stCondLst>
                                    <p:cond delay="0"/>
                                  </p:stCondLst>
                                  <p:childTnLst>
                                    <p:animScale>
                                      <p:cBhvr>
                                        <p:cTn id="79" dur="2000" fill="hold"/>
                                        <p:tgtEl>
                                          <p:spTgt spid="26">
                                            <p:bg/>
                                          </p:spTgt>
                                        </p:tgtEl>
                                      </p:cBhvr>
                                      <p:by x="60000" y="60000"/>
                                    </p:animScale>
                                  </p:childTnLst>
                                </p:cTn>
                              </p:par>
                              <p:par>
                                <p:cTn id="80" presetID="6" presetClass="emph" presetSubtype="0" fill="hold" grpId="2" nodeType="withEffect">
                                  <p:stCondLst>
                                    <p:cond delay="0"/>
                                  </p:stCondLst>
                                  <p:childTnLst>
                                    <p:animScale>
                                      <p:cBhvr>
                                        <p:cTn id="81" dur="2000" fill="hold"/>
                                        <p:tgtEl>
                                          <p:spTgt spid="26">
                                            <p:txEl>
                                              <p:pRg st="0" end="0"/>
                                            </p:txEl>
                                          </p:spTgt>
                                        </p:tgtEl>
                                      </p:cBhvr>
                                      <p:by x="60000" y="60000"/>
                                    </p:animScale>
                                  </p:childTnLst>
                                </p:cTn>
                              </p:par>
                            </p:childTnLst>
                          </p:cTn>
                        </p:par>
                      </p:childTnLst>
                    </p:cTn>
                  </p:par>
                  <p:par>
                    <p:cTn id="82" fill="hold">
                      <p:stCondLst>
                        <p:cond delay="indefinite"/>
                      </p:stCondLst>
                      <p:childTnLst>
                        <p:par>
                          <p:cTn id="83" fill="hold">
                            <p:stCondLst>
                              <p:cond delay="0"/>
                            </p:stCondLst>
                            <p:childTnLst>
                              <p:par>
                                <p:cTn id="84" presetID="52" presetClass="entr" presetSubtype="0" fill="hold" grpId="0" nodeType="clickEffect">
                                  <p:stCondLst>
                                    <p:cond delay="0"/>
                                  </p:stCondLst>
                                  <p:childTnLst>
                                    <p:set>
                                      <p:cBhvr>
                                        <p:cTn id="85" dur="1" fill="hold">
                                          <p:stCondLst>
                                            <p:cond delay="0"/>
                                          </p:stCondLst>
                                        </p:cTn>
                                        <p:tgtEl>
                                          <p:spTgt spid="27">
                                            <p:bg/>
                                          </p:spTgt>
                                        </p:tgtEl>
                                        <p:attrNameLst>
                                          <p:attrName>style.visibility</p:attrName>
                                        </p:attrNameLst>
                                      </p:cBhvr>
                                      <p:to>
                                        <p:strVal val="visible"/>
                                      </p:to>
                                    </p:set>
                                    <p:animScale>
                                      <p:cBhvr>
                                        <p:cTn id="86" dur="1000" decel="50000" fill="hold">
                                          <p:stCondLst>
                                            <p:cond delay="0"/>
                                          </p:stCondLst>
                                        </p:cTn>
                                        <p:tgtEl>
                                          <p:spTgt spid="27">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27">
                                            <p:bg/>
                                          </p:spTgt>
                                        </p:tgtEl>
                                        <p:attrNameLst>
                                          <p:attrName>ppt_x</p:attrName>
                                          <p:attrName>ppt_y</p:attrName>
                                        </p:attrNameLst>
                                      </p:cBhvr>
                                    </p:animMotion>
                                    <p:animEffect transition="in" filter="fade">
                                      <p:cBhvr>
                                        <p:cTn id="88" dur="1000"/>
                                        <p:tgtEl>
                                          <p:spTgt spid="27">
                                            <p:bg/>
                                          </p:spTgt>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animScale>
                                      <p:cBhvr>
                                        <p:cTn id="91" dur="1000" decel="50000" fill="hold">
                                          <p:stCondLst>
                                            <p:cond delay="0"/>
                                          </p:stCondLst>
                                        </p:cTn>
                                        <p:tgtEl>
                                          <p:spTgt spid="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27">
                                            <p:txEl>
                                              <p:pRg st="0" end="0"/>
                                            </p:txEl>
                                          </p:spTgt>
                                        </p:tgtEl>
                                        <p:attrNameLst>
                                          <p:attrName>ppt_x</p:attrName>
                                          <p:attrName>ppt_y</p:attrName>
                                        </p:attrNameLst>
                                      </p:cBhvr>
                                    </p:animMotion>
                                    <p:animEffect transition="in" filter="fade">
                                      <p:cBhvr>
                                        <p:cTn id="93" dur="1000"/>
                                        <p:tgtEl>
                                          <p:spTgt spid="27">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par>
                                <p:cTn id="98" presetID="1" presetClass="entr" presetSubtype="0" fill="hold" grpId="1" nodeType="withEffect">
                                  <p:stCondLst>
                                    <p:cond delay="0"/>
                                  </p:stCondLst>
                                  <p:childTnLst>
                                    <p:set>
                                      <p:cBhvr>
                                        <p:cTn id="99" dur="1" fill="hold">
                                          <p:stCondLst>
                                            <p:cond delay="0"/>
                                          </p:stCondLst>
                                        </p:cTn>
                                        <p:tgtEl>
                                          <p:spTgt spid="30"/>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28"/>
                                        </p:tgtEl>
                                        <p:attrNameLst>
                                          <p:attrName>style.visibility</p:attrName>
                                        </p:attrNameLst>
                                      </p:cBhvr>
                                      <p:to>
                                        <p:strVal val="visible"/>
                                      </p:to>
                                    </p:set>
                                  </p:childTnLst>
                                </p:cTn>
                              </p:par>
                              <p:par>
                                <p:cTn id="102" presetID="1" presetClass="entr" presetSubtype="0" fill="hold" grpId="1" nodeType="withEffect">
                                  <p:stCondLst>
                                    <p:cond delay="0"/>
                                  </p:stCondLst>
                                  <p:childTnLst>
                                    <p:set>
                                      <p:cBhvr>
                                        <p:cTn id="103" dur="1" fill="hold">
                                          <p:stCondLst>
                                            <p:cond delay="0"/>
                                          </p:stCondLst>
                                        </p:cTn>
                                        <p:tgtEl>
                                          <p:spTgt spid="32"/>
                                        </p:tgtEl>
                                        <p:attrNameLst>
                                          <p:attrName>style.visibility</p:attrName>
                                        </p:attrNameLst>
                                      </p:cBhvr>
                                      <p:to>
                                        <p:strVal val="visible"/>
                                      </p:to>
                                    </p:set>
                                  </p:childTnLst>
                                </p:cTn>
                              </p:par>
                              <p:par>
                                <p:cTn id="104" presetID="1" presetClass="entr" presetSubtype="0" fill="hold" grpId="1" nodeType="with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6" presetClass="emph" presetSubtype="0" fill="hold" grpId="0" nodeType="clickEffect">
                                  <p:stCondLst>
                                    <p:cond delay="0"/>
                                  </p:stCondLst>
                                  <p:childTnLst>
                                    <p:animScale>
                                      <p:cBhvr>
                                        <p:cTn id="109" dur="2000" fill="hold"/>
                                        <p:tgtEl>
                                          <p:spTgt spid="28"/>
                                        </p:tgtEl>
                                      </p:cBhvr>
                                      <p:by x="50000" y="50000"/>
                                    </p:animScale>
                                  </p:childTnLst>
                                </p:cTn>
                              </p:par>
                              <p:par>
                                <p:cTn id="110" presetID="6" presetClass="emph" presetSubtype="0" fill="hold" grpId="1" nodeType="withEffect">
                                  <p:stCondLst>
                                    <p:cond delay="0"/>
                                  </p:stCondLst>
                                  <p:childTnLst>
                                    <p:animScale>
                                      <p:cBhvr>
                                        <p:cTn id="111" dur="2000" fill="hold"/>
                                        <p:tgtEl>
                                          <p:spTgt spid="27">
                                            <p:bg/>
                                          </p:spTgt>
                                        </p:tgtEl>
                                      </p:cBhvr>
                                      <p:by x="50000" y="50000"/>
                                    </p:animScale>
                                  </p:childTnLst>
                                </p:cTn>
                              </p:par>
                              <p:par>
                                <p:cTn id="112" presetID="6" presetClass="emph" presetSubtype="0" fill="hold" grpId="1" nodeType="withEffect">
                                  <p:stCondLst>
                                    <p:cond delay="0"/>
                                  </p:stCondLst>
                                  <p:childTnLst>
                                    <p:animScale>
                                      <p:cBhvr>
                                        <p:cTn id="113" dur="2000" fill="hold"/>
                                        <p:tgtEl>
                                          <p:spTgt spid="27">
                                            <p:txEl>
                                              <p:pRg st="0" end="0"/>
                                            </p:txEl>
                                          </p:spTgt>
                                        </p:tgtEl>
                                      </p:cBhvr>
                                      <p:by x="50000" y="50000"/>
                                    </p:animScale>
                                  </p:childTnLst>
                                </p:cTn>
                              </p:par>
                              <p:par>
                                <p:cTn id="114" presetID="6" presetClass="emph" presetSubtype="0" fill="hold" grpId="0" nodeType="withEffect">
                                  <p:stCondLst>
                                    <p:cond delay="0"/>
                                  </p:stCondLst>
                                  <p:childTnLst>
                                    <p:animScale>
                                      <p:cBhvr>
                                        <p:cTn id="115" dur="2000" fill="hold"/>
                                        <p:tgtEl>
                                          <p:spTgt spid="30"/>
                                        </p:tgtEl>
                                      </p:cBhvr>
                                      <p:by x="50000" y="50000"/>
                                    </p:animScale>
                                  </p:childTnLst>
                                </p:cTn>
                              </p:par>
                              <p:par>
                                <p:cTn id="116" presetID="6" presetClass="emph" presetSubtype="0" fill="hold" grpId="0" nodeType="withEffect">
                                  <p:stCondLst>
                                    <p:cond delay="0"/>
                                  </p:stCondLst>
                                  <p:childTnLst>
                                    <p:animScale>
                                      <p:cBhvr>
                                        <p:cTn id="117" dur="2000" fill="hold"/>
                                        <p:tgtEl>
                                          <p:spTgt spid="31"/>
                                        </p:tgtEl>
                                      </p:cBhvr>
                                      <p:by x="50000" y="50000"/>
                                    </p:animScale>
                                  </p:childTnLst>
                                </p:cTn>
                              </p:par>
                              <p:par>
                                <p:cTn id="118" presetID="6" presetClass="emph" presetSubtype="0" fill="hold" grpId="0" nodeType="withEffect">
                                  <p:stCondLst>
                                    <p:cond delay="0"/>
                                  </p:stCondLst>
                                  <p:childTnLst>
                                    <p:animScale>
                                      <p:cBhvr>
                                        <p:cTn id="119" dur="2000" fill="hold"/>
                                        <p:tgtEl>
                                          <p:spTgt spid="32"/>
                                        </p:tgtEl>
                                      </p:cBhvr>
                                      <p:by x="50000" y="50000"/>
                                    </p:animScale>
                                  </p:childTnLst>
                                </p:cTn>
                              </p:par>
                              <p:par>
                                <p:cTn id="120" presetID="6" presetClass="emph" presetSubtype="0" fill="hold" grpId="0" nodeType="withEffect">
                                  <p:stCondLst>
                                    <p:cond delay="0"/>
                                  </p:stCondLst>
                                  <p:childTnLst>
                                    <p:animScale>
                                      <p:cBhvr>
                                        <p:cTn id="121" dur="2000" fill="hold"/>
                                        <p:tgtEl>
                                          <p:spTgt spid="33"/>
                                        </p:tgtEl>
                                      </p:cBhvr>
                                      <p:by x="50000" y="50000"/>
                                    </p:animScale>
                                  </p:childTnLst>
                                </p:cTn>
                              </p:par>
                              <p:par>
                                <p:cTn id="122" presetID="56" presetClass="path" presetSubtype="0" accel="50000" decel="50000" fill="hold" grpId="2" nodeType="withEffect">
                                  <p:stCondLst>
                                    <p:cond delay="0"/>
                                  </p:stCondLst>
                                  <p:childTnLst>
                                    <p:animMotion origin="layout" path="M -1.41369E-6 -7.47166E-7 L 0.0989 0.05644 " pathEditMode="relative" rAng="0" ptsTypes="AA">
                                      <p:cBhvr>
                                        <p:cTn id="123" dur="2000" fill="hold"/>
                                        <p:tgtEl>
                                          <p:spTgt spid="27">
                                            <p:bg/>
                                          </p:spTgt>
                                        </p:tgtEl>
                                        <p:attrNameLst>
                                          <p:attrName>ppt_x</p:attrName>
                                          <p:attrName>ppt_y</p:attrName>
                                        </p:attrNameLst>
                                      </p:cBhvr>
                                      <p:rCtr x="49" y="28"/>
                                    </p:animMotion>
                                  </p:childTnLst>
                                </p:cTn>
                              </p:par>
                              <p:par>
                                <p:cTn id="124" presetID="56" presetClass="path" presetSubtype="0" accel="50000" decel="50000" fill="hold" grpId="2" nodeType="withEffect">
                                  <p:stCondLst>
                                    <p:cond delay="0"/>
                                  </p:stCondLst>
                                  <p:childTnLst>
                                    <p:animMotion origin="layout" path="M -4.10803E-6 3.2755E-6 L 0.08656 0.13671 " pathEditMode="relative" rAng="0" ptsTypes="AA">
                                      <p:cBhvr>
                                        <p:cTn id="125" dur="2000" fill="hold"/>
                                        <p:tgtEl>
                                          <p:spTgt spid="27">
                                            <p:txEl>
                                              <p:pRg st="0" end="0"/>
                                            </p:txEl>
                                          </p:spTgt>
                                        </p:tgtEl>
                                        <p:attrNameLst>
                                          <p:attrName>ppt_x</p:attrName>
                                          <p:attrName>ppt_y</p:attrName>
                                        </p:attrNameLst>
                                      </p:cBhvr>
                                      <p:rCtr x="43" y="68"/>
                                    </p:animMotion>
                                  </p:childTnLst>
                                </p:cTn>
                              </p:par>
                              <p:par>
                                <p:cTn id="126" presetID="56" presetClass="path" presetSubtype="0" accel="50000" decel="50000" fill="hold" grpId="2" nodeType="withEffect">
                                  <p:stCondLst>
                                    <p:cond delay="0"/>
                                  </p:stCondLst>
                                  <p:childTnLst>
                                    <p:animMotion origin="layout" path="M -0.01571 0.00162 L 0.13223 0.09345 " pathEditMode="relative" rAng="0" ptsTypes="AA">
                                      <p:cBhvr>
                                        <p:cTn id="127" dur="2000" fill="hold"/>
                                        <p:tgtEl>
                                          <p:spTgt spid="28"/>
                                        </p:tgtEl>
                                        <p:attrNameLst>
                                          <p:attrName>ppt_x</p:attrName>
                                          <p:attrName>ppt_y</p:attrName>
                                        </p:attrNameLst>
                                      </p:cBhvr>
                                      <p:rCtr x="74" y="46"/>
                                    </p:animMotion>
                                  </p:childTnLst>
                                </p:cTn>
                              </p:par>
                              <p:par>
                                <p:cTn id="128" presetID="56" presetClass="path" presetSubtype="0" accel="50000" decel="50000" fill="hold" grpId="2" nodeType="withEffect">
                                  <p:stCondLst>
                                    <p:cond delay="0"/>
                                  </p:stCondLst>
                                  <p:childTnLst>
                                    <p:animMotion origin="layout" path="M -0.00112 -0.00162 L 0.11877 0.06454 " pathEditMode="relative" rAng="0" ptsTypes="AA">
                                      <p:cBhvr>
                                        <p:cTn id="129" dur="2000" fill="hold"/>
                                        <p:tgtEl>
                                          <p:spTgt spid="30"/>
                                        </p:tgtEl>
                                        <p:attrNameLst>
                                          <p:attrName>ppt_x</p:attrName>
                                          <p:attrName>ppt_y</p:attrName>
                                        </p:attrNameLst>
                                      </p:cBhvr>
                                      <p:rCtr x="60" y="33"/>
                                    </p:animMotion>
                                  </p:childTnLst>
                                </p:cTn>
                              </p:par>
                              <p:par>
                                <p:cTn id="130" presetID="56" presetClass="path" presetSubtype="0" accel="50000" decel="50000" fill="hold" grpId="2" nodeType="withEffect">
                                  <p:stCondLst>
                                    <p:cond delay="0"/>
                                  </p:stCondLst>
                                  <p:childTnLst>
                                    <p:animMotion origin="layout" path="M -0.00785 -7.56419E-7 L 0.10531 0.03539 " pathEditMode="relative" rAng="0" ptsTypes="AA">
                                      <p:cBhvr>
                                        <p:cTn id="131" dur="2000" fill="hold"/>
                                        <p:tgtEl>
                                          <p:spTgt spid="31"/>
                                        </p:tgtEl>
                                        <p:attrNameLst>
                                          <p:attrName>ppt_x</p:attrName>
                                          <p:attrName>ppt_y</p:attrName>
                                        </p:attrNameLst>
                                      </p:cBhvr>
                                      <p:rCtr x="57" y="18"/>
                                    </p:animMotion>
                                  </p:childTnLst>
                                </p:cTn>
                              </p:par>
                              <p:par>
                                <p:cTn id="132" presetID="56" presetClass="path" presetSubtype="0" accel="50000" decel="50000" fill="hold" grpId="2" nodeType="withEffect">
                                  <p:stCondLst>
                                    <p:cond delay="0"/>
                                  </p:stCondLst>
                                  <p:childTnLst>
                                    <p:animMotion origin="layout" path="M 3.46209E-6 3.53921E-7 L 0.08318 0.00347 " pathEditMode="relative" rAng="0" ptsTypes="AA">
                                      <p:cBhvr>
                                        <p:cTn id="133" dur="2000" fill="hold"/>
                                        <p:tgtEl>
                                          <p:spTgt spid="32"/>
                                        </p:tgtEl>
                                        <p:attrNameLst>
                                          <p:attrName>ppt_x</p:attrName>
                                          <p:attrName>ppt_y</p:attrName>
                                        </p:attrNameLst>
                                      </p:cBhvr>
                                      <p:rCtr x="42" y="2"/>
                                    </p:animMotion>
                                  </p:childTnLst>
                                </p:cTn>
                              </p:par>
                              <p:par>
                                <p:cTn id="134" presetID="56" presetClass="path" presetSubtype="0" accel="50000" decel="50000" fill="hold" grpId="2" nodeType="withEffect">
                                  <p:stCondLst>
                                    <p:cond delay="0"/>
                                  </p:stCondLst>
                                  <p:childTnLst>
                                    <p:animMotion origin="layout" path="M -4.63856E-6 2.40574E-6 L 0.04985 -0.02845 " pathEditMode="relative" rAng="0" ptsTypes="AA">
                                      <p:cBhvr>
                                        <p:cTn id="135" dur="2000" fill="hold"/>
                                        <p:tgtEl>
                                          <p:spTgt spid="33"/>
                                        </p:tgtEl>
                                        <p:attrNameLst>
                                          <p:attrName>ppt_x</p:attrName>
                                          <p:attrName>ppt_y</p:attrName>
                                        </p:attrNameLst>
                                      </p:cBhvr>
                                      <p:rCtr x="25" y="-14"/>
                                    </p:animMotion>
                                  </p:childTnLst>
                                </p:cTn>
                              </p:par>
                            </p:childTnLst>
                          </p:cTn>
                        </p:par>
                      </p:childTnLst>
                    </p:cTn>
                  </p:par>
                  <p:par>
                    <p:cTn id="136" fill="hold">
                      <p:stCondLst>
                        <p:cond delay="indefinite"/>
                      </p:stCondLst>
                      <p:childTnLst>
                        <p:par>
                          <p:cTn id="137" fill="hold">
                            <p:stCondLst>
                              <p:cond delay="0"/>
                            </p:stCondLst>
                            <p:childTnLst>
                              <p:par>
                                <p:cTn id="138" presetID="52" presetClass="entr" presetSubtype="0" fill="hold" grpId="0" nodeType="clickEffect">
                                  <p:stCondLst>
                                    <p:cond delay="0"/>
                                  </p:stCondLst>
                                  <p:childTnLst>
                                    <p:set>
                                      <p:cBhvr>
                                        <p:cTn id="139" dur="1" fill="hold">
                                          <p:stCondLst>
                                            <p:cond delay="0"/>
                                          </p:stCondLst>
                                        </p:cTn>
                                        <p:tgtEl>
                                          <p:spTgt spid="37">
                                            <p:bg/>
                                          </p:spTgt>
                                        </p:tgtEl>
                                        <p:attrNameLst>
                                          <p:attrName>style.visibility</p:attrName>
                                        </p:attrNameLst>
                                      </p:cBhvr>
                                      <p:to>
                                        <p:strVal val="visible"/>
                                      </p:to>
                                    </p:set>
                                    <p:animScale>
                                      <p:cBhvr>
                                        <p:cTn id="140" dur="1000" decel="50000" fill="hold">
                                          <p:stCondLst>
                                            <p:cond delay="0"/>
                                          </p:stCondLst>
                                        </p:cTn>
                                        <p:tgtEl>
                                          <p:spTgt spid="37">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1" dur="1000" decel="50000" fill="hold">
                                          <p:stCondLst>
                                            <p:cond delay="0"/>
                                          </p:stCondLst>
                                        </p:cTn>
                                        <p:tgtEl>
                                          <p:spTgt spid="37">
                                            <p:bg/>
                                          </p:spTgt>
                                        </p:tgtEl>
                                        <p:attrNameLst>
                                          <p:attrName>ppt_x</p:attrName>
                                          <p:attrName>ppt_y</p:attrName>
                                        </p:attrNameLst>
                                      </p:cBhvr>
                                    </p:animMotion>
                                    <p:animEffect transition="in" filter="fade">
                                      <p:cBhvr>
                                        <p:cTn id="142" dur="1000"/>
                                        <p:tgtEl>
                                          <p:spTgt spid="37">
                                            <p:bg/>
                                          </p:spTgt>
                                        </p:tgtEl>
                                      </p:cBhvr>
                                    </p:animEffect>
                                  </p:childTnLst>
                                </p:cTn>
                              </p:par>
                              <p:par>
                                <p:cTn id="143" presetID="52" presetClass="entr" presetSubtype="0" fill="hold" grpId="0" nodeType="withEffect">
                                  <p:stCondLst>
                                    <p:cond delay="0"/>
                                  </p:stCondLst>
                                  <p:childTnLst>
                                    <p:set>
                                      <p:cBhvr>
                                        <p:cTn id="144" dur="1" fill="hold">
                                          <p:stCondLst>
                                            <p:cond delay="0"/>
                                          </p:stCondLst>
                                        </p:cTn>
                                        <p:tgtEl>
                                          <p:spTgt spid="37">
                                            <p:txEl>
                                              <p:pRg st="0" end="0"/>
                                            </p:txEl>
                                          </p:spTgt>
                                        </p:tgtEl>
                                        <p:attrNameLst>
                                          <p:attrName>style.visibility</p:attrName>
                                        </p:attrNameLst>
                                      </p:cBhvr>
                                      <p:to>
                                        <p:strVal val="visible"/>
                                      </p:to>
                                    </p:set>
                                    <p:animScale>
                                      <p:cBhvr>
                                        <p:cTn id="145" dur="1000" decel="50000" fill="hold">
                                          <p:stCondLst>
                                            <p:cond delay="0"/>
                                          </p:stCondLst>
                                        </p:cTn>
                                        <p:tgtEl>
                                          <p:spTgt spid="3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1000" decel="50000" fill="hold">
                                          <p:stCondLst>
                                            <p:cond delay="0"/>
                                          </p:stCondLst>
                                        </p:cTn>
                                        <p:tgtEl>
                                          <p:spTgt spid="37">
                                            <p:txEl>
                                              <p:pRg st="0" end="0"/>
                                            </p:txEl>
                                          </p:spTgt>
                                        </p:tgtEl>
                                        <p:attrNameLst>
                                          <p:attrName>ppt_x</p:attrName>
                                          <p:attrName>ppt_y</p:attrName>
                                        </p:attrNameLst>
                                      </p:cBhvr>
                                    </p:animMotion>
                                    <p:animEffect transition="in" filter="fade">
                                      <p:cBhvr>
                                        <p:cTn id="147" dur="1000"/>
                                        <p:tgtEl>
                                          <p:spTgt spid="37">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grpId="1" nodeType="clickEffect">
                                  <p:stCondLst>
                                    <p:cond delay="0"/>
                                  </p:stCondLst>
                                  <p:childTnLst>
                                    <p:animMotion origin="layout" path="M 2.67671E-7 -1.31853E-6 L -0.43485 0.02892 " pathEditMode="relative" rAng="0" ptsTypes="AA">
                                      <p:cBhvr>
                                        <p:cTn id="151" dur="2000" fill="hold"/>
                                        <p:tgtEl>
                                          <p:spTgt spid="37">
                                            <p:bg/>
                                          </p:spTgt>
                                        </p:tgtEl>
                                        <p:attrNameLst>
                                          <p:attrName>ppt_x</p:attrName>
                                          <p:attrName>ppt_y</p:attrName>
                                        </p:attrNameLst>
                                      </p:cBhvr>
                                      <p:rCtr x="-218" y="14"/>
                                    </p:animMotion>
                                  </p:childTnLst>
                                </p:cTn>
                              </p:par>
                              <p:par>
                                <p:cTn id="152" presetID="63" presetClass="path" presetSubtype="0" accel="50000" decel="50000" fill="hold" grpId="1" nodeType="withEffect">
                                  <p:stCondLst>
                                    <p:cond delay="0"/>
                                  </p:stCondLst>
                                  <p:childTnLst>
                                    <p:animMotion origin="layout" path="M -1.29828E-6 3.81679E-7 L -0.43885 0.03215 " pathEditMode="relative" rAng="0" ptsTypes="AA">
                                      <p:cBhvr>
                                        <p:cTn id="153" dur="2000" fill="hold"/>
                                        <p:tgtEl>
                                          <p:spTgt spid="37">
                                            <p:txEl>
                                              <p:pRg st="0" end="0"/>
                                            </p:txEl>
                                          </p:spTgt>
                                        </p:tgtEl>
                                        <p:attrNameLst>
                                          <p:attrName>ppt_x</p:attrName>
                                          <p:attrName>ppt_y</p:attrName>
                                        </p:attrNameLst>
                                      </p:cBhvr>
                                      <p:rCtr x="-219" y="16"/>
                                    </p:animMotion>
                                  </p:childTnLst>
                                </p:cTn>
                              </p:par>
                              <p:par>
                                <p:cTn id="154" presetID="6" presetClass="emph" presetSubtype="0" fill="hold" grpId="2" nodeType="withEffect">
                                  <p:stCondLst>
                                    <p:cond delay="0"/>
                                  </p:stCondLst>
                                  <p:childTnLst>
                                    <p:animScale>
                                      <p:cBhvr>
                                        <p:cTn id="155" dur="2000" fill="hold"/>
                                        <p:tgtEl>
                                          <p:spTgt spid="37">
                                            <p:bg/>
                                          </p:spTgt>
                                        </p:tgtEl>
                                      </p:cBhvr>
                                      <p:by x="60000" y="60000"/>
                                    </p:animScale>
                                  </p:childTnLst>
                                </p:cTn>
                              </p:par>
                              <p:par>
                                <p:cTn id="156" presetID="6" presetClass="emph" presetSubtype="0" fill="hold" grpId="2" nodeType="withEffect">
                                  <p:stCondLst>
                                    <p:cond delay="0"/>
                                  </p:stCondLst>
                                  <p:childTnLst>
                                    <p:animScale>
                                      <p:cBhvr>
                                        <p:cTn id="157" dur="2000" fill="hold"/>
                                        <p:tgtEl>
                                          <p:spTgt spid="37">
                                            <p:txEl>
                                              <p:pRg st="0" end="0"/>
                                            </p:txEl>
                                          </p:spTgt>
                                        </p:tgtEl>
                                      </p:cBhvr>
                                      <p:by x="60000" y="60000"/>
                                    </p:animScale>
                                  </p:childTnLst>
                                </p:cTn>
                              </p:par>
                              <p:par>
                                <p:cTn id="158" presetID="8" presetClass="emph" presetSubtype="0" fill="hold" grpId="3" nodeType="withEffect">
                                  <p:stCondLst>
                                    <p:cond delay="0"/>
                                  </p:stCondLst>
                                  <p:childTnLst>
                                    <p:animRot by="-5400000">
                                      <p:cBhvr>
                                        <p:cTn id="159" dur="2000" fill="hold"/>
                                        <p:tgtEl>
                                          <p:spTgt spid="37">
                                            <p:bg/>
                                          </p:spTgt>
                                        </p:tgtEl>
                                        <p:attrNameLst>
                                          <p:attrName>r</p:attrName>
                                        </p:attrNameLst>
                                      </p:cBhvr>
                                    </p:animRot>
                                  </p:childTnLst>
                                </p:cTn>
                              </p:par>
                              <p:par>
                                <p:cTn id="160" presetID="8" presetClass="emph" presetSubtype="0" fill="hold" grpId="3" nodeType="withEffect">
                                  <p:stCondLst>
                                    <p:cond delay="0"/>
                                  </p:stCondLst>
                                  <p:childTnLst>
                                    <p:animRot by="-5400000">
                                      <p:cBhvr>
                                        <p:cTn id="161" dur="2000" fill="hold"/>
                                        <p:tgtEl>
                                          <p:spTgt spid="37">
                                            <p:txEl>
                                              <p:pRg st="0" end="0"/>
                                            </p:txEl>
                                          </p:spTgt>
                                        </p:tgtEl>
                                        <p:attrNameLst>
                                          <p:attrName>r</p:attrName>
                                        </p:attrNameLst>
                                      </p:cBhvr>
                                    </p:animRot>
                                  </p:childTnLst>
                                </p:cTn>
                              </p:par>
                            </p:childTnLst>
                          </p:cTn>
                        </p:par>
                      </p:childTnLst>
                    </p:cTn>
                  </p:par>
                  <p:par>
                    <p:cTn id="162" fill="hold">
                      <p:stCondLst>
                        <p:cond delay="indefinite"/>
                      </p:stCondLst>
                      <p:childTnLst>
                        <p:par>
                          <p:cTn id="163" fill="hold">
                            <p:stCondLst>
                              <p:cond delay="0"/>
                            </p:stCondLst>
                            <p:childTnLst>
                              <p:par>
                                <p:cTn id="164" presetID="52" presetClass="entr" presetSubtype="0" fill="hold" grpId="0" nodeType="clickEffect">
                                  <p:stCondLst>
                                    <p:cond delay="0"/>
                                  </p:stCondLst>
                                  <p:childTnLst>
                                    <p:set>
                                      <p:cBhvr>
                                        <p:cTn id="165" dur="1" fill="hold">
                                          <p:stCondLst>
                                            <p:cond delay="0"/>
                                          </p:stCondLst>
                                        </p:cTn>
                                        <p:tgtEl>
                                          <p:spTgt spid="38">
                                            <p:bg/>
                                          </p:spTgt>
                                        </p:tgtEl>
                                        <p:attrNameLst>
                                          <p:attrName>style.visibility</p:attrName>
                                        </p:attrNameLst>
                                      </p:cBhvr>
                                      <p:to>
                                        <p:strVal val="visible"/>
                                      </p:to>
                                    </p:set>
                                    <p:animScale>
                                      <p:cBhvr>
                                        <p:cTn id="166" dur="1000" decel="50000" fill="hold">
                                          <p:stCondLst>
                                            <p:cond delay="0"/>
                                          </p:stCondLst>
                                        </p:cTn>
                                        <p:tgtEl>
                                          <p:spTgt spid="38">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7" dur="1000" decel="50000" fill="hold">
                                          <p:stCondLst>
                                            <p:cond delay="0"/>
                                          </p:stCondLst>
                                        </p:cTn>
                                        <p:tgtEl>
                                          <p:spTgt spid="38">
                                            <p:bg/>
                                          </p:spTgt>
                                        </p:tgtEl>
                                        <p:attrNameLst>
                                          <p:attrName>ppt_x</p:attrName>
                                          <p:attrName>ppt_y</p:attrName>
                                        </p:attrNameLst>
                                      </p:cBhvr>
                                    </p:animMotion>
                                    <p:animEffect transition="in" filter="fade">
                                      <p:cBhvr>
                                        <p:cTn id="168" dur="1000"/>
                                        <p:tgtEl>
                                          <p:spTgt spid="38">
                                            <p:bg/>
                                          </p:spTgt>
                                        </p:tgtEl>
                                      </p:cBhvr>
                                    </p:animEffect>
                                  </p:childTnLst>
                                </p:cTn>
                              </p:par>
                              <p:par>
                                <p:cTn id="169" presetID="52" presetClass="entr" presetSubtype="0" fill="hold" grpId="0" nodeType="withEffect">
                                  <p:stCondLst>
                                    <p:cond delay="0"/>
                                  </p:stCondLst>
                                  <p:childTnLst>
                                    <p:set>
                                      <p:cBhvr>
                                        <p:cTn id="170" dur="1" fill="hold">
                                          <p:stCondLst>
                                            <p:cond delay="0"/>
                                          </p:stCondLst>
                                        </p:cTn>
                                        <p:tgtEl>
                                          <p:spTgt spid="38">
                                            <p:txEl>
                                              <p:pRg st="0" end="0"/>
                                            </p:txEl>
                                          </p:spTgt>
                                        </p:tgtEl>
                                        <p:attrNameLst>
                                          <p:attrName>style.visibility</p:attrName>
                                        </p:attrNameLst>
                                      </p:cBhvr>
                                      <p:to>
                                        <p:strVal val="visible"/>
                                      </p:to>
                                    </p:set>
                                    <p:animScale>
                                      <p:cBhvr>
                                        <p:cTn id="171" dur="1000" decel="50000" fill="hold">
                                          <p:stCondLst>
                                            <p:cond delay="0"/>
                                          </p:stCondLst>
                                        </p:cTn>
                                        <p:tgtEl>
                                          <p:spTgt spid="3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2" dur="1000" decel="50000" fill="hold">
                                          <p:stCondLst>
                                            <p:cond delay="0"/>
                                          </p:stCondLst>
                                        </p:cTn>
                                        <p:tgtEl>
                                          <p:spTgt spid="38">
                                            <p:txEl>
                                              <p:pRg st="0" end="0"/>
                                            </p:txEl>
                                          </p:spTgt>
                                        </p:tgtEl>
                                        <p:attrNameLst>
                                          <p:attrName>ppt_x</p:attrName>
                                          <p:attrName>ppt_y</p:attrName>
                                        </p:attrNameLst>
                                      </p:cBhvr>
                                    </p:animMotion>
                                    <p:animEffect transition="in" filter="fade">
                                      <p:cBhvr>
                                        <p:cTn id="173" dur="1000"/>
                                        <p:tgtEl>
                                          <p:spTgt spid="38">
                                            <p:txEl>
                                              <p:pRg st="0" end="0"/>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63" presetClass="path" presetSubtype="0" accel="50000" decel="50000" fill="hold" grpId="1" nodeType="clickEffect">
                                  <p:stCondLst>
                                    <p:cond delay="0"/>
                                  </p:stCondLst>
                                  <p:childTnLst>
                                    <p:animMotion origin="layout" path="M 4.81007E-6 3.1182E-6 L 0.00336 0.22808 " pathEditMode="relative" rAng="0" ptsTypes="AA">
                                      <p:cBhvr>
                                        <p:cTn id="177" dur="2000" fill="hold"/>
                                        <p:tgtEl>
                                          <p:spTgt spid="38">
                                            <p:bg/>
                                          </p:spTgt>
                                        </p:tgtEl>
                                        <p:attrNameLst>
                                          <p:attrName>ppt_x</p:attrName>
                                          <p:attrName>ppt_y</p:attrName>
                                        </p:attrNameLst>
                                      </p:cBhvr>
                                      <p:rCtr x="2" y="114"/>
                                    </p:animMotion>
                                  </p:childTnLst>
                                </p:cTn>
                              </p:par>
                              <p:par>
                                <p:cTn id="178" presetID="63" presetClass="path" presetSubtype="0" accel="50000" decel="50000" fill="hold" grpId="1" nodeType="withEffect">
                                  <p:stCondLst>
                                    <p:cond delay="0"/>
                                  </p:stCondLst>
                                  <p:childTnLst>
                                    <p:animMotion origin="layout" path="M -2.52444E-6 8.55887E-7 L 0.00385 0.23109 " pathEditMode="relative" rAng="0" ptsTypes="AA">
                                      <p:cBhvr>
                                        <p:cTn id="179" dur="2000" fill="hold"/>
                                        <p:tgtEl>
                                          <p:spTgt spid="38">
                                            <p:txEl>
                                              <p:pRg st="0" end="0"/>
                                            </p:txEl>
                                          </p:spTgt>
                                        </p:tgtEl>
                                        <p:attrNameLst>
                                          <p:attrName>ppt_x</p:attrName>
                                          <p:attrName>ppt_y</p:attrName>
                                        </p:attrNameLst>
                                      </p:cBhvr>
                                      <p:rCtr x="2" y="115"/>
                                    </p:animMotion>
                                  </p:childTnLst>
                                </p:cTn>
                              </p:par>
                            </p:childTnLst>
                          </p:cTn>
                        </p:par>
                      </p:childTnLst>
                    </p:cTn>
                  </p:par>
                  <p:par>
                    <p:cTn id="180" fill="hold">
                      <p:stCondLst>
                        <p:cond delay="indefinite"/>
                      </p:stCondLst>
                      <p:childTnLst>
                        <p:par>
                          <p:cTn id="181" fill="hold">
                            <p:stCondLst>
                              <p:cond delay="0"/>
                            </p:stCondLst>
                            <p:childTnLst>
                              <p:par>
                                <p:cTn id="182" presetID="52" presetClass="entr" presetSubtype="0" fill="hold" grpId="0" nodeType="clickEffect">
                                  <p:stCondLst>
                                    <p:cond delay="0"/>
                                  </p:stCondLst>
                                  <p:childTnLst>
                                    <p:set>
                                      <p:cBhvr>
                                        <p:cTn id="183" dur="1" fill="hold">
                                          <p:stCondLst>
                                            <p:cond delay="0"/>
                                          </p:stCondLst>
                                        </p:cTn>
                                        <p:tgtEl>
                                          <p:spTgt spid="39">
                                            <p:bg/>
                                          </p:spTgt>
                                        </p:tgtEl>
                                        <p:attrNameLst>
                                          <p:attrName>style.visibility</p:attrName>
                                        </p:attrNameLst>
                                      </p:cBhvr>
                                      <p:to>
                                        <p:strVal val="visible"/>
                                      </p:to>
                                    </p:set>
                                    <p:animScale>
                                      <p:cBhvr>
                                        <p:cTn id="184" dur="1000" decel="50000" fill="hold">
                                          <p:stCondLst>
                                            <p:cond delay="0"/>
                                          </p:stCondLst>
                                        </p:cTn>
                                        <p:tgtEl>
                                          <p:spTgt spid="39">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5" dur="1000" decel="50000" fill="hold">
                                          <p:stCondLst>
                                            <p:cond delay="0"/>
                                          </p:stCondLst>
                                        </p:cTn>
                                        <p:tgtEl>
                                          <p:spTgt spid="39">
                                            <p:bg/>
                                          </p:spTgt>
                                        </p:tgtEl>
                                        <p:attrNameLst>
                                          <p:attrName>ppt_x</p:attrName>
                                          <p:attrName>ppt_y</p:attrName>
                                        </p:attrNameLst>
                                      </p:cBhvr>
                                    </p:animMotion>
                                    <p:animEffect transition="in" filter="fade">
                                      <p:cBhvr>
                                        <p:cTn id="186" dur="1000"/>
                                        <p:tgtEl>
                                          <p:spTgt spid="39">
                                            <p:bg/>
                                          </p:spTgt>
                                        </p:tgtEl>
                                      </p:cBhvr>
                                    </p:animEffect>
                                  </p:childTnLst>
                                </p:cTn>
                              </p:par>
                              <p:par>
                                <p:cTn id="187" presetID="52" presetClass="entr" presetSubtype="0" fill="hold" grpId="0" nodeType="withEffect">
                                  <p:stCondLst>
                                    <p:cond delay="0"/>
                                  </p:stCondLst>
                                  <p:childTnLst>
                                    <p:set>
                                      <p:cBhvr>
                                        <p:cTn id="188" dur="1" fill="hold">
                                          <p:stCondLst>
                                            <p:cond delay="0"/>
                                          </p:stCondLst>
                                        </p:cTn>
                                        <p:tgtEl>
                                          <p:spTgt spid="39">
                                            <p:txEl>
                                              <p:pRg st="0" end="0"/>
                                            </p:txEl>
                                          </p:spTgt>
                                        </p:tgtEl>
                                        <p:attrNameLst>
                                          <p:attrName>style.visibility</p:attrName>
                                        </p:attrNameLst>
                                      </p:cBhvr>
                                      <p:to>
                                        <p:strVal val="visible"/>
                                      </p:to>
                                    </p:set>
                                    <p:animScale>
                                      <p:cBhvr>
                                        <p:cTn id="189" dur="1000" decel="50000" fill="hold">
                                          <p:stCondLst>
                                            <p:cond delay="0"/>
                                          </p:stCondLst>
                                        </p:cTn>
                                        <p:tgtEl>
                                          <p:spTgt spid="3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0" dur="1000" decel="50000" fill="hold">
                                          <p:stCondLst>
                                            <p:cond delay="0"/>
                                          </p:stCondLst>
                                        </p:cTn>
                                        <p:tgtEl>
                                          <p:spTgt spid="39">
                                            <p:txEl>
                                              <p:pRg st="0" end="0"/>
                                            </p:txEl>
                                          </p:spTgt>
                                        </p:tgtEl>
                                        <p:attrNameLst>
                                          <p:attrName>ppt_x</p:attrName>
                                          <p:attrName>ppt_y</p:attrName>
                                        </p:attrNameLst>
                                      </p:cBhvr>
                                    </p:animMotion>
                                    <p:animEffect transition="in" filter="fade">
                                      <p:cBhvr>
                                        <p:cTn id="191" dur="1000"/>
                                        <p:tgtEl>
                                          <p:spTgt spid="39">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63" presetClass="path" presetSubtype="0" accel="50000" decel="50000" fill="hold" grpId="1" nodeType="clickEffect">
                                  <p:stCondLst>
                                    <p:cond delay="0"/>
                                  </p:stCondLst>
                                  <p:childTnLst>
                                    <p:animMotion origin="layout" path="M -0.03478 -0.00485 L -0.04792 -0.19246 " pathEditMode="relative" rAng="0" ptsTypes="AA">
                                      <p:cBhvr>
                                        <p:cTn id="195" dur="2000" fill="hold"/>
                                        <p:tgtEl>
                                          <p:spTgt spid="39">
                                            <p:bg/>
                                          </p:spTgt>
                                        </p:tgtEl>
                                        <p:attrNameLst>
                                          <p:attrName>ppt_x</p:attrName>
                                          <p:attrName>ppt_y</p:attrName>
                                        </p:attrNameLst>
                                      </p:cBhvr>
                                      <p:rCtr x="-7" y="-94"/>
                                    </p:animMotion>
                                  </p:childTnLst>
                                </p:cTn>
                              </p:par>
                              <p:par>
                                <p:cTn id="196" presetID="63" presetClass="path" presetSubtype="0" accel="50000" decel="50000" fill="hold" grpId="1" nodeType="withEffect">
                                  <p:stCondLst>
                                    <p:cond delay="0"/>
                                  </p:stCondLst>
                                  <p:childTnLst>
                                    <p:animMotion origin="layout" path="M -0.01795 -1.70252E-6 L -0.03093 -0.18945 " pathEditMode="relative" rAng="0" ptsTypes="AA">
                                      <p:cBhvr>
                                        <p:cTn id="197" dur="2000" fill="hold"/>
                                        <p:tgtEl>
                                          <p:spTgt spid="39">
                                            <p:txEl>
                                              <p:pRg st="0" end="0"/>
                                            </p:txEl>
                                          </p:spTgt>
                                        </p:tgtEl>
                                        <p:attrNameLst>
                                          <p:attrName>ppt_x</p:attrName>
                                          <p:attrName>ppt_y</p:attrName>
                                        </p:attrNameLst>
                                      </p:cBhvr>
                                      <p:rCtr x="-7" y="-95"/>
                                    </p:animMotion>
                                  </p:childTnLst>
                                </p:cTn>
                              </p:par>
                              <p:par>
                                <p:cTn id="198" presetID="6" presetClass="emph" presetSubtype="0" fill="hold" grpId="2" nodeType="withEffect">
                                  <p:stCondLst>
                                    <p:cond delay="0"/>
                                  </p:stCondLst>
                                  <p:childTnLst>
                                    <p:animScale>
                                      <p:cBhvr>
                                        <p:cTn id="199" dur="2000" fill="hold"/>
                                        <p:tgtEl>
                                          <p:spTgt spid="39">
                                            <p:bg/>
                                          </p:spTgt>
                                        </p:tgtEl>
                                      </p:cBhvr>
                                      <p:by x="80000" y="80000"/>
                                    </p:animScale>
                                  </p:childTnLst>
                                </p:cTn>
                              </p:par>
                              <p:par>
                                <p:cTn id="200" presetID="6" presetClass="emph" presetSubtype="0" fill="hold" grpId="2" nodeType="withEffect">
                                  <p:stCondLst>
                                    <p:cond delay="0"/>
                                  </p:stCondLst>
                                  <p:childTnLst>
                                    <p:animScale>
                                      <p:cBhvr>
                                        <p:cTn id="201" dur="2000" fill="hold"/>
                                        <p:tgtEl>
                                          <p:spTgt spid="39">
                                            <p:txEl>
                                              <p:pRg st="0" end="0"/>
                                            </p:txEl>
                                          </p:spTgt>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build="allAtOnce" animBg="1"/>
      <p:bldP spid="15" grpId="1" build="allAtOnce" animBg="1"/>
      <p:bldP spid="15" grpId="2" build="allAtOnce" animBg="1"/>
      <p:bldP spid="17" grpId="0" build="allAtOnce" animBg="1"/>
      <p:bldP spid="17" grpId="1" build="allAtOnce" animBg="1"/>
      <p:bldP spid="17" grpId="2" build="allAtOnce" animBg="1"/>
      <p:bldP spid="26" grpId="0" build="allAtOnce" animBg="1"/>
      <p:bldP spid="26" grpId="1" build="allAtOnce" animBg="1"/>
      <p:bldP spid="26" grpId="2" build="allAtOnce" animBg="1"/>
      <p:bldP spid="27" grpId="0" build="allAtOnce" animBg="1"/>
      <p:bldP spid="27" grpId="1" build="allAtOnce" animBg="1"/>
      <p:bldP spid="27" grpId="2" build="allAtOnce" animBg="1"/>
      <p:bldP spid="28" grpId="0" animBg="1"/>
      <p:bldP spid="28" grpId="1" animBg="1"/>
      <p:bldP spid="28"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8" grpId="0" build="allAtOnce" animBg="1"/>
      <p:bldP spid="38" grpId="1" build="allAtOnce" animBg="1"/>
      <p:bldP spid="37" grpId="0" build="allAtOnce" animBg="1"/>
      <p:bldP spid="37" grpId="1" build="allAtOnce" animBg="1"/>
      <p:bldP spid="37" grpId="2" build="allAtOnce" animBg="1"/>
      <p:bldP spid="37" grpId="3" build="allAtOnce" animBg="1"/>
      <p:bldP spid="39" grpId="0" build="allAtOnce" animBg="1"/>
      <p:bldP spid="39" grpId="1" build="allAtOnce" animBg="1"/>
      <p:bldP spid="39" grpId="2"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Wie is er nu oubollig?</a:t>
            </a:r>
            <a:endParaRPr lang="nl-NL" dirty="0"/>
          </a:p>
        </p:txBody>
      </p:sp>
      <p:sp>
        <p:nvSpPr>
          <p:cNvPr id="3" name="Content Placeholder 2"/>
          <p:cNvSpPr>
            <a:spLocks noGrp="1"/>
          </p:cNvSpPr>
          <p:nvPr>
            <p:ph idx="1"/>
          </p:nvPr>
        </p:nvSpPr>
        <p:spPr/>
        <p:txBody>
          <a:bodyPr/>
          <a:lstStyle/>
          <a:p>
            <a:pPr algn="ctr">
              <a:buNone/>
            </a:pPr>
            <a:endParaRPr lang="nl-NL" sz="5400" b="1" dirty="0" smtClean="0"/>
          </a:p>
          <a:p>
            <a:pPr algn="ctr">
              <a:buNone/>
            </a:pPr>
            <a:r>
              <a:rPr lang="nl-NL" sz="5400" b="1" dirty="0" smtClean="0"/>
              <a:t>Het kan niet waar zijn?</a:t>
            </a:r>
            <a:endParaRPr lang="nl-NL" sz="5400" b="1" dirty="0"/>
          </a:p>
        </p:txBody>
      </p:sp>
      <p:pic>
        <p:nvPicPr>
          <p:cNvPr id="251906" name="Picture 1" descr="image002"/>
          <p:cNvPicPr>
            <a:picLocks noChangeAspect="1" noChangeArrowheads="1"/>
          </p:cNvPicPr>
          <p:nvPr/>
        </p:nvPicPr>
        <p:blipFill>
          <a:blip r:embed="rId3" cstate="print"/>
          <a:srcRect/>
          <a:stretch>
            <a:fillRect/>
          </a:stretch>
        </p:blipFill>
        <p:spPr bwMode="auto">
          <a:xfrm>
            <a:off x="1755883" y="3415368"/>
            <a:ext cx="2406213" cy="240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Testplan</a:t>
            </a:r>
            <a:endParaRPr lang="nl-NL" dirty="0"/>
          </a:p>
        </p:txBody>
      </p:sp>
      <p:sp>
        <p:nvSpPr>
          <p:cNvPr id="3" name="Content Placeholder 2"/>
          <p:cNvSpPr>
            <a:spLocks noGrp="1"/>
          </p:cNvSpPr>
          <p:nvPr>
            <p:ph idx="1"/>
          </p:nvPr>
        </p:nvSpPr>
        <p:spPr/>
        <p:txBody>
          <a:bodyPr/>
          <a:lstStyle/>
          <a:p>
            <a:r>
              <a:rPr lang="nl-NL" dirty="0" smtClean="0"/>
              <a:t>Uitgaande van </a:t>
            </a:r>
            <a:r>
              <a:rPr lang="nl-NL" dirty="0" err="1" smtClean="0"/>
              <a:t>template</a:t>
            </a:r>
            <a:r>
              <a:rPr lang="nl-NL" dirty="0" smtClean="0"/>
              <a:t> </a:t>
            </a:r>
            <a:r>
              <a:rPr lang="nl-NL" dirty="0" smtClean="0"/>
              <a:t>testplan</a:t>
            </a:r>
          </a:p>
          <a:p>
            <a:r>
              <a:rPr lang="nl-NL" dirty="0" smtClean="0"/>
              <a:t>Wat gebruiken we </a:t>
            </a:r>
            <a:r>
              <a:rPr lang="nl-NL" dirty="0" smtClean="0"/>
              <a:t>er nu eigenlijk </a:t>
            </a:r>
            <a:r>
              <a:rPr lang="nl-NL" dirty="0" smtClean="0"/>
              <a:t>van.</a:t>
            </a:r>
          </a:p>
          <a:p>
            <a:r>
              <a:rPr lang="nl-NL" dirty="0" smtClean="0"/>
              <a:t>En </a:t>
            </a:r>
            <a:r>
              <a:rPr lang="nl-NL" dirty="0" smtClean="0"/>
              <a:t>dus de vraag, zou het ook korter </a:t>
            </a:r>
            <a:r>
              <a:rPr lang="nl-NL" dirty="0" smtClean="0"/>
              <a:t>kunnen.</a:t>
            </a:r>
          </a:p>
          <a:p>
            <a:r>
              <a:rPr lang="nl-NL" dirty="0" smtClean="0"/>
              <a:t>Kan 1 </a:t>
            </a:r>
            <a:r>
              <a:rPr lang="nl-NL" dirty="0" err="1" smtClean="0"/>
              <a:t>mindmap</a:t>
            </a:r>
            <a:r>
              <a:rPr lang="nl-NL" dirty="0" smtClean="0"/>
              <a:t> voldoende zijn?</a:t>
            </a:r>
          </a:p>
          <a:p>
            <a:endParaRPr lang="nl-NL" dirty="0" smtClean="0"/>
          </a:p>
          <a:p>
            <a:r>
              <a:rPr lang="nl-NL" dirty="0" smtClean="0"/>
              <a:t>Voor </a:t>
            </a:r>
            <a:r>
              <a:rPr lang="nl-NL" dirty="0" smtClean="0"/>
              <a:t>1 project dat dacht </a:t>
            </a:r>
            <a:r>
              <a:rPr lang="nl-NL" dirty="0" err="1" smtClean="0"/>
              <a:t>agile</a:t>
            </a:r>
            <a:r>
              <a:rPr lang="nl-NL" dirty="0" smtClean="0"/>
              <a:t> te werken, geen testplan gemaakt bijvoorbeeld.</a:t>
            </a:r>
            <a:endParaRPr lang="nl-NL" dirty="0"/>
          </a:p>
        </p:txBody>
      </p:sp>
      <p:pic>
        <p:nvPicPr>
          <p:cNvPr id="267266" name="Picture 2" descr="http://t3.gstatic.com/images?q=tbn:ANd9GcT_kbw2dPWMQAIIO4POk5ESjcQClRzpT9oWC8eX9ESO82yZfoGUG2W5Dw">
            <a:hlinkClick r:id="rId2"/>
          </p:cNvPr>
          <p:cNvPicPr>
            <a:picLocks noChangeAspect="1" noChangeArrowheads="1"/>
          </p:cNvPicPr>
          <p:nvPr/>
        </p:nvPicPr>
        <p:blipFill>
          <a:blip r:embed="rId3" cstate="print"/>
          <a:srcRect/>
          <a:stretch>
            <a:fillRect/>
          </a:stretch>
        </p:blipFill>
        <p:spPr bwMode="auto">
          <a:xfrm>
            <a:off x="6759690" y="1923393"/>
            <a:ext cx="1932366" cy="12146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Testgevallen</a:t>
            </a:r>
            <a:endParaRPr lang="nl-NL" dirty="0"/>
          </a:p>
        </p:txBody>
      </p:sp>
      <p:sp>
        <p:nvSpPr>
          <p:cNvPr id="3" name="Content Placeholder 2"/>
          <p:cNvSpPr>
            <a:spLocks noGrp="1"/>
          </p:cNvSpPr>
          <p:nvPr>
            <p:ph idx="1"/>
          </p:nvPr>
        </p:nvSpPr>
        <p:spPr/>
        <p:txBody>
          <a:bodyPr/>
          <a:lstStyle/>
          <a:p>
            <a:r>
              <a:rPr lang="nl-NL" dirty="0" smtClean="0"/>
              <a:t>Van </a:t>
            </a:r>
            <a:r>
              <a:rPr lang="nl-NL" dirty="0" err="1" smtClean="0"/>
              <a:t>requirements</a:t>
            </a:r>
            <a:r>
              <a:rPr lang="nl-NL" dirty="0" smtClean="0"/>
              <a:t> naar </a:t>
            </a:r>
            <a:r>
              <a:rPr lang="nl-NL" dirty="0" smtClean="0"/>
              <a:t>testgevallen.</a:t>
            </a:r>
          </a:p>
          <a:p>
            <a:r>
              <a:rPr lang="nl-NL" dirty="0" smtClean="0"/>
              <a:t>Direct vertalen</a:t>
            </a:r>
          </a:p>
          <a:p>
            <a:r>
              <a:rPr lang="nl-NL" dirty="0" smtClean="0"/>
              <a:t>OF</a:t>
            </a:r>
          </a:p>
          <a:p>
            <a:r>
              <a:rPr lang="nl-NL" dirty="0" smtClean="0"/>
              <a:t>De </a:t>
            </a:r>
            <a:r>
              <a:rPr lang="nl-NL" dirty="0" smtClean="0"/>
              <a:t>oude </a:t>
            </a:r>
            <a:r>
              <a:rPr lang="nl-NL" dirty="0" err="1" smtClean="0"/>
              <a:t>testspecificatietechnieken</a:t>
            </a:r>
            <a:r>
              <a:rPr lang="nl-NL" dirty="0" smtClean="0"/>
              <a:t> </a:t>
            </a:r>
            <a:r>
              <a:rPr lang="nl-NL" dirty="0" smtClean="0"/>
              <a:t>toepassen.</a:t>
            </a:r>
          </a:p>
          <a:p>
            <a:endParaRPr lang="nl-NL" dirty="0" smtClean="0"/>
          </a:p>
          <a:p>
            <a:r>
              <a:rPr lang="nl-NL" dirty="0" smtClean="0"/>
              <a:t>Een </a:t>
            </a:r>
            <a:r>
              <a:rPr lang="nl-NL" dirty="0" smtClean="0"/>
              <a:t>aantal voorbeelden worden concreet toegelicht.</a:t>
            </a:r>
          </a:p>
          <a:p>
            <a:endParaRPr lang="nl-NL" dirty="0"/>
          </a:p>
        </p:txBody>
      </p:sp>
      <p:pic>
        <p:nvPicPr>
          <p:cNvPr id="266242" name="Picture 2" descr="http://t3.gstatic.com/images?q=tbn:ANd9GcTnkL0S_hdV6Xv8DxYnpxPvCNTB0fd4LywmMQb00S-k1OGiRkJsXaXwKFnP">
            <a:hlinkClick r:id="rId2"/>
          </p:cNvPr>
          <p:cNvPicPr>
            <a:picLocks noChangeAspect="1" noChangeArrowheads="1"/>
          </p:cNvPicPr>
          <p:nvPr/>
        </p:nvPicPr>
        <p:blipFill>
          <a:blip r:embed="rId3" cstate="print"/>
          <a:srcRect/>
          <a:stretch>
            <a:fillRect/>
          </a:stretch>
        </p:blipFill>
        <p:spPr bwMode="auto">
          <a:xfrm>
            <a:off x="4402984" y="3846786"/>
            <a:ext cx="3458754" cy="227488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Laatste opmerkingen</a:t>
            </a:r>
            <a:endParaRPr lang="nl-NL" dirty="0"/>
          </a:p>
        </p:txBody>
      </p:sp>
      <p:sp>
        <p:nvSpPr>
          <p:cNvPr id="3" name="Content Placeholder 2"/>
          <p:cNvSpPr>
            <a:spLocks noGrp="1"/>
          </p:cNvSpPr>
          <p:nvPr>
            <p:ph idx="1"/>
          </p:nvPr>
        </p:nvSpPr>
        <p:spPr/>
        <p:txBody>
          <a:bodyPr/>
          <a:lstStyle/>
          <a:p>
            <a:r>
              <a:rPr lang="nl-NL" dirty="0" err="1" smtClean="0"/>
              <a:t>Templates</a:t>
            </a:r>
            <a:r>
              <a:rPr lang="nl-NL" dirty="0" smtClean="0"/>
              <a:t> moeten, toch …?</a:t>
            </a:r>
          </a:p>
          <a:p>
            <a:endParaRPr lang="nl-NL" dirty="0" smtClean="0"/>
          </a:p>
          <a:p>
            <a:r>
              <a:rPr lang="nl-NL" dirty="0" smtClean="0"/>
              <a:t>Industrialisatie lijkt nu echt te gaan gebeuren</a:t>
            </a:r>
          </a:p>
          <a:p>
            <a:endParaRPr lang="nl-NL" dirty="0" smtClean="0"/>
          </a:p>
          <a:p>
            <a:r>
              <a:rPr lang="nl-NL" dirty="0" smtClean="0"/>
              <a:t>We moeten het wel gaan doen!!</a:t>
            </a:r>
            <a:endParaRPr lang="nl-NL" dirty="0"/>
          </a:p>
        </p:txBody>
      </p:sp>
      <p:pic>
        <p:nvPicPr>
          <p:cNvPr id="4" name="Picture 1" descr="image002"/>
          <p:cNvPicPr>
            <a:picLocks noChangeAspect="1" noChangeArrowheads="1"/>
          </p:cNvPicPr>
          <p:nvPr/>
        </p:nvPicPr>
        <p:blipFill>
          <a:blip r:embed="rId2" cstate="print"/>
          <a:srcRect/>
          <a:stretch>
            <a:fillRect/>
          </a:stretch>
        </p:blipFill>
        <p:spPr bwMode="auto">
          <a:xfrm>
            <a:off x="998483" y="4749527"/>
            <a:ext cx="1156137" cy="1156137"/>
          </a:xfrm>
          <a:prstGeom prst="rect">
            <a:avLst/>
          </a:prstGeom>
          <a:noFill/>
          <a:ln w="9525">
            <a:noFill/>
            <a:miter lim="800000"/>
            <a:headEnd/>
            <a:tailEnd/>
          </a:ln>
        </p:spPr>
      </p:pic>
      <p:pic>
        <p:nvPicPr>
          <p:cNvPr id="5" name="Picture 8" descr="garfield"/>
          <p:cNvPicPr>
            <a:picLocks noChangeAspect="1" noChangeArrowheads="1"/>
          </p:cNvPicPr>
          <p:nvPr/>
        </p:nvPicPr>
        <p:blipFill>
          <a:blip r:embed="rId3" cstate="print"/>
          <a:srcRect t="17998"/>
          <a:stretch>
            <a:fillRect/>
          </a:stretch>
        </p:blipFill>
        <p:spPr bwMode="auto">
          <a:xfrm>
            <a:off x="8894379" y="5699782"/>
            <a:ext cx="461963" cy="530225"/>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192&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6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_pk8PYzpk.FktMHhDaT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ciOYA.RlUiY0_0bhJg.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qZTlbzwhkOEBq_f4HJ0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GIuHW8gFUKsEtFJDZy1Q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gz3YXo3l0OkLMYAWunu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8VTg_P6rkuq_fbZG2oY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7lR2ZPdT0GiqzvYZsxo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DnGmnlJWUybweSHRV5z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Q5iGtRqU02KNLCmPGzp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_rDdt6HIk6q49v0xMSr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8_pk8PYzpk.FktMHhDaT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ciOYA.RlUiY0_0bhJg.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HldxlhBv0miWYXN6H8BT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7vUGXTBfkqiTxbV6Ty_s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k8PWFUdk0KvXkyaGZ3b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OLV5mW.q0KZi163Pl1yL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rrxF00J0k2t3oJwY033c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fCn1rK4qUmp5lj5ISq8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qZTlbzwhkOEBq_f4HJ0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GIuHW8gFUKsEtFJDZy1Q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gz3YXo3l0OkLMYAWunu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jhdt9jI2kmDW3acO87d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zY4oecJCE2aPB.u6loWP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7lR2ZPdT0GiqzvYZsxo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DnGmnlJWUybweSHRV5zM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gQ5iGtRqU02KNLCmPGzp4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Nl9qzkNXSk2ij_NoCuEf2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xzY4oecJCE2aPB.u6loWP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k.3W3rhiEqWtBDEsi7Xg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xI4A68crEiZSNCDbGy9g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Gq5J2dxDUm3Ma.7NhQK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Tl75Tp2nEy_4PpazGLtV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k.3W3rhiEqWtBDEsi7Xg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OFNbajSUEaO0T7L3_MyV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Dbv4V7vT0WxnXgCD5MX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11Y1Bb0l0irz8SJoiUMe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mxc0iXCQkmeiJMOi0JxK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F9GXJfe4kWec6UHbfCPK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6kAk9o_lW0Ov.hm_5Xvny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xU61rCZf0ui2sg3.Ux._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Cv4KUhlsnkSm9yhyCFYp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xI4A68crEiZSNCDbGy9g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LnlxQ53SUCFalwIPRbaU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DnCrkojv0SGcwHGEYrPF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0p5rQUZbU22mWSKdDzEb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pOFNbajSUEaO0T7L3_MyV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0nVqnsTkbEesDolNHQoqs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Dbv4V7vT0WxnXgCD5MXW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e11Y1Bb0l0irz8SJoiUMe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mxc0iXCQkmeiJMOi0JxK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F9GXJfe4kWec6UHbfCP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Gq5J2dxDUm3Ma.7NhQKK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6kAk9o_lW0Ov.hm_5Xvny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xU61rCZf0ui2sg3.Ux._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Cv4KUhlsnkSm9yhyCFYpS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Giir17zYkEOKrQjij7J_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LnlxQ53SUCFalwIPRba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Xq6O2oonXUC.Ah4a29V_I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aLI83S.QyU2cWSfucWO3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hxTia5XSD0.OzMnWznRy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NJpmCcUEUqQ.kUX.Qft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au07_YeOU2LhML6a8Naf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Tl75Tp2nEy_4PpazGLtVA"/>
</p:tagLst>
</file>

<file path=ppt/theme/theme1.xml><?xml version="1.0" encoding="utf-8"?>
<a:theme xmlns:a="http://schemas.openxmlformats.org/drawingml/2006/main" name="ppt_Template_Capgemini">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Capgemini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lstStyle>
        <a:defPPr algn="ctr">
          <a:defRPr sz="2400" dirty="0" err="1" smtClean="0">
            <a:solidFill>
              <a:schemeClr val="tx2">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err="1" smtClean="0">
            <a:solidFill>
              <a:schemeClr val="tx2">
                <a:lumMod val="50000"/>
              </a:schemeClr>
            </a:solidFill>
          </a:defRPr>
        </a:defPPr>
      </a:lstStyle>
    </a:txDef>
  </a:objectDefaults>
  <a:extraClrSchemeLst/>
</a:theme>
</file>

<file path=ppt/theme/theme2.xml><?xml version="1.0" encoding="utf-8"?>
<a:theme xmlns:a="http://schemas.openxmlformats.org/drawingml/2006/main" name="Closing slides">
  <a:themeElements>
    <a:clrScheme name="Capgemini colors">
      <a:dk1>
        <a:srgbClr val="263147"/>
      </a:dk1>
      <a:lt1>
        <a:sysClr val="window" lastClr="FFFFFF"/>
      </a:lt1>
      <a:dk2>
        <a:srgbClr val="998C85"/>
      </a:dk2>
      <a:lt2>
        <a:srgbClr val="909090"/>
      </a:lt2>
      <a:accent1>
        <a:srgbClr val="FFBC1D"/>
      </a:accent1>
      <a:accent2>
        <a:srgbClr val="E47E1A"/>
      </a:accent2>
      <a:accent3>
        <a:srgbClr val="AC2B37"/>
      </a:accent3>
      <a:accent4>
        <a:srgbClr val="762C7C"/>
      </a:accent4>
      <a:accent5>
        <a:srgbClr val="0098C7"/>
      </a:accent5>
      <a:accent6>
        <a:srgbClr val="B7BE16"/>
      </a:accent6>
      <a:hlink>
        <a:srgbClr val="A2BFAF"/>
      </a:hlink>
      <a:folHlink>
        <a:srgbClr val="AF1C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B75BE17F44A49A3602E169B3D2271" ma:contentTypeVersion="0" ma:contentTypeDescription="Create a new document." ma:contentTypeScope="" ma:versionID="de7bb8da53d4d89f59afa61e15b84d3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5ED226A-6014-4536-BED7-5CC6D27B7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DE6B24A-A972-44DE-94F1-8D00F0E1B371}">
  <ds:schemaRefs>
    <ds:schemaRef ds:uri="http://schemas.microsoft.com/sharepoint/v3/contenttype/forms"/>
  </ds:schemaRefs>
</ds:datastoreItem>
</file>

<file path=customXml/itemProps3.xml><?xml version="1.0" encoding="utf-8"?>
<ds:datastoreItem xmlns:ds="http://schemas.openxmlformats.org/officeDocument/2006/customXml" ds:itemID="{62ED939B-1E5F-4739-AD4E-61B0AAB96F7C}">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ppt_Template_Capgemini</Template>
  <TotalTime>9020</TotalTime>
  <Words>227</Words>
  <Application>Microsoft Office PowerPoint</Application>
  <PresentationFormat>A4 Paper (210x297 mm)</PresentationFormat>
  <Paragraphs>74</Paragraphs>
  <Slides>11</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ppt_Template_Capgemini</vt:lpstr>
      <vt:lpstr>Closing slides</vt:lpstr>
      <vt:lpstr>think-cell Slide</vt:lpstr>
      <vt:lpstr>Templates  Oubollig of Agile</vt:lpstr>
      <vt:lpstr>Maurice Siteur</vt:lpstr>
      <vt:lpstr>Agenda</vt:lpstr>
      <vt:lpstr>Industrialisatie</vt:lpstr>
      <vt:lpstr>TCoE Reference Model</vt:lpstr>
      <vt:lpstr>Wie is er nu oubollig?</vt:lpstr>
      <vt:lpstr>Testplan</vt:lpstr>
      <vt:lpstr>Testgevallen</vt:lpstr>
      <vt:lpstr>Laatste opmerkingen</vt:lpstr>
      <vt:lpstr>Contact information</vt:lpstr>
      <vt:lpstr>Slide 11</vt:lpstr>
    </vt:vector>
  </TitlesOfParts>
  <Company>Capgemini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TMaaS - Test Management as a Service</dc:title>
  <dc:subject>Detailed Service Description</dc:subject>
  <dc:creator>Maurice Siteur</dc:creator>
  <cp:keywords>TMaaS</cp:keywords>
  <cp:lastModifiedBy>msiteur</cp:lastModifiedBy>
  <cp:revision>592</cp:revision>
  <dcterms:created xsi:type="dcterms:W3CDTF">2012-07-27T08:22:30Z</dcterms:created>
  <dcterms:modified xsi:type="dcterms:W3CDTF">2014-03-31T19:10:59Z</dcterms:modified>
  <cp:contentType>Document</cp:contentType>
  <cp:contentStatus>Concept V0.1</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0x010100668B75BE17F44A49A3602E169B3D2271</vt:lpwstr>
  </property>
</Properties>
</file>