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58" r:id="rId4"/>
    <p:sldMasterId id="2147483845" r:id="rId5"/>
    <p:sldMasterId id="2147483815" r:id="rId6"/>
  </p:sldMasterIdLst>
  <p:notesMasterIdLst>
    <p:notesMasterId r:id="rId27"/>
  </p:notesMasterIdLst>
  <p:handoutMasterIdLst>
    <p:handoutMasterId r:id="rId28"/>
  </p:handoutMasterIdLst>
  <p:sldIdLst>
    <p:sldId id="292" r:id="rId7"/>
    <p:sldId id="330" r:id="rId8"/>
    <p:sldId id="314" r:id="rId9"/>
    <p:sldId id="315" r:id="rId10"/>
    <p:sldId id="332" r:id="rId11"/>
    <p:sldId id="317" r:id="rId12"/>
    <p:sldId id="334" r:id="rId13"/>
    <p:sldId id="333" r:id="rId14"/>
    <p:sldId id="320" r:id="rId15"/>
    <p:sldId id="318" r:id="rId16"/>
    <p:sldId id="329" r:id="rId17"/>
    <p:sldId id="321" r:id="rId18"/>
    <p:sldId id="335" r:id="rId19"/>
    <p:sldId id="322" r:id="rId20"/>
    <p:sldId id="323" r:id="rId21"/>
    <p:sldId id="337" r:id="rId22"/>
    <p:sldId id="325" r:id="rId23"/>
    <p:sldId id="324" r:id="rId24"/>
    <p:sldId id="338" r:id="rId25"/>
    <p:sldId id="327" r:id="rId26"/>
  </p:sldIdLst>
  <p:sldSz cx="9144000" cy="6858000" type="screen4x3"/>
  <p:notesSz cx="6796088" cy="9926638"/>
  <p:defaultTextStyle>
    <a:defPPr>
      <a:defRPr lang="nl-NL"/>
    </a:defPPr>
    <a:lvl1pPr algn="l"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4138">
          <p15:clr>
            <a:srgbClr val="A4A3A4"/>
          </p15:clr>
        </p15:guide>
        <p15:guide id="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E23E"/>
    <a:srgbClr val="28303A"/>
    <a:srgbClr val="F0E400"/>
    <a:srgbClr val="F2E400"/>
    <a:srgbClr val="283039"/>
    <a:srgbClr val="283038"/>
    <a:srgbClr val="283037"/>
    <a:srgbClr val="353F49"/>
    <a:srgbClr val="3A4149"/>
    <a:srgbClr val="F8E81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43" autoAdjust="0"/>
    <p:restoredTop sz="80562" autoAdjust="0"/>
  </p:normalViewPr>
  <p:slideViewPr>
    <p:cSldViewPr snapToGrid="0">
      <p:cViewPr varScale="1">
        <p:scale>
          <a:sx n="88" d="100"/>
          <a:sy n="88" d="100"/>
        </p:scale>
        <p:origin x="2136" y="96"/>
      </p:cViewPr>
      <p:guideLst>
        <p:guide orient="horz" pos="4138"/>
        <p:guide/>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snapToGrid="0">
      <p:cViewPr varScale="1">
        <p:scale>
          <a:sx n="111" d="100"/>
          <a:sy n="111" d="100"/>
        </p:scale>
        <p:origin x="5184" y="12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268922-8B80-4520-877B-0806631BBE76}" type="doc">
      <dgm:prSet loTypeId="urn:microsoft.com/office/officeart/2005/8/layout/pyramid1" loCatId="pyramid" qsTypeId="urn:microsoft.com/office/officeart/2005/8/quickstyle/simple1" qsCatId="simple" csTypeId="urn:microsoft.com/office/officeart/2005/8/colors/accent1_2" csCatId="accent1" phldr="1"/>
      <dgm:spPr/>
    </dgm:pt>
    <dgm:pt modelId="{8BA0AFD2-4CAA-4D6E-B189-A2838F029F5C}">
      <dgm:prSet phldrT="[Tekst]"/>
      <dgm:spPr/>
      <dgm:t>
        <a:bodyPr/>
        <a:lstStyle/>
        <a:p>
          <a:endParaRPr lang="nl-NL" dirty="0"/>
        </a:p>
        <a:p>
          <a:r>
            <a:rPr lang="nl-NL" dirty="0"/>
            <a:t>Doel</a:t>
          </a:r>
        </a:p>
      </dgm:t>
    </dgm:pt>
    <dgm:pt modelId="{E4F76549-9B24-4065-BAD8-A31BD7BF1E05}" type="parTrans" cxnId="{B23BC56F-B53B-47F5-B4C6-B9461FEF44D3}">
      <dgm:prSet/>
      <dgm:spPr/>
      <dgm:t>
        <a:bodyPr/>
        <a:lstStyle/>
        <a:p>
          <a:endParaRPr lang="nl-NL"/>
        </a:p>
      </dgm:t>
    </dgm:pt>
    <dgm:pt modelId="{C98B54DF-0DC8-4F06-A41B-C68703C72E2C}" type="sibTrans" cxnId="{B23BC56F-B53B-47F5-B4C6-B9461FEF44D3}">
      <dgm:prSet/>
      <dgm:spPr/>
      <dgm:t>
        <a:bodyPr/>
        <a:lstStyle/>
        <a:p>
          <a:endParaRPr lang="nl-NL"/>
        </a:p>
      </dgm:t>
    </dgm:pt>
    <dgm:pt modelId="{1B8FBC99-D3B4-40B3-A747-D37C6C957B70}">
      <dgm:prSet phldrT="[Tekst]"/>
      <dgm:spPr/>
      <dgm:t>
        <a:bodyPr/>
        <a:lstStyle/>
        <a:p>
          <a:r>
            <a:rPr lang="nl-NL" dirty="0"/>
            <a:t>Afspraken &amp; Technisch </a:t>
          </a:r>
          <a:r>
            <a:rPr lang="nl-NL" dirty="0" err="1"/>
            <a:t>backlog</a:t>
          </a:r>
          <a:endParaRPr lang="nl-NL" dirty="0"/>
        </a:p>
      </dgm:t>
    </dgm:pt>
    <dgm:pt modelId="{4F755356-3C7C-420D-97A3-72FD820182AE}" type="parTrans" cxnId="{66721040-F510-46E6-AE07-F9201ADE364A}">
      <dgm:prSet/>
      <dgm:spPr/>
      <dgm:t>
        <a:bodyPr/>
        <a:lstStyle/>
        <a:p>
          <a:endParaRPr lang="nl-NL"/>
        </a:p>
      </dgm:t>
    </dgm:pt>
    <dgm:pt modelId="{8B7DAB64-92D4-4DBF-AE94-FB1CC8CF1877}" type="sibTrans" cxnId="{66721040-F510-46E6-AE07-F9201ADE364A}">
      <dgm:prSet/>
      <dgm:spPr/>
      <dgm:t>
        <a:bodyPr/>
        <a:lstStyle/>
        <a:p>
          <a:endParaRPr lang="nl-NL"/>
        </a:p>
      </dgm:t>
    </dgm:pt>
    <dgm:pt modelId="{DC60FB99-4199-4E6F-96CE-8A93BFE93F49}">
      <dgm:prSet phldrT="[Tekst]"/>
      <dgm:spPr/>
      <dgm:t>
        <a:bodyPr/>
        <a:lstStyle/>
        <a:p>
          <a:r>
            <a:rPr lang="nl-NL" dirty="0"/>
            <a:t>Tussendoel</a:t>
          </a:r>
        </a:p>
      </dgm:t>
    </dgm:pt>
    <dgm:pt modelId="{7556548B-6239-481C-B4CD-37AAA5483F8C}" type="sibTrans" cxnId="{5998E0F8-5ADD-4A52-9C96-7B9C70DAB081}">
      <dgm:prSet/>
      <dgm:spPr/>
      <dgm:t>
        <a:bodyPr/>
        <a:lstStyle/>
        <a:p>
          <a:endParaRPr lang="nl-NL"/>
        </a:p>
      </dgm:t>
    </dgm:pt>
    <dgm:pt modelId="{EC6AA8ED-1C2E-40F6-B3B3-A9B0A75ECCF4}" type="parTrans" cxnId="{5998E0F8-5ADD-4A52-9C96-7B9C70DAB081}">
      <dgm:prSet/>
      <dgm:spPr/>
      <dgm:t>
        <a:bodyPr/>
        <a:lstStyle/>
        <a:p>
          <a:endParaRPr lang="nl-NL"/>
        </a:p>
      </dgm:t>
    </dgm:pt>
    <dgm:pt modelId="{49415FE8-65B4-4F2C-B562-4DB5DB13A377}" type="pres">
      <dgm:prSet presAssocID="{1C268922-8B80-4520-877B-0806631BBE76}" presName="Name0" presStyleCnt="0">
        <dgm:presLayoutVars>
          <dgm:dir/>
          <dgm:animLvl val="lvl"/>
          <dgm:resizeHandles val="exact"/>
        </dgm:presLayoutVars>
      </dgm:prSet>
      <dgm:spPr/>
    </dgm:pt>
    <dgm:pt modelId="{8E215531-716D-483D-888B-F4970A67E136}" type="pres">
      <dgm:prSet presAssocID="{8BA0AFD2-4CAA-4D6E-B189-A2838F029F5C}" presName="Name8" presStyleCnt="0"/>
      <dgm:spPr/>
    </dgm:pt>
    <dgm:pt modelId="{F4CAFD31-6185-4BC8-A00D-6A25EE78C748}" type="pres">
      <dgm:prSet presAssocID="{8BA0AFD2-4CAA-4D6E-B189-A2838F029F5C}" presName="level" presStyleLbl="node1" presStyleIdx="0" presStyleCnt="3">
        <dgm:presLayoutVars>
          <dgm:chMax val="1"/>
          <dgm:bulletEnabled val="1"/>
        </dgm:presLayoutVars>
      </dgm:prSet>
      <dgm:spPr/>
    </dgm:pt>
    <dgm:pt modelId="{F581FADA-44E8-4EF7-9FFA-12EC4B8FB803}" type="pres">
      <dgm:prSet presAssocID="{8BA0AFD2-4CAA-4D6E-B189-A2838F029F5C}" presName="levelTx" presStyleLbl="revTx" presStyleIdx="0" presStyleCnt="0">
        <dgm:presLayoutVars>
          <dgm:chMax val="1"/>
          <dgm:bulletEnabled val="1"/>
        </dgm:presLayoutVars>
      </dgm:prSet>
      <dgm:spPr/>
    </dgm:pt>
    <dgm:pt modelId="{DD9C3475-2FD5-49CF-9251-EB40B7D72510}" type="pres">
      <dgm:prSet presAssocID="{DC60FB99-4199-4E6F-96CE-8A93BFE93F49}" presName="Name8" presStyleCnt="0"/>
      <dgm:spPr/>
    </dgm:pt>
    <dgm:pt modelId="{30E2F41A-E498-44D4-BE8E-047968464ABA}" type="pres">
      <dgm:prSet presAssocID="{DC60FB99-4199-4E6F-96CE-8A93BFE93F49}" presName="level" presStyleLbl="node1" presStyleIdx="1" presStyleCnt="3">
        <dgm:presLayoutVars>
          <dgm:chMax val="1"/>
          <dgm:bulletEnabled val="1"/>
        </dgm:presLayoutVars>
      </dgm:prSet>
      <dgm:spPr/>
    </dgm:pt>
    <dgm:pt modelId="{24E2AC74-8563-4C43-BD17-16E477886CC7}" type="pres">
      <dgm:prSet presAssocID="{DC60FB99-4199-4E6F-96CE-8A93BFE93F49}" presName="levelTx" presStyleLbl="revTx" presStyleIdx="0" presStyleCnt="0">
        <dgm:presLayoutVars>
          <dgm:chMax val="1"/>
          <dgm:bulletEnabled val="1"/>
        </dgm:presLayoutVars>
      </dgm:prSet>
      <dgm:spPr/>
    </dgm:pt>
    <dgm:pt modelId="{4AFCF3B1-7568-4DDF-9F64-2DCD87060871}" type="pres">
      <dgm:prSet presAssocID="{1B8FBC99-D3B4-40B3-A747-D37C6C957B70}" presName="Name8" presStyleCnt="0"/>
      <dgm:spPr/>
    </dgm:pt>
    <dgm:pt modelId="{C94B95AB-374F-4D5A-8969-7B41BDCD99D1}" type="pres">
      <dgm:prSet presAssocID="{1B8FBC99-D3B4-40B3-A747-D37C6C957B70}" presName="level" presStyleLbl="node1" presStyleIdx="2" presStyleCnt="3">
        <dgm:presLayoutVars>
          <dgm:chMax val="1"/>
          <dgm:bulletEnabled val="1"/>
        </dgm:presLayoutVars>
      </dgm:prSet>
      <dgm:spPr/>
    </dgm:pt>
    <dgm:pt modelId="{EAE89137-723F-46D6-8EC8-00B81794AE8F}" type="pres">
      <dgm:prSet presAssocID="{1B8FBC99-D3B4-40B3-A747-D37C6C957B70}" presName="levelTx" presStyleLbl="revTx" presStyleIdx="0" presStyleCnt="0">
        <dgm:presLayoutVars>
          <dgm:chMax val="1"/>
          <dgm:bulletEnabled val="1"/>
        </dgm:presLayoutVars>
      </dgm:prSet>
      <dgm:spPr/>
    </dgm:pt>
  </dgm:ptLst>
  <dgm:cxnLst>
    <dgm:cxn modelId="{C6FF9307-9C2F-4353-9E42-5E5279491FF6}" type="presOf" srcId="{8BA0AFD2-4CAA-4D6E-B189-A2838F029F5C}" destId="{F581FADA-44E8-4EF7-9FFA-12EC4B8FB803}" srcOrd="1" destOrd="0" presId="urn:microsoft.com/office/officeart/2005/8/layout/pyramid1"/>
    <dgm:cxn modelId="{BD013913-1D7D-4E78-B765-451B80837585}" type="presOf" srcId="{1B8FBC99-D3B4-40B3-A747-D37C6C957B70}" destId="{C94B95AB-374F-4D5A-8969-7B41BDCD99D1}" srcOrd="0" destOrd="0" presId="urn:microsoft.com/office/officeart/2005/8/layout/pyramid1"/>
    <dgm:cxn modelId="{03130A29-1E66-437D-A151-6E74A3FDCD9F}" type="presOf" srcId="{1B8FBC99-D3B4-40B3-A747-D37C6C957B70}" destId="{EAE89137-723F-46D6-8EC8-00B81794AE8F}" srcOrd="1" destOrd="0" presId="urn:microsoft.com/office/officeart/2005/8/layout/pyramid1"/>
    <dgm:cxn modelId="{37273F32-5D02-438E-81EF-67F04C7CC64D}" type="presOf" srcId="{8BA0AFD2-4CAA-4D6E-B189-A2838F029F5C}" destId="{F4CAFD31-6185-4BC8-A00D-6A25EE78C748}" srcOrd="0" destOrd="0" presId="urn:microsoft.com/office/officeart/2005/8/layout/pyramid1"/>
    <dgm:cxn modelId="{F7E6A835-4D18-4DDF-8BC7-F6192592A290}" type="presOf" srcId="{DC60FB99-4199-4E6F-96CE-8A93BFE93F49}" destId="{24E2AC74-8563-4C43-BD17-16E477886CC7}" srcOrd="1" destOrd="0" presId="urn:microsoft.com/office/officeart/2005/8/layout/pyramid1"/>
    <dgm:cxn modelId="{66721040-F510-46E6-AE07-F9201ADE364A}" srcId="{1C268922-8B80-4520-877B-0806631BBE76}" destId="{1B8FBC99-D3B4-40B3-A747-D37C6C957B70}" srcOrd="2" destOrd="0" parTransId="{4F755356-3C7C-420D-97A3-72FD820182AE}" sibTransId="{8B7DAB64-92D4-4DBF-AE94-FB1CC8CF1877}"/>
    <dgm:cxn modelId="{B23BC56F-B53B-47F5-B4C6-B9461FEF44D3}" srcId="{1C268922-8B80-4520-877B-0806631BBE76}" destId="{8BA0AFD2-4CAA-4D6E-B189-A2838F029F5C}" srcOrd="0" destOrd="0" parTransId="{E4F76549-9B24-4065-BAD8-A31BD7BF1E05}" sibTransId="{C98B54DF-0DC8-4F06-A41B-C68703C72E2C}"/>
    <dgm:cxn modelId="{9AA0ED88-3807-45C0-AC54-08A70D4331A4}" type="presOf" srcId="{DC60FB99-4199-4E6F-96CE-8A93BFE93F49}" destId="{30E2F41A-E498-44D4-BE8E-047968464ABA}" srcOrd="0" destOrd="0" presId="urn:microsoft.com/office/officeart/2005/8/layout/pyramid1"/>
    <dgm:cxn modelId="{9D7578A7-DFE6-4338-92D4-45B3053C0E21}" type="presOf" srcId="{1C268922-8B80-4520-877B-0806631BBE76}" destId="{49415FE8-65B4-4F2C-B562-4DB5DB13A377}" srcOrd="0" destOrd="0" presId="urn:microsoft.com/office/officeart/2005/8/layout/pyramid1"/>
    <dgm:cxn modelId="{5998E0F8-5ADD-4A52-9C96-7B9C70DAB081}" srcId="{1C268922-8B80-4520-877B-0806631BBE76}" destId="{DC60FB99-4199-4E6F-96CE-8A93BFE93F49}" srcOrd="1" destOrd="0" parTransId="{EC6AA8ED-1C2E-40F6-B3B3-A9B0A75ECCF4}" sibTransId="{7556548B-6239-481C-B4CD-37AAA5483F8C}"/>
    <dgm:cxn modelId="{2C6BC12F-4C9C-41B7-8B6D-9BD42B96BDB8}" type="presParOf" srcId="{49415FE8-65B4-4F2C-B562-4DB5DB13A377}" destId="{8E215531-716D-483D-888B-F4970A67E136}" srcOrd="0" destOrd="0" presId="urn:microsoft.com/office/officeart/2005/8/layout/pyramid1"/>
    <dgm:cxn modelId="{26386E41-3451-47F5-AC18-4E919CF20D14}" type="presParOf" srcId="{8E215531-716D-483D-888B-F4970A67E136}" destId="{F4CAFD31-6185-4BC8-A00D-6A25EE78C748}" srcOrd="0" destOrd="0" presId="urn:microsoft.com/office/officeart/2005/8/layout/pyramid1"/>
    <dgm:cxn modelId="{BDF1A8BB-84F3-4E49-A766-FBA59AFF8C80}" type="presParOf" srcId="{8E215531-716D-483D-888B-F4970A67E136}" destId="{F581FADA-44E8-4EF7-9FFA-12EC4B8FB803}" srcOrd="1" destOrd="0" presId="urn:microsoft.com/office/officeart/2005/8/layout/pyramid1"/>
    <dgm:cxn modelId="{46B14E07-5E65-4877-9CBA-5F791B0F9026}" type="presParOf" srcId="{49415FE8-65B4-4F2C-B562-4DB5DB13A377}" destId="{DD9C3475-2FD5-49CF-9251-EB40B7D72510}" srcOrd="1" destOrd="0" presId="urn:microsoft.com/office/officeart/2005/8/layout/pyramid1"/>
    <dgm:cxn modelId="{EB8259FD-FC29-4465-922B-2EFDA270305B}" type="presParOf" srcId="{DD9C3475-2FD5-49CF-9251-EB40B7D72510}" destId="{30E2F41A-E498-44D4-BE8E-047968464ABA}" srcOrd="0" destOrd="0" presId="urn:microsoft.com/office/officeart/2005/8/layout/pyramid1"/>
    <dgm:cxn modelId="{8DFC1B66-4FCF-4788-BC86-D3E8F181A81A}" type="presParOf" srcId="{DD9C3475-2FD5-49CF-9251-EB40B7D72510}" destId="{24E2AC74-8563-4C43-BD17-16E477886CC7}" srcOrd="1" destOrd="0" presId="urn:microsoft.com/office/officeart/2005/8/layout/pyramid1"/>
    <dgm:cxn modelId="{A9FE5613-A8CE-4211-8A55-B65378BEE53F}" type="presParOf" srcId="{49415FE8-65B4-4F2C-B562-4DB5DB13A377}" destId="{4AFCF3B1-7568-4DDF-9F64-2DCD87060871}" srcOrd="2" destOrd="0" presId="urn:microsoft.com/office/officeart/2005/8/layout/pyramid1"/>
    <dgm:cxn modelId="{D662EC7F-CDEE-4B1B-8845-4E7D7B94C2AE}" type="presParOf" srcId="{4AFCF3B1-7568-4DDF-9F64-2DCD87060871}" destId="{C94B95AB-374F-4D5A-8969-7B41BDCD99D1}" srcOrd="0" destOrd="0" presId="urn:microsoft.com/office/officeart/2005/8/layout/pyramid1"/>
    <dgm:cxn modelId="{6BF4620C-38F1-43BF-9DC6-B671EE16D3CF}" type="presParOf" srcId="{4AFCF3B1-7568-4DDF-9F64-2DCD87060871}" destId="{EAE89137-723F-46D6-8EC8-00B81794AE8F}"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CAFD31-6185-4BC8-A00D-6A25EE78C748}">
      <dsp:nvSpPr>
        <dsp:cNvPr id="0" name=""/>
        <dsp:cNvSpPr/>
      </dsp:nvSpPr>
      <dsp:spPr>
        <a:xfrm>
          <a:off x="1826281" y="0"/>
          <a:ext cx="1826280" cy="1217520"/>
        </a:xfrm>
        <a:prstGeom prst="trapezoid">
          <a:avLst>
            <a:gd name="adj" fmla="val 7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nl-NL" sz="3300" kern="1200" dirty="0"/>
        </a:p>
        <a:p>
          <a:pPr marL="0" lvl="0" indent="0" algn="ctr" defTabSz="1466850">
            <a:lnSpc>
              <a:spcPct val="90000"/>
            </a:lnSpc>
            <a:spcBef>
              <a:spcPct val="0"/>
            </a:spcBef>
            <a:spcAft>
              <a:spcPct val="35000"/>
            </a:spcAft>
            <a:buNone/>
          </a:pPr>
          <a:r>
            <a:rPr lang="nl-NL" sz="3300" kern="1200" dirty="0"/>
            <a:t>Doel</a:t>
          </a:r>
        </a:p>
      </dsp:txBody>
      <dsp:txXfrm>
        <a:off x="1826281" y="0"/>
        <a:ext cx="1826280" cy="1217520"/>
      </dsp:txXfrm>
    </dsp:sp>
    <dsp:sp modelId="{30E2F41A-E498-44D4-BE8E-047968464ABA}">
      <dsp:nvSpPr>
        <dsp:cNvPr id="0" name=""/>
        <dsp:cNvSpPr/>
      </dsp:nvSpPr>
      <dsp:spPr>
        <a:xfrm>
          <a:off x="913140" y="1217520"/>
          <a:ext cx="3652561" cy="1217520"/>
        </a:xfrm>
        <a:prstGeom prst="trapezoid">
          <a:avLst>
            <a:gd name="adj" fmla="val 7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r>
            <a:rPr lang="nl-NL" sz="3300" kern="1200" dirty="0"/>
            <a:t>Tussendoel</a:t>
          </a:r>
        </a:p>
      </dsp:txBody>
      <dsp:txXfrm>
        <a:off x="1552338" y="1217520"/>
        <a:ext cx="2374165" cy="1217520"/>
      </dsp:txXfrm>
    </dsp:sp>
    <dsp:sp modelId="{C94B95AB-374F-4D5A-8969-7B41BDCD99D1}">
      <dsp:nvSpPr>
        <dsp:cNvPr id="0" name=""/>
        <dsp:cNvSpPr/>
      </dsp:nvSpPr>
      <dsp:spPr>
        <a:xfrm>
          <a:off x="0" y="2435040"/>
          <a:ext cx="5478842" cy="1217520"/>
        </a:xfrm>
        <a:prstGeom prst="trapezoid">
          <a:avLst>
            <a:gd name="adj" fmla="val 7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r>
            <a:rPr lang="nl-NL" sz="3300" kern="1200" dirty="0"/>
            <a:t>Afspraken &amp; Technisch </a:t>
          </a:r>
          <a:r>
            <a:rPr lang="nl-NL" sz="3300" kern="1200" dirty="0" err="1"/>
            <a:t>backlog</a:t>
          </a:r>
          <a:endParaRPr lang="nl-NL" sz="3300" kern="1200" dirty="0"/>
        </a:p>
      </dsp:txBody>
      <dsp:txXfrm>
        <a:off x="958797" y="2435040"/>
        <a:ext cx="3561247" cy="1217520"/>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244B4103-5A15-4B6F-9BB3-7A8AE7EEE746}"/>
              </a:ext>
            </a:extLst>
          </p:cNvPr>
          <p:cNvSpPr>
            <a:spLocks noGrp="1"/>
          </p:cNvSpPr>
          <p:nvPr>
            <p:ph type="hdr" sz="quarter"/>
          </p:nvPr>
        </p:nvSpPr>
        <p:spPr>
          <a:xfrm>
            <a:off x="1" y="1"/>
            <a:ext cx="2944813" cy="4968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33AB054D-3910-4858-A8BA-2E430C390418}"/>
              </a:ext>
            </a:extLst>
          </p:cNvPr>
          <p:cNvSpPr>
            <a:spLocks noGrp="1"/>
          </p:cNvSpPr>
          <p:nvPr>
            <p:ph type="dt" sz="quarter" idx="1"/>
          </p:nvPr>
        </p:nvSpPr>
        <p:spPr>
          <a:xfrm>
            <a:off x="3849688" y="1"/>
            <a:ext cx="2944812" cy="496888"/>
          </a:xfrm>
          <a:prstGeom prst="rect">
            <a:avLst/>
          </a:prstGeom>
        </p:spPr>
        <p:txBody>
          <a:bodyPr vert="horz" lIns="91440" tIns="45720" rIns="91440" bIns="45720" rtlCol="0"/>
          <a:lstStyle>
            <a:lvl1pPr algn="r">
              <a:defRPr sz="1200"/>
            </a:lvl1pPr>
          </a:lstStyle>
          <a:p>
            <a:fld id="{86C78AE2-76EF-497B-AA79-2B1B3B541877}" type="datetimeFigureOut">
              <a:rPr lang="nl-NL" smtClean="0"/>
              <a:t>12-10-2017</a:t>
            </a:fld>
            <a:endParaRPr lang="nl-NL"/>
          </a:p>
        </p:txBody>
      </p:sp>
      <p:sp>
        <p:nvSpPr>
          <p:cNvPr id="4" name="Tijdelijke aanduiding voor voettekst 3">
            <a:extLst>
              <a:ext uri="{FF2B5EF4-FFF2-40B4-BE49-F238E27FC236}">
                <a16:creationId xmlns:a16="http://schemas.microsoft.com/office/drawing/2014/main" id="{5EA793C7-AD1B-4D80-B847-76B819258012}"/>
              </a:ext>
            </a:extLst>
          </p:cNvPr>
          <p:cNvSpPr>
            <a:spLocks noGrp="1"/>
          </p:cNvSpPr>
          <p:nvPr>
            <p:ph type="ftr" sz="quarter" idx="2"/>
          </p:nvPr>
        </p:nvSpPr>
        <p:spPr>
          <a:xfrm>
            <a:off x="1" y="9429751"/>
            <a:ext cx="2944813" cy="496888"/>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EAF2FF51-CDC7-4608-B715-C346B721BC44}"/>
              </a:ext>
            </a:extLst>
          </p:cNvPr>
          <p:cNvSpPr>
            <a:spLocks noGrp="1"/>
          </p:cNvSpPr>
          <p:nvPr>
            <p:ph type="sldNum" sz="quarter" idx="3"/>
          </p:nvPr>
        </p:nvSpPr>
        <p:spPr>
          <a:xfrm>
            <a:off x="3849688" y="9429751"/>
            <a:ext cx="2944812" cy="496888"/>
          </a:xfrm>
          <a:prstGeom prst="rect">
            <a:avLst/>
          </a:prstGeom>
        </p:spPr>
        <p:txBody>
          <a:bodyPr vert="horz" lIns="91440" tIns="45720" rIns="91440" bIns="45720" rtlCol="0" anchor="b"/>
          <a:lstStyle>
            <a:lvl1pPr algn="r">
              <a:defRPr sz="1200"/>
            </a:lvl1pPr>
          </a:lstStyle>
          <a:p>
            <a:fld id="{23472B4D-09E4-4208-9777-BEA88BB32A8A}" type="slidenum">
              <a:rPr lang="nl-NL" smtClean="0"/>
              <a:t>‹nr.›</a:t>
            </a:fld>
            <a:endParaRPr lang="nl-NL"/>
          </a:p>
        </p:txBody>
      </p:sp>
    </p:spTree>
    <p:extLst>
      <p:ext uri="{BB962C8B-B14F-4D97-AF65-F5344CB8AC3E}">
        <p14:creationId xmlns:p14="http://schemas.microsoft.com/office/powerpoint/2010/main" val="3135119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1" y="0"/>
            <a:ext cx="2944971" cy="49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cs typeface="Arial" charset="0"/>
              </a:defRPr>
            </a:lvl1pPr>
          </a:lstStyle>
          <a:p>
            <a:pPr>
              <a:defRPr/>
            </a:pPr>
            <a:endParaRPr lang="nl-NL"/>
          </a:p>
        </p:txBody>
      </p:sp>
      <p:sp>
        <p:nvSpPr>
          <p:cNvPr id="17411" name="Rectangle 3"/>
          <p:cNvSpPr>
            <a:spLocks noGrp="1" noChangeArrowheads="1"/>
          </p:cNvSpPr>
          <p:nvPr>
            <p:ph type="dt" idx="1"/>
          </p:nvPr>
        </p:nvSpPr>
        <p:spPr bwMode="auto">
          <a:xfrm>
            <a:off x="3849545" y="0"/>
            <a:ext cx="2944971" cy="49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cs typeface="Arial" charset="0"/>
              </a:defRPr>
            </a:lvl1pPr>
          </a:lstStyle>
          <a:p>
            <a:pPr>
              <a:defRPr/>
            </a:pPr>
            <a:endParaRPr lang="nl-NL"/>
          </a:p>
        </p:txBody>
      </p:sp>
      <p:sp>
        <p:nvSpPr>
          <p:cNvPr id="17412" name="Rectangle 4"/>
          <p:cNvSpPr>
            <a:spLocks noGrp="1" noRot="1" noChangeAspect="1" noChangeArrowheads="1" noTextEdit="1"/>
          </p:cNvSpPr>
          <p:nvPr>
            <p:ph type="sldImg" idx="2"/>
          </p:nvPr>
        </p:nvSpPr>
        <p:spPr bwMode="auto">
          <a:xfrm>
            <a:off x="915988" y="744538"/>
            <a:ext cx="4965700" cy="37242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679609" y="4715153"/>
            <a:ext cx="5436870" cy="446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7414" name="Rectangle 6"/>
          <p:cNvSpPr>
            <a:spLocks noGrp="1" noChangeArrowheads="1"/>
          </p:cNvSpPr>
          <p:nvPr>
            <p:ph type="ftr" sz="quarter" idx="4"/>
          </p:nvPr>
        </p:nvSpPr>
        <p:spPr bwMode="auto">
          <a:xfrm>
            <a:off x="1" y="9428583"/>
            <a:ext cx="2944971" cy="49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cs typeface="Arial" charset="0"/>
              </a:defRPr>
            </a:lvl1pPr>
          </a:lstStyle>
          <a:p>
            <a:pPr>
              <a:defRPr/>
            </a:pPr>
            <a:endParaRPr lang="nl-NL"/>
          </a:p>
        </p:txBody>
      </p:sp>
      <p:sp>
        <p:nvSpPr>
          <p:cNvPr id="17415" name="Rectangle 7"/>
          <p:cNvSpPr>
            <a:spLocks noGrp="1" noChangeArrowheads="1"/>
          </p:cNvSpPr>
          <p:nvPr>
            <p:ph type="sldNum" sz="quarter" idx="5"/>
          </p:nvPr>
        </p:nvSpPr>
        <p:spPr bwMode="auto">
          <a:xfrm>
            <a:off x="3849545" y="9428583"/>
            <a:ext cx="2944971" cy="49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cs typeface="Arial" charset="0"/>
              </a:defRPr>
            </a:lvl1pPr>
          </a:lstStyle>
          <a:p>
            <a:pPr>
              <a:defRPr/>
            </a:pPr>
            <a:fld id="{AABA438B-5655-2B4C-A0D6-33289766CF18}" type="slidenum">
              <a:rPr lang="nl-NL"/>
              <a:pPr>
                <a:defRPr/>
              </a:pPr>
              <a:t>‹nr.›</a:t>
            </a:fld>
            <a:endParaRPr lang="nl-NL"/>
          </a:p>
        </p:txBody>
      </p:sp>
    </p:spTree>
    <p:extLst>
      <p:ext uri="{BB962C8B-B14F-4D97-AF65-F5344CB8AC3E}">
        <p14:creationId xmlns:p14="http://schemas.microsoft.com/office/powerpoint/2010/main" val="21173179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1</a:t>
            </a:fld>
            <a:endParaRPr lang="nl-NL"/>
          </a:p>
        </p:txBody>
      </p:sp>
    </p:spTree>
    <p:extLst>
      <p:ext uri="{BB962C8B-B14F-4D97-AF65-F5344CB8AC3E}">
        <p14:creationId xmlns:p14="http://schemas.microsoft.com/office/powerpoint/2010/main" val="3463355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Vandaag </a:t>
            </a:r>
            <a:r>
              <a:rPr lang="nl-NL" dirty="0" err="1"/>
              <a:t>continuous</a:t>
            </a:r>
            <a:r>
              <a:rPr lang="nl-NL" dirty="0"/>
              <a:t> </a:t>
            </a:r>
            <a:r>
              <a:rPr lang="nl-NL" dirty="0" err="1"/>
              <a:t>improvement</a:t>
            </a:r>
            <a:r>
              <a:rPr lang="nl-NL" dirty="0"/>
              <a:t>, naast regelmatig bij kunnen sturen door de klant een belangrijk aspect van agile werken</a:t>
            </a:r>
          </a:p>
          <a:p>
            <a:r>
              <a:rPr lang="nl-NL" dirty="0"/>
              <a:t>Normaal gesproken in </a:t>
            </a:r>
            <a:r>
              <a:rPr lang="nl-NL" dirty="0" err="1"/>
              <a:t>retrospectives</a:t>
            </a:r>
            <a:endParaRPr lang="nl-NL" dirty="0"/>
          </a:p>
          <a:p>
            <a:r>
              <a:rPr lang="nl-NL" dirty="0"/>
              <a:t>Goed voor reflectie, slecht voor echt proces verbeteren</a:t>
            </a:r>
          </a:p>
          <a:p>
            <a:r>
              <a:rPr lang="nl-NL" dirty="0"/>
              <a:t>Case </a:t>
            </a:r>
            <a:r>
              <a:rPr lang="nl-NL" dirty="0" err="1"/>
              <a:t>ortec</a:t>
            </a:r>
            <a:r>
              <a:rPr lang="nl-NL" dirty="0"/>
              <a:t> </a:t>
            </a:r>
            <a:r>
              <a:rPr lang="nl-NL" dirty="0" err="1"/>
              <a:t>finance</a:t>
            </a:r>
            <a:endParaRPr lang="nl-NL" dirty="0"/>
          </a:p>
          <a:p>
            <a:endParaRPr lang="nl-NL" dirty="0"/>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2</a:t>
            </a:fld>
            <a:endParaRPr lang="nl-NL"/>
          </a:p>
        </p:txBody>
      </p:sp>
    </p:spTree>
    <p:extLst>
      <p:ext uri="{BB962C8B-B14F-4D97-AF65-F5344CB8AC3E}">
        <p14:creationId xmlns:p14="http://schemas.microsoft.com/office/powerpoint/2010/main" val="239607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buFont typeface="Wingdings" panose="05000000000000000000" pitchFamily="2" charset="2"/>
              <a:buNone/>
            </a:pPr>
            <a:r>
              <a:rPr lang="nl-NL" dirty="0"/>
              <a:t>Binnen in oktober 2014, test analist &amp; rechterhand SM</a:t>
            </a:r>
          </a:p>
          <a:p>
            <a:pPr>
              <a:buFont typeface="Wingdings" panose="05000000000000000000" pitchFamily="2" charset="2"/>
              <a:buNone/>
            </a:pPr>
            <a:r>
              <a:rPr lang="nl-NL" dirty="0"/>
              <a:t>Nieuw product, AM, beleidsinstrument voor woning corporaties om financiële effecten van beleid op bezit te toetsen</a:t>
            </a:r>
          </a:p>
          <a:p>
            <a:r>
              <a:rPr lang="nl-NL" dirty="0"/>
              <a:t>Veel druk op AM, belangrijk in de markt, moeten concurrenten voor zijn anders verliezen we onze positie</a:t>
            </a:r>
          </a:p>
          <a:p>
            <a:r>
              <a:rPr lang="nl-NL" dirty="0"/>
              <a:t>Druk zorgde voor onrealistische planning, in oktober liepen we al flink achter terwijl we in juli waren begonnen</a:t>
            </a:r>
          </a:p>
          <a:p>
            <a:r>
              <a:rPr lang="nl-NL" dirty="0"/>
              <a:t>Traditionele management aanpak, meer mensen erbij, overwerken etc. (korte termijn meer mensen = langzamer)</a:t>
            </a:r>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3</a:t>
            </a:fld>
            <a:endParaRPr lang="nl-NL"/>
          </a:p>
        </p:txBody>
      </p:sp>
    </p:spTree>
    <p:extLst>
      <p:ext uri="{BB962C8B-B14F-4D97-AF65-F5344CB8AC3E}">
        <p14:creationId xmlns:p14="http://schemas.microsoft.com/office/powerpoint/2010/main" val="3774808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Wingdings" panose="05000000000000000000" pitchFamily="2" charset="2"/>
              <a:buChar char="§"/>
            </a:pPr>
            <a:r>
              <a:rPr lang="nl-NL" dirty="0"/>
              <a:t>Na hard werken in november en december, eerste versie opgeleverd</a:t>
            </a:r>
          </a:p>
          <a:p>
            <a:pPr marL="171450" indent="-171450">
              <a:buFont typeface="Wingdings" panose="05000000000000000000" pitchFamily="2" charset="2"/>
              <a:buChar char="§"/>
            </a:pPr>
            <a:r>
              <a:rPr lang="nl-NL" dirty="0"/>
              <a:t>Business blij, eindelijk een eerste versie waar we mee naar de klanten kunnen door met volgende versie</a:t>
            </a:r>
          </a:p>
          <a:p>
            <a:pPr marL="171450" indent="-171450">
              <a:buFont typeface="Wingdings" panose="05000000000000000000" pitchFamily="2" charset="2"/>
              <a:buChar char="§"/>
            </a:pPr>
            <a:r>
              <a:rPr lang="nl-NL" dirty="0"/>
              <a:t>Eerste versie echter nog niet af, visueel wel maar onder de motorkap niet, afstand tussen demo en product niet inzichtelijk</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nl-NL" dirty="0" err="1"/>
              <a:t>Onderhoudbaarheid</a:t>
            </a:r>
            <a:r>
              <a:rPr lang="nl-NL" dirty="0"/>
              <a:t>: Technical </a:t>
            </a:r>
            <a:r>
              <a:rPr lang="nl-NL" dirty="0" err="1"/>
              <a:t>debt</a:t>
            </a:r>
            <a:r>
              <a:rPr lang="nl-NL" dirty="0"/>
              <a:t>, Non-</a:t>
            </a:r>
            <a:r>
              <a:rPr lang="nl-NL" dirty="0" err="1"/>
              <a:t>functionals</a:t>
            </a:r>
            <a:r>
              <a:rPr lang="nl-NL" dirty="0"/>
              <a:t>, Automatische testen, </a:t>
            </a:r>
            <a:r>
              <a:rPr lang="nl-NL" dirty="0" err="1"/>
              <a:t>Usability</a:t>
            </a:r>
            <a:endParaRPr lang="nl-NL" dirty="0"/>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nl-NL" dirty="0"/>
              <a:t>Team: “Zo kunnen we niet doorwerken”</a:t>
            </a:r>
          </a:p>
          <a:p>
            <a:endParaRPr lang="nl-NL" dirty="0"/>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4</a:t>
            </a:fld>
            <a:endParaRPr lang="nl-NL"/>
          </a:p>
        </p:txBody>
      </p:sp>
    </p:spTree>
    <p:extLst>
      <p:ext uri="{BB962C8B-B14F-4D97-AF65-F5344CB8AC3E}">
        <p14:creationId xmlns:p14="http://schemas.microsoft.com/office/powerpoint/2010/main" val="1484987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Samenvattend</a:t>
            </a:r>
          </a:p>
          <a:p>
            <a:r>
              <a:rPr lang="nl-NL" dirty="0"/>
              <a:t>De afstand was niet duidelijk gecommuniceerd, verwachtingen niet gemanaged</a:t>
            </a:r>
          </a:p>
          <a:p>
            <a:r>
              <a:rPr lang="nl-NL" dirty="0"/>
              <a:t>Tegelijkertijd achterstanden op alle vlakken opgebouwd die we normaal gesproken zouden doen</a:t>
            </a:r>
          </a:p>
          <a:p>
            <a:r>
              <a:rPr lang="nl-NL" dirty="0"/>
              <a:t>Resultaat was minder dan verwacht en de volgende fase was al vertraagd</a:t>
            </a:r>
          </a:p>
          <a:p>
            <a:r>
              <a:rPr lang="nl-NL" dirty="0"/>
              <a:t>Team niet tevreden</a:t>
            </a:r>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5</a:t>
            </a:fld>
            <a:endParaRPr lang="nl-NL"/>
          </a:p>
        </p:txBody>
      </p:sp>
    </p:spTree>
    <p:extLst>
      <p:ext uri="{BB962C8B-B14F-4D97-AF65-F5344CB8AC3E}">
        <p14:creationId xmlns:p14="http://schemas.microsoft.com/office/powerpoint/2010/main" val="3170671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Uiteraard in </a:t>
            </a:r>
            <a:r>
              <a:rPr lang="nl-NL" dirty="0" err="1"/>
              <a:t>retro’s</a:t>
            </a:r>
            <a:r>
              <a:rPr lang="nl-NL" dirty="0"/>
              <a:t> de problemen besproken</a:t>
            </a:r>
          </a:p>
          <a:p>
            <a:r>
              <a:rPr lang="nl-NL" dirty="0"/>
              <a:t>Nieuwe afspraak, al het werk inzichtelijk maken, alles op het bord &amp; sprint </a:t>
            </a:r>
            <a:r>
              <a:rPr lang="nl-NL" dirty="0" err="1"/>
              <a:t>backlog</a:t>
            </a:r>
            <a:endParaRPr lang="nl-NL" dirty="0"/>
          </a:p>
          <a:p>
            <a:r>
              <a:rPr lang="nl-NL" dirty="0"/>
              <a:t>Met het team snel alle technische </a:t>
            </a:r>
            <a:r>
              <a:rPr lang="nl-NL" dirty="0" err="1"/>
              <a:t>stories</a:t>
            </a:r>
            <a:r>
              <a:rPr lang="nl-NL" dirty="0"/>
              <a:t> verzameld, paar urgente zaken uitgewerkt, </a:t>
            </a:r>
            <a:r>
              <a:rPr lang="nl-NL" dirty="0" err="1"/>
              <a:t>value</a:t>
            </a:r>
            <a:r>
              <a:rPr lang="nl-NL" dirty="0"/>
              <a:t> benoemd en </a:t>
            </a:r>
            <a:r>
              <a:rPr lang="nl-NL" dirty="0" err="1"/>
              <a:t>voila</a:t>
            </a:r>
            <a:r>
              <a:rPr lang="nl-NL" dirty="0"/>
              <a:t>, technisch </a:t>
            </a:r>
            <a:r>
              <a:rPr lang="nl-NL" dirty="0" err="1"/>
              <a:t>backlog</a:t>
            </a:r>
            <a:endParaRPr lang="nl-NL" dirty="0"/>
          </a:p>
          <a:p>
            <a:r>
              <a:rPr lang="nl-NL" dirty="0"/>
              <a:t>PO zag na retro in er moet meer gebeuren, dus structureel nu tijd voor non-</a:t>
            </a:r>
            <a:r>
              <a:rPr lang="nl-NL" dirty="0" err="1"/>
              <a:t>functionals</a:t>
            </a:r>
            <a:endParaRPr lang="nl-NL" dirty="0"/>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6</a:t>
            </a:fld>
            <a:endParaRPr lang="nl-NL"/>
          </a:p>
        </p:txBody>
      </p:sp>
    </p:spTree>
    <p:extLst>
      <p:ext uri="{BB962C8B-B14F-4D97-AF65-F5344CB8AC3E}">
        <p14:creationId xmlns:p14="http://schemas.microsoft.com/office/powerpoint/2010/main" val="1803542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Na de retro oplossing meer inzicht in afstand tot product en items waren geprioriteerd</a:t>
            </a:r>
          </a:p>
          <a:p>
            <a:r>
              <a:rPr lang="nl-NL" dirty="0"/>
              <a:t>Echter, de verbetering was beperkt, we deden van alles een beetje en eigenlijk te weinig</a:t>
            </a:r>
          </a:p>
          <a:p>
            <a:r>
              <a:rPr lang="nl-NL" dirty="0"/>
              <a:t>Verder lijkt een technisch </a:t>
            </a:r>
            <a:r>
              <a:rPr lang="nl-NL" dirty="0" err="1"/>
              <a:t>backlog</a:t>
            </a:r>
            <a:r>
              <a:rPr lang="nl-NL" dirty="0"/>
              <a:t> zekerheid te geven maar er is veel onbekend werk </a:t>
            </a:r>
          </a:p>
          <a:p>
            <a:r>
              <a:rPr lang="nl-NL" dirty="0"/>
              <a:t>Door meteen diepte in te duiken, wat kunnen we doen </a:t>
            </a:r>
            <a:r>
              <a:rPr lang="nl-NL" dirty="0" err="1"/>
              <a:t>ipv</a:t>
            </a:r>
            <a:r>
              <a:rPr lang="nl-NL" dirty="0"/>
              <a:t> wat moeten we doen om te verbeteren</a:t>
            </a:r>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7</a:t>
            </a:fld>
            <a:endParaRPr lang="nl-NL"/>
          </a:p>
        </p:txBody>
      </p:sp>
    </p:spTree>
    <p:extLst>
      <p:ext uri="{BB962C8B-B14F-4D97-AF65-F5344CB8AC3E}">
        <p14:creationId xmlns:p14="http://schemas.microsoft.com/office/powerpoint/2010/main" val="2670127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kern="1200" dirty="0">
                <a:solidFill>
                  <a:schemeClr val="tx1"/>
                </a:solidFill>
                <a:effectLst/>
                <a:latin typeface="Arial" charset="0"/>
                <a:ea typeface="ＭＳ Ｐゴシック" charset="0"/>
                <a:cs typeface="Arial" charset="0"/>
              </a:rPr>
              <a:t>Wederom teamdoelen opgesteld (in totaal 4), ambitieus, niet per se heel meetbaar</a:t>
            </a:r>
            <a:br>
              <a:rPr lang="nl-NL" sz="1200" kern="1200" dirty="0">
                <a:solidFill>
                  <a:schemeClr val="tx1"/>
                </a:solidFill>
                <a:effectLst/>
                <a:latin typeface="Arial" charset="0"/>
                <a:ea typeface="ＭＳ Ｐゴシック" charset="0"/>
                <a:cs typeface="Arial" charset="0"/>
              </a:rPr>
            </a:br>
            <a:r>
              <a:rPr lang="nl-NL" sz="1200" kern="1200" dirty="0">
                <a:solidFill>
                  <a:schemeClr val="tx1"/>
                </a:solidFill>
                <a:effectLst/>
                <a:latin typeface="Arial" charset="0"/>
                <a:ea typeface="ＭＳ Ｐゴシック" charset="0"/>
                <a:cs typeface="Arial" charset="0"/>
              </a:rPr>
              <a:t>Technische automatisering &amp; vernieuwing, </a:t>
            </a:r>
            <a:r>
              <a:rPr lang="nl-NL" sz="1200" kern="1200" dirty="0" err="1">
                <a:solidFill>
                  <a:schemeClr val="tx1"/>
                </a:solidFill>
                <a:effectLst/>
                <a:latin typeface="Arial" charset="0"/>
                <a:ea typeface="ＭＳ Ｐゴシック" charset="0"/>
                <a:cs typeface="Arial" charset="0"/>
              </a:rPr>
              <a:t>outside</a:t>
            </a:r>
            <a:r>
              <a:rPr lang="nl-NL" sz="1200" kern="1200" dirty="0">
                <a:solidFill>
                  <a:schemeClr val="tx1"/>
                </a:solidFill>
                <a:effectLst/>
                <a:latin typeface="Arial" charset="0"/>
                <a:ea typeface="ＭＳ Ｐゴシック" charset="0"/>
                <a:cs typeface="Arial" charset="0"/>
              </a:rPr>
              <a:t> </a:t>
            </a:r>
            <a:r>
              <a:rPr lang="nl-NL" sz="1200" kern="1200" dirty="0" err="1">
                <a:solidFill>
                  <a:schemeClr val="tx1"/>
                </a:solidFill>
                <a:effectLst/>
                <a:latin typeface="Arial" charset="0"/>
                <a:ea typeface="ＭＳ Ｐゴシック" charset="0"/>
                <a:cs typeface="Arial" charset="0"/>
              </a:rPr>
              <a:t>inside</a:t>
            </a:r>
            <a:r>
              <a:rPr lang="nl-NL" sz="1200" kern="1200" dirty="0">
                <a:solidFill>
                  <a:schemeClr val="tx1"/>
                </a:solidFill>
                <a:effectLst/>
                <a:latin typeface="Arial" charset="0"/>
                <a:ea typeface="ＭＳ Ｐゴシック" charset="0"/>
                <a:cs typeface="Arial" charset="0"/>
              </a:rPr>
              <a:t>, architectuur, informatie analyse verbeteren</a:t>
            </a:r>
            <a:br>
              <a:rPr lang="nl-NL" sz="1200" kern="1200" dirty="0">
                <a:solidFill>
                  <a:schemeClr val="tx1"/>
                </a:solidFill>
                <a:effectLst/>
                <a:latin typeface="Arial" charset="0"/>
                <a:ea typeface="ＭＳ Ｐゴシック" charset="0"/>
                <a:cs typeface="Arial" charset="0"/>
              </a:rPr>
            </a:br>
            <a:r>
              <a:rPr lang="nl-NL" sz="1200" kern="1200" dirty="0">
                <a:solidFill>
                  <a:schemeClr val="tx1"/>
                </a:solidFill>
                <a:effectLst/>
                <a:latin typeface="Arial" charset="0"/>
                <a:ea typeface="ＭＳ Ｐゴシック" charset="0"/>
                <a:cs typeface="Arial" charset="0"/>
              </a:rPr>
              <a:t>Onduidelijk hoe te bereiken maar team is gemotiveerd, initiatief van team </a:t>
            </a:r>
            <a:r>
              <a:rPr lang="nl-NL" sz="1200" kern="1200" dirty="0" err="1">
                <a:solidFill>
                  <a:schemeClr val="tx1"/>
                </a:solidFill>
                <a:effectLst/>
                <a:latin typeface="Arial" charset="0"/>
                <a:ea typeface="ＭＳ Ｐゴシック" charset="0"/>
                <a:cs typeface="Arial" charset="0"/>
              </a:rPr>
              <a:t>ipv</a:t>
            </a:r>
            <a:r>
              <a:rPr lang="nl-NL" sz="1200" kern="1200" dirty="0">
                <a:solidFill>
                  <a:schemeClr val="tx1"/>
                </a:solidFill>
                <a:effectLst/>
                <a:latin typeface="Arial" charset="0"/>
                <a:ea typeface="ＭＳ Ｐゴシック" charset="0"/>
                <a:cs typeface="Arial" charset="0"/>
              </a:rPr>
              <a:t> bovenaf door coach of scrum master</a:t>
            </a:r>
            <a:br>
              <a:rPr lang="nl-NL" sz="1200" kern="1200" dirty="0">
                <a:solidFill>
                  <a:schemeClr val="tx1"/>
                </a:solidFill>
                <a:effectLst/>
                <a:latin typeface="Arial" charset="0"/>
                <a:ea typeface="ＭＳ Ｐゴシック" charset="0"/>
                <a:cs typeface="Arial" charset="0"/>
              </a:rPr>
            </a:br>
            <a:r>
              <a:rPr lang="nl-NL" sz="1200" kern="1200" dirty="0">
                <a:solidFill>
                  <a:schemeClr val="tx1"/>
                </a:solidFill>
                <a:effectLst/>
                <a:latin typeface="Arial" charset="0"/>
                <a:ea typeface="ＭＳ Ｐゴシック" charset="0"/>
                <a:cs typeface="Arial" charset="0"/>
              </a:rPr>
              <a:t>Nieuwe afspraak: Doel heeft 1 of 2 trekkers, maandelijks de voortgang bespreken &amp; tussendoelen opstellen in aparte sessie, </a:t>
            </a:r>
            <a:r>
              <a:rPr lang="nl-NL" sz="1200" kern="1200" dirty="0" err="1">
                <a:solidFill>
                  <a:schemeClr val="tx1"/>
                </a:solidFill>
                <a:effectLst/>
                <a:latin typeface="Arial" charset="0"/>
                <a:ea typeface="ＭＳ Ｐゴシック" charset="0"/>
                <a:cs typeface="Arial" charset="0"/>
              </a:rPr>
              <a:t>retrospective</a:t>
            </a:r>
            <a:r>
              <a:rPr lang="nl-NL" sz="1200" kern="1200" dirty="0">
                <a:solidFill>
                  <a:schemeClr val="tx1"/>
                </a:solidFill>
                <a:effectLst/>
                <a:latin typeface="Arial" charset="0"/>
                <a:ea typeface="ＭＳ Ｐゴシック" charset="0"/>
                <a:cs typeface="Arial" charset="0"/>
              </a:rPr>
              <a:t> gebruiken we voor sprint resultaten &amp; </a:t>
            </a:r>
            <a:r>
              <a:rPr lang="nl-NL" sz="1200" kern="1200" dirty="0" err="1">
                <a:solidFill>
                  <a:schemeClr val="tx1"/>
                </a:solidFill>
                <a:effectLst/>
                <a:latin typeface="Arial" charset="0"/>
                <a:ea typeface="ＭＳ Ｐゴシック" charset="0"/>
                <a:cs typeface="Arial" charset="0"/>
              </a:rPr>
              <a:t>tweaken</a:t>
            </a:r>
            <a:r>
              <a:rPr lang="nl-NL" sz="1200" kern="1200" dirty="0">
                <a:solidFill>
                  <a:schemeClr val="tx1"/>
                </a:solidFill>
                <a:effectLst/>
                <a:latin typeface="Arial" charset="0"/>
                <a:ea typeface="ＭＳ Ｐゴシック" charset="0"/>
                <a:cs typeface="Arial" charset="0"/>
              </a:rPr>
              <a:t> proces. Ieder teamlid draagt bij naar zijn of haar kunnen. PO tekent doelen team af (erkent de </a:t>
            </a:r>
            <a:r>
              <a:rPr lang="nl-NL" sz="1200" kern="1200" dirty="0" err="1">
                <a:solidFill>
                  <a:schemeClr val="tx1"/>
                </a:solidFill>
                <a:effectLst/>
                <a:latin typeface="Arial" charset="0"/>
                <a:ea typeface="ＭＳ Ｐゴシック" charset="0"/>
                <a:cs typeface="Arial" charset="0"/>
              </a:rPr>
              <a:t>value</a:t>
            </a:r>
            <a:r>
              <a:rPr lang="nl-NL" sz="1200" kern="1200" dirty="0">
                <a:solidFill>
                  <a:schemeClr val="tx1"/>
                </a:solidFill>
                <a:effectLst/>
                <a:latin typeface="Arial" charset="0"/>
                <a:ea typeface="ＭＳ Ｐゴシック" charset="0"/>
                <a:cs typeface="Arial" charset="0"/>
              </a:rPr>
              <a:t>)</a:t>
            </a:r>
            <a:br>
              <a:rPr lang="nl-NL" sz="1200" kern="1200" dirty="0">
                <a:solidFill>
                  <a:schemeClr val="tx1"/>
                </a:solidFill>
                <a:effectLst/>
                <a:latin typeface="Arial" charset="0"/>
                <a:ea typeface="ＭＳ Ｐゴシック" charset="0"/>
                <a:cs typeface="Arial" charset="0"/>
              </a:rPr>
            </a:br>
            <a:r>
              <a:rPr lang="nl-NL" sz="1200" kern="1200" dirty="0">
                <a:solidFill>
                  <a:schemeClr val="tx1"/>
                </a:solidFill>
                <a:effectLst/>
                <a:latin typeface="Arial" charset="0"/>
                <a:ea typeface="ＭＳ Ｐゴシック" charset="0"/>
                <a:cs typeface="Arial" charset="0"/>
              </a:rPr>
              <a:t>Empirische aanpak, </a:t>
            </a:r>
            <a:r>
              <a:rPr lang="nl-NL" sz="1200" kern="1200" dirty="0" err="1">
                <a:solidFill>
                  <a:schemeClr val="tx1"/>
                </a:solidFill>
                <a:effectLst/>
                <a:latin typeface="Arial" charset="0"/>
                <a:ea typeface="ＭＳ Ｐゴシック" charset="0"/>
                <a:cs typeface="Arial" charset="0"/>
              </a:rPr>
              <a:t>inspect</a:t>
            </a:r>
            <a:r>
              <a:rPr lang="nl-NL" sz="1200" kern="1200" dirty="0">
                <a:solidFill>
                  <a:schemeClr val="tx1"/>
                </a:solidFill>
                <a:effectLst/>
                <a:latin typeface="Arial" charset="0"/>
                <a:ea typeface="ＭＳ Ｐゴシック" charset="0"/>
                <a:cs typeface="Arial" charset="0"/>
              </a:rPr>
              <a:t> &amp; </a:t>
            </a:r>
            <a:r>
              <a:rPr lang="nl-NL" sz="1200" kern="1200" dirty="0" err="1">
                <a:solidFill>
                  <a:schemeClr val="tx1"/>
                </a:solidFill>
                <a:effectLst/>
                <a:latin typeface="Arial" charset="0"/>
                <a:ea typeface="ＭＳ Ｐゴシック" charset="0"/>
                <a:cs typeface="Arial" charset="0"/>
              </a:rPr>
              <a:t>adapt</a:t>
            </a:r>
            <a:r>
              <a:rPr lang="nl-NL" sz="1200" kern="1200" dirty="0">
                <a:solidFill>
                  <a:schemeClr val="tx1"/>
                </a:solidFill>
                <a:effectLst/>
                <a:latin typeface="Arial" charset="0"/>
                <a:ea typeface="ＭＳ Ｐゴシック" charset="0"/>
                <a:cs typeface="Arial" charset="0"/>
              </a:rPr>
              <a:t> </a:t>
            </a:r>
            <a:r>
              <a:rPr lang="nl-NL" sz="1200" kern="1200" dirty="0" err="1">
                <a:solidFill>
                  <a:schemeClr val="tx1"/>
                </a:solidFill>
                <a:effectLst/>
                <a:latin typeface="Arial" charset="0"/>
                <a:ea typeface="ＭＳ Ｐゴシック" charset="0"/>
                <a:cs typeface="Arial" charset="0"/>
              </a:rPr>
              <a:t>ipv</a:t>
            </a:r>
            <a:r>
              <a:rPr lang="nl-NL" sz="1200" kern="1200" dirty="0">
                <a:solidFill>
                  <a:schemeClr val="tx1"/>
                </a:solidFill>
                <a:effectLst/>
                <a:latin typeface="Arial" charset="0"/>
                <a:ea typeface="ＭＳ Ｐゴシック" charset="0"/>
                <a:cs typeface="Arial" charset="0"/>
              </a:rPr>
              <a:t> keiharde eindresultaten. Focus op proces </a:t>
            </a:r>
            <a:r>
              <a:rPr lang="nl-NL" sz="1200" kern="1200" dirty="0" err="1">
                <a:solidFill>
                  <a:schemeClr val="tx1"/>
                </a:solidFill>
                <a:effectLst/>
                <a:latin typeface="Arial" charset="0"/>
                <a:ea typeface="ＭＳ Ｐゴシック" charset="0"/>
                <a:cs typeface="Arial" charset="0"/>
              </a:rPr>
              <a:t>ipv</a:t>
            </a:r>
            <a:r>
              <a:rPr lang="nl-NL" sz="1200" kern="1200" dirty="0">
                <a:solidFill>
                  <a:schemeClr val="tx1"/>
                </a:solidFill>
                <a:effectLst/>
                <a:latin typeface="Arial" charset="0"/>
                <a:ea typeface="ＭＳ Ｐゴシック" charset="0"/>
                <a:cs typeface="Arial" charset="0"/>
              </a:rPr>
              <a:t> mensen.</a:t>
            </a:r>
          </a:p>
          <a:p>
            <a:endParaRPr lang="nl-NL" dirty="0"/>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8</a:t>
            </a:fld>
            <a:endParaRPr lang="nl-NL"/>
          </a:p>
        </p:txBody>
      </p:sp>
    </p:spTree>
    <p:extLst>
      <p:ext uri="{BB962C8B-B14F-4D97-AF65-F5344CB8AC3E}">
        <p14:creationId xmlns:p14="http://schemas.microsoft.com/office/powerpoint/2010/main" val="1422138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a:solidFill>
                  <a:schemeClr val="tx1"/>
                </a:solidFill>
                <a:effectLst/>
                <a:latin typeface="Arial" charset="0"/>
                <a:ea typeface="ＭＳ Ｐゴシック" charset="0"/>
                <a:cs typeface="Arial" charset="0"/>
              </a:rPr>
              <a:t>Visie</a:t>
            </a:r>
            <a:endParaRPr lang="nl-NL" sz="1200" kern="1200" dirty="0">
              <a:solidFill>
                <a:schemeClr val="tx1"/>
              </a:solidFill>
              <a:effectLst/>
              <a:latin typeface="Arial" charset="0"/>
              <a:ea typeface="ＭＳ Ｐゴシック" charset="0"/>
              <a:cs typeface="Arial" charset="0"/>
            </a:endParaRPr>
          </a:p>
          <a:p>
            <a:r>
              <a:rPr lang="nl-NL" sz="1200" kern="1200" dirty="0">
                <a:solidFill>
                  <a:schemeClr val="tx1"/>
                </a:solidFill>
                <a:effectLst/>
                <a:latin typeface="Arial" charset="0"/>
                <a:ea typeface="ＭＳ Ｐゴシック" charset="0"/>
                <a:cs typeface="Arial" charset="0"/>
              </a:rPr>
              <a:t>Technisch </a:t>
            </a:r>
            <a:r>
              <a:rPr lang="nl-NL" sz="1200" kern="1200" dirty="0" err="1">
                <a:solidFill>
                  <a:schemeClr val="tx1"/>
                </a:solidFill>
                <a:effectLst/>
                <a:latin typeface="Arial" charset="0"/>
                <a:ea typeface="ＭＳ Ｐゴシック" charset="0"/>
                <a:cs typeface="Arial" charset="0"/>
              </a:rPr>
              <a:t>backog</a:t>
            </a:r>
            <a:r>
              <a:rPr lang="nl-NL" sz="1200" kern="1200" dirty="0">
                <a:solidFill>
                  <a:schemeClr val="tx1"/>
                </a:solidFill>
                <a:effectLst/>
                <a:latin typeface="Arial" charset="0"/>
                <a:ea typeface="ＭＳ Ｐゴシック" charset="0"/>
                <a:cs typeface="Arial" charset="0"/>
              </a:rPr>
              <a:t> was een eerste stap maar bestond uit een verzameling losse </a:t>
            </a:r>
            <a:r>
              <a:rPr lang="nl-NL" sz="1200" kern="1200" dirty="0" err="1">
                <a:solidFill>
                  <a:schemeClr val="tx1"/>
                </a:solidFill>
                <a:effectLst/>
                <a:latin typeface="Arial" charset="0"/>
                <a:ea typeface="ＭＳ Ｐゴシック" charset="0"/>
                <a:cs typeface="Arial" charset="0"/>
              </a:rPr>
              <a:t>improvements</a:t>
            </a:r>
            <a:br>
              <a:rPr lang="nl-NL" sz="1200" kern="1200" dirty="0">
                <a:solidFill>
                  <a:schemeClr val="tx1"/>
                </a:solidFill>
                <a:effectLst/>
                <a:latin typeface="Arial" charset="0"/>
                <a:ea typeface="ＭＳ Ｐゴシック" charset="0"/>
                <a:cs typeface="Arial" charset="0"/>
              </a:rPr>
            </a:br>
            <a:r>
              <a:rPr lang="nl-NL" sz="1200" kern="1200" dirty="0">
                <a:solidFill>
                  <a:schemeClr val="tx1"/>
                </a:solidFill>
                <a:effectLst/>
                <a:latin typeface="Arial" charset="0"/>
                <a:ea typeface="ＭＳ Ｐゴシック" charset="0"/>
                <a:cs typeface="Arial" charset="0"/>
              </a:rPr>
              <a:t>Samen met team gaan nadenken wat willen we nou echt?</a:t>
            </a:r>
            <a:br>
              <a:rPr lang="nl-NL" sz="1200" kern="1200" dirty="0">
                <a:solidFill>
                  <a:schemeClr val="tx1"/>
                </a:solidFill>
                <a:effectLst/>
                <a:latin typeface="Arial" charset="0"/>
                <a:ea typeface="ＭＳ Ｐゴシック" charset="0"/>
                <a:cs typeface="Arial" charset="0"/>
              </a:rPr>
            </a:br>
            <a:r>
              <a:rPr lang="nl-NL" sz="1200" kern="1200" dirty="0">
                <a:solidFill>
                  <a:schemeClr val="tx1"/>
                </a:solidFill>
                <a:effectLst/>
                <a:latin typeface="Arial" charset="0"/>
                <a:ea typeface="ＭＳ Ｐゴシック" charset="0"/>
                <a:cs typeface="Arial" charset="0"/>
              </a:rPr>
              <a:t>Ins ons ideale ontwikkelproces is alles geautomatiseerd van </a:t>
            </a:r>
            <a:r>
              <a:rPr lang="nl-NL" sz="1200" kern="1200" dirty="0" err="1">
                <a:solidFill>
                  <a:schemeClr val="tx1"/>
                </a:solidFill>
                <a:effectLst/>
                <a:latin typeface="Arial" charset="0"/>
                <a:ea typeface="ＭＳ Ｐゴシック" charset="0"/>
                <a:cs typeface="Arial" charset="0"/>
              </a:rPr>
              <a:t>build</a:t>
            </a:r>
            <a:r>
              <a:rPr lang="nl-NL" sz="1200" kern="1200" dirty="0">
                <a:solidFill>
                  <a:schemeClr val="tx1"/>
                </a:solidFill>
                <a:effectLst/>
                <a:latin typeface="Arial" charset="0"/>
                <a:ea typeface="ＭＳ Ｐゴシック" charset="0"/>
                <a:cs typeface="Arial" charset="0"/>
              </a:rPr>
              <a:t> tot </a:t>
            </a:r>
            <a:r>
              <a:rPr lang="nl-NL" sz="1200" kern="1200" dirty="0" err="1">
                <a:solidFill>
                  <a:schemeClr val="tx1"/>
                </a:solidFill>
                <a:effectLst/>
                <a:latin typeface="Arial" charset="0"/>
                <a:ea typeface="ＭＳ Ｐゴシック" charset="0"/>
                <a:cs typeface="Arial" charset="0"/>
              </a:rPr>
              <a:t>deployment</a:t>
            </a:r>
            <a:r>
              <a:rPr lang="nl-NL" sz="1200" kern="1200" dirty="0">
                <a:solidFill>
                  <a:schemeClr val="tx1"/>
                </a:solidFill>
                <a:effectLst/>
                <a:latin typeface="Arial" charset="0"/>
                <a:ea typeface="ＭＳ Ｐゴシック" charset="0"/>
                <a:cs typeface="Arial" charset="0"/>
              </a:rPr>
              <a:t>, en schone code zorgt ervoor dat we in de toekomst kunnen blijven innoveren</a:t>
            </a:r>
          </a:p>
          <a:p>
            <a:endParaRPr lang="nl-NL" dirty="0"/>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9</a:t>
            </a:fld>
            <a:endParaRPr lang="nl-NL"/>
          </a:p>
        </p:txBody>
      </p:sp>
    </p:spTree>
    <p:extLst>
      <p:ext uri="{BB962C8B-B14F-4D97-AF65-F5344CB8AC3E}">
        <p14:creationId xmlns:p14="http://schemas.microsoft.com/office/powerpoint/2010/main" val="1867141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a:solidFill>
                  <a:schemeClr val="tx1"/>
                </a:solidFill>
                <a:effectLst/>
                <a:latin typeface="Arial" charset="0"/>
                <a:ea typeface="ＭＳ Ｐゴシック" charset="0"/>
                <a:cs typeface="Arial" charset="0"/>
              </a:rPr>
              <a:t>Na de visie, </a:t>
            </a:r>
            <a:r>
              <a:rPr lang="nl-NL" sz="1200" b="1" kern="1200" dirty="0" err="1">
                <a:solidFill>
                  <a:schemeClr val="tx1"/>
                </a:solidFill>
                <a:effectLst/>
                <a:latin typeface="Arial" charset="0"/>
                <a:ea typeface="ＭＳ Ｐゴシック" charset="0"/>
                <a:cs typeface="Arial" charset="0"/>
              </a:rPr>
              <a:t>improvement</a:t>
            </a:r>
            <a:r>
              <a:rPr lang="nl-NL" sz="1200" b="1" kern="1200" dirty="0">
                <a:solidFill>
                  <a:schemeClr val="tx1"/>
                </a:solidFill>
                <a:effectLst/>
                <a:latin typeface="Arial" charset="0"/>
                <a:ea typeface="ＭＳ Ｐゴシック" charset="0"/>
                <a:cs typeface="Arial" charset="0"/>
              </a:rPr>
              <a:t> </a:t>
            </a:r>
            <a:r>
              <a:rPr lang="nl-NL" sz="1200" b="1" kern="1200" dirty="0" err="1">
                <a:solidFill>
                  <a:schemeClr val="tx1"/>
                </a:solidFill>
                <a:effectLst/>
                <a:latin typeface="Arial" charset="0"/>
                <a:ea typeface="ＭＳ Ｐゴシック" charset="0"/>
                <a:cs typeface="Arial" charset="0"/>
              </a:rPr>
              <a:t>backlog</a:t>
            </a:r>
            <a:r>
              <a:rPr lang="nl-NL" sz="1200" b="1" kern="1200" dirty="0">
                <a:solidFill>
                  <a:schemeClr val="tx1"/>
                </a:solidFill>
                <a:effectLst/>
                <a:latin typeface="Arial" charset="0"/>
                <a:ea typeface="ＭＳ Ｐゴシック" charset="0"/>
                <a:cs typeface="Arial" charset="0"/>
              </a:rPr>
              <a:t> opgesteld. Komt voort uit een word document en kan leiden tot (proces) afspraken (</a:t>
            </a:r>
            <a:r>
              <a:rPr lang="nl-NL" sz="1200" b="1" kern="1200" dirty="0" err="1">
                <a:solidFill>
                  <a:schemeClr val="tx1"/>
                </a:solidFill>
                <a:effectLst/>
                <a:latin typeface="Arial" charset="0"/>
                <a:ea typeface="ＭＳ Ｐゴシック" charset="0"/>
                <a:cs typeface="Arial" charset="0"/>
              </a:rPr>
              <a:t>DoD</a:t>
            </a:r>
            <a:r>
              <a:rPr lang="nl-NL" sz="1200" b="1" kern="1200" dirty="0">
                <a:solidFill>
                  <a:schemeClr val="tx1"/>
                </a:solidFill>
                <a:effectLst/>
                <a:latin typeface="Arial" charset="0"/>
                <a:ea typeface="ＭＳ Ｐゴシック" charset="0"/>
                <a:cs typeface="Arial" charset="0"/>
              </a:rPr>
              <a:t>, </a:t>
            </a:r>
            <a:r>
              <a:rPr lang="nl-NL" sz="1200" b="1" kern="1200" dirty="0" err="1">
                <a:solidFill>
                  <a:schemeClr val="tx1"/>
                </a:solidFill>
                <a:effectLst/>
                <a:latin typeface="Arial" charset="0"/>
                <a:ea typeface="ＭＳ Ｐゴシック" charset="0"/>
                <a:cs typeface="Arial" charset="0"/>
              </a:rPr>
              <a:t>DoR</a:t>
            </a:r>
            <a:r>
              <a:rPr lang="nl-NL" sz="1200" b="1" kern="1200" dirty="0">
                <a:solidFill>
                  <a:schemeClr val="tx1"/>
                </a:solidFill>
                <a:effectLst/>
                <a:latin typeface="Arial" charset="0"/>
                <a:ea typeface="ＭＳ Ｐゴシック" charset="0"/>
                <a:cs typeface="Arial" charset="0"/>
              </a:rPr>
              <a:t>) of product </a:t>
            </a:r>
            <a:r>
              <a:rPr lang="nl-NL" sz="1200" b="1" kern="1200" dirty="0" err="1">
                <a:solidFill>
                  <a:schemeClr val="tx1"/>
                </a:solidFill>
                <a:effectLst/>
                <a:latin typeface="Arial" charset="0"/>
                <a:ea typeface="ＭＳ Ｐゴシック" charset="0"/>
                <a:cs typeface="Arial" charset="0"/>
              </a:rPr>
              <a:t>backlog</a:t>
            </a:r>
            <a:endParaRPr lang="nl-NL" sz="1200" b="1" kern="1200" dirty="0">
              <a:solidFill>
                <a:schemeClr val="tx1"/>
              </a:solidFill>
              <a:effectLst/>
              <a:latin typeface="Arial" charset="0"/>
              <a:ea typeface="ＭＳ Ｐゴシック" charset="0"/>
              <a:cs typeface="Arial" charset="0"/>
            </a:endParaRPr>
          </a:p>
          <a:p>
            <a:endParaRPr lang="nl-NL" sz="1200" b="1" kern="1200" dirty="0">
              <a:solidFill>
                <a:schemeClr val="tx1"/>
              </a:solidFill>
              <a:effectLst/>
              <a:latin typeface="Arial" charset="0"/>
              <a:ea typeface="ＭＳ Ｐゴシック" charset="0"/>
              <a:cs typeface="Arial" charset="0"/>
            </a:endParaRPr>
          </a:p>
          <a:p>
            <a:r>
              <a:rPr lang="nl-NL" sz="1200" b="1" kern="1200" dirty="0">
                <a:solidFill>
                  <a:schemeClr val="tx1"/>
                </a:solidFill>
                <a:effectLst/>
                <a:latin typeface="Arial" charset="0"/>
                <a:ea typeface="ＭＳ Ｐゴシック" charset="0"/>
                <a:cs typeface="Arial" charset="0"/>
              </a:rPr>
              <a:t>Aan de slag</a:t>
            </a:r>
            <a:endParaRPr lang="nl-NL" sz="1200" kern="1200" dirty="0">
              <a:solidFill>
                <a:schemeClr val="tx1"/>
              </a:solidFill>
              <a:effectLst/>
              <a:latin typeface="Arial" charset="0"/>
              <a:ea typeface="ＭＳ Ｐゴシック" charset="0"/>
              <a:cs typeface="Arial" charset="0"/>
            </a:endParaRPr>
          </a:p>
          <a:p>
            <a:pPr marL="0" indent="0"/>
            <a:r>
              <a:rPr lang="nl-NL" sz="1200" kern="1200" dirty="0">
                <a:solidFill>
                  <a:schemeClr val="tx1"/>
                </a:solidFill>
                <a:effectLst/>
                <a:latin typeface="Arial" charset="0"/>
                <a:ea typeface="ＭＳ Ｐゴシック" charset="0"/>
                <a:cs typeface="Arial" charset="0"/>
              </a:rPr>
              <a:t>Aparte meeting, </a:t>
            </a:r>
            <a:r>
              <a:rPr lang="nl-NL" sz="1200" kern="1200" dirty="0" err="1">
                <a:solidFill>
                  <a:schemeClr val="tx1"/>
                </a:solidFill>
                <a:effectLst/>
                <a:latin typeface="Arial" charset="0"/>
                <a:ea typeface="ＭＳ Ｐゴシック" charset="0"/>
                <a:cs typeface="Arial" charset="0"/>
              </a:rPr>
              <a:t>timebox</a:t>
            </a:r>
            <a:r>
              <a:rPr lang="nl-NL" sz="1200" kern="1200" dirty="0">
                <a:solidFill>
                  <a:schemeClr val="tx1"/>
                </a:solidFill>
                <a:effectLst/>
                <a:latin typeface="Arial" charset="0"/>
                <a:ea typeface="ＭＳ Ｐゴシック" charset="0"/>
                <a:cs typeface="Arial" charset="0"/>
              </a:rPr>
              <a:t> 1 uur</a:t>
            </a:r>
            <a:br>
              <a:rPr lang="nl-NL" sz="1200" kern="1200" dirty="0">
                <a:solidFill>
                  <a:schemeClr val="tx1"/>
                </a:solidFill>
                <a:effectLst/>
                <a:latin typeface="Arial" charset="0"/>
                <a:ea typeface="ＭＳ Ｐゴシック" charset="0"/>
                <a:cs typeface="Arial" charset="0"/>
              </a:rPr>
            </a:br>
            <a:r>
              <a:rPr lang="nl-NL" sz="1200" kern="1200" dirty="0">
                <a:solidFill>
                  <a:schemeClr val="tx1"/>
                </a:solidFill>
                <a:effectLst/>
                <a:latin typeface="Arial" charset="0"/>
                <a:ea typeface="ＭＳ Ｐゴシック" charset="0"/>
                <a:cs typeface="Arial" charset="0"/>
              </a:rPr>
              <a:t>Word document</a:t>
            </a:r>
            <a:br>
              <a:rPr lang="nl-NL" sz="1200" kern="1200" dirty="0">
                <a:solidFill>
                  <a:schemeClr val="tx1"/>
                </a:solidFill>
                <a:effectLst/>
                <a:latin typeface="Arial" charset="0"/>
                <a:ea typeface="ＭＳ Ｐゴシック" charset="0"/>
                <a:cs typeface="Arial" charset="0"/>
              </a:rPr>
            </a:br>
            <a:br>
              <a:rPr lang="nl-NL" sz="1200" kern="1200" dirty="0">
                <a:solidFill>
                  <a:schemeClr val="tx1"/>
                </a:solidFill>
                <a:effectLst/>
                <a:latin typeface="Arial" charset="0"/>
                <a:ea typeface="ＭＳ Ｐゴシック" charset="0"/>
                <a:cs typeface="Arial" charset="0"/>
              </a:rPr>
            </a:br>
            <a:r>
              <a:rPr lang="nl-NL" b="1" kern="1200" dirty="0">
                <a:solidFill>
                  <a:schemeClr val="tx1"/>
                </a:solidFill>
                <a:latin typeface="Arial" charset="0"/>
                <a:ea typeface="ＭＳ Ｐゴシック" charset="0"/>
                <a:cs typeface="Arial" charset="0"/>
              </a:rPr>
              <a:t>Doel: </a:t>
            </a:r>
            <a:br>
              <a:rPr lang="nl-NL" kern="1200" dirty="0">
                <a:solidFill>
                  <a:schemeClr val="tx1"/>
                </a:solidFill>
                <a:latin typeface="Arial" charset="0"/>
                <a:ea typeface="ＭＳ Ｐゴシック" charset="0"/>
                <a:cs typeface="Arial" charset="0"/>
              </a:rPr>
            </a:br>
            <a:r>
              <a:rPr lang="nl-NL" kern="1200" dirty="0">
                <a:solidFill>
                  <a:schemeClr val="tx1"/>
                </a:solidFill>
                <a:latin typeface="Arial" charset="0"/>
                <a:ea typeface="ＭＳ Ｐゴシック" charset="0"/>
                <a:cs typeface="Arial" charset="0"/>
              </a:rPr>
              <a:t>Wat is het doel (</a:t>
            </a:r>
            <a:r>
              <a:rPr lang="nl-NL" kern="1200" dirty="0" err="1">
                <a:solidFill>
                  <a:schemeClr val="tx1"/>
                </a:solidFill>
                <a:latin typeface="Arial" charset="0"/>
                <a:ea typeface="ＭＳ Ｐゴシック" charset="0"/>
                <a:cs typeface="Arial" charset="0"/>
              </a:rPr>
              <a:t>What</a:t>
            </a:r>
            <a:r>
              <a:rPr lang="nl-NL" kern="1200" dirty="0">
                <a:solidFill>
                  <a:schemeClr val="tx1"/>
                </a:solidFill>
                <a:latin typeface="Arial" charset="0"/>
                <a:ea typeface="ＭＳ Ｐゴシック" charset="0"/>
                <a:cs typeface="Arial" charset="0"/>
              </a:rPr>
              <a:t>)</a:t>
            </a:r>
            <a:br>
              <a:rPr lang="nl-NL" kern="1200" dirty="0">
                <a:solidFill>
                  <a:schemeClr val="tx1"/>
                </a:solidFill>
                <a:latin typeface="Arial" charset="0"/>
                <a:ea typeface="ＭＳ Ｐゴシック" charset="0"/>
                <a:cs typeface="Arial" charset="0"/>
              </a:rPr>
            </a:br>
            <a:r>
              <a:rPr lang="nl-NL" kern="1200" dirty="0">
                <a:solidFill>
                  <a:schemeClr val="tx1"/>
                </a:solidFill>
                <a:latin typeface="Arial" charset="0"/>
                <a:ea typeface="ＭＳ Ｐゴシック" charset="0"/>
                <a:cs typeface="Arial" charset="0"/>
              </a:rPr>
              <a:t>Waarom doen we dit (</a:t>
            </a:r>
            <a:r>
              <a:rPr lang="nl-NL" kern="1200" dirty="0" err="1">
                <a:solidFill>
                  <a:schemeClr val="tx1"/>
                </a:solidFill>
                <a:latin typeface="Arial" charset="0"/>
                <a:ea typeface="ＭＳ Ｐゴシック" charset="0"/>
                <a:cs typeface="Arial" charset="0"/>
              </a:rPr>
              <a:t>Why</a:t>
            </a:r>
            <a:r>
              <a:rPr lang="nl-NL" kern="1200" dirty="0">
                <a:solidFill>
                  <a:schemeClr val="tx1"/>
                </a:solidFill>
                <a:latin typeface="Arial" charset="0"/>
                <a:ea typeface="ＭＳ Ｐゴシック" charset="0"/>
                <a:cs typeface="Arial" charset="0"/>
              </a:rPr>
              <a:t>)</a:t>
            </a:r>
          </a:p>
          <a:p>
            <a:pPr marL="0" indent="0"/>
            <a:r>
              <a:rPr lang="nl-NL" b="1" kern="1200" dirty="0">
                <a:solidFill>
                  <a:schemeClr val="tx1"/>
                </a:solidFill>
                <a:latin typeface="Arial" charset="0"/>
                <a:ea typeface="ＭＳ Ｐゴシック" charset="0"/>
                <a:cs typeface="Arial" charset="0"/>
              </a:rPr>
              <a:t>Tussendoel:</a:t>
            </a:r>
            <a:br>
              <a:rPr lang="nl-NL" b="1" kern="1200" dirty="0">
                <a:solidFill>
                  <a:schemeClr val="tx1"/>
                </a:solidFill>
                <a:latin typeface="Arial" charset="0"/>
                <a:ea typeface="ＭＳ Ｐゴシック" charset="0"/>
                <a:cs typeface="Arial" charset="0"/>
              </a:rPr>
            </a:br>
            <a:r>
              <a:rPr lang="nl-NL" kern="1200" dirty="0">
                <a:solidFill>
                  <a:schemeClr val="tx1"/>
                </a:solidFill>
                <a:latin typeface="Arial" charset="0"/>
                <a:ea typeface="ＭＳ Ｐゴシック" charset="0"/>
                <a:cs typeface="Arial" charset="0"/>
              </a:rPr>
              <a:t>Welke stappen afgerond sinds de vorige meeting</a:t>
            </a:r>
            <a:br>
              <a:rPr lang="nl-NL" kern="1200" dirty="0">
                <a:solidFill>
                  <a:schemeClr val="tx1"/>
                </a:solidFill>
                <a:latin typeface="Arial" charset="0"/>
                <a:ea typeface="ＭＳ Ｐゴシック" charset="0"/>
                <a:cs typeface="Arial" charset="0"/>
              </a:rPr>
            </a:br>
            <a:r>
              <a:rPr lang="nl-NL" kern="1200" dirty="0">
                <a:solidFill>
                  <a:schemeClr val="tx1"/>
                </a:solidFill>
                <a:latin typeface="Arial" charset="0"/>
                <a:ea typeface="ＭＳ Ｐゴシック" charset="0"/>
                <a:cs typeface="Arial" charset="0"/>
              </a:rPr>
              <a:t>Wat is het nieuwe tussendoel? </a:t>
            </a:r>
            <a:br>
              <a:rPr lang="nl-NL" kern="1200" dirty="0">
                <a:solidFill>
                  <a:schemeClr val="tx1"/>
                </a:solidFill>
                <a:latin typeface="Arial" charset="0"/>
                <a:ea typeface="ＭＳ Ｐゴシック" charset="0"/>
                <a:cs typeface="Arial" charset="0"/>
              </a:rPr>
            </a:br>
            <a:r>
              <a:rPr lang="nl-NL" kern="1200" dirty="0">
                <a:solidFill>
                  <a:schemeClr val="tx1"/>
                </a:solidFill>
                <a:latin typeface="Arial" charset="0"/>
                <a:ea typeface="ＭＳ Ｐゴシック" charset="0"/>
                <a:cs typeface="Arial" charset="0"/>
              </a:rPr>
              <a:t>Welke stappen daarvoor nodig?</a:t>
            </a:r>
          </a:p>
          <a:p>
            <a:pPr marL="0" indent="0"/>
            <a:r>
              <a:rPr lang="nl-NL" b="1" kern="1200" dirty="0">
                <a:solidFill>
                  <a:schemeClr val="tx1"/>
                </a:solidFill>
                <a:latin typeface="Arial" charset="0"/>
                <a:ea typeface="ＭＳ Ｐゴシック" charset="0"/>
                <a:cs typeface="Arial" charset="0"/>
              </a:rPr>
              <a:t>Status:</a:t>
            </a:r>
            <a:br>
              <a:rPr lang="nl-NL" kern="1200" dirty="0">
                <a:solidFill>
                  <a:schemeClr val="tx1"/>
                </a:solidFill>
                <a:latin typeface="Arial" charset="0"/>
                <a:ea typeface="ＭＳ Ｐゴシック" charset="0"/>
                <a:cs typeface="Arial" charset="0"/>
              </a:rPr>
            </a:br>
            <a:r>
              <a:rPr lang="nl-NL" kern="1200" dirty="0">
                <a:solidFill>
                  <a:schemeClr val="tx1"/>
                </a:solidFill>
                <a:latin typeface="Arial" charset="0"/>
                <a:ea typeface="ＭＳ Ｐゴシック" charset="0"/>
                <a:cs typeface="Arial" charset="0"/>
              </a:rPr>
              <a:t>Tevredenheid over de voortgang van het doel</a:t>
            </a:r>
            <a:endParaRPr lang="nl-NL" dirty="0"/>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10</a:t>
            </a:fld>
            <a:endParaRPr lang="nl-NL"/>
          </a:p>
        </p:txBody>
      </p:sp>
    </p:spTree>
    <p:extLst>
      <p:ext uri="{BB962C8B-B14F-4D97-AF65-F5344CB8AC3E}">
        <p14:creationId xmlns:p14="http://schemas.microsoft.com/office/powerpoint/2010/main" val="3050320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we QA stappen willen automatiseren, hoe ziet ons QA proces eruit </a:t>
            </a:r>
            <a:r>
              <a:rPr lang="nl-NL" dirty="0">
                <a:sym typeface="Wingdings" panose="05000000000000000000" pitchFamily="2" charset="2"/>
              </a:rPr>
              <a:t> stel een PPT op met alle stappen van feature analyse tot oplevering productie</a:t>
            </a:r>
          </a:p>
          <a:p>
            <a:r>
              <a:rPr lang="nl-NL" dirty="0">
                <a:sym typeface="Wingdings" panose="05000000000000000000" pitchFamily="2" charset="2"/>
              </a:rPr>
              <a:t>Ons proces was enorm veel handmatig, </a:t>
            </a:r>
            <a:r>
              <a:rPr lang="nl-NL" dirty="0" err="1">
                <a:sym typeface="Wingdings" panose="05000000000000000000" pitchFamily="2" charset="2"/>
              </a:rPr>
              <a:t>ipv</a:t>
            </a:r>
            <a:r>
              <a:rPr lang="nl-NL" dirty="0">
                <a:sym typeface="Wingdings" panose="05000000000000000000" pitchFamily="2" charset="2"/>
              </a:rPr>
              <a:t> een hoorntje eerder nog een bakje</a:t>
            </a:r>
          </a:p>
          <a:p>
            <a:r>
              <a:rPr lang="nl-NL" dirty="0">
                <a:sym typeface="Wingdings" panose="05000000000000000000" pitchFamily="2" charset="2"/>
              </a:rPr>
              <a:t>Ideaal was de piramide, hoe dichter bij de code hoe meer testen (want: goedkoper, stabieler, minder onderhoud)</a:t>
            </a:r>
            <a:endParaRPr lang="nl-NL" dirty="0"/>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11</a:t>
            </a:fld>
            <a:endParaRPr lang="nl-NL"/>
          </a:p>
        </p:txBody>
      </p:sp>
    </p:spTree>
    <p:extLst>
      <p:ext uri="{BB962C8B-B14F-4D97-AF65-F5344CB8AC3E}">
        <p14:creationId xmlns:p14="http://schemas.microsoft.com/office/powerpoint/2010/main" val="1322125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nl-NL" dirty="0"/>
              <a:t>CI pipeline opgezet</a:t>
            </a:r>
          </a:p>
          <a:p>
            <a:pPr marL="285750" indent="-285750">
              <a:buFont typeface="Arial" panose="020B0604020202020204" pitchFamily="34" charset="0"/>
              <a:buChar char="•"/>
            </a:pPr>
            <a:r>
              <a:rPr lang="nl-NL" dirty="0"/>
              <a:t>Testomgeving &amp; productie like testdata verversing met 1 druk op de knop</a:t>
            </a:r>
          </a:p>
          <a:p>
            <a:pPr marL="285750" indent="-285750">
              <a:buFont typeface="Arial" panose="020B0604020202020204" pitchFamily="34" charset="0"/>
              <a:buChar char="•"/>
            </a:pPr>
            <a:r>
              <a:rPr lang="nl-NL" dirty="0"/>
              <a:t>NB: </a:t>
            </a:r>
            <a:r>
              <a:rPr lang="nl-NL" dirty="0" err="1"/>
              <a:t>Productielike</a:t>
            </a:r>
            <a:r>
              <a:rPr lang="nl-NL" dirty="0"/>
              <a:t> data was belangrijk om de business niet af te laten haken tijdens een demo</a:t>
            </a:r>
          </a:p>
          <a:p>
            <a:pPr marL="285750" indent="-285750">
              <a:buFont typeface="Arial" panose="020B0604020202020204" pitchFamily="34" charset="0"/>
              <a:buChar char="•"/>
            </a:pPr>
            <a:r>
              <a:rPr lang="nl-NL" dirty="0"/>
              <a:t>Test automatisering: Unit &amp; API niveau, </a:t>
            </a:r>
            <a:r>
              <a:rPr lang="nl-NL" dirty="0" err="1"/>
              <a:t>Sonarcube</a:t>
            </a:r>
            <a:endParaRPr lang="nl-NL" dirty="0"/>
          </a:p>
          <a:p>
            <a:pPr marL="285750" indent="-285750">
              <a:buFont typeface="Arial" panose="020B0604020202020204" pitchFamily="34" charset="0"/>
              <a:buChar char="•"/>
            </a:pPr>
            <a:r>
              <a:rPr lang="nl-NL" dirty="0"/>
              <a:t>Geen zorgen over </a:t>
            </a:r>
            <a:r>
              <a:rPr lang="nl-NL" dirty="0" err="1"/>
              <a:t>backlog</a:t>
            </a:r>
            <a:r>
              <a:rPr lang="nl-NL" dirty="0"/>
              <a:t> automatisering maar gewoon beginnen</a:t>
            </a:r>
          </a:p>
          <a:p>
            <a:pPr marL="285750" indent="-285750">
              <a:buFont typeface="Arial" panose="020B0604020202020204" pitchFamily="34" charset="0"/>
              <a:buChar char="•"/>
            </a:pPr>
            <a:r>
              <a:rPr lang="nl-NL" dirty="0"/>
              <a:t>Elk increment werd demowaardig</a:t>
            </a:r>
          </a:p>
          <a:p>
            <a:pPr marL="285750" indent="-285750">
              <a:buFont typeface="Arial" panose="020B0604020202020204" pitchFamily="34" charset="0"/>
              <a:buChar char="•"/>
            </a:pPr>
            <a:endParaRPr lang="nl-NL" dirty="0"/>
          </a:p>
          <a:p>
            <a:r>
              <a:rPr lang="nl-NL" dirty="0"/>
              <a:t>Non </a:t>
            </a:r>
            <a:r>
              <a:rPr lang="nl-NL" dirty="0" err="1"/>
              <a:t>functional</a:t>
            </a:r>
            <a:r>
              <a:rPr lang="nl-NL" dirty="0"/>
              <a:t> nog niet in de pipeline maar wel in het ontwikkelproces</a:t>
            </a:r>
          </a:p>
        </p:txBody>
      </p:sp>
      <p:sp>
        <p:nvSpPr>
          <p:cNvPr id="4" name="Slide Number Placeholder 3"/>
          <p:cNvSpPr>
            <a:spLocks noGrp="1"/>
          </p:cNvSpPr>
          <p:nvPr>
            <p:ph type="sldNum" sz="quarter" idx="10"/>
          </p:nvPr>
        </p:nvSpPr>
        <p:spPr/>
        <p:txBody>
          <a:bodyPr/>
          <a:lstStyle/>
          <a:p>
            <a:pPr>
              <a:defRPr/>
            </a:pPr>
            <a:fld id="{AABA438B-5655-2B4C-A0D6-33289766CF18}" type="slidenum">
              <a:rPr lang="nl-NL" smtClean="0"/>
              <a:pPr>
                <a:defRPr/>
              </a:pPr>
              <a:t>12</a:t>
            </a:fld>
            <a:endParaRPr lang="nl-NL"/>
          </a:p>
        </p:txBody>
      </p:sp>
    </p:spTree>
    <p:extLst>
      <p:ext uri="{BB962C8B-B14F-4D97-AF65-F5344CB8AC3E}">
        <p14:creationId xmlns:p14="http://schemas.microsoft.com/office/powerpoint/2010/main" val="4044964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Improvement</a:t>
            </a:r>
            <a:r>
              <a:rPr lang="nl-NL" dirty="0"/>
              <a:t> </a:t>
            </a:r>
            <a:r>
              <a:rPr lang="nl-NL" dirty="0" err="1"/>
              <a:t>backlog</a:t>
            </a:r>
            <a:r>
              <a:rPr lang="nl-NL" dirty="0"/>
              <a:t> andere vorm dan product </a:t>
            </a:r>
            <a:r>
              <a:rPr lang="nl-NL" dirty="0" err="1"/>
              <a:t>backlog</a:t>
            </a:r>
            <a:endParaRPr lang="nl-NL" dirty="0"/>
          </a:p>
          <a:p>
            <a:r>
              <a:rPr lang="nl-NL" dirty="0"/>
              <a:t>Neuzen dezelfde kant op zorgde voor duidelijke keuzes in het team</a:t>
            </a:r>
          </a:p>
          <a:p>
            <a:r>
              <a:rPr lang="nl-NL" dirty="0"/>
              <a:t>Door </a:t>
            </a:r>
            <a:r>
              <a:rPr lang="nl-NL" dirty="0" err="1"/>
              <a:t>maandelijpks</a:t>
            </a:r>
            <a:r>
              <a:rPr lang="nl-NL" dirty="0"/>
              <a:t> te meten, meer vrijheid in het </a:t>
            </a:r>
            <a:r>
              <a:rPr lang="nl-NL" dirty="0" err="1"/>
              <a:t>backlog</a:t>
            </a:r>
            <a:r>
              <a:rPr lang="nl-NL" dirty="0"/>
              <a:t> </a:t>
            </a:r>
            <a:r>
              <a:rPr lang="nl-NL" dirty="0" err="1"/>
              <a:t>ipv</a:t>
            </a:r>
            <a:r>
              <a:rPr lang="nl-NL" dirty="0"/>
              <a:t> van te voren vastzetten voor een release</a:t>
            </a:r>
          </a:p>
          <a:p>
            <a:r>
              <a:rPr lang="nl-NL" dirty="0"/>
              <a:t>Vertrouwen bij PO, team doet goede dingen, denkt er </a:t>
            </a:r>
            <a:r>
              <a:rPr lang="nl-NL" dirty="0" err="1"/>
              <a:t>overna</a:t>
            </a:r>
            <a:r>
              <a:rPr lang="nl-NL" dirty="0"/>
              <a:t>, kwam langzaam aan meer ruimte</a:t>
            </a:r>
          </a:p>
          <a:p>
            <a:r>
              <a:rPr lang="nl-NL" dirty="0"/>
              <a:t>Iedereen verantwoordelijk voor kwaliteit, testen is slechts een van de kwaliteitsmaatregelen</a:t>
            </a:r>
          </a:p>
          <a:p>
            <a:r>
              <a:rPr lang="nl-NL" dirty="0"/>
              <a:t>Technisch </a:t>
            </a:r>
            <a:r>
              <a:rPr lang="nl-NL" dirty="0" err="1"/>
              <a:t>backlog</a:t>
            </a:r>
            <a:r>
              <a:rPr lang="nl-NL" dirty="0"/>
              <a:t> was vanuit andere doelen flink gevuld met </a:t>
            </a:r>
            <a:r>
              <a:rPr lang="nl-NL" dirty="0" err="1"/>
              <a:t>ideeen</a:t>
            </a:r>
            <a:r>
              <a:rPr lang="nl-NL" dirty="0"/>
              <a:t>, het was </a:t>
            </a:r>
            <a:r>
              <a:rPr lang="nl-NL" dirty="0" err="1"/>
              <a:t>veels</a:t>
            </a:r>
            <a:r>
              <a:rPr lang="nl-NL" dirty="0"/>
              <a:t> te groot geworden</a:t>
            </a:r>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13</a:t>
            </a:fld>
            <a:endParaRPr lang="nl-NL"/>
          </a:p>
        </p:txBody>
      </p:sp>
    </p:spTree>
    <p:extLst>
      <p:ext uri="{BB962C8B-B14F-4D97-AF65-F5344CB8AC3E}">
        <p14:creationId xmlns:p14="http://schemas.microsoft.com/office/powerpoint/2010/main" val="2715586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sym typeface="Wingdings" panose="05000000000000000000" pitchFamily="2" charset="2"/>
              </a:rPr>
              <a:t>I.p.v. Technische features nu functionele features uitbreiden</a:t>
            </a:r>
            <a:br>
              <a:rPr lang="nl-NL" dirty="0">
                <a:sym typeface="Wingdings" panose="05000000000000000000" pitchFamily="2" charset="2"/>
              </a:rPr>
            </a:br>
            <a:r>
              <a:rPr lang="nl-NL" dirty="0">
                <a:sym typeface="Wingdings" panose="05000000000000000000" pitchFamily="2" charset="2"/>
              </a:rPr>
              <a:t>Meer </a:t>
            </a:r>
            <a:r>
              <a:rPr lang="nl-NL" dirty="0" err="1">
                <a:sym typeface="Wingdings" panose="05000000000000000000" pitchFamily="2" charset="2"/>
              </a:rPr>
              <a:t>value</a:t>
            </a:r>
            <a:r>
              <a:rPr lang="nl-NL" dirty="0">
                <a:sym typeface="Wingdings" panose="05000000000000000000" pitchFamily="2" charset="2"/>
              </a:rPr>
              <a:t> &amp; tijd verbeteringen, de reservering loslaten, doe wat nodig is</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sym typeface="Wingdings" panose="05000000000000000000" pitchFamily="2" charset="2"/>
              </a:rPr>
              <a:t>Werkwijze, team in hok (</a:t>
            </a:r>
            <a:r>
              <a:rPr lang="nl-NL" dirty="0" err="1">
                <a:sym typeface="Wingdings" panose="05000000000000000000" pitchFamily="2" charset="2"/>
              </a:rPr>
              <a:t>timebox</a:t>
            </a:r>
            <a:r>
              <a:rPr lang="nl-NL" dirty="0">
                <a:sym typeface="Wingdings" panose="05000000000000000000" pitchFamily="2" charset="2"/>
              </a:rPr>
              <a:t> 1.5 uur) per feature bekijken wat er moet gebeuren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sym typeface="Wingdings" panose="05000000000000000000" pitchFamily="2" charset="2"/>
              </a:rPr>
              <a:t>Test </a:t>
            </a:r>
            <a:r>
              <a:rPr lang="nl-NL" dirty="0" err="1">
                <a:sym typeface="Wingdings" panose="05000000000000000000" pitchFamily="2" charset="2"/>
              </a:rPr>
              <a:t>automation</a:t>
            </a:r>
            <a:r>
              <a:rPr lang="nl-NL" dirty="0">
                <a:sym typeface="Wingdings" panose="05000000000000000000" pitchFamily="2" charset="2"/>
              </a:rPr>
              <a:t>, </a:t>
            </a:r>
            <a:r>
              <a:rPr lang="nl-NL" dirty="0" err="1">
                <a:sym typeface="Wingdings" panose="05000000000000000000" pitchFamily="2" charset="2"/>
              </a:rPr>
              <a:t>Refactoring</a:t>
            </a:r>
            <a:r>
              <a:rPr lang="nl-NL" dirty="0">
                <a:sym typeface="Wingdings" panose="05000000000000000000" pitchFamily="2" charset="2"/>
              </a:rPr>
              <a:t>. Kleine innovaties, Grote </a:t>
            </a:r>
            <a:r>
              <a:rPr lang="nl-NL" dirty="0" err="1">
                <a:sym typeface="Wingdings" panose="05000000000000000000" pitchFamily="2" charset="2"/>
              </a:rPr>
              <a:t>framework</a:t>
            </a:r>
            <a:r>
              <a:rPr lang="nl-NL" dirty="0">
                <a:sym typeface="Wingdings" panose="05000000000000000000" pitchFamily="2" charset="2"/>
              </a:rPr>
              <a:t> updates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sym typeface="Wingdings" panose="05000000000000000000" pitchFamily="2" charset="2"/>
              </a:rPr>
              <a:t> + grove schatting (elke feature)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sym typeface="Wingdings" panose="05000000000000000000" pitchFamily="2" charset="2"/>
              </a:rPr>
              <a:t>Bepaal bandbreedte, hebben we een goed, verwacht of slecht scenario</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sym typeface="Wingdings" panose="05000000000000000000" pitchFamily="2" charset="2"/>
              </a:rPr>
              <a:t>Wat maakt dat het een slecht scenario is? Wat kan ervoor zorgen dat we in het goede scenario komen (welke keuzes kunnen hieraan bijdragen)  zonder features uit te werken naar </a:t>
            </a:r>
            <a:r>
              <a:rPr lang="nl-NL" dirty="0" err="1">
                <a:sym typeface="Wingdings" panose="05000000000000000000" pitchFamily="2" charset="2"/>
              </a:rPr>
              <a:t>stories</a:t>
            </a:r>
            <a:r>
              <a:rPr lang="nl-NL" dirty="0">
                <a:sym typeface="Wingdings" panose="05000000000000000000" pitchFamily="2" charset="2"/>
              </a:rPr>
              <a:t> &amp; </a:t>
            </a:r>
            <a:r>
              <a:rPr lang="nl-NL" dirty="0" err="1">
                <a:sym typeface="Wingdings" panose="05000000000000000000" pitchFamily="2" charset="2"/>
              </a:rPr>
              <a:t>estimation</a:t>
            </a:r>
            <a:endParaRPr lang="nl-NL" dirty="0">
              <a:sym typeface="Wingdings" panose="05000000000000000000"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dirty="0"/>
          </a:p>
          <a:p>
            <a:endParaRPr lang="nl-NL" dirty="0"/>
          </a:p>
        </p:txBody>
      </p:sp>
      <p:sp>
        <p:nvSpPr>
          <p:cNvPr id="4" name="Slide Number Placeholder 3"/>
          <p:cNvSpPr>
            <a:spLocks noGrp="1"/>
          </p:cNvSpPr>
          <p:nvPr>
            <p:ph type="sldNum" sz="quarter" idx="10"/>
          </p:nvPr>
        </p:nvSpPr>
        <p:spPr/>
        <p:txBody>
          <a:bodyPr/>
          <a:lstStyle/>
          <a:p>
            <a:pPr>
              <a:defRPr/>
            </a:pPr>
            <a:fld id="{AABA438B-5655-2B4C-A0D6-33289766CF18}" type="slidenum">
              <a:rPr lang="nl-NL" smtClean="0"/>
              <a:pPr>
                <a:defRPr/>
              </a:pPr>
              <a:t>14</a:t>
            </a:fld>
            <a:endParaRPr lang="nl-NL"/>
          </a:p>
        </p:txBody>
      </p:sp>
    </p:spTree>
    <p:extLst>
      <p:ext uri="{BB962C8B-B14F-4D97-AF65-F5344CB8AC3E}">
        <p14:creationId xmlns:p14="http://schemas.microsoft.com/office/powerpoint/2010/main" val="1437507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Feedback sessie, geen bugs vinden maar focus op gebruikerservaring &amp; inpasbaarheid</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Begrip stakeholders waarom bepaalde stappen nodig, waarde van QA in het proces. Bijv. Wat is </a:t>
            </a:r>
            <a:r>
              <a:rPr lang="nl-NL" dirty="0" err="1"/>
              <a:t>technical</a:t>
            </a:r>
            <a:r>
              <a:rPr lang="nl-NL" dirty="0"/>
              <a:t> </a:t>
            </a:r>
            <a:r>
              <a:rPr lang="nl-NL" dirty="0" err="1"/>
              <a:t>debt</a:t>
            </a:r>
            <a:r>
              <a:rPr lang="nl-NL" dirty="0"/>
              <a:t>, waarom is het belangrijk dat we dit oplossen, waarom bepaalde keuzes maken, </a:t>
            </a:r>
            <a:r>
              <a:rPr lang="nl-NL" dirty="0" err="1"/>
              <a:t>bijv</a:t>
            </a:r>
            <a:r>
              <a:rPr lang="nl-NL" dirty="0"/>
              <a:t> keuze voor type database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Platform voor de business, relevante kennis delen met ontwikkelteams, in de loop blijven. Bijv. Waarom gaan we nu aan product x werken </a:t>
            </a:r>
            <a:r>
              <a:rPr lang="nl-NL" dirty="0" err="1"/>
              <a:t>ipv</a:t>
            </a:r>
            <a:r>
              <a:rPr lang="nl-NL" dirty="0"/>
              <a:t> y </a:t>
            </a:r>
            <a:r>
              <a:rPr lang="nl-NL" dirty="0">
                <a:sym typeface="Wingdings" panose="05000000000000000000" pitchFamily="2" charset="2"/>
              </a:rPr>
              <a:t> begrip team, zagen het aankomen</a:t>
            </a:r>
            <a:endParaRPr lang="nl-NL"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Belangrijkste verschil, </a:t>
            </a:r>
            <a:r>
              <a:rPr lang="nl-NL" dirty="0" err="1"/>
              <a:t>responsible</a:t>
            </a:r>
            <a:r>
              <a:rPr lang="nl-NL" dirty="0"/>
              <a:t> </a:t>
            </a:r>
            <a:r>
              <a:rPr lang="nl-NL" dirty="0" err="1"/>
              <a:t>stake</a:t>
            </a:r>
            <a:r>
              <a:rPr lang="nl-NL" dirty="0"/>
              <a:t> </a:t>
            </a:r>
            <a:r>
              <a:rPr lang="nl-NL" dirty="0" err="1"/>
              <a:t>holder</a:t>
            </a:r>
            <a:r>
              <a:rPr lang="nl-NL" dirty="0"/>
              <a:t>. Namens PO mandaat om kleine beslissingen te nemen, brengt markt naar het team, doet mee in alle sessies.</a:t>
            </a:r>
          </a:p>
          <a:p>
            <a:endParaRPr lang="nl-NL" dirty="0"/>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15</a:t>
            </a:fld>
            <a:endParaRPr lang="nl-NL"/>
          </a:p>
        </p:txBody>
      </p:sp>
    </p:spTree>
    <p:extLst>
      <p:ext uri="{BB962C8B-B14F-4D97-AF65-F5344CB8AC3E}">
        <p14:creationId xmlns:p14="http://schemas.microsoft.com/office/powerpoint/2010/main" val="204684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Door het tussendoel aan het releaseplan te koppelen kregen we meer </a:t>
            </a:r>
            <a:r>
              <a:rPr lang="nl-NL" dirty="0" err="1"/>
              <a:t>value</a:t>
            </a:r>
            <a:r>
              <a:rPr lang="nl-NL" dirty="0"/>
              <a:t> uit het technisch </a:t>
            </a:r>
            <a:r>
              <a:rPr lang="nl-NL" dirty="0" err="1"/>
              <a:t>backlog</a:t>
            </a:r>
            <a:endParaRPr lang="nl-NL" dirty="0"/>
          </a:p>
          <a:p>
            <a:r>
              <a:rPr lang="nl-NL" dirty="0"/>
              <a:t>PO in staat om scherpe keuzes te maken, als een feature te duur wordt, doen we hem niet.</a:t>
            </a:r>
          </a:p>
          <a:p>
            <a:r>
              <a:rPr lang="nl-NL" dirty="0"/>
              <a:t>Business aangehaakt en begrijpt beter de keuzes die het team maakt</a:t>
            </a:r>
          </a:p>
          <a:p>
            <a:endParaRPr lang="nl-NL" dirty="0"/>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16</a:t>
            </a:fld>
            <a:endParaRPr lang="nl-NL"/>
          </a:p>
        </p:txBody>
      </p:sp>
    </p:spTree>
    <p:extLst>
      <p:ext uri="{BB962C8B-B14F-4D97-AF65-F5344CB8AC3E}">
        <p14:creationId xmlns:p14="http://schemas.microsoft.com/office/powerpoint/2010/main" val="2198362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a:defRPr/>
            </a:pPr>
            <a:fld id="{AABA438B-5655-2B4C-A0D6-33289766CF18}" type="slidenum">
              <a:rPr lang="nl-NL" smtClean="0"/>
              <a:pPr>
                <a:defRPr/>
              </a:pPr>
              <a:t>17</a:t>
            </a:fld>
            <a:endParaRPr lang="nl-NL"/>
          </a:p>
        </p:txBody>
      </p:sp>
    </p:spTree>
    <p:extLst>
      <p:ext uri="{BB962C8B-B14F-4D97-AF65-F5344CB8AC3E}">
        <p14:creationId xmlns:p14="http://schemas.microsoft.com/office/powerpoint/2010/main" val="2122944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AutoNum type="arabicPeriod"/>
            </a:pPr>
            <a:r>
              <a:rPr lang="nl-NL" dirty="0"/>
              <a:t>Zonder een boek te hebben gelezen veel overeenkomsten tussen onze aanpak en </a:t>
            </a:r>
            <a:r>
              <a:rPr lang="nl-NL" dirty="0" err="1"/>
              <a:t>lean</a:t>
            </a:r>
            <a:r>
              <a:rPr lang="nl-NL" dirty="0"/>
              <a:t> </a:t>
            </a:r>
            <a:r>
              <a:rPr lang="nl-NL" dirty="0" err="1"/>
              <a:t>continuous</a:t>
            </a:r>
            <a:r>
              <a:rPr lang="nl-NL" dirty="0"/>
              <a:t> </a:t>
            </a:r>
            <a:r>
              <a:rPr lang="nl-NL" dirty="0" err="1"/>
              <a:t>improvement</a:t>
            </a:r>
            <a:r>
              <a:rPr lang="nl-NL" dirty="0"/>
              <a:t> voor productie processen</a:t>
            </a:r>
          </a:p>
          <a:p>
            <a:pPr marL="228600" indent="-228600">
              <a:buAutoNum type="arabicPeriod"/>
            </a:pPr>
            <a:r>
              <a:rPr lang="nl-NL" sz="1200" dirty="0" err="1"/>
              <a:t>Kata</a:t>
            </a:r>
            <a:r>
              <a:rPr lang="nl-NL" sz="1200" dirty="0"/>
              <a:t> is een gedragspatroon, dat is ook de belangrijkste les uit deze periode, verbetering is een continu proces en is onderdeel van het team proces</a:t>
            </a:r>
          </a:p>
          <a:p>
            <a:pPr marL="0" indent="0">
              <a:buNone/>
            </a:pPr>
            <a:endParaRPr lang="nl-NL" dirty="0"/>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18</a:t>
            </a:fld>
            <a:endParaRPr lang="nl-NL"/>
          </a:p>
        </p:txBody>
      </p:sp>
    </p:spTree>
    <p:extLst>
      <p:ext uri="{BB962C8B-B14F-4D97-AF65-F5344CB8AC3E}">
        <p14:creationId xmlns:p14="http://schemas.microsoft.com/office/powerpoint/2010/main" val="1626165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85750" indent="-285750">
              <a:buFont typeface="Wingdings" panose="05000000000000000000" pitchFamily="2" charset="2"/>
              <a:buChar char="§"/>
            </a:pPr>
            <a:r>
              <a:rPr lang="nl-NL" dirty="0"/>
              <a:t>Maak doelen smart! Doelen moeten uitdagend zijn, het zal niet direct lukken om de juiste doelen te kiezen maar dit komt vanzelf</a:t>
            </a:r>
          </a:p>
          <a:p>
            <a:pPr marL="285750" indent="-285750">
              <a:buFont typeface="Wingdings" panose="05000000000000000000" pitchFamily="2" charset="2"/>
              <a:buChar char="§"/>
            </a:pPr>
            <a:r>
              <a:rPr lang="nl-NL" dirty="0"/>
              <a:t>Stel je huidige proces vast, wat doen we eigenlijk? En als het misgaat, controleer eerst of het proces volgt en zo niet, analyseer het probleem</a:t>
            </a:r>
          </a:p>
          <a:p>
            <a:pPr marL="285750" indent="-285750">
              <a:buFont typeface="Wingdings" panose="05000000000000000000" pitchFamily="2" charset="2"/>
              <a:buChar char="§"/>
            </a:pPr>
            <a:r>
              <a:rPr lang="nl-NL" dirty="0"/>
              <a:t>Team is verantwoordelijk voor de stappen (goed genoeg </a:t>
            </a:r>
            <a:r>
              <a:rPr lang="nl-NL" dirty="0" err="1"/>
              <a:t>ipv</a:t>
            </a:r>
            <a:r>
              <a:rPr lang="nl-NL" dirty="0"/>
              <a:t> perfectie)</a:t>
            </a:r>
          </a:p>
          <a:p>
            <a:pPr marL="285750" indent="-285750">
              <a:buFont typeface="Wingdings" panose="05000000000000000000" pitchFamily="2" charset="2"/>
              <a:buChar char="§"/>
            </a:pPr>
            <a:r>
              <a:rPr lang="nl-NL" dirty="0"/>
              <a:t>Iteratief vs. Big </a:t>
            </a:r>
            <a:r>
              <a:rPr lang="nl-NL" dirty="0" err="1"/>
              <a:t>leaps</a:t>
            </a:r>
            <a:r>
              <a:rPr lang="nl-NL" dirty="0"/>
              <a:t> (bijv. je kan niet zomaar overstappen naar </a:t>
            </a:r>
            <a:r>
              <a:rPr lang="nl-NL" dirty="0" err="1"/>
              <a:t>continuous</a:t>
            </a:r>
            <a:r>
              <a:rPr lang="nl-NL" dirty="0"/>
              <a:t> delivery, dit is een uitkomst van iteraties en zeker niet het eindpunt)</a:t>
            </a:r>
          </a:p>
          <a:p>
            <a:pPr marL="285750" indent="-285750">
              <a:buFont typeface="Wingdings" panose="05000000000000000000" pitchFamily="2" charset="2"/>
              <a:buChar char="§"/>
            </a:pPr>
            <a:r>
              <a:rPr lang="nl-NL" dirty="0"/>
              <a:t>Neem de business mee in de reis van het team, wederzijds begrip over de keuzes die we maken helpt om business en IT dichter bij elkaar te brengen en frustraties over en weer weg te nemen.</a:t>
            </a:r>
          </a:p>
          <a:p>
            <a:pPr marL="0" indent="0">
              <a:buFont typeface="Wingdings" panose="05000000000000000000" pitchFamily="2" charset="2"/>
              <a:buNone/>
            </a:pPr>
            <a:endParaRPr lang="nl-NL" dirty="0"/>
          </a:p>
          <a:p>
            <a:endParaRPr lang="nl-NL" dirty="0"/>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19</a:t>
            </a:fld>
            <a:endParaRPr lang="nl-NL"/>
          </a:p>
        </p:txBody>
      </p:sp>
    </p:spTree>
    <p:extLst>
      <p:ext uri="{BB962C8B-B14F-4D97-AF65-F5344CB8AC3E}">
        <p14:creationId xmlns:p14="http://schemas.microsoft.com/office/powerpoint/2010/main" val="22229844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Check </a:t>
            </a:r>
            <a:r>
              <a:rPr lang="nl-NL" dirty="0" err="1"/>
              <a:t>techlabs</a:t>
            </a:r>
            <a:r>
              <a:rPr lang="nl-NL" dirty="0"/>
              <a:t>!</a:t>
            </a:r>
          </a:p>
        </p:txBody>
      </p:sp>
      <p:sp>
        <p:nvSpPr>
          <p:cNvPr id="4" name="Tijdelijke aanduiding voor dianummer 3"/>
          <p:cNvSpPr>
            <a:spLocks noGrp="1"/>
          </p:cNvSpPr>
          <p:nvPr>
            <p:ph type="sldNum" sz="quarter" idx="10"/>
          </p:nvPr>
        </p:nvSpPr>
        <p:spPr/>
        <p:txBody>
          <a:bodyPr/>
          <a:lstStyle/>
          <a:p>
            <a:pPr>
              <a:defRPr/>
            </a:pPr>
            <a:fld id="{AABA438B-5655-2B4C-A0D6-33289766CF18}" type="slidenum">
              <a:rPr lang="nl-NL" smtClean="0"/>
              <a:pPr>
                <a:defRPr/>
              </a:pPr>
              <a:t>20</a:t>
            </a:fld>
            <a:endParaRPr lang="nl-NL"/>
          </a:p>
        </p:txBody>
      </p:sp>
    </p:spTree>
    <p:extLst>
      <p:ext uri="{BB962C8B-B14F-4D97-AF65-F5344CB8AC3E}">
        <p14:creationId xmlns:p14="http://schemas.microsoft.com/office/powerpoint/2010/main" val="24305162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7"/>
          <p:cNvSpPr>
            <a:spLocks noChangeArrowheads="1"/>
          </p:cNvSpPr>
          <p:nvPr userDrawn="1"/>
        </p:nvSpPr>
        <p:spPr bwMode="auto">
          <a:xfrm>
            <a:off x="0" y="0"/>
            <a:ext cx="9142413" cy="6858000"/>
          </a:xfrm>
          <a:prstGeom prst="rect">
            <a:avLst/>
          </a:prstGeom>
          <a:solidFill>
            <a:schemeClr val="bg1"/>
          </a:solidFill>
          <a:ln w="9525">
            <a:solidFill>
              <a:schemeClr val="tx1">
                <a:alpha val="0"/>
              </a:schemeClr>
            </a:solidFill>
            <a:round/>
            <a:headEnd/>
            <a:tailEnd/>
          </a:ln>
        </p:spPr>
        <p:txBody>
          <a:bodyPr/>
          <a:lstStyle/>
          <a:p>
            <a:endParaRPr lang="en-US">
              <a:solidFill>
                <a:srgbClr val="000000"/>
              </a:solidFill>
              <a:cs typeface="Arial" charset="0"/>
            </a:endParaRPr>
          </a:p>
        </p:txBody>
      </p:sp>
      <p:sp>
        <p:nvSpPr>
          <p:cNvPr id="10" name="Rectangle 8"/>
          <p:cNvSpPr>
            <a:spLocks noChangeArrowheads="1"/>
          </p:cNvSpPr>
          <p:nvPr userDrawn="1"/>
        </p:nvSpPr>
        <p:spPr bwMode="auto">
          <a:xfrm>
            <a:off x="0" y="0"/>
            <a:ext cx="9144000" cy="1484784"/>
          </a:xfrm>
          <a:prstGeom prst="rect">
            <a:avLst/>
          </a:prstGeom>
          <a:solidFill>
            <a:srgbClr val="F2E400"/>
          </a:solidFill>
          <a:ln>
            <a:noFill/>
          </a:ln>
          <a:extLst/>
        </p:spPr>
        <p:txBody>
          <a:bodyPr/>
          <a:lstStyle/>
          <a:p>
            <a:endParaRPr lang="en-US">
              <a:solidFill>
                <a:srgbClr val="F2E400"/>
              </a:solidFill>
              <a:cs typeface="Arial" charset="0"/>
            </a:endParaRPr>
          </a:p>
        </p:txBody>
      </p:sp>
      <p:sp>
        <p:nvSpPr>
          <p:cNvPr id="6" name="Rectangle 3"/>
          <p:cNvSpPr>
            <a:spLocks noGrp="1" noChangeArrowheads="1"/>
          </p:cNvSpPr>
          <p:nvPr>
            <p:ph type="ctrTitle" hasCustomPrompt="1"/>
          </p:nvPr>
        </p:nvSpPr>
        <p:spPr>
          <a:xfrm>
            <a:off x="836162" y="4437112"/>
            <a:ext cx="7480254" cy="495244"/>
          </a:xfrm>
        </p:spPr>
        <p:txBody>
          <a:bodyPr tIns="45720" anchor="b"/>
          <a:lstStyle>
            <a:lvl1pPr>
              <a:defRPr sz="3000" b="1" i="0" baseline="0">
                <a:solidFill>
                  <a:srgbClr val="353F49"/>
                </a:solidFill>
                <a:latin typeface="Arial"/>
                <a:cs typeface="Arial"/>
              </a:defRPr>
            </a:lvl1pPr>
          </a:lstStyle>
          <a:p>
            <a:pPr lvl="0"/>
            <a:r>
              <a:rPr lang="en-US" noProof="0" dirty="0"/>
              <a:t>Click to add title</a:t>
            </a:r>
            <a:endParaRPr lang="nl-NL" noProof="0" dirty="0"/>
          </a:p>
        </p:txBody>
      </p:sp>
      <p:sp>
        <p:nvSpPr>
          <p:cNvPr id="7" name="Rectangle 4"/>
          <p:cNvSpPr>
            <a:spLocks noGrp="1" noChangeArrowheads="1"/>
          </p:cNvSpPr>
          <p:nvPr>
            <p:ph type="subTitle" idx="1" hasCustomPrompt="1"/>
          </p:nvPr>
        </p:nvSpPr>
        <p:spPr>
          <a:xfrm>
            <a:off x="833899" y="4950661"/>
            <a:ext cx="7482517" cy="269727"/>
          </a:xfrm>
        </p:spPr>
        <p:txBody>
          <a:bodyPr/>
          <a:lstStyle>
            <a:lvl1pPr marL="0" indent="0">
              <a:buFont typeface="Wingdings" charset="0"/>
              <a:buNone/>
              <a:defRPr sz="2000" b="0" i="0" baseline="0">
                <a:solidFill>
                  <a:srgbClr val="353F49"/>
                </a:solidFill>
                <a:latin typeface="Arial"/>
                <a:cs typeface="Arial"/>
              </a:defRPr>
            </a:lvl1pPr>
          </a:lstStyle>
          <a:p>
            <a:pPr lvl="0"/>
            <a:r>
              <a:rPr lang="en-US" noProof="0" dirty="0"/>
              <a:t>Click to add subtitle</a:t>
            </a:r>
            <a:endParaRPr lang="nl-NL" noProof="0" dirty="0"/>
          </a:p>
        </p:txBody>
      </p:sp>
      <p:sp>
        <p:nvSpPr>
          <p:cNvPr id="8" name="Text Placeholder 24"/>
          <p:cNvSpPr>
            <a:spLocks noGrp="1"/>
          </p:cNvSpPr>
          <p:nvPr>
            <p:ph type="body" sz="quarter" idx="11" hasCustomPrompt="1"/>
          </p:nvPr>
        </p:nvSpPr>
        <p:spPr>
          <a:xfrm>
            <a:off x="827088" y="5516563"/>
            <a:ext cx="7489825" cy="504825"/>
          </a:xfrm>
        </p:spPr>
        <p:txBody>
          <a:bodyPr/>
          <a:lstStyle>
            <a:lvl1pPr marL="0">
              <a:spcBef>
                <a:spcPts val="100"/>
              </a:spcBef>
              <a:defRPr sz="1600" baseline="0">
                <a:solidFill>
                  <a:srgbClr val="353F49"/>
                </a:solidFill>
              </a:defRPr>
            </a:lvl1pPr>
          </a:lstStyle>
          <a:p>
            <a:pPr lvl="0"/>
            <a:r>
              <a:rPr lang="nl-NL" dirty="0"/>
              <a:t>Author</a:t>
            </a:r>
            <a:br>
              <a:rPr lang="nl-NL" dirty="0"/>
            </a:br>
            <a:r>
              <a:rPr lang="nl-NL" dirty="0"/>
              <a:t>Location and date</a:t>
            </a:r>
          </a:p>
          <a:p>
            <a:pPr lvl="0"/>
            <a:endParaRPr lang="en-US" dirty="0"/>
          </a:p>
        </p:txBody>
      </p:sp>
      <p:pic>
        <p:nvPicPr>
          <p:cNvPr id="13" name="Picture 12" descr="Brunel Grey RGB.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2280" y="342000"/>
            <a:ext cx="1688824" cy="538231"/>
          </a:xfrm>
          <a:prstGeom prst="rect">
            <a:avLst/>
          </a:prstGeom>
        </p:spPr>
      </p:pic>
      <p:sp>
        <p:nvSpPr>
          <p:cNvPr id="31" name="Picture Placeholder 30"/>
          <p:cNvSpPr>
            <a:spLocks noGrp="1"/>
          </p:cNvSpPr>
          <p:nvPr>
            <p:ph type="pic" sz="quarter" idx="12" hasCustomPrompt="1"/>
          </p:nvPr>
        </p:nvSpPr>
        <p:spPr>
          <a:xfrm>
            <a:off x="0" y="1412875"/>
            <a:ext cx="9144000" cy="2706688"/>
          </a:xfrm>
          <a:solidFill>
            <a:schemeClr val="bg1"/>
          </a:solidFill>
          <a:ln>
            <a:noFill/>
          </a:ln>
        </p:spPr>
        <p:txBody>
          <a:bodyPr/>
          <a:lstStyle>
            <a:lvl1pPr>
              <a:defRPr baseline="0">
                <a:solidFill>
                  <a:srgbClr val="353F49"/>
                </a:solidFill>
              </a:defRPr>
            </a:lvl1pPr>
          </a:lstStyle>
          <a:p>
            <a:pPr lvl="0"/>
            <a:r>
              <a:rPr lang="en-US" noProof="0" dirty="0"/>
              <a:t>Click to add cover picture</a:t>
            </a:r>
          </a:p>
        </p:txBody>
      </p:sp>
    </p:spTree>
    <p:extLst>
      <p:ext uri="{BB962C8B-B14F-4D97-AF65-F5344CB8AC3E}">
        <p14:creationId xmlns:p14="http://schemas.microsoft.com/office/powerpoint/2010/main" val="9901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a:solidFill>
                  <a:srgbClr val="353F49"/>
                </a:solidFill>
                <a:latin typeface="Arial"/>
                <a:cs typeface="Arial"/>
              </a:defRPr>
            </a:lvl1pPr>
          </a:lstStyle>
          <a:p>
            <a:r>
              <a:rPr lang="en-US" dirty="0"/>
              <a:t>Click to add title</a:t>
            </a:r>
          </a:p>
        </p:txBody>
      </p:sp>
      <p:sp>
        <p:nvSpPr>
          <p:cNvPr id="3" name="Content Placeholder 2"/>
          <p:cNvSpPr>
            <a:spLocks noGrp="1"/>
          </p:cNvSpPr>
          <p:nvPr>
            <p:ph idx="1" hasCustomPrompt="1"/>
          </p:nvPr>
        </p:nvSpPr>
        <p:spPr>
          <a:xfrm>
            <a:off x="820738" y="1268760"/>
            <a:ext cx="7527925" cy="4251325"/>
          </a:xfrm>
        </p:spPr>
        <p:txBody>
          <a:bodyPr/>
          <a:lstStyle>
            <a:lvl1pPr>
              <a:defRPr>
                <a:solidFill>
                  <a:srgbClr val="353F49"/>
                </a:solidFill>
              </a:defRPr>
            </a:lvl1pPr>
            <a:lvl2pPr>
              <a:defRPr>
                <a:solidFill>
                  <a:srgbClr val="353F49"/>
                </a:solidFill>
              </a:defRPr>
            </a:lvl2pPr>
            <a:lvl3pPr>
              <a:defRPr>
                <a:solidFill>
                  <a:srgbClr val="353F49"/>
                </a:solidFill>
              </a:defRPr>
            </a:lvl3pPr>
            <a:lvl4pPr>
              <a:defRPr>
                <a:solidFill>
                  <a:srgbClr val="353F49"/>
                </a:solidFill>
              </a:defRPr>
            </a:lvl4pPr>
            <a:lvl5pPr>
              <a:defRPr>
                <a:solidFill>
                  <a:srgbClr val="353F49"/>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fld id="{BC2DBA9C-F889-D147-B1D1-AF8E268E3B83}" type="datetime4">
              <a:rPr lang="nl-NL"/>
              <a:pPr>
                <a:defRPr/>
              </a:pPr>
              <a:t>11 oktober 2017</a:t>
            </a:fld>
            <a:endParaRPr lang="nl-NL" dirty="0"/>
          </a:p>
        </p:txBody>
      </p:sp>
    </p:spTree>
    <p:extLst>
      <p:ext uri="{BB962C8B-B14F-4D97-AF65-F5344CB8AC3E}">
        <p14:creationId xmlns:p14="http://schemas.microsoft.com/office/powerpoint/2010/main" val="503435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9144000" cy="6858000"/>
          </a:xfrm>
          <a:prstGeom prst="rect">
            <a:avLst/>
          </a:prstGeom>
          <a:solidFill>
            <a:srgbClr val="F2E400"/>
          </a:solidFill>
          <a:ln>
            <a:noFill/>
          </a:ln>
          <a:extLst/>
        </p:spPr>
        <p:txBody>
          <a:bodyPr/>
          <a:lstStyle/>
          <a:p>
            <a:endParaRPr lang="en-US">
              <a:solidFill>
                <a:srgbClr val="F2E400"/>
              </a:solidFill>
              <a:cs typeface="Arial" charset="0"/>
            </a:endParaRPr>
          </a:p>
        </p:txBody>
      </p:sp>
      <p:sp>
        <p:nvSpPr>
          <p:cNvPr id="6" name="Rectangle 3"/>
          <p:cNvSpPr>
            <a:spLocks noGrp="1" noChangeArrowheads="1"/>
          </p:cNvSpPr>
          <p:nvPr>
            <p:ph type="ctrTitle" hasCustomPrompt="1"/>
          </p:nvPr>
        </p:nvSpPr>
        <p:spPr>
          <a:xfrm>
            <a:off x="836162" y="4437112"/>
            <a:ext cx="7480254" cy="495244"/>
          </a:xfrm>
        </p:spPr>
        <p:txBody>
          <a:bodyPr tIns="45720" anchor="b"/>
          <a:lstStyle>
            <a:lvl1pPr>
              <a:defRPr sz="3000" b="1" i="0" baseline="0">
                <a:solidFill>
                  <a:srgbClr val="353F49"/>
                </a:solidFill>
                <a:latin typeface="Arial"/>
                <a:cs typeface="Arial"/>
              </a:defRPr>
            </a:lvl1pPr>
          </a:lstStyle>
          <a:p>
            <a:pPr lvl="0"/>
            <a:r>
              <a:rPr lang="en-US" noProof="0" dirty="0"/>
              <a:t>Click to add title</a:t>
            </a:r>
            <a:endParaRPr lang="nl-NL" noProof="0" dirty="0"/>
          </a:p>
        </p:txBody>
      </p:sp>
      <p:sp>
        <p:nvSpPr>
          <p:cNvPr id="9" name="Rectangle 4"/>
          <p:cNvSpPr>
            <a:spLocks noGrp="1" noChangeArrowheads="1"/>
          </p:cNvSpPr>
          <p:nvPr>
            <p:ph type="subTitle" idx="1" hasCustomPrompt="1"/>
          </p:nvPr>
        </p:nvSpPr>
        <p:spPr>
          <a:xfrm>
            <a:off x="833899" y="4950661"/>
            <a:ext cx="7482517" cy="422555"/>
          </a:xfrm>
        </p:spPr>
        <p:txBody>
          <a:bodyPr/>
          <a:lstStyle>
            <a:lvl1pPr marL="0" indent="0">
              <a:buFont typeface="Wingdings" charset="0"/>
              <a:buNone/>
              <a:defRPr sz="2000" b="0" i="0" baseline="0">
                <a:solidFill>
                  <a:srgbClr val="353F49"/>
                </a:solidFill>
                <a:latin typeface="Arial"/>
                <a:cs typeface="Arial"/>
              </a:defRPr>
            </a:lvl1pPr>
          </a:lstStyle>
          <a:p>
            <a:pPr lvl="0"/>
            <a:r>
              <a:rPr lang="en-US" noProof="0" dirty="0"/>
              <a:t>Click to add subtitle</a:t>
            </a:r>
            <a:endParaRPr lang="nl-NL" noProof="0" dirty="0"/>
          </a:p>
        </p:txBody>
      </p:sp>
      <p:pic>
        <p:nvPicPr>
          <p:cNvPr id="8" name="Picture 7" descr="Brunel Grey RGB.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2280" y="342000"/>
            <a:ext cx="1688824" cy="538231"/>
          </a:xfrm>
          <a:prstGeom prst="rect">
            <a:avLst/>
          </a:prstGeom>
        </p:spPr>
      </p:pic>
    </p:spTree>
    <p:extLst>
      <p:ext uri="{BB962C8B-B14F-4D97-AF65-F5344CB8AC3E}">
        <p14:creationId xmlns:p14="http://schemas.microsoft.com/office/powerpoint/2010/main" val="554118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353F49"/>
                </a:solidFill>
              </a:defRPr>
            </a:lvl1pPr>
          </a:lstStyle>
          <a:p>
            <a:r>
              <a:rPr lang="en-US" dirty="0"/>
              <a:t>Click to add title</a:t>
            </a:r>
          </a:p>
        </p:txBody>
      </p:sp>
      <p:sp>
        <p:nvSpPr>
          <p:cNvPr id="3" name="Content Placeholder 2"/>
          <p:cNvSpPr>
            <a:spLocks noGrp="1"/>
          </p:cNvSpPr>
          <p:nvPr>
            <p:ph sz="half" idx="1" hasCustomPrompt="1"/>
          </p:nvPr>
        </p:nvSpPr>
        <p:spPr>
          <a:xfrm>
            <a:off x="821723" y="1282701"/>
            <a:ext cx="3606261" cy="4191000"/>
          </a:xfrm>
        </p:spPr>
        <p:txBody>
          <a:bodyPr/>
          <a:lstStyle>
            <a:lvl1pPr>
              <a:defRPr sz="1800">
                <a:solidFill>
                  <a:srgbClr val="353F49"/>
                </a:solidFill>
              </a:defRPr>
            </a:lvl1pPr>
            <a:lvl2pPr>
              <a:defRPr sz="1800">
                <a:solidFill>
                  <a:srgbClr val="353F49"/>
                </a:solidFill>
              </a:defRPr>
            </a:lvl2pPr>
            <a:lvl3pPr>
              <a:defRPr sz="1800">
                <a:solidFill>
                  <a:srgbClr val="353F49"/>
                </a:solidFill>
              </a:defRPr>
            </a:lvl3pPr>
            <a:lvl4pPr>
              <a:defRPr sz="1800">
                <a:solidFill>
                  <a:srgbClr val="353F49"/>
                </a:solidFill>
              </a:defRPr>
            </a:lvl4pPr>
            <a:lvl5pPr>
              <a:defRPr sz="1800">
                <a:solidFill>
                  <a:srgbClr val="353F49"/>
                </a:solidFill>
              </a:defRPr>
            </a:lvl5pPr>
            <a:lvl6pPr>
              <a:defRPr sz="1800"/>
            </a:lvl6pPr>
            <a:lvl7pPr>
              <a:defRPr sz="1800"/>
            </a:lvl7pPr>
            <a:lvl8pPr>
              <a:defRPr sz="1800"/>
            </a:lvl8pPr>
            <a:lvl9pPr>
              <a:defRPr sz="18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88024" y="1282701"/>
            <a:ext cx="3598739" cy="4191000"/>
          </a:xfrm>
        </p:spPr>
        <p:txBody>
          <a:bodyPr/>
          <a:lstStyle>
            <a:lvl1pPr>
              <a:defRPr sz="1800">
                <a:solidFill>
                  <a:srgbClr val="353F49"/>
                </a:solidFill>
              </a:defRPr>
            </a:lvl1pPr>
            <a:lvl2pPr>
              <a:defRPr sz="1800">
                <a:solidFill>
                  <a:srgbClr val="353F49"/>
                </a:solidFill>
              </a:defRPr>
            </a:lvl2pPr>
            <a:lvl3pPr>
              <a:defRPr sz="1800">
                <a:solidFill>
                  <a:srgbClr val="353F49"/>
                </a:solidFill>
              </a:defRPr>
            </a:lvl3pPr>
            <a:lvl4pPr>
              <a:defRPr sz="1800">
                <a:solidFill>
                  <a:srgbClr val="353F49"/>
                </a:solidFill>
              </a:defRPr>
            </a:lvl4pPr>
            <a:lvl5pPr>
              <a:defRPr sz="1800">
                <a:solidFill>
                  <a:srgbClr val="353F49"/>
                </a:solidFill>
              </a:defRPr>
            </a:lvl5pPr>
            <a:lvl6pPr>
              <a:defRPr sz="1800"/>
            </a:lvl6pPr>
            <a:lvl7pPr>
              <a:defRPr sz="1800"/>
            </a:lvl7pPr>
            <a:lvl8pPr>
              <a:defRPr sz="1800"/>
            </a:lvl8pPr>
            <a:lvl9pPr>
              <a:defRPr sz="18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a:solidFill>
                  <a:srgbClr val="353F49"/>
                </a:solidFill>
              </a:defRPr>
            </a:lvl1pPr>
          </a:lstStyle>
          <a:p>
            <a:pPr>
              <a:defRPr/>
            </a:pPr>
            <a:fld id="{241DB212-220D-7344-B335-D70C30E81896}" type="datetime4">
              <a:rPr lang="nl-NL" smtClean="0"/>
              <a:pPr>
                <a:defRPr/>
              </a:pPr>
              <a:t>11 oktober 2017</a:t>
            </a:fld>
            <a:endParaRPr lang="nl-NL" dirty="0"/>
          </a:p>
        </p:txBody>
      </p:sp>
    </p:spTree>
    <p:extLst>
      <p:ext uri="{BB962C8B-B14F-4D97-AF65-F5344CB8AC3E}">
        <p14:creationId xmlns:p14="http://schemas.microsoft.com/office/powerpoint/2010/main" val="4189167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Layout w/ Label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25500" y="376238"/>
            <a:ext cx="7523163" cy="446087"/>
          </a:xfrm>
        </p:spPr>
        <p:txBody>
          <a:bodyPr/>
          <a:lstStyle>
            <a:lvl1pPr>
              <a:defRPr>
                <a:solidFill>
                  <a:srgbClr val="353F49"/>
                </a:solidFill>
              </a:defRPr>
            </a:lvl1pPr>
          </a:lstStyle>
          <a:p>
            <a:r>
              <a:rPr lang="en-US" dirty="0"/>
              <a:t>Click to add title</a:t>
            </a:r>
          </a:p>
        </p:txBody>
      </p:sp>
      <p:sp>
        <p:nvSpPr>
          <p:cNvPr id="8" name="Content Placeholder 2"/>
          <p:cNvSpPr>
            <a:spLocks noGrp="1"/>
          </p:cNvSpPr>
          <p:nvPr>
            <p:ph sz="half" idx="1" hasCustomPrompt="1"/>
          </p:nvPr>
        </p:nvSpPr>
        <p:spPr>
          <a:xfrm>
            <a:off x="821723" y="1282701"/>
            <a:ext cx="3606261" cy="4191000"/>
          </a:xfrm>
        </p:spPr>
        <p:txBody>
          <a:bodyPr/>
          <a:lstStyle>
            <a:lvl1pPr>
              <a:defRPr sz="1800">
                <a:solidFill>
                  <a:srgbClr val="353F49"/>
                </a:solidFill>
              </a:defRPr>
            </a:lvl1pPr>
            <a:lvl2pPr>
              <a:defRPr sz="1800">
                <a:solidFill>
                  <a:srgbClr val="353F49"/>
                </a:solidFill>
              </a:defRPr>
            </a:lvl2pPr>
            <a:lvl3pPr>
              <a:defRPr sz="1800">
                <a:solidFill>
                  <a:srgbClr val="353F49"/>
                </a:solidFill>
              </a:defRPr>
            </a:lvl3pPr>
            <a:lvl4pPr>
              <a:defRPr sz="1800">
                <a:solidFill>
                  <a:srgbClr val="353F49"/>
                </a:solidFill>
              </a:defRPr>
            </a:lvl4pPr>
            <a:lvl5pPr>
              <a:defRPr sz="1800">
                <a:solidFill>
                  <a:srgbClr val="353F49"/>
                </a:solidFill>
              </a:defRPr>
            </a:lvl5pPr>
            <a:lvl6pPr>
              <a:defRPr sz="1800"/>
            </a:lvl6pPr>
            <a:lvl7pPr>
              <a:defRPr sz="1800"/>
            </a:lvl7pPr>
            <a:lvl8pPr>
              <a:defRPr sz="1800"/>
            </a:lvl8pPr>
            <a:lvl9pPr>
              <a:defRPr sz="18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p:cNvSpPr>
            <a:spLocks noGrp="1"/>
          </p:cNvSpPr>
          <p:nvPr>
            <p:ph sz="half" idx="2" hasCustomPrompt="1"/>
          </p:nvPr>
        </p:nvSpPr>
        <p:spPr>
          <a:xfrm>
            <a:off x="4788024" y="1282701"/>
            <a:ext cx="3598739" cy="4191000"/>
          </a:xfrm>
        </p:spPr>
        <p:txBody>
          <a:bodyPr/>
          <a:lstStyle>
            <a:lvl1pPr>
              <a:defRPr sz="1800">
                <a:solidFill>
                  <a:srgbClr val="353F49"/>
                </a:solidFill>
              </a:defRPr>
            </a:lvl1pPr>
            <a:lvl2pPr>
              <a:defRPr sz="1800">
                <a:solidFill>
                  <a:srgbClr val="353F49"/>
                </a:solidFill>
              </a:defRPr>
            </a:lvl2pPr>
            <a:lvl3pPr>
              <a:defRPr sz="1800">
                <a:solidFill>
                  <a:srgbClr val="353F49"/>
                </a:solidFill>
              </a:defRPr>
            </a:lvl3pPr>
            <a:lvl4pPr>
              <a:defRPr sz="1800">
                <a:solidFill>
                  <a:srgbClr val="353F49"/>
                </a:solidFill>
              </a:defRPr>
            </a:lvl4pPr>
            <a:lvl5pPr>
              <a:defRPr sz="1800">
                <a:solidFill>
                  <a:srgbClr val="353F49"/>
                </a:solidFill>
              </a:defRPr>
            </a:lvl5pPr>
            <a:lvl6pPr>
              <a:defRPr sz="1800"/>
            </a:lvl6pPr>
            <a:lvl7pPr>
              <a:defRPr sz="1800"/>
            </a:lvl7pPr>
            <a:lvl8pPr>
              <a:defRPr sz="1800"/>
            </a:lvl8pPr>
            <a:lvl9pPr>
              <a:defRPr sz="18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sz="half" idx="11" hasCustomPrompt="1"/>
          </p:nvPr>
        </p:nvSpPr>
        <p:spPr>
          <a:xfrm>
            <a:off x="827584" y="5482580"/>
            <a:ext cx="3606261" cy="466700"/>
          </a:xfrm>
        </p:spPr>
        <p:txBody>
          <a:bodyPr/>
          <a:lstStyle>
            <a:lvl1pPr>
              <a:defRPr sz="1800" baseline="0">
                <a:solidFill>
                  <a:srgbClr val="353F49"/>
                </a:solidFill>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add label</a:t>
            </a:r>
          </a:p>
        </p:txBody>
      </p:sp>
      <p:sp>
        <p:nvSpPr>
          <p:cNvPr id="13" name="Content Placeholder 2"/>
          <p:cNvSpPr>
            <a:spLocks noGrp="1"/>
          </p:cNvSpPr>
          <p:nvPr>
            <p:ph sz="half" idx="12" hasCustomPrompt="1"/>
          </p:nvPr>
        </p:nvSpPr>
        <p:spPr>
          <a:xfrm>
            <a:off x="4788024" y="5482580"/>
            <a:ext cx="3606261" cy="466700"/>
          </a:xfrm>
        </p:spPr>
        <p:txBody>
          <a:bodyPr/>
          <a:lstStyle>
            <a:lvl1pPr>
              <a:defRPr sz="1800">
                <a:solidFill>
                  <a:srgbClr val="353F49"/>
                </a:solidFill>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add label</a:t>
            </a:r>
          </a:p>
        </p:txBody>
      </p:sp>
      <p:sp>
        <p:nvSpPr>
          <p:cNvPr id="7" name="Rectangle 4"/>
          <p:cNvSpPr>
            <a:spLocks noGrp="1" noChangeArrowheads="1"/>
          </p:cNvSpPr>
          <p:nvPr>
            <p:ph type="dt" sz="half" idx="13"/>
          </p:nvPr>
        </p:nvSpPr>
        <p:spPr>
          <a:ln/>
        </p:spPr>
        <p:txBody>
          <a:bodyPr/>
          <a:lstStyle>
            <a:lvl1pPr>
              <a:defRPr/>
            </a:lvl1pPr>
          </a:lstStyle>
          <a:p>
            <a:pPr>
              <a:defRPr/>
            </a:pPr>
            <a:fld id="{4907EDAB-2313-BE43-8F21-02EA05DA6052}" type="datetime4">
              <a:rPr lang="nl-NL"/>
              <a:pPr>
                <a:defRPr/>
              </a:pPr>
              <a:t>11 oktober 2017</a:t>
            </a:fld>
            <a:endParaRPr lang="nl-NL" dirty="0"/>
          </a:p>
        </p:txBody>
      </p:sp>
    </p:spTree>
    <p:extLst>
      <p:ext uri="{BB962C8B-B14F-4D97-AF65-F5344CB8AC3E}">
        <p14:creationId xmlns:p14="http://schemas.microsoft.com/office/powerpoint/2010/main" val="2058872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353F49"/>
                </a:solidFill>
              </a:defRPr>
            </a:lvl1pPr>
          </a:lstStyle>
          <a:p>
            <a:r>
              <a:rPr lang="en-US" dirty="0"/>
              <a:t>Click to add title</a:t>
            </a:r>
          </a:p>
        </p:txBody>
      </p:sp>
      <p:sp>
        <p:nvSpPr>
          <p:cNvPr id="3" name="Rectangle 4"/>
          <p:cNvSpPr>
            <a:spLocks noGrp="1" noChangeArrowheads="1"/>
          </p:cNvSpPr>
          <p:nvPr>
            <p:ph type="dt" sz="half" idx="10"/>
          </p:nvPr>
        </p:nvSpPr>
        <p:spPr>
          <a:ln/>
        </p:spPr>
        <p:txBody>
          <a:bodyPr/>
          <a:lstStyle>
            <a:lvl1pPr>
              <a:defRPr/>
            </a:lvl1pPr>
          </a:lstStyle>
          <a:p>
            <a:pPr>
              <a:defRPr/>
            </a:pPr>
            <a:fld id="{3EBAE9AC-0DC4-D445-9288-1EC3AC7DE498}" type="datetime4">
              <a:rPr lang="nl-NL"/>
              <a:pPr>
                <a:defRPr/>
              </a:pPr>
              <a:t>11 oktober 2017</a:t>
            </a:fld>
            <a:endParaRPr lang="nl-NL" dirty="0"/>
          </a:p>
        </p:txBody>
      </p:sp>
    </p:spTree>
    <p:extLst>
      <p:ext uri="{BB962C8B-B14F-4D97-AF65-F5344CB8AC3E}">
        <p14:creationId xmlns:p14="http://schemas.microsoft.com/office/powerpoint/2010/main" val="1205102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988459C0-790C-2E4A-A590-6F1375284B8A}" type="datetime4">
              <a:rPr lang="nl-NL"/>
              <a:pPr>
                <a:defRPr/>
              </a:pPr>
              <a:t>11 oktober 2017</a:t>
            </a:fld>
            <a:endParaRPr lang="nl-NL" dirty="0"/>
          </a:p>
        </p:txBody>
      </p:sp>
    </p:spTree>
    <p:extLst>
      <p:ext uri="{BB962C8B-B14F-4D97-AF65-F5344CB8AC3E}">
        <p14:creationId xmlns:p14="http://schemas.microsoft.com/office/powerpoint/2010/main" val="878288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 Tex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25500" y="376238"/>
            <a:ext cx="7523163" cy="446087"/>
          </a:xfrm>
        </p:spPr>
        <p:txBody>
          <a:bodyPr/>
          <a:lstStyle>
            <a:lvl1pPr>
              <a:defRPr>
                <a:solidFill>
                  <a:srgbClr val="353F49"/>
                </a:solidFill>
              </a:defRPr>
            </a:lvl1pPr>
          </a:lstStyle>
          <a:p>
            <a:r>
              <a:rPr lang="en-US" dirty="0"/>
              <a:t>Click to add title</a:t>
            </a:r>
          </a:p>
        </p:txBody>
      </p:sp>
      <p:sp>
        <p:nvSpPr>
          <p:cNvPr id="4" name="Picture Placeholder 2"/>
          <p:cNvSpPr>
            <a:spLocks noGrp="1"/>
          </p:cNvSpPr>
          <p:nvPr>
            <p:ph type="pic" idx="1" hasCustomPrompt="1"/>
          </p:nvPr>
        </p:nvSpPr>
        <p:spPr>
          <a:xfrm>
            <a:off x="0" y="1295399"/>
            <a:ext cx="9144000" cy="3429745"/>
          </a:xfrm>
        </p:spPr>
        <p:txBody>
          <a:bodyPr/>
          <a:lstStyle>
            <a:lvl1pPr marL="0" indent="0">
              <a:buNone/>
              <a:defRPr sz="1800" baseline="0">
                <a:solidFill>
                  <a:srgbClr val="353F4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to add picture</a:t>
            </a:r>
          </a:p>
        </p:txBody>
      </p:sp>
      <p:sp>
        <p:nvSpPr>
          <p:cNvPr id="9" name="Text Placeholder 7"/>
          <p:cNvSpPr>
            <a:spLocks noGrp="1"/>
          </p:cNvSpPr>
          <p:nvPr>
            <p:ph type="body" sz="quarter" idx="11" hasCustomPrompt="1"/>
          </p:nvPr>
        </p:nvSpPr>
        <p:spPr>
          <a:xfrm>
            <a:off x="827088" y="4941888"/>
            <a:ext cx="7705725" cy="935037"/>
          </a:xfrm>
        </p:spPr>
        <p:txBody>
          <a:bodyPr/>
          <a:lstStyle>
            <a:lvl1pPr>
              <a:defRPr baseline="0">
                <a:solidFill>
                  <a:srgbClr val="353F49"/>
                </a:solidFill>
              </a:defRPr>
            </a:lvl1pPr>
          </a:lstStyle>
          <a:p>
            <a:pPr lvl="0"/>
            <a:r>
              <a:rPr lang="en-US" dirty="0"/>
              <a:t>Click to add text</a:t>
            </a:r>
          </a:p>
        </p:txBody>
      </p:sp>
      <p:sp>
        <p:nvSpPr>
          <p:cNvPr id="5" name="Rectangle 4"/>
          <p:cNvSpPr>
            <a:spLocks noGrp="1" noChangeArrowheads="1"/>
          </p:cNvSpPr>
          <p:nvPr>
            <p:ph type="dt" sz="half" idx="12"/>
          </p:nvPr>
        </p:nvSpPr>
        <p:spPr>
          <a:ln/>
        </p:spPr>
        <p:txBody>
          <a:bodyPr/>
          <a:lstStyle>
            <a:lvl1pPr>
              <a:defRPr/>
            </a:lvl1pPr>
          </a:lstStyle>
          <a:p>
            <a:pPr>
              <a:defRPr/>
            </a:pPr>
            <a:fld id="{3E37A9CB-A60D-8442-8D8E-C892437C7DD1}" type="datetime4">
              <a:rPr lang="nl-NL"/>
              <a:pPr>
                <a:defRPr/>
              </a:pPr>
              <a:t>11 oktober 2017</a:t>
            </a:fld>
            <a:endParaRPr lang="nl-NL" dirty="0"/>
          </a:p>
        </p:txBody>
      </p:sp>
    </p:spTree>
    <p:extLst>
      <p:ext uri="{BB962C8B-B14F-4D97-AF65-F5344CB8AC3E}">
        <p14:creationId xmlns:p14="http://schemas.microsoft.com/office/powerpoint/2010/main" val="92217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 Lab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title</a:t>
            </a:r>
          </a:p>
        </p:txBody>
      </p:sp>
      <p:sp>
        <p:nvSpPr>
          <p:cNvPr id="5" name="Content Placeholder 3"/>
          <p:cNvSpPr>
            <a:spLocks noGrp="1"/>
          </p:cNvSpPr>
          <p:nvPr>
            <p:ph sz="half" idx="2" hasCustomPrompt="1"/>
          </p:nvPr>
        </p:nvSpPr>
        <p:spPr>
          <a:xfrm>
            <a:off x="827088" y="5517232"/>
            <a:ext cx="7705725" cy="503336"/>
          </a:xfrm>
        </p:spPr>
        <p:txBody>
          <a:bodyPr/>
          <a:lstStyle>
            <a:lvl1pPr>
              <a:defRPr sz="1800"/>
            </a:lvl1pPr>
          </a:lstStyle>
          <a:p>
            <a:pPr lvl="0"/>
            <a:r>
              <a:rPr lang="en-US" dirty="0"/>
              <a:t>Click to add label</a:t>
            </a:r>
          </a:p>
        </p:txBody>
      </p:sp>
      <p:sp>
        <p:nvSpPr>
          <p:cNvPr id="6" name="Rectangle 4"/>
          <p:cNvSpPr>
            <a:spLocks noGrp="1" noChangeArrowheads="1"/>
          </p:cNvSpPr>
          <p:nvPr>
            <p:ph type="dt" sz="half" idx="10"/>
          </p:nvPr>
        </p:nvSpPr>
        <p:spPr>
          <a:ln/>
        </p:spPr>
        <p:txBody>
          <a:bodyPr/>
          <a:lstStyle>
            <a:lvl1pPr>
              <a:defRPr/>
            </a:lvl1pPr>
          </a:lstStyle>
          <a:p>
            <a:pPr>
              <a:defRPr/>
            </a:pPr>
            <a:fld id="{5CD1CDFE-74AF-7B49-AFF9-3F38A721E8A9}" type="datetime4">
              <a:rPr lang="nl-NL"/>
              <a:pPr>
                <a:defRPr/>
              </a:pPr>
              <a:t>11 oktober 2017</a:t>
            </a:fld>
            <a:endParaRPr lang="nl-NL" dirty="0"/>
          </a:p>
        </p:txBody>
      </p:sp>
      <p:sp>
        <p:nvSpPr>
          <p:cNvPr id="9" name="Picture Placeholder 2"/>
          <p:cNvSpPr>
            <a:spLocks noGrp="1"/>
          </p:cNvSpPr>
          <p:nvPr>
            <p:ph type="pic" idx="11" hasCustomPrompt="1"/>
          </p:nvPr>
        </p:nvSpPr>
        <p:spPr>
          <a:xfrm>
            <a:off x="0" y="1295399"/>
            <a:ext cx="9144000" cy="4005809"/>
          </a:xfrm>
        </p:spPr>
        <p:txBody>
          <a:bodyPr/>
          <a:lstStyle>
            <a:lvl1pPr marL="0" indent="0">
              <a:buNone/>
              <a:defRPr sz="1800" baseline="0">
                <a:solidFill>
                  <a:srgbClr val="353F4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to add picture</a:t>
            </a:r>
          </a:p>
        </p:txBody>
      </p:sp>
    </p:spTree>
    <p:extLst>
      <p:ext uri="{BB962C8B-B14F-4D97-AF65-F5344CB8AC3E}">
        <p14:creationId xmlns:p14="http://schemas.microsoft.com/office/powerpoint/2010/main" val="2830736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1295399"/>
            <a:ext cx="9144000" cy="4797897"/>
          </a:xfrm>
        </p:spPr>
        <p:txBody>
          <a:bodyPr/>
          <a:lstStyle>
            <a:lvl1pPr marL="0" marR="0" indent="0" algn="l" defTabSz="914400" rtl="0" eaLnBrk="1" fontAlgn="base" latinLnBrk="0" hangingPunct="1">
              <a:lnSpc>
                <a:spcPct val="100000"/>
              </a:lnSpc>
              <a:spcBef>
                <a:spcPts val="1000"/>
              </a:spcBef>
              <a:spcAft>
                <a:spcPct val="0"/>
              </a:spcAft>
              <a:buClrTx/>
              <a:buSzTx/>
              <a:buFontTx/>
              <a:buNone/>
              <a:tabLst/>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ts val="1000"/>
              </a:spcBef>
              <a:spcAft>
                <a:spcPct val="0"/>
              </a:spcAft>
              <a:buClrTx/>
              <a:buSzTx/>
              <a:buFontTx/>
              <a:buNone/>
              <a:tabLst/>
              <a:defRPr/>
            </a:pPr>
            <a:r>
              <a:rPr lang="en-US" noProof="0" dirty="0"/>
              <a:t>Click to add picture</a:t>
            </a:r>
          </a:p>
        </p:txBody>
      </p:sp>
      <p:sp>
        <p:nvSpPr>
          <p:cNvPr id="6" name="Title 1"/>
          <p:cNvSpPr>
            <a:spLocks noGrp="1"/>
          </p:cNvSpPr>
          <p:nvPr>
            <p:ph type="title"/>
          </p:nvPr>
        </p:nvSpPr>
        <p:spPr>
          <a:xfrm>
            <a:off x="825500" y="376238"/>
            <a:ext cx="7523163" cy="446087"/>
          </a:xfrm>
        </p:spPr>
        <p:txBody>
          <a:bodyPr/>
          <a:lstStyle/>
          <a:p>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fld id="{D2C393FD-9E9F-1049-9753-B85B3206ABD6}" type="datetime4">
              <a:rPr lang="nl-NL"/>
              <a:pPr>
                <a:defRPr/>
              </a:pPr>
              <a:t>11 oktober 2017</a:t>
            </a:fld>
            <a:endParaRPr lang="nl-NL" dirty="0"/>
          </a:p>
        </p:txBody>
      </p:sp>
    </p:spTree>
    <p:extLst>
      <p:ext uri="{BB962C8B-B14F-4D97-AF65-F5344CB8AC3E}">
        <p14:creationId xmlns:p14="http://schemas.microsoft.com/office/powerpoint/2010/main" val="4194008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Vertical Text Placeholder 2"/>
          <p:cNvSpPr>
            <a:spLocks noGrp="1"/>
          </p:cNvSpPr>
          <p:nvPr>
            <p:ph type="body" orient="vert" idx="1" hasCustomPrompt="1"/>
          </p:nvPr>
        </p:nvSpPr>
        <p:spPr/>
        <p:txBody>
          <a:bodyPr vert="eaVert"/>
          <a:lstStyle>
            <a:lvl1pPr>
              <a:defRPr>
                <a:solidFill>
                  <a:srgbClr val="353F49"/>
                </a:solidFill>
              </a:defRPr>
            </a:lvl1pPr>
            <a:lvl2pPr>
              <a:defRPr>
                <a:solidFill>
                  <a:srgbClr val="353F49"/>
                </a:solidFill>
              </a:defRPr>
            </a:lvl2pPr>
            <a:lvl3pPr>
              <a:defRPr>
                <a:solidFill>
                  <a:srgbClr val="353F49"/>
                </a:solidFill>
              </a:defRPr>
            </a:lvl3pPr>
            <a:lvl4pPr>
              <a:defRPr>
                <a:solidFill>
                  <a:srgbClr val="353F49"/>
                </a:solidFill>
              </a:defRPr>
            </a:lvl4pPr>
            <a:lvl5pPr>
              <a:defRPr>
                <a:solidFill>
                  <a:srgbClr val="353F49"/>
                </a:solidFill>
              </a:defRPr>
            </a:lvl5pPr>
          </a:lstStyle>
          <a:p>
            <a:pPr lvl="0"/>
            <a:r>
              <a:rPr lang="en-US" dirty="0"/>
              <a:t>Click to add text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fld id="{271608B5-44C4-CD41-AD3D-42878F15EB44}" type="datetime4">
              <a:rPr lang="nl-NL"/>
              <a:pPr>
                <a:defRPr/>
              </a:pPr>
              <a:t>11 oktober 2017</a:t>
            </a:fld>
            <a:endParaRPr lang="nl-NL" dirty="0"/>
          </a:p>
        </p:txBody>
      </p:sp>
    </p:spTree>
    <p:extLst>
      <p:ext uri="{BB962C8B-B14F-4D97-AF65-F5344CB8AC3E}">
        <p14:creationId xmlns:p14="http://schemas.microsoft.com/office/powerpoint/2010/main" val="12436257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388424" y="273050"/>
            <a:ext cx="420614" cy="5688013"/>
          </a:xfrm>
        </p:spPr>
        <p:txBody>
          <a:bodyPr vert="eaVert"/>
          <a:lstStyle>
            <a:lvl1pPr>
              <a:defRPr baseline="0"/>
            </a:lvl1pPr>
          </a:lstStyle>
          <a:p>
            <a:r>
              <a:rPr lang="x-none" dirty="0"/>
              <a:t>Click to add title</a:t>
            </a:r>
            <a:endParaRPr lang="en-US" dirty="0"/>
          </a:p>
        </p:txBody>
      </p:sp>
      <p:sp>
        <p:nvSpPr>
          <p:cNvPr id="3" name="Vertical Text Placeholder 2"/>
          <p:cNvSpPr>
            <a:spLocks noGrp="1"/>
          </p:cNvSpPr>
          <p:nvPr>
            <p:ph type="body" orient="vert" idx="1" hasCustomPrompt="1"/>
          </p:nvPr>
        </p:nvSpPr>
        <p:spPr>
          <a:xfrm>
            <a:off x="595313" y="273050"/>
            <a:ext cx="7217047" cy="5688013"/>
          </a:xfrm>
        </p:spPr>
        <p:txBody>
          <a:bodyPr vert="eaVert"/>
          <a:lstStyle/>
          <a:p>
            <a:pPr lvl="0"/>
            <a:r>
              <a:rPr lang="en-US" dirty="0"/>
              <a:t>Click to add text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fld id="{CF80EFF3-F2D0-294F-ABE1-D0EFD06FDA1D}" type="datetime4">
              <a:rPr lang="nl-NL"/>
              <a:pPr>
                <a:defRPr/>
              </a:pPr>
              <a:t>11 oktober 2017</a:t>
            </a:fld>
            <a:endParaRPr lang="nl-NL" dirty="0"/>
          </a:p>
        </p:txBody>
      </p:sp>
    </p:spTree>
    <p:extLst>
      <p:ext uri="{BB962C8B-B14F-4D97-AF65-F5344CB8AC3E}">
        <p14:creationId xmlns:p14="http://schemas.microsoft.com/office/powerpoint/2010/main" val="808947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3" name="Text Placeholder 2"/>
          <p:cNvSpPr>
            <a:spLocks noGrp="1"/>
          </p:cNvSpPr>
          <p:nvPr>
            <p:ph type="body" sz="half" idx="1" hasCustomPrompt="1"/>
          </p:nvPr>
        </p:nvSpPr>
        <p:spPr>
          <a:xfrm>
            <a:off x="827585" y="1282701"/>
            <a:ext cx="3600400" cy="4450556"/>
          </a:xfrm>
        </p:spPr>
        <p:txBody>
          <a:bodyPr/>
          <a:lstStyle/>
          <a:p>
            <a:pPr lvl="0"/>
            <a:r>
              <a:rPr lang="en-US" dirty="0"/>
              <a:t>Click to add text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Content Placeholder 3"/>
          <p:cNvSpPr>
            <a:spLocks noGrp="1"/>
          </p:cNvSpPr>
          <p:nvPr>
            <p:ph sz="half" idx="2" hasCustomPrompt="1"/>
          </p:nvPr>
        </p:nvSpPr>
        <p:spPr>
          <a:xfrm>
            <a:off x="4784725" y="1282701"/>
            <a:ext cx="3603699" cy="4450556"/>
          </a:xfrm>
        </p:spPr>
        <p:txBody>
          <a:bodyPr/>
          <a:lstStyle/>
          <a:p>
            <a:pPr lvl="0"/>
            <a:r>
              <a:rPr lang="en-US"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8" name="Title 1"/>
          <p:cNvSpPr>
            <a:spLocks noGrp="1"/>
          </p:cNvSpPr>
          <p:nvPr>
            <p:ph type="title"/>
          </p:nvPr>
        </p:nvSpPr>
        <p:spPr>
          <a:xfrm>
            <a:off x="825500" y="376238"/>
            <a:ext cx="7523163" cy="446087"/>
          </a:xfrm>
        </p:spPr>
        <p:txBody>
          <a:bodyPr/>
          <a:lstStyle/>
          <a:p>
            <a:endParaRPr lang="en-US" dirty="0"/>
          </a:p>
        </p:txBody>
      </p:sp>
      <p:sp>
        <p:nvSpPr>
          <p:cNvPr id="5" name="Rectangle 4"/>
          <p:cNvSpPr>
            <a:spLocks noGrp="1" noChangeArrowheads="1"/>
          </p:cNvSpPr>
          <p:nvPr>
            <p:ph type="dt" sz="half" idx="10"/>
          </p:nvPr>
        </p:nvSpPr>
        <p:spPr>
          <a:ln/>
        </p:spPr>
        <p:txBody>
          <a:bodyPr/>
          <a:lstStyle>
            <a:lvl1pPr>
              <a:defRPr/>
            </a:lvl1pPr>
          </a:lstStyle>
          <a:p>
            <a:pPr>
              <a:defRPr/>
            </a:pPr>
            <a:fld id="{EB632464-6D7D-F34F-8FB5-672A3775197E}" type="datetime4">
              <a:rPr lang="nl-NL"/>
              <a:pPr>
                <a:defRPr/>
              </a:pPr>
              <a:t>11 oktober 2017</a:t>
            </a:fld>
            <a:endParaRPr lang="nl-NL" dirty="0"/>
          </a:p>
        </p:txBody>
      </p:sp>
    </p:spTree>
    <p:extLst>
      <p:ext uri="{BB962C8B-B14F-4D97-AF65-F5344CB8AC3E}">
        <p14:creationId xmlns:p14="http://schemas.microsoft.com/office/powerpoint/2010/main" val="709184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827585" y="1282701"/>
            <a:ext cx="3600400" cy="4450555"/>
          </a:xfrm>
        </p:spPr>
        <p:txBody>
          <a:bodyPr/>
          <a:lstStyle/>
          <a:p>
            <a:pPr lvl="0"/>
            <a:r>
              <a:rPr lang="en-US"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Text Placeholder 3"/>
          <p:cNvSpPr>
            <a:spLocks noGrp="1"/>
          </p:cNvSpPr>
          <p:nvPr>
            <p:ph type="body" sz="half" idx="2" hasCustomPrompt="1"/>
          </p:nvPr>
        </p:nvSpPr>
        <p:spPr>
          <a:xfrm>
            <a:off x="4784725" y="1282701"/>
            <a:ext cx="3603699" cy="4450556"/>
          </a:xfrm>
        </p:spPr>
        <p:txBody>
          <a:bodyPr/>
          <a:lstStyle/>
          <a:p>
            <a:pPr lvl="0"/>
            <a:r>
              <a:rPr lang="en-US" dirty="0"/>
              <a:t>Click to add text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6" name="Title 1"/>
          <p:cNvSpPr>
            <a:spLocks noGrp="1"/>
          </p:cNvSpPr>
          <p:nvPr>
            <p:ph type="title"/>
          </p:nvPr>
        </p:nvSpPr>
        <p:spPr>
          <a:xfrm>
            <a:off x="825500" y="376238"/>
            <a:ext cx="7523163" cy="446087"/>
          </a:xfrm>
        </p:spPr>
        <p:txBody>
          <a:bodyPr/>
          <a:lstStyle/>
          <a:p>
            <a:endParaRPr lang="en-US" dirty="0"/>
          </a:p>
        </p:txBody>
      </p:sp>
      <p:sp>
        <p:nvSpPr>
          <p:cNvPr id="5" name="Rectangle 4"/>
          <p:cNvSpPr>
            <a:spLocks noGrp="1" noChangeArrowheads="1"/>
          </p:cNvSpPr>
          <p:nvPr>
            <p:ph type="dt" sz="half" idx="10"/>
          </p:nvPr>
        </p:nvSpPr>
        <p:spPr>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2468787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1588" y="1196975"/>
            <a:ext cx="9144001" cy="5661025"/>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F8E815"/>
              </a:solidFill>
              <a:cs typeface="Arial" charset="0"/>
            </a:endParaRPr>
          </a:p>
        </p:txBody>
      </p:sp>
      <p:sp>
        <p:nvSpPr>
          <p:cNvPr id="5" name="Rectangle 7"/>
          <p:cNvSpPr>
            <a:spLocks noChangeArrowheads="1"/>
          </p:cNvSpPr>
          <p:nvPr userDrawn="1"/>
        </p:nvSpPr>
        <p:spPr bwMode="auto">
          <a:xfrm>
            <a:off x="0" y="0"/>
            <a:ext cx="9144000" cy="1556792"/>
          </a:xfrm>
          <a:prstGeom prst="rect">
            <a:avLst/>
          </a:prstGeom>
          <a:solidFill>
            <a:srgbClr val="F2E400"/>
          </a:solidFill>
          <a:ln>
            <a:noFill/>
          </a:ln>
          <a:extLst/>
        </p:spPr>
        <p:txBody>
          <a:bodyPr/>
          <a:lstStyle/>
          <a:p>
            <a:endParaRPr lang="en-US">
              <a:solidFill>
                <a:srgbClr val="F2E400"/>
              </a:solidFill>
              <a:cs typeface="Arial" charset="0"/>
            </a:endParaRPr>
          </a:p>
        </p:txBody>
      </p:sp>
      <p:sp>
        <p:nvSpPr>
          <p:cNvPr id="6" name="Rectangle 3"/>
          <p:cNvSpPr>
            <a:spLocks noGrp="1" noChangeArrowheads="1"/>
          </p:cNvSpPr>
          <p:nvPr>
            <p:ph type="ctrTitle" hasCustomPrompt="1"/>
          </p:nvPr>
        </p:nvSpPr>
        <p:spPr>
          <a:xfrm>
            <a:off x="836162" y="4437112"/>
            <a:ext cx="7480254" cy="495244"/>
          </a:xfrm>
        </p:spPr>
        <p:txBody>
          <a:bodyPr tIns="45720" anchor="b"/>
          <a:lstStyle>
            <a:lvl1pPr>
              <a:defRPr sz="3000" b="1" i="0" baseline="0">
                <a:solidFill>
                  <a:srgbClr val="353F49"/>
                </a:solidFill>
                <a:latin typeface="Arial"/>
                <a:cs typeface="Arial"/>
              </a:defRPr>
            </a:lvl1pPr>
          </a:lstStyle>
          <a:p>
            <a:pPr lvl="0"/>
            <a:r>
              <a:rPr lang="nl-NL" noProof="0" dirty="0"/>
              <a:t>Click </a:t>
            </a:r>
            <a:r>
              <a:rPr lang="nl-NL" noProof="0" dirty="0" err="1"/>
              <a:t>to</a:t>
            </a:r>
            <a:r>
              <a:rPr lang="nl-NL" noProof="0" dirty="0"/>
              <a:t> add title</a:t>
            </a:r>
          </a:p>
        </p:txBody>
      </p:sp>
      <p:sp>
        <p:nvSpPr>
          <p:cNvPr id="7" name="Rectangle 4"/>
          <p:cNvSpPr>
            <a:spLocks noGrp="1" noChangeArrowheads="1"/>
          </p:cNvSpPr>
          <p:nvPr>
            <p:ph type="subTitle" idx="1" hasCustomPrompt="1"/>
          </p:nvPr>
        </p:nvSpPr>
        <p:spPr>
          <a:xfrm>
            <a:off x="833899" y="4950661"/>
            <a:ext cx="7482517" cy="269727"/>
          </a:xfrm>
        </p:spPr>
        <p:txBody>
          <a:bodyPr/>
          <a:lstStyle>
            <a:lvl1pPr marL="0" indent="0">
              <a:buFont typeface="Wingdings" charset="0"/>
              <a:buNone/>
              <a:defRPr sz="2000" b="0" i="0" baseline="0">
                <a:solidFill>
                  <a:srgbClr val="353F49"/>
                </a:solidFill>
                <a:latin typeface="Arial"/>
                <a:cs typeface="Arial"/>
              </a:defRPr>
            </a:lvl1pPr>
          </a:lstStyle>
          <a:p>
            <a:pPr lvl="0"/>
            <a:r>
              <a:rPr lang="nl-NL" noProof="0" dirty="0"/>
              <a:t>Click to add </a:t>
            </a:r>
            <a:r>
              <a:rPr lang="nl-NL" noProof="0" dirty="0" err="1"/>
              <a:t>subtitle</a:t>
            </a:r>
            <a:endParaRPr lang="nl-NL" noProof="0" dirty="0"/>
          </a:p>
        </p:txBody>
      </p:sp>
      <p:sp>
        <p:nvSpPr>
          <p:cNvPr id="10" name="Text Placeholder 24"/>
          <p:cNvSpPr>
            <a:spLocks noGrp="1"/>
          </p:cNvSpPr>
          <p:nvPr>
            <p:ph type="body" sz="quarter" idx="11" hasCustomPrompt="1"/>
          </p:nvPr>
        </p:nvSpPr>
        <p:spPr>
          <a:xfrm>
            <a:off x="827088" y="5516563"/>
            <a:ext cx="7489825" cy="504825"/>
          </a:xfrm>
        </p:spPr>
        <p:txBody>
          <a:bodyPr/>
          <a:lstStyle>
            <a:lvl1pPr marL="0">
              <a:spcBef>
                <a:spcPts val="100"/>
              </a:spcBef>
              <a:defRPr sz="1600" baseline="0">
                <a:solidFill>
                  <a:srgbClr val="353F49"/>
                </a:solidFill>
              </a:defRPr>
            </a:lvl1pPr>
          </a:lstStyle>
          <a:p>
            <a:pPr lvl="0"/>
            <a:r>
              <a:rPr lang="nl-NL" dirty="0"/>
              <a:t>Author</a:t>
            </a:r>
            <a:br>
              <a:rPr lang="nl-NL" dirty="0"/>
            </a:br>
            <a:r>
              <a:rPr lang="nl-NL" dirty="0"/>
              <a:t>Location and date</a:t>
            </a:r>
          </a:p>
          <a:p>
            <a:pPr lvl="0"/>
            <a:endParaRPr lang="en-US" dirty="0"/>
          </a:p>
        </p:txBody>
      </p:sp>
      <p:pic>
        <p:nvPicPr>
          <p:cNvPr id="12" name="Picture 11" descr="Brunel Grey RGB.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2280" y="342000"/>
            <a:ext cx="1688824" cy="538231"/>
          </a:xfrm>
          <a:prstGeom prst="rect">
            <a:avLst/>
          </a:prstGeom>
        </p:spPr>
      </p:pic>
      <p:sp>
        <p:nvSpPr>
          <p:cNvPr id="9" name="Picture Placeholder 30"/>
          <p:cNvSpPr>
            <a:spLocks noGrp="1"/>
          </p:cNvSpPr>
          <p:nvPr>
            <p:ph type="pic" sz="quarter" idx="12" hasCustomPrompt="1"/>
          </p:nvPr>
        </p:nvSpPr>
        <p:spPr>
          <a:xfrm>
            <a:off x="0" y="1412875"/>
            <a:ext cx="9144000" cy="2706688"/>
          </a:xfrm>
          <a:solidFill>
            <a:srgbClr val="FFFFFF"/>
          </a:solidFill>
        </p:spPr>
        <p:txBody>
          <a:bodyPr/>
          <a:lstStyle>
            <a:lvl1pPr>
              <a:defRPr baseline="0">
                <a:solidFill>
                  <a:srgbClr val="353F49"/>
                </a:solidFill>
              </a:defRPr>
            </a:lvl1pPr>
          </a:lstStyle>
          <a:p>
            <a:pPr lvl="0"/>
            <a:r>
              <a:rPr lang="en-US" noProof="0" dirty="0"/>
              <a:t>Click to add cover picture</a:t>
            </a:r>
          </a:p>
        </p:txBody>
      </p:sp>
    </p:spTree>
    <p:extLst>
      <p:ext uri="{BB962C8B-B14F-4D97-AF65-F5344CB8AC3E}">
        <p14:creationId xmlns:p14="http://schemas.microsoft.com/office/powerpoint/2010/main" val="22736302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w/ no Photo">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11213" y="6308725"/>
            <a:ext cx="1417637" cy="242888"/>
          </a:xfrm>
          <a:prstGeom prst="rect">
            <a:avLst/>
          </a:prstGeom>
        </p:spPr>
        <p:txBody>
          <a:bodyPr/>
          <a:lstStyle/>
          <a:p>
            <a:pPr>
              <a:defRPr/>
            </a:pPr>
            <a:fld id="{81F6E838-DF94-054B-B3BC-CDB607808F02}" type="datetime4">
              <a:rPr lang="nl-NL" smtClean="0"/>
              <a:pPr>
                <a:defRPr/>
              </a:pPr>
              <a:t>11 oktober 2017</a:t>
            </a:fld>
            <a:endParaRPr lang="nl-NL" dirty="0"/>
          </a:p>
        </p:txBody>
      </p:sp>
      <p:sp>
        <p:nvSpPr>
          <p:cNvPr id="4" name="Rectangle 7"/>
          <p:cNvSpPr>
            <a:spLocks noChangeArrowheads="1"/>
          </p:cNvSpPr>
          <p:nvPr userDrawn="1"/>
        </p:nvSpPr>
        <p:spPr bwMode="auto">
          <a:xfrm>
            <a:off x="0" y="0"/>
            <a:ext cx="9142413" cy="6858000"/>
          </a:xfrm>
          <a:prstGeom prst="rect">
            <a:avLst/>
          </a:prstGeom>
          <a:solidFill>
            <a:schemeClr val="bg1"/>
          </a:solidFill>
          <a:ln w="9525">
            <a:noFill/>
            <a:round/>
            <a:headEnd/>
            <a:tailEnd/>
          </a:ln>
        </p:spPr>
        <p:txBody>
          <a:bodyPr/>
          <a:lstStyle/>
          <a:p>
            <a:endParaRPr lang="en-US" dirty="0">
              <a:solidFill>
                <a:srgbClr val="000000"/>
              </a:solidFill>
              <a:cs typeface="Arial" charset="0"/>
            </a:endParaRPr>
          </a:p>
        </p:txBody>
      </p:sp>
      <p:sp>
        <p:nvSpPr>
          <p:cNvPr id="5" name="Rectangle 8"/>
          <p:cNvSpPr>
            <a:spLocks noChangeArrowheads="1"/>
          </p:cNvSpPr>
          <p:nvPr userDrawn="1"/>
        </p:nvSpPr>
        <p:spPr bwMode="auto">
          <a:xfrm>
            <a:off x="0" y="0"/>
            <a:ext cx="9144000" cy="1412875"/>
          </a:xfrm>
          <a:prstGeom prst="rect">
            <a:avLst/>
          </a:prstGeom>
          <a:solidFill>
            <a:srgbClr val="F2E400"/>
          </a:solidFill>
          <a:ln>
            <a:noFill/>
          </a:ln>
          <a:extLst/>
        </p:spPr>
        <p:txBody>
          <a:bodyPr/>
          <a:lstStyle/>
          <a:p>
            <a:endParaRPr lang="en-US">
              <a:solidFill>
                <a:srgbClr val="F2E400"/>
              </a:solidFill>
              <a:cs typeface="Arial" charset="0"/>
            </a:endParaRPr>
          </a:p>
        </p:txBody>
      </p:sp>
      <p:sp>
        <p:nvSpPr>
          <p:cNvPr id="8" name="Rectangle 3"/>
          <p:cNvSpPr>
            <a:spLocks noGrp="1" noChangeArrowheads="1"/>
          </p:cNvSpPr>
          <p:nvPr>
            <p:ph type="ctrTitle" hasCustomPrompt="1"/>
          </p:nvPr>
        </p:nvSpPr>
        <p:spPr>
          <a:xfrm>
            <a:off x="836162" y="4437112"/>
            <a:ext cx="7480254" cy="495244"/>
          </a:xfrm>
        </p:spPr>
        <p:txBody>
          <a:bodyPr tIns="45720" anchor="b"/>
          <a:lstStyle>
            <a:lvl1pPr>
              <a:defRPr sz="3000" b="1" i="0" baseline="0">
                <a:solidFill>
                  <a:srgbClr val="353F49"/>
                </a:solidFill>
                <a:latin typeface="Arial"/>
                <a:cs typeface="Arial"/>
              </a:defRPr>
            </a:lvl1pPr>
          </a:lstStyle>
          <a:p>
            <a:pPr lvl="0"/>
            <a:r>
              <a:rPr lang="en-US" noProof="0" dirty="0"/>
              <a:t>Click to add title</a:t>
            </a:r>
            <a:endParaRPr lang="nl-NL" noProof="0" dirty="0"/>
          </a:p>
        </p:txBody>
      </p:sp>
      <p:sp>
        <p:nvSpPr>
          <p:cNvPr id="9" name="Rectangle 4"/>
          <p:cNvSpPr>
            <a:spLocks noGrp="1" noChangeArrowheads="1"/>
          </p:cNvSpPr>
          <p:nvPr>
            <p:ph type="subTitle" idx="1" hasCustomPrompt="1"/>
          </p:nvPr>
        </p:nvSpPr>
        <p:spPr>
          <a:xfrm>
            <a:off x="833899" y="4950661"/>
            <a:ext cx="7482517" cy="269727"/>
          </a:xfrm>
        </p:spPr>
        <p:txBody>
          <a:bodyPr/>
          <a:lstStyle>
            <a:lvl1pPr marL="0" indent="0">
              <a:buFont typeface="Wingdings" charset="0"/>
              <a:buNone/>
              <a:defRPr sz="2000" b="0" i="0" baseline="0">
                <a:solidFill>
                  <a:srgbClr val="353F49"/>
                </a:solidFill>
                <a:latin typeface="Arial"/>
                <a:cs typeface="Arial"/>
              </a:defRPr>
            </a:lvl1pPr>
          </a:lstStyle>
          <a:p>
            <a:pPr lvl="0"/>
            <a:r>
              <a:rPr lang="en-US" noProof="0" dirty="0"/>
              <a:t>Click to add subtitle</a:t>
            </a:r>
            <a:endParaRPr lang="nl-NL" noProof="0" dirty="0"/>
          </a:p>
        </p:txBody>
      </p:sp>
      <p:sp>
        <p:nvSpPr>
          <p:cNvPr id="10" name="Text Placeholder 24"/>
          <p:cNvSpPr>
            <a:spLocks noGrp="1"/>
          </p:cNvSpPr>
          <p:nvPr>
            <p:ph type="body" sz="quarter" idx="11" hasCustomPrompt="1"/>
          </p:nvPr>
        </p:nvSpPr>
        <p:spPr>
          <a:xfrm>
            <a:off x="827088" y="5516563"/>
            <a:ext cx="7489825" cy="504825"/>
          </a:xfrm>
        </p:spPr>
        <p:txBody>
          <a:bodyPr/>
          <a:lstStyle>
            <a:lvl1pPr marL="0">
              <a:spcBef>
                <a:spcPts val="100"/>
              </a:spcBef>
              <a:defRPr sz="1600" baseline="0">
                <a:solidFill>
                  <a:srgbClr val="353F49"/>
                </a:solidFill>
              </a:defRPr>
            </a:lvl1pPr>
          </a:lstStyle>
          <a:p>
            <a:pPr lvl="0"/>
            <a:r>
              <a:rPr lang="nl-NL" dirty="0"/>
              <a:t>Author</a:t>
            </a:r>
            <a:br>
              <a:rPr lang="nl-NL" dirty="0"/>
            </a:br>
            <a:r>
              <a:rPr lang="nl-NL" dirty="0"/>
              <a:t>Location and date</a:t>
            </a:r>
          </a:p>
          <a:p>
            <a:pPr lvl="0"/>
            <a:endParaRPr lang="en-US" dirty="0"/>
          </a:p>
        </p:txBody>
      </p:sp>
      <p:pic>
        <p:nvPicPr>
          <p:cNvPr id="13" name="Picture 12" descr="Brunel Grey RGB.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2280" y="342000"/>
            <a:ext cx="1688824" cy="538231"/>
          </a:xfrm>
          <a:prstGeom prst="rect">
            <a:avLst/>
          </a:prstGeom>
        </p:spPr>
      </p:pic>
    </p:spTree>
    <p:extLst>
      <p:ext uri="{BB962C8B-B14F-4D97-AF65-F5344CB8AC3E}">
        <p14:creationId xmlns:p14="http://schemas.microsoft.com/office/powerpoint/2010/main" val="4161394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a:solidFill>
                  <a:srgbClr val="353F49"/>
                </a:solidFill>
                <a:latin typeface="Arial"/>
                <a:cs typeface="Arial"/>
              </a:defRPr>
            </a:lvl1pPr>
          </a:lstStyle>
          <a:p>
            <a:r>
              <a:rPr lang="en-US" dirty="0"/>
              <a:t>Click to add title</a:t>
            </a:r>
          </a:p>
        </p:txBody>
      </p:sp>
      <p:sp>
        <p:nvSpPr>
          <p:cNvPr id="3" name="Content Placeholder 2"/>
          <p:cNvSpPr>
            <a:spLocks noGrp="1"/>
          </p:cNvSpPr>
          <p:nvPr>
            <p:ph idx="1" hasCustomPrompt="1"/>
          </p:nvPr>
        </p:nvSpPr>
        <p:spPr>
          <a:xfrm>
            <a:off x="0" y="1268760"/>
            <a:ext cx="9144000" cy="4824536"/>
          </a:xfrm>
        </p:spPr>
        <p:txBody>
          <a:bodyPr/>
          <a:lstStyle>
            <a:lvl1pPr>
              <a:defRPr>
                <a:solidFill>
                  <a:srgbClr val="353F49"/>
                </a:solidFill>
              </a:defRPr>
            </a:lvl1pPr>
            <a:lvl2pPr>
              <a:defRPr>
                <a:solidFill>
                  <a:srgbClr val="353F49"/>
                </a:solidFill>
              </a:defRPr>
            </a:lvl2pPr>
            <a:lvl3pPr>
              <a:defRPr>
                <a:solidFill>
                  <a:srgbClr val="353F49"/>
                </a:solidFill>
              </a:defRPr>
            </a:lvl3pPr>
            <a:lvl4pPr>
              <a:defRPr>
                <a:solidFill>
                  <a:srgbClr val="353F49"/>
                </a:solidFill>
              </a:defRPr>
            </a:lvl4pPr>
            <a:lvl5pPr>
              <a:defRPr>
                <a:solidFill>
                  <a:srgbClr val="353F49"/>
                </a:solidFill>
              </a:defRPr>
            </a:lvl5pPr>
          </a:lstStyle>
          <a:p>
            <a:pPr lvl="0"/>
            <a:r>
              <a:rPr lang="en-US"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5"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16639271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0" y="0"/>
            <a:ext cx="9144000" cy="6858000"/>
          </a:xfrm>
          <a:prstGeom prst="rect">
            <a:avLst/>
          </a:prstGeom>
          <a:solidFill>
            <a:srgbClr val="F2E400"/>
          </a:solidFill>
          <a:ln>
            <a:noFill/>
          </a:ln>
          <a:extLst/>
        </p:spPr>
        <p:txBody>
          <a:bodyPr/>
          <a:lstStyle/>
          <a:p>
            <a:endParaRPr lang="en-US">
              <a:solidFill>
                <a:srgbClr val="F2E400"/>
              </a:solidFill>
              <a:cs typeface="Arial" charset="0"/>
            </a:endParaRPr>
          </a:p>
        </p:txBody>
      </p:sp>
      <p:sp>
        <p:nvSpPr>
          <p:cNvPr id="5" name="Rectangle 4"/>
          <p:cNvSpPr/>
          <p:nvPr userDrawn="1"/>
        </p:nvSpPr>
        <p:spPr bwMode="auto">
          <a:xfrm>
            <a:off x="0" y="6092825"/>
            <a:ext cx="9144000" cy="765175"/>
          </a:xfrm>
          <a:prstGeom prst="rect">
            <a:avLst/>
          </a:prstGeom>
          <a:solidFill>
            <a:schemeClr val="bg1"/>
          </a:solidFill>
          <a:ln w="9525" cap="flat" cmpd="sng" algn="ctr">
            <a:noFill/>
            <a:prstDash val="solid"/>
            <a:round/>
            <a:headEnd type="none" w="med" len="med"/>
            <a:tailEnd type="none" w="med" len="med"/>
          </a:ln>
          <a:effectLst/>
          <a:extLst/>
        </p:spPr>
        <p:txBody>
          <a:bodyPr/>
          <a:lstStyle/>
          <a:p>
            <a:pPr>
              <a:defRPr/>
            </a:pPr>
            <a:endParaRPr lang="en-US">
              <a:noFill/>
              <a:cs typeface="Arial" charset="0"/>
            </a:endParaRPr>
          </a:p>
        </p:txBody>
      </p:sp>
      <p:sp>
        <p:nvSpPr>
          <p:cNvPr id="6" name="Rectangle 3"/>
          <p:cNvSpPr>
            <a:spLocks noGrp="1" noChangeArrowheads="1"/>
          </p:cNvSpPr>
          <p:nvPr>
            <p:ph type="ctrTitle" hasCustomPrompt="1"/>
          </p:nvPr>
        </p:nvSpPr>
        <p:spPr>
          <a:xfrm>
            <a:off x="836162" y="4437112"/>
            <a:ext cx="7480254" cy="495244"/>
          </a:xfrm>
        </p:spPr>
        <p:txBody>
          <a:bodyPr tIns="45720" anchor="b"/>
          <a:lstStyle>
            <a:lvl1pPr>
              <a:defRPr sz="3000" b="1" i="0" baseline="0">
                <a:solidFill>
                  <a:srgbClr val="353F49"/>
                </a:solidFill>
                <a:latin typeface="Arial"/>
                <a:cs typeface="Arial"/>
              </a:defRPr>
            </a:lvl1pPr>
          </a:lstStyle>
          <a:p>
            <a:pPr lvl="0"/>
            <a:r>
              <a:rPr lang="nl-NL" noProof="0" dirty="0"/>
              <a:t>Click </a:t>
            </a:r>
            <a:r>
              <a:rPr lang="nl-NL" noProof="0" dirty="0" err="1"/>
              <a:t>to</a:t>
            </a:r>
            <a:r>
              <a:rPr lang="nl-NL" noProof="0" dirty="0"/>
              <a:t> </a:t>
            </a:r>
            <a:r>
              <a:rPr lang="nl-NL" noProof="0" dirty="0" err="1"/>
              <a:t>add</a:t>
            </a:r>
            <a:r>
              <a:rPr lang="nl-NL" noProof="0" dirty="0"/>
              <a:t> </a:t>
            </a:r>
            <a:r>
              <a:rPr lang="nl-NL" noProof="0" dirty="0" err="1"/>
              <a:t>title</a:t>
            </a:r>
            <a:endParaRPr lang="nl-NL" noProof="0" dirty="0"/>
          </a:p>
        </p:txBody>
      </p:sp>
      <p:sp>
        <p:nvSpPr>
          <p:cNvPr id="9" name="Rectangle 4"/>
          <p:cNvSpPr>
            <a:spLocks noGrp="1" noChangeArrowheads="1"/>
          </p:cNvSpPr>
          <p:nvPr>
            <p:ph type="subTitle" idx="1" hasCustomPrompt="1"/>
          </p:nvPr>
        </p:nvSpPr>
        <p:spPr>
          <a:xfrm>
            <a:off x="833899" y="4950661"/>
            <a:ext cx="7482517" cy="269727"/>
          </a:xfrm>
        </p:spPr>
        <p:txBody>
          <a:bodyPr/>
          <a:lstStyle>
            <a:lvl1pPr marL="0" indent="0">
              <a:buFont typeface="Wingdings" charset="0"/>
              <a:buNone/>
              <a:defRPr sz="2000" b="0" i="0">
                <a:solidFill>
                  <a:srgbClr val="353F49"/>
                </a:solidFill>
                <a:latin typeface="Arial"/>
                <a:cs typeface="Arial"/>
              </a:defRPr>
            </a:lvl1pPr>
          </a:lstStyle>
          <a:p>
            <a:pPr lvl="0"/>
            <a:r>
              <a:rPr lang="nl-NL" noProof="0" dirty="0"/>
              <a:t>Click </a:t>
            </a:r>
            <a:r>
              <a:rPr lang="nl-NL" noProof="0" dirty="0" err="1"/>
              <a:t>to</a:t>
            </a:r>
            <a:r>
              <a:rPr lang="nl-NL" noProof="0" dirty="0"/>
              <a:t> </a:t>
            </a:r>
            <a:r>
              <a:rPr lang="nl-NL" noProof="0" dirty="0" err="1"/>
              <a:t>add</a:t>
            </a:r>
            <a:r>
              <a:rPr lang="nl-NL" noProof="0" dirty="0"/>
              <a:t> </a:t>
            </a:r>
            <a:r>
              <a:rPr lang="nl-NL" noProof="0" dirty="0" err="1"/>
              <a:t>subtitle</a:t>
            </a:r>
            <a:endParaRPr lang="nl-NL" noProof="0" dirty="0"/>
          </a:p>
        </p:txBody>
      </p:sp>
      <p:pic>
        <p:nvPicPr>
          <p:cNvPr id="10" name="Picture 9" descr="Brunel Grey RGB.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13600" y="6372000"/>
            <a:ext cx="936104" cy="298338"/>
          </a:xfrm>
          <a:prstGeom prst="rect">
            <a:avLst/>
          </a:prstGeom>
        </p:spPr>
      </p:pic>
    </p:spTree>
    <p:extLst>
      <p:ext uri="{BB962C8B-B14F-4D97-AF65-F5344CB8AC3E}">
        <p14:creationId xmlns:p14="http://schemas.microsoft.com/office/powerpoint/2010/main" val="16137236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x-none" dirty="0"/>
              <a:t>Click to add title</a:t>
            </a:r>
            <a:endParaRPr lang="en-US" dirty="0"/>
          </a:p>
        </p:txBody>
      </p:sp>
      <p:sp>
        <p:nvSpPr>
          <p:cNvPr id="3" name="Content Placeholder 2"/>
          <p:cNvSpPr>
            <a:spLocks noGrp="1"/>
          </p:cNvSpPr>
          <p:nvPr>
            <p:ph sz="half" idx="1" hasCustomPrompt="1"/>
          </p:nvPr>
        </p:nvSpPr>
        <p:spPr>
          <a:xfrm>
            <a:off x="1" y="1282700"/>
            <a:ext cx="4427984" cy="4810595"/>
          </a:xfrm>
        </p:spPr>
        <p:txBody>
          <a:bodyPr lIns="108000" tIns="108000" rIns="108000"/>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Content Placeholder 3"/>
          <p:cNvSpPr>
            <a:spLocks noGrp="1"/>
          </p:cNvSpPr>
          <p:nvPr>
            <p:ph sz="half" idx="2" hasCustomPrompt="1"/>
          </p:nvPr>
        </p:nvSpPr>
        <p:spPr>
          <a:xfrm>
            <a:off x="4788024" y="1282700"/>
            <a:ext cx="4355976" cy="4810595"/>
          </a:xfrm>
        </p:spPr>
        <p:txBody>
          <a:bodyPr lIns="108000" tIns="108000" rIns="108000"/>
          <a:lstStyle>
            <a:lvl1pPr>
              <a:defRPr sz="1800" baseline="0">
                <a:solidFill>
                  <a:srgbClr val="353F49"/>
                </a:solidFill>
              </a:defRPr>
            </a:lvl1pPr>
            <a:lvl2pPr>
              <a:defRPr sz="1800">
                <a:solidFill>
                  <a:srgbClr val="353F49"/>
                </a:solidFill>
              </a:defRPr>
            </a:lvl2pPr>
            <a:lvl3pPr>
              <a:defRPr sz="1800">
                <a:solidFill>
                  <a:srgbClr val="353F49"/>
                </a:solidFill>
              </a:defRPr>
            </a:lvl3pPr>
            <a:lvl4pPr>
              <a:defRPr sz="1800">
                <a:solidFill>
                  <a:srgbClr val="353F49"/>
                </a:solidFill>
              </a:defRPr>
            </a:lvl4pPr>
            <a:lvl5pPr>
              <a:defRPr sz="1800">
                <a:solidFill>
                  <a:srgbClr val="353F49"/>
                </a:solidFill>
              </a:defRPr>
            </a:lvl5pPr>
            <a:lvl6pPr>
              <a:defRPr sz="1800"/>
            </a:lvl6pPr>
            <a:lvl7pPr>
              <a:defRPr sz="1800"/>
            </a:lvl7pPr>
            <a:lvl8pPr>
              <a:defRPr sz="1800"/>
            </a:lvl8pPr>
            <a:lvl9pPr>
              <a:defRPr sz="1800"/>
            </a:lvl9pPr>
          </a:lstStyle>
          <a:p>
            <a:pPr lvl="0"/>
            <a:r>
              <a:rPr lang="x-none"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7"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3620823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Layout w/ Label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25500" y="376238"/>
            <a:ext cx="7523163" cy="446087"/>
          </a:xfrm>
        </p:spPr>
        <p:txBody>
          <a:bodyPr/>
          <a:lstStyle/>
          <a:p>
            <a:r>
              <a:rPr lang="x-none" dirty="0"/>
              <a:t>Click to add title</a:t>
            </a:r>
            <a:endParaRPr lang="en-US" dirty="0"/>
          </a:p>
        </p:txBody>
      </p:sp>
      <p:sp>
        <p:nvSpPr>
          <p:cNvPr id="8" name="Content Placeholder 2"/>
          <p:cNvSpPr>
            <a:spLocks noGrp="1"/>
          </p:cNvSpPr>
          <p:nvPr>
            <p:ph sz="half" idx="1" hasCustomPrompt="1"/>
          </p:nvPr>
        </p:nvSpPr>
        <p:spPr>
          <a:xfrm>
            <a:off x="1" y="1282701"/>
            <a:ext cx="4427984" cy="4191000"/>
          </a:xfrm>
        </p:spPr>
        <p:txBody>
          <a:bodyPr lIns="108000" tIns="108000" rIns="108000"/>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11" name="Content Placeholder 3"/>
          <p:cNvSpPr>
            <a:spLocks noGrp="1"/>
          </p:cNvSpPr>
          <p:nvPr>
            <p:ph sz="half" idx="2" hasCustomPrompt="1"/>
          </p:nvPr>
        </p:nvSpPr>
        <p:spPr>
          <a:xfrm>
            <a:off x="4788024" y="1282701"/>
            <a:ext cx="4355976" cy="4191000"/>
          </a:xfrm>
        </p:spPr>
        <p:txBody>
          <a:bodyPr lIns="108000" tIns="108000" rIns="108000"/>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12" name="Content Placeholder 2"/>
          <p:cNvSpPr>
            <a:spLocks noGrp="1"/>
          </p:cNvSpPr>
          <p:nvPr>
            <p:ph sz="half" idx="11" hasCustomPrompt="1"/>
          </p:nvPr>
        </p:nvSpPr>
        <p:spPr>
          <a:xfrm>
            <a:off x="0" y="5482580"/>
            <a:ext cx="4433845" cy="466700"/>
          </a:xfrm>
        </p:spPr>
        <p:txBody>
          <a:bodyPr lIns="108000" tIns="108000" rIns="108000"/>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dirty="0"/>
              <a:t>Click to add label</a:t>
            </a:r>
          </a:p>
        </p:txBody>
      </p:sp>
      <p:sp>
        <p:nvSpPr>
          <p:cNvPr id="13" name="Content Placeholder 2"/>
          <p:cNvSpPr>
            <a:spLocks noGrp="1"/>
          </p:cNvSpPr>
          <p:nvPr>
            <p:ph sz="half" idx="12" hasCustomPrompt="1"/>
          </p:nvPr>
        </p:nvSpPr>
        <p:spPr>
          <a:xfrm>
            <a:off x="4788024" y="5482580"/>
            <a:ext cx="4355976" cy="466700"/>
          </a:xfrm>
        </p:spPr>
        <p:txBody>
          <a:bodyPr lIns="108000" tIns="108000" rIns="108000"/>
          <a:lstStyle>
            <a:lvl1pPr>
              <a:defRPr sz="1800" baseline="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dirty="0"/>
              <a:t>Click to add label</a:t>
            </a:r>
          </a:p>
        </p:txBody>
      </p:sp>
      <p:sp>
        <p:nvSpPr>
          <p:cNvPr id="9"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9328142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x-none" dirty="0"/>
              <a:t>Click to add title</a:t>
            </a:r>
            <a:endParaRPr lang="en-US" dirty="0"/>
          </a:p>
        </p:txBody>
      </p:sp>
      <p:sp>
        <p:nvSpPr>
          <p:cNvPr id="4"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4873090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28745616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 Tex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25500" y="376238"/>
            <a:ext cx="7523163" cy="446087"/>
          </a:xfrm>
        </p:spPr>
        <p:txBody>
          <a:bodyPr/>
          <a:lstStyle/>
          <a:p>
            <a:r>
              <a:rPr lang="x-none" dirty="0"/>
              <a:t>Click to add title</a:t>
            </a:r>
            <a:endParaRPr lang="en-US" dirty="0"/>
          </a:p>
        </p:txBody>
      </p:sp>
      <p:sp>
        <p:nvSpPr>
          <p:cNvPr id="4" name="Picture Placeholder 2"/>
          <p:cNvSpPr>
            <a:spLocks noGrp="1"/>
          </p:cNvSpPr>
          <p:nvPr>
            <p:ph type="pic" idx="1" hasCustomPrompt="1"/>
          </p:nvPr>
        </p:nvSpPr>
        <p:spPr>
          <a:xfrm>
            <a:off x="0" y="1295399"/>
            <a:ext cx="9144000" cy="3429745"/>
          </a:xfr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to add picture</a:t>
            </a:r>
          </a:p>
        </p:txBody>
      </p:sp>
      <p:sp>
        <p:nvSpPr>
          <p:cNvPr id="9" name="Text Placeholder 7"/>
          <p:cNvSpPr>
            <a:spLocks noGrp="1"/>
          </p:cNvSpPr>
          <p:nvPr>
            <p:ph type="body" sz="quarter" idx="11" hasCustomPrompt="1"/>
          </p:nvPr>
        </p:nvSpPr>
        <p:spPr>
          <a:xfrm>
            <a:off x="0" y="4941888"/>
            <a:ext cx="9144000" cy="935037"/>
          </a:xfrm>
        </p:spPr>
        <p:txBody>
          <a:bodyPr/>
          <a:lstStyle>
            <a:lvl1pPr>
              <a:defRPr baseline="0">
                <a:solidFill>
                  <a:srgbClr val="353F49"/>
                </a:solidFill>
              </a:defRPr>
            </a:lvl1pPr>
          </a:lstStyle>
          <a:p>
            <a:pPr lvl="0"/>
            <a:r>
              <a:rPr lang="nl-NL" dirty="0"/>
              <a:t>Click </a:t>
            </a:r>
            <a:r>
              <a:rPr lang="nl-NL" dirty="0" err="1"/>
              <a:t>to</a:t>
            </a:r>
            <a:r>
              <a:rPr lang="nl-NL" dirty="0"/>
              <a:t> </a:t>
            </a:r>
            <a:r>
              <a:rPr lang="nl-NL" dirty="0" err="1"/>
              <a:t>add</a:t>
            </a:r>
            <a:r>
              <a:rPr lang="nl-NL" dirty="0"/>
              <a:t> </a:t>
            </a:r>
            <a:r>
              <a:rPr lang="nl-NL" dirty="0" err="1"/>
              <a:t>text</a:t>
            </a:r>
            <a:endParaRPr lang="nl-NL" dirty="0"/>
          </a:p>
        </p:txBody>
      </p:sp>
      <p:sp>
        <p:nvSpPr>
          <p:cNvPr id="6"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22293827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cture w/ Lab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x-none" dirty="0"/>
              <a:t>Click to add title</a:t>
            </a:r>
            <a:endParaRPr lang="en-US" dirty="0"/>
          </a:p>
        </p:txBody>
      </p:sp>
      <p:sp>
        <p:nvSpPr>
          <p:cNvPr id="5" name="Content Placeholder 3"/>
          <p:cNvSpPr>
            <a:spLocks noGrp="1"/>
          </p:cNvSpPr>
          <p:nvPr>
            <p:ph sz="half" idx="2" hasCustomPrompt="1"/>
          </p:nvPr>
        </p:nvSpPr>
        <p:spPr>
          <a:xfrm>
            <a:off x="0" y="5517232"/>
            <a:ext cx="9144000" cy="503336"/>
          </a:xfrm>
        </p:spPr>
        <p:txBody>
          <a:bodyPr/>
          <a:lstStyle>
            <a:lvl1pPr>
              <a:defRPr sz="1800"/>
            </a:lvl1pPr>
          </a:lstStyle>
          <a:p>
            <a:pPr lvl="0"/>
            <a:r>
              <a:rPr lang="nl-NL" dirty="0"/>
              <a:t>Click </a:t>
            </a:r>
            <a:r>
              <a:rPr lang="nl-NL" dirty="0" err="1"/>
              <a:t>to</a:t>
            </a:r>
            <a:r>
              <a:rPr lang="nl-NL" dirty="0"/>
              <a:t> </a:t>
            </a:r>
            <a:r>
              <a:rPr lang="nl-NL" dirty="0" err="1"/>
              <a:t>add</a:t>
            </a:r>
            <a:r>
              <a:rPr lang="nl-NL" dirty="0"/>
              <a:t> label</a:t>
            </a:r>
          </a:p>
        </p:txBody>
      </p:sp>
      <p:sp>
        <p:nvSpPr>
          <p:cNvPr id="7" name="Picture Placeholder 2"/>
          <p:cNvSpPr>
            <a:spLocks noGrp="1"/>
          </p:cNvSpPr>
          <p:nvPr>
            <p:ph type="pic" idx="11" hasCustomPrompt="1"/>
          </p:nvPr>
        </p:nvSpPr>
        <p:spPr>
          <a:xfrm>
            <a:off x="0" y="1295399"/>
            <a:ext cx="9144000" cy="4005809"/>
          </a:xfrm>
        </p:spPr>
        <p:txBody>
          <a:bodyPr/>
          <a:lstStyle>
            <a:lvl1pPr marL="0" indent="0">
              <a:buNone/>
              <a:defRPr sz="18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to add picture</a:t>
            </a:r>
          </a:p>
        </p:txBody>
      </p:sp>
      <p:sp>
        <p:nvSpPr>
          <p:cNvPr id="8"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25085372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1295399"/>
            <a:ext cx="9144000" cy="4797897"/>
          </a:xfrm>
        </p:spPr>
        <p:txBody>
          <a:bodyPr/>
          <a:lstStyle>
            <a:lvl1pPr marL="0" indent="0">
              <a:buNone/>
              <a:defRPr sz="18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to add picture</a:t>
            </a:r>
          </a:p>
        </p:txBody>
      </p:sp>
      <p:sp>
        <p:nvSpPr>
          <p:cNvPr id="6" name="Title 1"/>
          <p:cNvSpPr>
            <a:spLocks noGrp="1"/>
          </p:cNvSpPr>
          <p:nvPr>
            <p:ph type="title" hasCustomPrompt="1"/>
          </p:nvPr>
        </p:nvSpPr>
        <p:spPr>
          <a:xfrm>
            <a:off x="825500" y="376238"/>
            <a:ext cx="7523163" cy="446087"/>
          </a:xfrm>
        </p:spPr>
        <p:txBody>
          <a:bodyPr/>
          <a:lstStyle/>
          <a:p>
            <a:r>
              <a:rPr lang="x-none" dirty="0"/>
              <a:t>Click to add title</a:t>
            </a:r>
            <a:endParaRPr lang="en-US" dirty="0"/>
          </a:p>
        </p:txBody>
      </p:sp>
      <p:sp>
        <p:nvSpPr>
          <p:cNvPr id="5"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22051529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x-none" dirty="0"/>
              <a:t>Click to add title</a:t>
            </a:r>
            <a:endParaRPr lang="en-US" dirty="0"/>
          </a:p>
        </p:txBody>
      </p:sp>
      <p:sp>
        <p:nvSpPr>
          <p:cNvPr id="3" name="Vertical Text Placeholder 2"/>
          <p:cNvSpPr>
            <a:spLocks noGrp="1"/>
          </p:cNvSpPr>
          <p:nvPr>
            <p:ph type="body" orient="vert" idx="1" hasCustomPrompt="1"/>
          </p:nvPr>
        </p:nvSpPr>
        <p:spPr/>
        <p:txBody>
          <a:bodyPr vert="eaVert"/>
          <a:lstStyle>
            <a:lvl1pPr>
              <a:defRPr baseline="0">
                <a:solidFill>
                  <a:srgbClr val="353F49"/>
                </a:solidFill>
              </a:defRPr>
            </a:lvl1pPr>
            <a:lvl2pPr>
              <a:defRPr>
                <a:solidFill>
                  <a:srgbClr val="353F49"/>
                </a:solidFill>
              </a:defRPr>
            </a:lvl2pPr>
            <a:lvl3pPr>
              <a:defRPr>
                <a:solidFill>
                  <a:srgbClr val="353F49"/>
                </a:solidFill>
              </a:defRPr>
            </a:lvl3pPr>
            <a:lvl4pPr>
              <a:defRPr>
                <a:solidFill>
                  <a:srgbClr val="353F49"/>
                </a:solidFill>
              </a:defRPr>
            </a:lvl4pPr>
            <a:lvl5pPr>
              <a:defRPr>
                <a:solidFill>
                  <a:srgbClr val="353F49"/>
                </a:solidFill>
              </a:defRPr>
            </a:lvl5pPr>
          </a:lstStyle>
          <a:p>
            <a:pPr lvl="0"/>
            <a:r>
              <a:rPr lang="x-none" dirty="0"/>
              <a:t>Click to add text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5"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35797249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388424" y="273050"/>
            <a:ext cx="420614" cy="5688013"/>
          </a:xfrm>
        </p:spPr>
        <p:txBody>
          <a:bodyPr vert="eaVert"/>
          <a:lstStyle>
            <a:lvl1pPr>
              <a:defRPr baseline="0"/>
            </a:lvl1pPr>
          </a:lstStyle>
          <a:p>
            <a:r>
              <a:rPr lang="x-none" dirty="0"/>
              <a:t>Click to add title</a:t>
            </a:r>
            <a:endParaRPr lang="en-US" dirty="0"/>
          </a:p>
        </p:txBody>
      </p:sp>
      <p:sp>
        <p:nvSpPr>
          <p:cNvPr id="3" name="Vertical Text Placeholder 2"/>
          <p:cNvSpPr>
            <a:spLocks noGrp="1"/>
          </p:cNvSpPr>
          <p:nvPr>
            <p:ph type="body" orient="vert" idx="1" hasCustomPrompt="1"/>
          </p:nvPr>
        </p:nvSpPr>
        <p:spPr>
          <a:xfrm>
            <a:off x="1" y="273050"/>
            <a:ext cx="7812360" cy="5688013"/>
          </a:xfrm>
        </p:spPr>
        <p:txBody>
          <a:bodyPr vert="eaVert"/>
          <a:lstStyle>
            <a:lvl1pPr>
              <a:defRPr baseline="0"/>
            </a:lvl1pPr>
          </a:lstStyle>
          <a:p>
            <a:pPr lvl="0"/>
            <a:r>
              <a:rPr lang="x-none" dirty="0"/>
              <a:t>Click to add text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5"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26331658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x-none" dirty="0"/>
              <a:t>Click to add title</a:t>
            </a:r>
            <a:endParaRPr lang="en-US" dirty="0"/>
          </a:p>
        </p:txBody>
      </p:sp>
      <p:sp>
        <p:nvSpPr>
          <p:cNvPr id="12" name="Text Placeholder 2"/>
          <p:cNvSpPr>
            <a:spLocks noGrp="1"/>
          </p:cNvSpPr>
          <p:nvPr>
            <p:ph type="body" sz="half" idx="1" hasCustomPrompt="1"/>
          </p:nvPr>
        </p:nvSpPr>
        <p:spPr>
          <a:xfrm>
            <a:off x="0" y="1282700"/>
            <a:ext cx="4427985" cy="4810595"/>
          </a:xfrm>
        </p:spPr>
        <p:txBody>
          <a:bodyPr/>
          <a:lstStyle/>
          <a:p>
            <a:pPr lvl="0"/>
            <a:r>
              <a:rPr lang="en-US" dirty="0"/>
              <a:t>Click to add text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13" name="Content Placeholder 3"/>
          <p:cNvSpPr>
            <a:spLocks noGrp="1"/>
          </p:cNvSpPr>
          <p:nvPr>
            <p:ph sz="half" idx="2" hasCustomPrompt="1"/>
          </p:nvPr>
        </p:nvSpPr>
        <p:spPr>
          <a:xfrm>
            <a:off x="4784725" y="1282700"/>
            <a:ext cx="4359275" cy="4810595"/>
          </a:xfrm>
        </p:spPr>
        <p:txBody>
          <a:bodyPr/>
          <a:lstStyle/>
          <a:p>
            <a:pPr lvl="0"/>
            <a:r>
              <a:rPr lang="en-US"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6"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14705410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4" name="Content Placeholder 2"/>
          <p:cNvSpPr>
            <a:spLocks noGrp="1"/>
          </p:cNvSpPr>
          <p:nvPr>
            <p:ph sz="half" idx="1" hasCustomPrompt="1"/>
          </p:nvPr>
        </p:nvSpPr>
        <p:spPr>
          <a:xfrm>
            <a:off x="0" y="1282701"/>
            <a:ext cx="4427985" cy="4810595"/>
          </a:xfrm>
        </p:spPr>
        <p:txBody>
          <a:bodyPr/>
          <a:lstStyle>
            <a:lvl1pPr>
              <a:defRPr>
                <a:solidFill>
                  <a:srgbClr val="353F49"/>
                </a:solidFill>
              </a:defRPr>
            </a:lvl1pPr>
            <a:lvl2pPr>
              <a:defRPr>
                <a:solidFill>
                  <a:srgbClr val="353F49"/>
                </a:solidFill>
              </a:defRPr>
            </a:lvl2pPr>
            <a:lvl3pPr>
              <a:defRPr>
                <a:solidFill>
                  <a:srgbClr val="353F49"/>
                </a:solidFill>
              </a:defRPr>
            </a:lvl3pPr>
            <a:lvl4pPr>
              <a:defRPr>
                <a:solidFill>
                  <a:srgbClr val="353F49"/>
                </a:solidFill>
              </a:defRPr>
            </a:lvl4pPr>
            <a:lvl5pPr>
              <a:defRPr>
                <a:solidFill>
                  <a:srgbClr val="353F49"/>
                </a:solidFill>
              </a:defRPr>
            </a:lvl5pPr>
          </a:lstStyle>
          <a:p>
            <a:pPr lvl="0"/>
            <a:r>
              <a:rPr lang="en-US"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5" name="Text Placeholder 3"/>
          <p:cNvSpPr>
            <a:spLocks noGrp="1"/>
          </p:cNvSpPr>
          <p:nvPr>
            <p:ph type="body" sz="half" idx="2" hasCustomPrompt="1"/>
          </p:nvPr>
        </p:nvSpPr>
        <p:spPr>
          <a:xfrm>
            <a:off x="4784725" y="1282700"/>
            <a:ext cx="4359275" cy="4810595"/>
          </a:xfrm>
        </p:spPr>
        <p:txBody>
          <a:bodyPr/>
          <a:lstStyle>
            <a:lvl1pPr>
              <a:defRPr>
                <a:solidFill>
                  <a:srgbClr val="353F49"/>
                </a:solidFill>
              </a:defRPr>
            </a:lvl1pPr>
            <a:lvl2pPr>
              <a:defRPr>
                <a:solidFill>
                  <a:srgbClr val="353F49"/>
                </a:solidFill>
              </a:defRPr>
            </a:lvl2pPr>
            <a:lvl3pPr>
              <a:defRPr>
                <a:solidFill>
                  <a:srgbClr val="353F49"/>
                </a:solidFill>
              </a:defRPr>
            </a:lvl3pPr>
            <a:lvl4pPr>
              <a:defRPr>
                <a:solidFill>
                  <a:srgbClr val="353F49"/>
                </a:solidFill>
              </a:defRPr>
            </a:lvl4pPr>
            <a:lvl5pPr>
              <a:defRPr>
                <a:solidFill>
                  <a:srgbClr val="353F49"/>
                </a:solidFill>
              </a:defRPr>
            </a:lvl5pPr>
          </a:lstStyle>
          <a:p>
            <a:pPr lvl="0"/>
            <a:r>
              <a:rPr lang="en-US" dirty="0"/>
              <a:t>Click to add text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6" name="Title 1"/>
          <p:cNvSpPr>
            <a:spLocks noGrp="1"/>
          </p:cNvSpPr>
          <p:nvPr>
            <p:ph type="title" hasCustomPrompt="1"/>
          </p:nvPr>
        </p:nvSpPr>
        <p:spPr>
          <a:xfrm>
            <a:off x="825500" y="376238"/>
            <a:ext cx="7523163" cy="446087"/>
          </a:xfrm>
        </p:spPr>
        <p:txBody>
          <a:bodyPr/>
          <a:lstStyle>
            <a:lvl1pPr>
              <a:defRPr>
                <a:solidFill>
                  <a:srgbClr val="353F49"/>
                </a:solidFill>
              </a:defRPr>
            </a:lvl1pPr>
          </a:lstStyle>
          <a:p>
            <a:r>
              <a:rPr lang="x-none" dirty="0"/>
              <a:t>Click to add title</a:t>
            </a:r>
            <a:endParaRPr lang="en-US" dirty="0"/>
          </a:p>
        </p:txBody>
      </p:sp>
      <p:sp>
        <p:nvSpPr>
          <p:cNvPr id="7"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14615315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Rectangle 2"/>
          <p:cNvSpPr>
            <a:spLocks noChangeArrowheads="1"/>
          </p:cNvSpPr>
          <p:nvPr userDrawn="1"/>
        </p:nvSpPr>
        <p:spPr bwMode="auto">
          <a:xfrm>
            <a:off x="0" y="0"/>
            <a:ext cx="9144000" cy="6858000"/>
          </a:xfrm>
          <a:prstGeom prst="rect">
            <a:avLst/>
          </a:prstGeom>
          <a:solidFill>
            <a:srgbClr val="283039"/>
          </a:solidFill>
          <a:ln w="9525">
            <a:noFill/>
            <a:round/>
            <a:headEnd/>
            <a:tailEnd/>
          </a:ln>
        </p:spPr>
        <p:txBody>
          <a:bodyPr/>
          <a:lstStyle/>
          <a:p>
            <a:endParaRPr lang="en-US">
              <a:solidFill>
                <a:srgbClr val="353F49"/>
              </a:solidFill>
              <a:cs typeface="Arial" charset="0"/>
            </a:endParaRPr>
          </a:p>
        </p:txBody>
      </p:sp>
      <p:sp>
        <p:nvSpPr>
          <p:cNvPr id="6" name="Rectangle 3"/>
          <p:cNvSpPr>
            <a:spLocks noGrp="1" noChangeArrowheads="1"/>
          </p:cNvSpPr>
          <p:nvPr>
            <p:ph type="ctrTitle" hasCustomPrompt="1"/>
          </p:nvPr>
        </p:nvSpPr>
        <p:spPr>
          <a:xfrm>
            <a:off x="836162" y="4437112"/>
            <a:ext cx="7480254" cy="495244"/>
          </a:xfrm>
        </p:spPr>
        <p:txBody>
          <a:bodyPr tIns="45720" anchor="b"/>
          <a:lstStyle>
            <a:lvl1pPr>
              <a:defRPr sz="3000" b="1" i="0" baseline="0">
                <a:solidFill>
                  <a:srgbClr val="FFFFFF"/>
                </a:solidFill>
                <a:latin typeface="Arial"/>
                <a:cs typeface="Arial"/>
              </a:defRPr>
            </a:lvl1pPr>
          </a:lstStyle>
          <a:p>
            <a:pPr lvl="0"/>
            <a:r>
              <a:rPr lang="nl-NL" noProof="0" dirty="0"/>
              <a:t>Click </a:t>
            </a:r>
            <a:r>
              <a:rPr lang="nl-NL" noProof="0" dirty="0" err="1"/>
              <a:t>to</a:t>
            </a:r>
            <a:r>
              <a:rPr lang="nl-NL" noProof="0" dirty="0"/>
              <a:t> </a:t>
            </a:r>
            <a:r>
              <a:rPr lang="nl-NL" noProof="0" dirty="0" err="1"/>
              <a:t>add</a:t>
            </a:r>
            <a:r>
              <a:rPr lang="nl-NL" noProof="0" dirty="0"/>
              <a:t> title</a:t>
            </a:r>
          </a:p>
        </p:txBody>
      </p:sp>
      <p:sp>
        <p:nvSpPr>
          <p:cNvPr id="7" name="Rectangle 4"/>
          <p:cNvSpPr>
            <a:spLocks noGrp="1" noChangeArrowheads="1"/>
          </p:cNvSpPr>
          <p:nvPr>
            <p:ph type="subTitle" idx="1" hasCustomPrompt="1"/>
          </p:nvPr>
        </p:nvSpPr>
        <p:spPr>
          <a:xfrm>
            <a:off x="833899" y="4950661"/>
            <a:ext cx="7482517" cy="269727"/>
          </a:xfrm>
        </p:spPr>
        <p:txBody>
          <a:bodyPr/>
          <a:lstStyle>
            <a:lvl1pPr marL="0" indent="0">
              <a:buFont typeface="Wingdings" charset="0"/>
              <a:buNone/>
              <a:defRPr sz="2000" b="0" i="0" baseline="0">
                <a:solidFill>
                  <a:srgbClr val="FFFFFF"/>
                </a:solidFill>
                <a:latin typeface="Arial"/>
                <a:cs typeface="Arial"/>
              </a:defRPr>
            </a:lvl1pPr>
          </a:lstStyle>
          <a:p>
            <a:pPr lvl="0"/>
            <a:r>
              <a:rPr lang="nl-NL" noProof="0" dirty="0"/>
              <a:t>Click </a:t>
            </a:r>
            <a:r>
              <a:rPr lang="nl-NL" noProof="0" dirty="0" err="1"/>
              <a:t>to</a:t>
            </a:r>
            <a:r>
              <a:rPr lang="nl-NL" noProof="0" dirty="0"/>
              <a:t> </a:t>
            </a:r>
            <a:r>
              <a:rPr lang="nl-NL" noProof="0" dirty="0" err="1"/>
              <a:t>add</a:t>
            </a:r>
            <a:r>
              <a:rPr lang="nl-NL" noProof="0" dirty="0"/>
              <a:t> </a:t>
            </a:r>
            <a:r>
              <a:rPr lang="nl-NL" noProof="0" dirty="0" err="1"/>
              <a:t>subtitle</a:t>
            </a:r>
            <a:endParaRPr lang="nl-NL" noProof="0" dirty="0"/>
          </a:p>
        </p:txBody>
      </p:sp>
      <p:sp>
        <p:nvSpPr>
          <p:cNvPr id="8" name="Text Placeholder 24"/>
          <p:cNvSpPr>
            <a:spLocks noGrp="1"/>
          </p:cNvSpPr>
          <p:nvPr>
            <p:ph type="body" sz="quarter" idx="11" hasCustomPrompt="1"/>
          </p:nvPr>
        </p:nvSpPr>
        <p:spPr>
          <a:xfrm>
            <a:off x="827088" y="5516563"/>
            <a:ext cx="7489825" cy="504825"/>
          </a:xfrm>
        </p:spPr>
        <p:txBody>
          <a:bodyPr/>
          <a:lstStyle>
            <a:lvl1pPr marL="0">
              <a:spcBef>
                <a:spcPts val="100"/>
              </a:spcBef>
              <a:defRPr sz="1600" baseline="0">
                <a:latin typeface="Arial"/>
                <a:cs typeface="Arial"/>
              </a:defRPr>
            </a:lvl1pPr>
          </a:lstStyle>
          <a:p>
            <a:pPr lvl="0"/>
            <a:r>
              <a:rPr lang="nl-NL" dirty="0"/>
              <a:t>Author</a:t>
            </a:r>
            <a:br>
              <a:rPr lang="nl-NL" dirty="0"/>
            </a:br>
            <a:r>
              <a:rPr lang="nl-NL" dirty="0"/>
              <a:t>Location and date</a:t>
            </a:r>
          </a:p>
        </p:txBody>
      </p:sp>
      <p:sp>
        <p:nvSpPr>
          <p:cNvPr id="13" name="Rectangle 8"/>
          <p:cNvSpPr>
            <a:spLocks noChangeArrowheads="1"/>
          </p:cNvSpPr>
          <p:nvPr userDrawn="1"/>
        </p:nvSpPr>
        <p:spPr bwMode="auto">
          <a:xfrm>
            <a:off x="0" y="0"/>
            <a:ext cx="9144000" cy="1628800"/>
          </a:xfrm>
          <a:prstGeom prst="rect">
            <a:avLst/>
          </a:prstGeom>
          <a:solidFill>
            <a:srgbClr val="F2E400"/>
          </a:solidFill>
          <a:ln>
            <a:noFill/>
          </a:ln>
          <a:extLst/>
        </p:spPr>
        <p:txBody>
          <a:bodyPr/>
          <a:lstStyle/>
          <a:p>
            <a:endParaRPr lang="en-US">
              <a:solidFill>
                <a:srgbClr val="F2E400"/>
              </a:solidFill>
              <a:cs typeface="Arial" charset="0"/>
            </a:endParaRPr>
          </a:p>
        </p:txBody>
      </p:sp>
      <p:pic>
        <p:nvPicPr>
          <p:cNvPr id="17" name="Picture 16" descr="Brunel Grey RGB.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2280" y="342000"/>
            <a:ext cx="1688824" cy="538231"/>
          </a:xfrm>
          <a:prstGeom prst="rect">
            <a:avLst/>
          </a:prstGeom>
        </p:spPr>
      </p:pic>
      <p:sp>
        <p:nvSpPr>
          <p:cNvPr id="10" name="Picture Placeholder 30"/>
          <p:cNvSpPr>
            <a:spLocks noGrp="1"/>
          </p:cNvSpPr>
          <p:nvPr>
            <p:ph type="pic" sz="quarter" idx="12" hasCustomPrompt="1"/>
          </p:nvPr>
        </p:nvSpPr>
        <p:spPr>
          <a:xfrm>
            <a:off x="0" y="1412875"/>
            <a:ext cx="9144000" cy="2706688"/>
          </a:xfrm>
          <a:solidFill>
            <a:schemeClr val="bg1"/>
          </a:solidFill>
          <a:ln>
            <a:noFill/>
          </a:ln>
        </p:spPr>
        <p:txBody>
          <a:bodyPr/>
          <a:lstStyle>
            <a:lvl1pPr>
              <a:defRPr baseline="0">
                <a:solidFill>
                  <a:srgbClr val="353F49"/>
                </a:solidFill>
              </a:defRPr>
            </a:lvl1pPr>
          </a:lstStyle>
          <a:p>
            <a:pPr lvl="0"/>
            <a:r>
              <a:rPr lang="en-US" noProof="0" dirty="0"/>
              <a:t>Click to add cover picture</a:t>
            </a:r>
          </a:p>
        </p:txBody>
      </p:sp>
    </p:spTree>
    <p:extLst>
      <p:ext uri="{BB962C8B-B14F-4D97-AF65-F5344CB8AC3E}">
        <p14:creationId xmlns:p14="http://schemas.microsoft.com/office/powerpoint/2010/main" val="12811628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w/ no Photo">
    <p:spTree>
      <p:nvGrpSpPr>
        <p:cNvPr id="1" name=""/>
        <p:cNvGrpSpPr/>
        <p:nvPr/>
      </p:nvGrpSpPr>
      <p:grpSpPr>
        <a:xfrm>
          <a:off x="0" y="0"/>
          <a:ext cx="0" cy="0"/>
          <a:chOff x="0" y="0"/>
          <a:chExt cx="0" cy="0"/>
        </a:xfrm>
      </p:grpSpPr>
      <p:sp>
        <p:nvSpPr>
          <p:cNvPr id="13" name="Rectangle 2"/>
          <p:cNvSpPr>
            <a:spLocks noChangeArrowheads="1"/>
          </p:cNvSpPr>
          <p:nvPr userDrawn="1"/>
        </p:nvSpPr>
        <p:spPr bwMode="auto">
          <a:xfrm>
            <a:off x="0" y="0"/>
            <a:ext cx="9144000" cy="6858000"/>
          </a:xfrm>
          <a:prstGeom prst="rect">
            <a:avLst/>
          </a:prstGeom>
          <a:solidFill>
            <a:srgbClr val="283039"/>
          </a:solidFill>
          <a:ln w="9525">
            <a:noFill/>
            <a:round/>
            <a:headEnd/>
            <a:tailEnd/>
          </a:ln>
        </p:spPr>
        <p:txBody>
          <a:bodyPr/>
          <a:lstStyle/>
          <a:p>
            <a:endParaRPr lang="en-US">
              <a:solidFill>
                <a:srgbClr val="353F49"/>
              </a:solidFill>
              <a:cs typeface="Arial" charset="0"/>
            </a:endParaRPr>
          </a:p>
        </p:txBody>
      </p:sp>
      <p:sp>
        <p:nvSpPr>
          <p:cNvPr id="9" name="Rectangle 8"/>
          <p:cNvSpPr>
            <a:spLocks noChangeArrowheads="1"/>
          </p:cNvSpPr>
          <p:nvPr userDrawn="1"/>
        </p:nvSpPr>
        <p:spPr bwMode="auto">
          <a:xfrm>
            <a:off x="0" y="0"/>
            <a:ext cx="9144000" cy="1412875"/>
          </a:xfrm>
          <a:prstGeom prst="rect">
            <a:avLst/>
          </a:prstGeom>
          <a:solidFill>
            <a:srgbClr val="F2E400"/>
          </a:solidFill>
          <a:ln>
            <a:noFill/>
          </a:ln>
          <a:extLst/>
        </p:spPr>
        <p:txBody>
          <a:bodyPr/>
          <a:lstStyle/>
          <a:p>
            <a:endParaRPr lang="en-US">
              <a:solidFill>
                <a:srgbClr val="F8E815"/>
              </a:solidFill>
              <a:cs typeface="Arial" charset="0"/>
            </a:endParaRPr>
          </a:p>
        </p:txBody>
      </p:sp>
      <p:sp>
        <p:nvSpPr>
          <p:cNvPr id="6" name="Rectangle 3"/>
          <p:cNvSpPr>
            <a:spLocks noGrp="1" noChangeArrowheads="1"/>
          </p:cNvSpPr>
          <p:nvPr>
            <p:ph type="ctrTitle" hasCustomPrompt="1"/>
          </p:nvPr>
        </p:nvSpPr>
        <p:spPr>
          <a:xfrm>
            <a:off x="836162" y="4437112"/>
            <a:ext cx="7480254" cy="495244"/>
          </a:xfrm>
        </p:spPr>
        <p:txBody>
          <a:bodyPr tIns="45720" anchor="b"/>
          <a:lstStyle>
            <a:lvl1pPr>
              <a:defRPr sz="3000" b="1" i="0" baseline="0">
                <a:solidFill>
                  <a:srgbClr val="FFFFFF"/>
                </a:solidFill>
                <a:latin typeface="Arial"/>
                <a:cs typeface="Arial"/>
              </a:defRPr>
            </a:lvl1pPr>
          </a:lstStyle>
          <a:p>
            <a:pPr lvl="0"/>
            <a:r>
              <a:rPr lang="nl-NL" noProof="0" dirty="0"/>
              <a:t>Click </a:t>
            </a:r>
            <a:r>
              <a:rPr lang="nl-NL" noProof="0" dirty="0" err="1"/>
              <a:t>to</a:t>
            </a:r>
            <a:r>
              <a:rPr lang="nl-NL" noProof="0" dirty="0"/>
              <a:t> </a:t>
            </a:r>
            <a:r>
              <a:rPr lang="nl-NL" noProof="0" dirty="0" err="1"/>
              <a:t>add</a:t>
            </a:r>
            <a:r>
              <a:rPr lang="nl-NL" noProof="0" dirty="0"/>
              <a:t> title</a:t>
            </a:r>
          </a:p>
        </p:txBody>
      </p:sp>
      <p:sp>
        <p:nvSpPr>
          <p:cNvPr id="7" name="Rectangle 4"/>
          <p:cNvSpPr>
            <a:spLocks noGrp="1" noChangeArrowheads="1"/>
          </p:cNvSpPr>
          <p:nvPr>
            <p:ph type="subTitle" idx="1" hasCustomPrompt="1"/>
          </p:nvPr>
        </p:nvSpPr>
        <p:spPr>
          <a:xfrm>
            <a:off x="833899" y="4950661"/>
            <a:ext cx="7482517" cy="269727"/>
          </a:xfrm>
        </p:spPr>
        <p:txBody>
          <a:bodyPr/>
          <a:lstStyle>
            <a:lvl1pPr marL="0" indent="0">
              <a:buFont typeface="Wingdings" charset="0"/>
              <a:buNone/>
              <a:defRPr sz="2000" b="0" i="0" baseline="0">
                <a:solidFill>
                  <a:srgbClr val="FFFFFF"/>
                </a:solidFill>
                <a:latin typeface="Arial"/>
                <a:cs typeface="Arial"/>
              </a:defRPr>
            </a:lvl1pPr>
          </a:lstStyle>
          <a:p>
            <a:pPr lvl="0"/>
            <a:r>
              <a:rPr lang="nl-NL" noProof="0" dirty="0"/>
              <a:t>Click </a:t>
            </a:r>
            <a:r>
              <a:rPr lang="nl-NL" noProof="0" dirty="0" err="1"/>
              <a:t>to</a:t>
            </a:r>
            <a:r>
              <a:rPr lang="nl-NL" noProof="0" dirty="0"/>
              <a:t> </a:t>
            </a:r>
            <a:r>
              <a:rPr lang="nl-NL" noProof="0" dirty="0" err="1"/>
              <a:t>add</a:t>
            </a:r>
            <a:r>
              <a:rPr lang="nl-NL" noProof="0" dirty="0"/>
              <a:t> </a:t>
            </a:r>
            <a:r>
              <a:rPr lang="nl-NL" noProof="0" dirty="0" err="1"/>
              <a:t>subtitle</a:t>
            </a:r>
            <a:endParaRPr lang="nl-NL" noProof="0" dirty="0"/>
          </a:p>
        </p:txBody>
      </p:sp>
      <p:sp>
        <p:nvSpPr>
          <p:cNvPr id="8" name="Text Placeholder 24"/>
          <p:cNvSpPr>
            <a:spLocks noGrp="1"/>
          </p:cNvSpPr>
          <p:nvPr>
            <p:ph type="body" sz="quarter" idx="11" hasCustomPrompt="1"/>
          </p:nvPr>
        </p:nvSpPr>
        <p:spPr>
          <a:xfrm>
            <a:off x="827088" y="5516563"/>
            <a:ext cx="7489825" cy="504825"/>
          </a:xfrm>
        </p:spPr>
        <p:txBody>
          <a:bodyPr/>
          <a:lstStyle>
            <a:lvl1pPr marL="0">
              <a:spcBef>
                <a:spcPts val="100"/>
              </a:spcBef>
              <a:defRPr sz="1600" baseline="0">
                <a:latin typeface="Arial"/>
                <a:cs typeface="Arial"/>
              </a:defRPr>
            </a:lvl1pPr>
          </a:lstStyle>
          <a:p>
            <a:pPr lvl="0"/>
            <a:r>
              <a:rPr lang="nl-NL" dirty="0"/>
              <a:t>Author</a:t>
            </a:r>
            <a:br>
              <a:rPr lang="nl-NL" dirty="0"/>
            </a:br>
            <a:r>
              <a:rPr lang="nl-NL" dirty="0"/>
              <a:t>Location and date</a:t>
            </a:r>
          </a:p>
        </p:txBody>
      </p:sp>
      <p:pic>
        <p:nvPicPr>
          <p:cNvPr id="12" name="Picture 11" descr="Brunel Grey RGB.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2280" y="342000"/>
            <a:ext cx="1688824" cy="538231"/>
          </a:xfrm>
          <a:prstGeom prst="rect">
            <a:avLst/>
          </a:prstGeom>
        </p:spPr>
      </p:pic>
    </p:spTree>
    <p:extLst>
      <p:ext uri="{BB962C8B-B14F-4D97-AF65-F5344CB8AC3E}">
        <p14:creationId xmlns:p14="http://schemas.microsoft.com/office/powerpoint/2010/main" val="19965274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baseline="0">
                <a:latin typeface="Arial"/>
                <a:cs typeface="Arial"/>
              </a:defRPr>
            </a:lvl1pPr>
          </a:lstStyle>
          <a:p>
            <a:r>
              <a:rPr lang="x-none" dirty="0"/>
              <a:t>Click to add title</a:t>
            </a:r>
            <a:endParaRPr lang="en-US" dirty="0"/>
          </a:p>
        </p:txBody>
      </p:sp>
      <p:sp>
        <p:nvSpPr>
          <p:cNvPr id="3" name="Content Placeholder 2"/>
          <p:cNvSpPr>
            <a:spLocks noGrp="1"/>
          </p:cNvSpPr>
          <p:nvPr>
            <p:ph idx="1" hasCustomPrompt="1"/>
          </p:nvPr>
        </p:nvSpPr>
        <p:spPr>
          <a:xfrm>
            <a:off x="820738" y="1268760"/>
            <a:ext cx="7527925" cy="4251325"/>
          </a:xfrm>
        </p:spPr>
        <p:txBody>
          <a:bodyPr/>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x-none" dirty="0"/>
              <a:t>Click add text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5"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14855366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13" name="Rectangle 2"/>
          <p:cNvSpPr>
            <a:spLocks noChangeArrowheads="1"/>
          </p:cNvSpPr>
          <p:nvPr userDrawn="1"/>
        </p:nvSpPr>
        <p:spPr bwMode="auto">
          <a:xfrm>
            <a:off x="0" y="0"/>
            <a:ext cx="9144000" cy="6858000"/>
          </a:xfrm>
          <a:prstGeom prst="rect">
            <a:avLst/>
          </a:prstGeom>
          <a:solidFill>
            <a:srgbClr val="283039"/>
          </a:solidFill>
          <a:ln w="9525">
            <a:noFill/>
            <a:round/>
            <a:headEnd/>
            <a:tailEnd/>
          </a:ln>
        </p:spPr>
        <p:txBody>
          <a:bodyPr/>
          <a:lstStyle/>
          <a:p>
            <a:endParaRPr lang="en-US">
              <a:solidFill>
                <a:srgbClr val="353F49"/>
              </a:solidFill>
              <a:cs typeface="Arial" charset="0"/>
            </a:endParaRPr>
          </a:p>
        </p:txBody>
      </p:sp>
      <p:sp>
        <p:nvSpPr>
          <p:cNvPr id="6" name="Rectangle 3"/>
          <p:cNvSpPr>
            <a:spLocks noGrp="1" noChangeArrowheads="1"/>
          </p:cNvSpPr>
          <p:nvPr>
            <p:ph type="ctrTitle" hasCustomPrompt="1"/>
          </p:nvPr>
        </p:nvSpPr>
        <p:spPr>
          <a:xfrm>
            <a:off x="836162" y="4437112"/>
            <a:ext cx="7480254" cy="495244"/>
          </a:xfrm>
        </p:spPr>
        <p:txBody>
          <a:bodyPr tIns="45720" anchor="b"/>
          <a:lstStyle>
            <a:lvl1pPr>
              <a:defRPr sz="3000" b="1" i="0" baseline="0">
                <a:solidFill>
                  <a:schemeClr val="bg1"/>
                </a:solidFill>
                <a:latin typeface="Arial"/>
                <a:cs typeface="Arial"/>
              </a:defRPr>
            </a:lvl1pPr>
          </a:lstStyle>
          <a:p>
            <a:pPr lvl="0"/>
            <a:r>
              <a:rPr lang="nl-NL" noProof="0" dirty="0"/>
              <a:t>Click </a:t>
            </a:r>
            <a:r>
              <a:rPr lang="nl-NL" noProof="0" dirty="0" err="1"/>
              <a:t>to</a:t>
            </a:r>
            <a:r>
              <a:rPr lang="nl-NL" noProof="0" dirty="0"/>
              <a:t> </a:t>
            </a:r>
            <a:r>
              <a:rPr lang="nl-NL" noProof="0" dirty="0" err="1"/>
              <a:t>add</a:t>
            </a:r>
            <a:r>
              <a:rPr lang="nl-NL" noProof="0" dirty="0"/>
              <a:t> title</a:t>
            </a:r>
          </a:p>
        </p:txBody>
      </p:sp>
      <p:sp>
        <p:nvSpPr>
          <p:cNvPr id="9" name="Rectangle 4"/>
          <p:cNvSpPr>
            <a:spLocks noGrp="1" noChangeArrowheads="1"/>
          </p:cNvSpPr>
          <p:nvPr>
            <p:ph type="subTitle" idx="1" hasCustomPrompt="1"/>
          </p:nvPr>
        </p:nvSpPr>
        <p:spPr>
          <a:xfrm>
            <a:off x="833899" y="4950661"/>
            <a:ext cx="7482517" cy="269727"/>
          </a:xfrm>
        </p:spPr>
        <p:txBody>
          <a:bodyPr/>
          <a:lstStyle>
            <a:lvl1pPr marL="0" indent="0">
              <a:buFont typeface="Wingdings" charset="0"/>
              <a:buNone/>
              <a:defRPr sz="2000" b="0" i="0" baseline="0">
                <a:solidFill>
                  <a:schemeClr val="bg1"/>
                </a:solidFill>
                <a:latin typeface="Arial"/>
                <a:cs typeface="Arial"/>
              </a:defRPr>
            </a:lvl1pPr>
          </a:lstStyle>
          <a:p>
            <a:pPr lvl="0"/>
            <a:r>
              <a:rPr lang="nl-NL" noProof="0" dirty="0"/>
              <a:t>Click </a:t>
            </a:r>
            <a:r>
              <a:rPr lang="nl-NL" noProof="0" dirty="0" err="1"/>
              <a:t>to</a:t>
            </a:r>
            <a:r>
              <a:rPr lang="nl-NL" noProof="0" dirty="0"/>
              <a:t> </a:t>
            </a:r>
            <a:r>
              <a:rPr lang="nl-NL" noProof="0" dirty="0" err="1"/>
              <a:t>add</a:t>
            </a:r>
            <a:r>
              <a:rPr lang="nl-NL" noProof="0" dirty="0"/>
              <a:t> </a:t>
            </a:r>
            <a:r>
              <a:rPr lang="nl-NL" noProof="0" dirty="0" err="1"/>
              <a:t>subtitle</a:t>
            </a:r>
            <a:endParaRPr lang="nl-NL" noProof="0" dirty="0"/>
          </a:p>
        </p:txBody>
      </p:sp>
      <p:pic>
        <p:nvPicPr>
          <p:cNvPr id="12" name="Picture 11" descr="Brunel Yellow RGB.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0000" y="342000"/>
            <a:ext cx="1663700" cy="530225"/>
          </a:xfrm>
          <a:prstGeom prst="rect">
            <a:avLst/>
          </a:prstGeom>
        </p:spPr>
      </p:pic>
    </p:spTree>
    <p:extLst>
      <p:ext uri="{BB962C8B-B14F-4D97-AF65-F5344CB8AC3E}">
        <p14:creationId xmlns:p14="http://schemas.microsoft.com/office/powerpoint/2010/main" val="10079429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Arial"/>
                <a:cs typeface="Arial"/>
              </a:defRPr>
            </a:lvl1pPr>
          </a:lstStyle>
          <a:p>
            <a:r>
              <a:rPr lang="x-none" dirty="0"/>
              <a:t>Click to add title</a:t>
            </a:r>
            <a:endParaRPr lang="en-US" dirty="0"/>
          </a:p>
        </p:txBody>
      </p:sp>
      <p:sp>
        <p:nvSpPr>
          <p:cNvPr id="3" name="Content Placeholder 2"/>
          <p:cNvSpPr>
            <a:spLocks noGrp="1"/>
          </p:cNvSpPr>
          <p:nvPr>
            <p:ph sz="half" idx="1" hasCustomPrompt="1"/>
          </p:nvPr>
        </p:nvSpPr>
        <p:spPr>
          <a:xfrm>
            <a:off x="821723" y="1282701"/>
            <a:ext cx="3606261" cy="4191000"/>
          </a:xfrm>
        </p:spPr>
        <p:txBody>
          <a:bodyPr/>
          <a:lstStyle>
            <a:lvl1pPr>
              <a:defRPr sz="1800" baseline="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Content Placeholder 3"/>
          <p:cNvSpPr>
            <a:spLocks noGrp="1"/>
          </p:cNvSpPr>
          <p:nvPr>
            <p:ph sz="half" idx="2" hasCustomPrompt="1"/>
          </p:nvPr>
        </p:nvSpPr>
        <p:spPr>
          <a:xfrm>
            <a:off x="4788024" y="1282701"/>
            <a:ext cx="3598739" cy="41910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6"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39167949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ntent Layout w/ Labels">
    <p:spTree>
      <p:nvGrpSpPr>
        <p:cNvPr id="1" name=""/>
        <p:cNvGrpSpPr/>
        <p:nvPr/>
      </p:nvGrpSpPr>
      <p:grpSpPr>
        <a:xfrm>
          <a:off x="0" y="0"/>
          <a:ext cx="0" cy="0"/>
          <a:chOff x="0" y="0"/>
          <a:chExt cx="0" cy="0"/>
        </a:xfrm>
      </p:grpSpPr>
      <p:sp>
        <p:nvSpPr>
          <p:cNvPr id="4" name="Title 1"/>
          <p:cNvSpPr>
            <a:spLocks noGrp="1"/>
          </p:cNvSpPr>
          <p:nvPr>
            <p:ph type="title"/>
          </p:nvPr>
        </p:nvSpPr>
        <p:spPr>
          <a:xfrm>
            <a:off x="825500" y="376238"/>
            <a:ext cx="7523163" cy="446087"/>
          </a:xfrm>
        </p:spPr>
        <p:txBody>
          <a:bodyPr/>
          <a:lstStyle/>
          <a:p>
            <a:endParaRPr lang="en-US" dirty="0"/>
          </a:p>
        </p:txBody>
      </p:sp>
      <p:sp>
        <p:nvSpPr>
          <p:cNvPr id="8" name="Content Placeholder 2"/>
          <p:cNvSpPr>
            <a:spLocks noGrp="1"/>
          </p:cNvSpPr>
          <p:nvPr>
            <p:ph sz="half" idx="1" hasCustomPrompt="1"/>
          </p:nvPr>
        </p:nvSpPr>
        <p:spPr>
          <a:xfrm>
            <a:off x="821723" y="1282701"/>
            <a:ext cx="3606261" cy="41910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11" name="Content Placeholder 3"/>
          <p:cNvSpPr>
            <a:spLocks noGrp="1"/>
          </p:cNvSpPr>
          <p:nvPr>
            <p:ph sz="half" idx="2" hasCustomPrompt="1"/>
          </p:nvPr>
        </p:nvSpPr>
        <p:spPr>
          <a:xfrm>
            <a:off x="4788024" y="1282701"/>
            <a:ext cx="3598739" cy="41910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12" name="Content Placeholder 2"/>
          <p:cNvSpPr>
            <a:spLocks noGrp="1"/>
          </p:cNvSpPr>
          <p:nvPr>
            <p:ph sz="half" idx="11" hasCustomPrompt="1"/>
          </p:nvPr>
        </p:nvSpPr>
        <p:spPr>
          <a:xfrm>
            <a:off x="827584" y="5482580"/>
            <a:ext cx="3606261" cy="466700"/>
          </a:xfrm>
        </p:spPr>
        <p:txBody>
          <a:bodyPr/>
          <a:lstStyle>
            <a:lvl1pPr>
              <a:defRPr sz="1800" baseline="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dirty="0"/>
              <a:t>Click to add labels</a:t>
            </a:r>
          </a:p>
        </p:txBody>
      </p:sp>
      <p:sp>
        <p:nvSpPr>
          <p:cNvPr id="13" name="Content Placeholder 2"/>
          <p:cNvSpPr>
            <a:spLocks noGrp="1"/>
          </p:cNvSpPr>
          <p:nvPr>
            <p:ph sz="half" idx="12" hasCustomPrompt="1"/>
          </p:nvPr>
        </p:nvSpPr>
        <p:spPr>
          <a:xfrm>
            <a:off x="4788024" y="5482580"/>
            <a:ext cx="3606261" cy="4667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dirty="0"/>
              <a:t>Click to add labels</a:t>
            </a:r>
          </a:p>
        </p:txBody>
      </p:sp>
      <p:sp>
        <p:nvSpPr>
          <p:cNvPr id="9"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5524248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x-none" dirty="0"/>
              <a:t>Click to add title</a:t>
            </a:r>
            <a:endParaRPr lang="en-US" dirty="0"/>
          </a:p>
        </p:txBody>
      </p:sp>
      <p:sp>
        <p:nvSpPr>
          <p:cNvPr id="4"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3298761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30799615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w/ Text">
    <p:spTree>
      <p:nvGrpSpPr>
        <p:cNvPr id="1" name=""/>
        <p:cNvGrpSpPr/>
        <p:nvPr/>
      </p:nvGrpSpPr>
      <p:grpSpPr>
        <a:xfrm>
          <a:off x="0" y="0"/>
          <a:ext cx="0" cy="0"/>
          <a:chOff x="0" y="0"/>
          <a:chExt cx="0" cy="0"/>
        </a:xfrm>
      </p:grpSpPr>
      <p:sp>
        <p:nvSpPr>
          <p:cNvPr id="3" name="Title 1"/>
          <p:cNvSpPr>
            <a:spLocks noGrp="1"/>
          </p:cNvSpPr>
          <p:nvPr>
            <p:ph type="title"/>
          </p:nvPr>
        </p:nvSpPr>
        <p:spPr>
          <a:xfrm>
            <a:off x="825500" y="376238"/>
            <a:ext cx="7523163" cy="446087"/>
          </a:xfrm>
        </p:spPr>
        <p:txBody>
          <a:bodyPr/>
          <a:lstStyle/>
          <a:p>
            <a:endParaRPr lang="en-US" dirty="0"/>
          </a:p>
        </p:txBody>
      </p:sp>
      <p:sp>
        <p:nvSpPr>
          <p:cNvPr id="4" name="Picture Placeholder 2"/>
          <p:cNvSpPr>
            <a:spLocks noGrp="1"/>
          </p:cNvSpPr>
          <p:nvPr>
            <p:ph type="pic" idx="1" hasCustomPrompt="1"/>
          </p:nvPr>
        </p:nvSpPr>
        <p:spPr>
          <a:xfrm>
            <a:off x="0" y="1295399"/>
            <a:ext cx="9144000" cy="3429745"/>
          </a:xfrm>
        </p:spPr>
        <p:txBody>
          <a:bodyPr/>
          <a:lstStyle>
            <a:lvl1pPr marL="0" indent="0">
              <a:buNone/>
              <a:defRPr sz="18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to add picture</a:t>
            </a:r>
          </a:p>
        </p:txBody>
      </p:sp>
      <p:sp>
        <p:nvSpPr>
          <p:cNvPr id="9" name="Text Placeholder 7"/>
          <p:cNvSpPr>
            <a:spLocks noGrp="1"/>
          </p:cNvSpPr>
          <p:nvPr>
            <p:ph type="body" sz="quarter" idx="11" hasCustomPrompt="1"/>
          </p:nvPr>
        </p:nvSpPr>
        <p:spPr>
          <a:xfrm>
            <a:off x="827088" y="4941888"/>
            <a:ext cx="7705725" cy="935037"/>
          </a:xfrm>
        </p:spPr>
        <p:txBody>
          <a:bodyPr/>
          <a:lstStyle>
            <a:lvl1pPr>
              <a:defRPr baseline="0"/>
            </a:lvl1pPr>
          </a:lstStyle>
          <a:p>
            <a:pPr lvl="0"/>
            <a:r>
              <a:rPr lang="nl-NL" dirty="0"/>
              <a:t>Click </a:t>
            </a:r>
            <a:r>
              <a:rPr lang="nl-NL" dirty="0" err="1"/>
              <a:t>to</a:t>
            </a:r>
            <a:r>
              <a:rPr lang="nl-NL" dirty="0"/>
              <a:t> </a:t>
            </a:r>
            <a:r>
              <a:rPr lang="nl-NL" dirty="0" err="1"/>
              <a:t>add</a:t>
            </a:r>
            <a:r>
              <a:rPr lang="nl-NL" dirty="0"/>
              <a:t> </a:t>
            </a:r>
            <a:r>
              <a:rPr lang="nl-NL" dirty="0" err="1"/>
              <a:t>text</a:t>
            </a:r>
            <a:endParaRPr lang="nl-NL" dirty="0"/>
          </a:p>
        </p:txBody>
      </p:sp>
      <p:sp>
        <p:nvSpPr>
          <p:cNvPr id="6"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26519355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icture w/ Lab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x-none" dirty="0"/>
              <a:t>Click to add title</a:t>
            </a:r>
            <a:endParaRPr lang="en-US" dirty="0"/>
          </a:p>
        </p:txBody>
      </p:sp>
      <p:sp>
        <p:nvSpPr>
          <p:cNvPr id="5" name="Content Placeholder 3"/>
          <p:cNvSpPr>
            <a:spLocks noGrp="1"/>
          </p:cNvSpPr>
          <p:nvPr>
            <p:ph sz="half" idx="2" hasCustomPrompt="1"/>
          </p:nvPr>
        </p:nvSpPr>
        <p:spPr>
          <a:xfrm>
            <a:off x="827088" y="5517232"/>
            <a:ext cx="7705725" cy="503336"/>
          </a:xfrm>
        </p:spPr>
        <p:txBody>
          <a:bodyPr/>
          <a:lstStyle>
            <a:lvl1pPr>
              <a:defRPr sz="1800" baseline="0"/>
            </a:lvl1pPr>
          </a:lstStyle>
          <a:p>
            <a:pPr lvl="0"/>
            <a:r>
              <a:rPr lang="nl-NL" dirty="0"/>
              <a:t>Click </a:t>
            </a:r>
            <a:r>
              <a:rPr lang="nl-NL" dirty="0" err="1"/>
              <a:t>to</a:t>
            </a:r>
            <a:r>
              <a:rPr lang="nl-NL" dirty="0"/>
              <a:t> </a:t>
            </a:r>
            <a:r>
              <a:rPr lang="nl-NL" dirty="0" err="1"/>
              <a:t>add</a:t>
            </a:r>
            <a:r>
              <a:rPr lang="nl-NL" dirty="0"/>
              <a:t> label</a:t>
            </a:r>
          </a:p>
        </p:txBody>
      </p:sp>
      <p:sp>
        <p:nvSpPr>
          <p:cNvPr id="9" name="Picture Placeholder 2"/>
          <p:cNvSpPr>
            <a:spLocks noGrp="1"/>
          </p:cNvSpPr>
          <p:nvPr>
            <p:ph type="pic" idx="11" hasCustomPrompt="1"/>
          </p:nvPr>
        </p:nvSpPr>
        <p:spPr>
          <a:xfrm>
            <a:off x="0" y="1295399"/>
            <a:ext cx="9144000" cy="4005809"/>
          </a:xfrm>
        </p:spPr>
        <p:txBody>
          <a:bodyPr/>
          <a:lstStyle>
            <a:lvl1pPr marL="0" indent="0">
              <a:buNone/>
              <a:defRPr sz="18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to add picture</a:t>
            </a:r>
          </a:p>
        </p:txBody>
      </p:sp>
      <p:sp>
        <p:nvSpPr>
          <p:cNvPr id="7"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11166421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1295399"/>
            <a:ext cx="9144000" cy="4797897"/>
          </a:xfrm>
        </p:spPr>
        <p:txBody>
          <a:bodyPr/>
          <a:lstStyle>
            <a:lvl1pPr marL="0" indent="0">
              <a:buNone/>
              <a:defRPr sz="18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to add picture</a:t>
            </a:r>
          </a:p>
        </p:txBody>
      </p:sp>
      <p:sp>
        <p:nvSpPr>
          <p:cNvPr id="6" name="Title 1"/>
          <p:cNvSpPr>
            <a:spLocks noGrp="1"/>
          </p:cNvSpPr>
          <p:nvPr>
            <p:ph type="title"/>
          </p:nvPr>
        </p:nvSpPr>
        <p:spPr>
          <a:xfrm>
            <a:off x="825500" y="376238"/>
            <a:ext cx="7523163" cy="446087"/>
          </a:xfrm>
        </p:spPr>
        <p:txBody>
          <a:bodyPr/>
          <a:lstStyle/>
          <a:p>
            <a:endParaRPr lang="en-US" dirty="0"/>
          </a:p>
        </p:txBody>
      </p:sp>
      <p:sp>
        <p:nvSpPr>
          <p:cNvPr id="5"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30466577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Vertical Text Placeholder 2"/>
          <p:cNvSpPr>
            <a:spLocks noGrp="1"/>
          </p:cNvSpPr>
          <p:nvPr>
            <p:ph type="body" orient="vert" idx="1" hasCustomPrompt="1"/>
          </p:nvPr>
        </p:nvSpPr>
        <p:spPr/>
        <p:txBody>
          <a:bodyPr vert="eaVert"/>
          <a:lstStyle>
            <a:lvl1pPr>
              <a:defRPr baseline="0"/>
            </a:lvl1pPr>
          </a:lstStyle>
          <a:p>
            <a:pPr lvl="0"/>
            <a:r>
              <a:rPr lang="x-none" dirty="0"/>
              <a:t>Click to add text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5"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12884359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388424" y="273050"/>
            <a:ext cx="420614" cy="5688013"/>
          </a:xfrm>
        </p:spPr>
        <p:txBody>
          <a:bodyPr vert="eaVert"/>
          <a:lstStyle>
            <a:lvl1pPr>
              <a:defRPr baseline="0"/>
            </a:lvl1pPr>
          </a:lstStyle>
          <a:p>
            <a:r>
              <a:rPr lang="x-none" dirty="0"/>
              <a:t>Click to add title</a:t>
            </a:r>
            <a:endParaRPr lang="en-US" dirty="0"/>
          </a:p>
        </p:txBody>
      </p:sp>
      <p:sp>
        <p:nvSpPr>
          <p:cNvPr id="3" name="Vertical Text Placeholder 2"/>
          <p:cNvSpPr>
            <a:spLocks noGrp="1"/>
          </p:cNvSpPr>
          <p:nvPr>
            <p:ph type="body" orient="vert" idx="1" hasCustomPrompt="1"/>
          </p:nvPr>
        </p:nvSpPr>
        <p:spPr>
          <a:xfrm>
            <a:off x="595313" y="273050"/>
            <a:ext cx="7217047" cy="5688013"/>
          </a:xfrm>
        </p:spPr>
        <p:txBody>
          <a:bodyPr vert="eaVert"/>
          <a:lstStyle>
            <a:lvl1pPr>
              <a:defRPr baseline="0"/>
            </a:lvl1pPr>
          </a:lstStyle>
          <a:p>
            <a:pPr lvl="0"/>
            <a:r>
              <a:rPr lang="x-none" dirty="0"/>
              <a:t>Click to add text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6"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29472253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3" name="Text Placeholder 2"/>
          <p:cNvSpPr>
            <a:spLocks noGrp="1"/>
          </p:cNvSpPr>
          <p:nvPr>
            <p:ph type="body" sz="half" idx="1" hasCustomPrompt="1"/>
          </p:nvPr>
        </p:nvSpPr>
        <p:spPr>
          <a:xfrm>
            <a:off x="827585" y="1282701"/>
            <a:ext cx="3600400" cy="4450556"/>
          </a:xfrm>
        </p:spPr>
        <p:txBody>
          <a:bodyPr/>
          <a:lstStyle/>
          <a:p>
            <a:pPr lvl="0"/>
            <a:r>
              <a:rPr lang="x-none" dirty="0"/>
              <a:t>Click to add text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Content Placeholder 3"/>
          <p:cNvSpPr>
            <a:spLocks noGrp="1"/>
          </p:cNvSpPr>
          <p:nvPr>
            <p:ph sz="half" idx="2" hasCustomPrompt="1"/>
          </p:nvPr>
        </p:nvSpPr>
        <p:spPr>
          <a:xfrm>
            <a:off x="4784725" y="1282701"/>
            <a:ext cx="3603699" cy="4450556"/>
          </a:xfrm>
        </p:spPr>
        <p:txBody>
          <a:bodyPr/>
          <a:lstStyle/>
          <a:p>
            <a:pPr lvl="0"/>
            <a:r>
              <a:rPr lang="x-none"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8" name="Title 1"/>
          <p:cNvSpPr>
            <a:spLocks noGrp="1"/>
          </p:cNvSpPr>
          <p:nvPr>
            <p:ph type="title"/>
          </p:nvPr>
        </p:nvSpPr>
        <p:spPr>
          <a:xfrm>
            <a:off x="825500" y="376238"/>
            <a:ext cx="7523163" cy="446087"/>
          </a:xfrm>
        </p:spPr>
        <p:txBody>
          <a:bodyPr/>
          <a:lstStyle/>
          <a:p>
            <a:endParaRPr lang="en-US" dirty="0"/>
          </a:p>
        </p:txBody>
      </p:sp>
      <p:sp>
        <p:nvSpPr>
          <p:cNvPr id="6"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27259804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827585" y="1282701"/>
            <a:ext cx="3600400" cy="4450555"/>
          </a:xfrm>
        </p:spPr>
        <p:txBody>
          <a:bodyPr/>
          <a:lstStyle/>
          <a:p>
            <a:pPr lvl="0"/>
            <a:r>
              <a:rPr lang="x-none" dirty="0"/>
              <a:t>Click to add content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Text Placeholder 3"/>
          <p:cNvSpPr>
            <a:spLocks noGrp="1"/>
          </p:cNvSpPr>
          <p:nvPr>
            <p:ph type="body" sz="half" idx="2" hasCustomPrompt="1"/>
          </p:nvPr>
        </p:nvSpPr>
        <p:spPr>
          <a:xfrm>
            <a:off x="4784725" y="1282701"/>
            <a:ext cx="3603699" cy="4450556"/>
          </a:xfrm>
        </p:spPr>
        <p:txBody>
          <a:bodyPr/>
          <a:lstStyle>
            <a:lvl1pPr>
              <a:defRPr baseline="0"/>
            </a:lvl1pPr>
          </a:lstStyle>
          <a:p>
            <a:pPr lvl="0"/>
            <a:r>
              <a:rPr lang="x-none" dirty="0"/>
              <a:t>Click to add text</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6" name="Title 1"/>
          <p:cNvSpPr>
            <a:spLocks noGrp="1"/>
          </p:cNvSpPr>
          <p:nvPr>
            <p:ph type="title"/>
          </p:nvPr>
        </p:nvSpPr>
        <p:spPr>
          <a:xfrm>
            <a:off x="825500" y="376238"/>
            <a:ext cx="7523163" cy="446087"/>
          </a:xfrm>
        </p:spPr>
        <p:txBody>
          <a:bodyPr/>
          <a:lstStyle/>
          <a:p>
            <a:endParaRPr lang="en-US" dirty="0"/>
          </a:p>
        </p:txBody>
      </p:sp>
      <p:sp>
        <p:nvSpPr>
          <p:cNvPr id="7" name="Rectangle 4"/>
          <p:cNvSpPr>
            <a:spLocks noGrp="1" noChangeArrowheads="1"/>
          </p:cNvSpPr>
          <p:nvPr>
            <p:ph type="dt" sz="half" idx="10"/>
          </p:nvPr>
        </p:nvSpPr>
        <p:spPr>
          <a:xfrm>
            <a:off x="811213" y="6354464"/>
            <a:ext cx="1417637" cy="242888"/>
          </a:xfrm>
          <a:ln/>
        </p:spPr>
        <p:txBody>
          <a:bodyPr/>
          <a:lstStyle>
            <a:lvl1pPr>
              <a:defRPr/>
            </a:lvl1pPr>
          </a:lstStyle>
          <a:p>
            <a:pPr>
              <a:defRPr/>
            </a:pPr>
            <a:fld id="{89CCFE50-4605-5D4B-9E0D-F8C19057EE30}" type="datetime4">
              <a:rPr lang="nl-NL"/>
              <a:pPr>
                <a:defRPr/>
              </a:pPr>
              <a:t>11 oktober 2017</a:t>
            </a:fld>
            <a:endParaRPr lang="nl-NL" dirty="0"/>
          </a:p>
        </p:txBody>
      </p:sp>
    </p:spTree>
    <p:extLst>
      <p:ext uri="{BB962C8B-B14F-4D97-AF65-F5344CB8AC3E}">
        <p14:creationId xmlns:p14="http://schemas.microsoft.com/office/powerpoint/2010/main" val="2670173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1.emf"/><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image" Target="../media/image1.emf"/><Relationship Id="rId2" Type="http://schemas.openxmlformats.org/officeDocument/2006/relationships/slideLayout" Target="../slideLayouts/slideLayout31.xml"/><Relationship Id="rId16" Type="http://schemas.openxmlformats.org/officeDocument/2006/relationships/theme" Target="../theme/theme3.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bwMode="auto">
          <a:xfrm>
            <a:off x="0" y="6092825"/>
            <a:ext cx="9144000" cy="765175"/>
          </a:xfrm>
          <a:prstGeom prst="rect">
            <a:avLst/>
          </a:prstGeom>
          <a:solidFill>
            <a:srgbClr val="F0E400"/>
          </a:solidFill>
          <a:ln w="9525" cap="flat" cmpd="sng" algn="ctr">
            <a:noFill/>
            <a:prstDash val="solid"/>
            <a:round/>
            <a:headEnd type="none" w="med" len="med"/>
            <a:tailEnd type="none" w="med" len="med"/>
          </a:ln>
          <a:effectLst/>
          <a:extLst/>
        </p:spPr>
        <p:txBody>
          <a:bodyPr/>
          <a:lstStyle/>
          <a:p>
            <a:pPr>
              <a:defRPr/>
            </a:pPr>
            <a:endParaRPr lang="en-US">
              <a:solidFill>
                <a:srgbClr val="F2E400"/>
              </a:solidFill>
              <a:cs typeface="Arial" charset="0"/>
            </a:endParaRPr>
          </a:p>
        </p:txBody>
      </p:sp>
      <p:sp>
        <p:nvSpPr>
          <p:cNvPr id="2" name="Rectangle 2"/>
          <p:cNvSpPr>
            <a:spLocks noGrp="1" noChangeArrowheads="1"/>
          </p:cNvSpPr>
          <p:nvPr>
            <p:ph type="title"/>
          </p:nvPr>
        </p:nvSpPr>
        <p:spPr bwMode="auto">
          <a:xfrm>
            <a:off x="825500" y="376238"/>
            <a:ext cx="7523163" cy="446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dirty="0"/>
              <a:t>Click to add title</a:t>
            </a:r>
            <a:endParaRPr lang="nl-NL" dirty="0"/>
          </a:p>
        </p:txBody>
      </p:sp>
      <p:sp>
        <p:nvSpPr>
          <p:cNvPr id="1027" name="Rectangle 3"/>
          <p:cNvSpPr>
            <a:spLocks noGrp="1" noChangeArrowheads="1"/>
          </p:cNvSpPr>
          <p:nvPr>
            <p:ph type="body" idx="1"/>
          </p:nvPr>
        </p:nvSpPr>
        <p:spPr bwMode="auto">
          <a:xfrm>
            <a:off x="820738" y="1281600"/>
            <a:ext cx="7527925" cy="425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1028" name="Rectangle 4"/>
          <p:cNvSpPr>
            <a:spLocks noGrp="1" noChangeArrowheads="1"/>
          </p:cNvSpPr>
          <p:nvPr>
            <p:ph type="dt" sz="half" idx="2"/>
          </p:nvPr>
        </p:nvSpPr>
        <p:spPr bwMode="auto">
          <a:xfrm>
            <a:off x="811213" y="6354464"/>
            <a:ext cx="1417637" cy="24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a:defRPr sz="1200" b="0" i="0">
                <a:solidFill>
                  <a:srgbClr val="353F49"/>
                </a:solidFill>
                <a:latin typeface="Arial"/>
                <a:cs typeface="Arial"/>
              </a:defRPr>
            </a:lvl1pPr>
          </a:lstStyle>
          <a:p>
            <a:pPr>
              <a:defRPr/>
            </a:pPr>
            <a:fld id="{3CE604BD-A778-A649-BF7D-DC95B119E5A4}" type="datetime4">
              <a:rPr lang="nl-NL" smtClean="0"/>
              <a:pPr>
                <a:defRPr/>
              </a:pPr>
              <a:t>11 oktober 2017</a:t>
            </a:fld>
            <a:endParaRPr lang="nl-NL" dirty="0"/>
          </a:p>
        </p:txBody>
      </p:sp>
      <p:pic>
        <p:nvPicPr>
          <p:cNvPr id="9" name="Picture 8" descr="Brunel Grey RGB.eps"/>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8013600" y="6372000"/>
            <a:ext cx="936104" cy="298338"/>
          </a:xfrm>
          <a:prstGeom prst="rect">
            <a:avLst/>
          </a:prstGeom>
        </p:spPr>
      </p:pic>
    </p:spTree>
  </p:cSld>
  <p:clrMap bg1="lt1" tx1="dk1" bg2="lt2" tx2="dk2" accent1="accent1" accent2="accent2" accent3="accent3" accent4="accent4" accent5="accent5" accent6="accent6" hlink="hlink" folHlink="folHlink"/>
  <p:sldLayoutIdLst>
    <p:sldLayoutId id="2147483991" r:id="rId1"/>
    <p:sldLayoutId id="2147483957" r:id="rId2"/>
    <p:sldLayoutId id="2147483992"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 id="2147483968" r:id="rId14"/>
  </p:sldLayoutIdLst>
  <p:hf sldNum="0" hdr="0" ftr="0"/>
  <p:txStyles>
    <p:titleStyle>
      <a:lvl1pPr algn="l" rtl="0" eaLnBrk="1" fontAlgn="base" hangingPunct="1">
        <a:spcBef>
          <a:spcPct val="0"/>
        </a:spcBef>
        <a:spcAft>
          <a:spcPct val="0"/>
        </a:spcAft>
        <a:defRPr sz="2400" b="1">
          <a:solidFill>
            <a:srgbClr val="353F49"/>
          </a:solidFill>
          <a:latin typeface="Arial"/>
          <a:ea typeface="+mj-ea"/>
          <a:cs typeface="Arial"/>
        </a:defRPr>
      </a:lvl1pPr>
      <a:lvl2pPr algn="l" rtl="0" eaLnBrk="1" fontAlgn="base" hangingPunct="1">
        <a:spcBef>
          <a:spcPct val="0"/>
        </a:spcBef>
        <a:spcAft>
          <a:spcPct val="0"/>
        </a:spcAft>
        <a:defRPr sz="2400">
          <a:solidFill>
            <a:srgbClr val="2E3839"/>
          </a:solidFill>
          <a:latin typeface="B Akzidenz Grotesk Bold" charset="0"/>
          <a:ea typeface="ＭＳ Ｐゴシック" charset="0"/>
          <a:cs typeface="Arial" charset="0"/>
        </a:defRPr>
      </a:lvl2pPr>
      <a:lvl3pPr algn="l" rtl="0" eaLnBrk="1" fontAlgn="base" hangingPunct="1">
        <a:spcBef>
          <a:spcPct val="0"/>
        </a:spcBef>
        <a:spcAft>
          <a:spcPct val="0"/>
        </a:spcAft>
        <a:defRPr sz="2400">
          <a:solidFill>
            <a:srgbClr val="2E3839"/>
          </a:solidFill>
          <a:latin typeface="B Akzidenz Grotesk Bold" charset="0"/>
          <a:ea typeface="ＭＳ Ｐゴシック" charset="0"/>
          <a:cs typeface="Arial" charset="0"/>
        </a:defRPr>
      </a:lvl3pPr>
      <a:lvl4pPr algn="l" rtl="0" eaLnBrk="1" fontAlgn="base" hangingPunct="1">
        <a:spcBef>
          <a:spcPct val="0"/>
        </a:spcBef>
        <a:spcAft>
          <a:spcPct val="0"/>
        </a:spcAft>
        <a:defRPr sz="2400">
          <a:solidFill>
            <a:srgbClr val="2E3839"/>
          </a:solidFill>
          <a:latin typeface="B Akzidenz Grotesk Bold" charset="0"/>
          <a:ea typeface="ＭＳ Ｐゴシック" charset="0"/>
          <a:cs typeface="Arial" charset="0"/>
        </a:defRPr>
      </a:lvl4pPr>
      <a:lvl5pPr algn="l" rtl="0" eaLnBrk="1" fontAlgn="base" hangingPunct="1">
        <a:spcBef>
          <a:spcPct val="0"/>
        </a:spcBef>
        <a:spcAft>
          <a:spcPct val="0"/>
        </a:spcAft>
        <a:defRPr sz="2400">
          <a:solidFill>
            <a:srgbClr val="2E3839"/>
          </a:solidFill>
          <a:latin typeface="B Akzidenz Grotesk Bold" charset="0"/>
          <a:ea typeface="ＭＳ Ｐゴシック" charset="0"/>
          <a:cs typeface="Arial" charset="0"/>
        </a:defRPr>
      </a:lvl5pPr>
      <a:lvl6pPr marL="457200" algn="l" rtl="0" eaLnBrk="1" fontAlgn="base" hangingPunct="1">
        <a:spcBef>
          <a:spcPct val="0"/>
        </a:spcBef>
        <a:spcAft>
          <a:spcPct val="0"/>
        </a:spcAft>
        <a:defRPr sz="3000" b="1">
          <a:solidFill>
            <a:srgbClr val="0E3780"/>
          </a:solidFill>
          <a:latin typeface="Arial" charset="0"/>
          <a:ea typeface="ＭＳ Ｐゴシック" charset="0"/>
          <a:cs typeface="Arial" charset="0"/>
        </a:defRPr>
      </a:lvl6pPr>
      <a:lvl7pPr marL="914400" algn="l" rtl="0" eaLnBrk="1" fontAlgn="base" hangingPunct="1">
        <a:spcBef>
          <a:spcPct val="0"/>
        </a:spcBef>
        <a:spcAft>
          <a:spcPct val="0"/>
        </a:spcAft>
        <a:defRPr sz="3000" b="1">
          <a:solidFill>
            <a:srgbClr val="0E3780"/>
          </a:solidFill>
          <a:latin typeface="Arial" charset="0"/>
          <a:ea typeface="ＭＳ Ｐゴシック" charset="0"/>
          <a:cs typeface="Arial" charset="0"/>
        </a:defRPr>
      </a:lvl7pPr>
      <a:lvl8pPr marL="1371600" algn="l" rtl="0" eaLnBrk="1" fontAlgn="base" hangingPunct="1">
        <a:spcBef>
          <a:spcPct val="0"/>
        </a:spcBef>
        <a:spcAft>
          <a:spcPct val="0"/>
        </a:spcAft>
        <a:defRPr sz="3000" b="1">
          <a:solidFill>
            <a:srgbClr val="0E3780"/>
          </a:solidFill>
          <a:latin typeface="Arial" charset="0"/>
          <a:ea typeface="ＭＳ Ｐゴシック" charset="0"/>
          <a:cs typeface="Arial" charset="0"/>
        </a:defRPr>
      </a:lvl8pPr>
      <a:lvl9pPr marL="1828800" algn="l" rtl="0" eaLnBrk="1" fontAlgn="base" hangingPunct="1">
        <a:spcBef>
          <a:spcPct val="0"/>
        </a:spcBef>
        <a:spcAft>
          <a:spcPct val="0"/>
        </a:spcAft>
        <a:defRPr sz="3000" b="1">
          <a:solidFill>
            <a:srgbClr val="0E3780"/>
          </a:solidFill>
          <a:latin typeface="Arial" charset="0"/>
          <a:ea typeface="ＭＳ Ｐゴシック" charset="0"/>
          <a:cs typeface="Arial" charset="0"/>
        </a:defRPr>
      </a:lvl9pPr>
    </p:titleStyle>
    <p:bodyStyle>
      <a:lvl1pPr marL="342900" indent="-342900" algn="l" rtl="0" eaLnBrk="1" fontAlgn="base" hangingPunct="1">
        <a:spcBef>
          <a:spcPts val="1000"/>
        </a:spcBef>
        <a:spcAft>
          <a:spcPct val="0"/>
        </a:spcAft>
        <a:defRPr baseline="0">
          <a:solidFill>
            <a:srgbClr val="353F49"/>
          </a:solidFill>
          <a:latin typeface="Arial"/>
          <a:ea typeface="+mn-ea"/>
          <a:cs typeface="Arial"/>
        </a:defRPr>
      </a:lvl1pPr>
      <a:lvl2pPr marL="254000" indent="-254000" algn="l" rtl="0" eaLnBrk="1" fontAlgn="base" hangingPunct="1">
        <a:spcBef>
          <a:spcPts val="1000"/>
        </a:spcBef>
        <a:spcAft>
          <a:spcPct val="0"/>
        </a:spcAft>
        <a:buClr>
          <a:srgbClr val="2E3839"/>
        </a:buClr>
        <a:buSzPct val="120000"/>
        <a:buFont typeface="Arial"/>
        <a:buChar char="•"/>
        <a:defRPr>
          <a:solidFill>
            <a:srgbClr val="353F49"/>
          </a:solidFill>
          <a:latin typeface="Arial"/>
          <a:ea typeface="Arial" charset="0"/>
          <a:cs typeface="Arial"/>
        </a:defRPr>
      </a:lvl2pPr>
      <a:lvl3pPr marL="571500" indent="-317500" algn="l" rtl="0" eaLnBrk="1" fontAlgn="base" hangingPunct="1">
        <a:spcBef>
          <a:spcPts val="1000"/>
        </a:spcBef>
        <a:spcAft>
          <a:spcPct val="0"/>
        </a:spcAft>
        <a:buClr>
          <a:srgbClr val="0E3780"/>
        </a:buClr>
        <a:buFont typeface="Verdana" charset="0"/>
        <a:buChar char="-"/>
        <a:defRPr>
          <a:solidFill>
            <a:srgbClr val="353F49"/>
          </a:solidFill>
          <a:latin typeface="Arial"/>
          <a:ea typeface="Arial" charset="0"/>
          <a:cs typeface="Arial"/>
        </a:defRPr>
      </a:lvl3pPr>
      <a:lvl4pPr marL="1714500" indent="-228600" algn="l" rtl="0" eaLnBrk="1" fontAlgn="base" hangingPunct="1">
        <a:spcBef>
          <a:spcPts val="1000"/>
        </a:spcBef>
        <a:spcAft>
          <a:spcPct val="0"/>
        </a:spcAft>
        <a:buChar char="–"/>
        <a:defRPr>
          <a:solidFill>
            <a:srgbClr val="353F49"/>
          </a:solidFill>
          <a:latin typeface="Arial"/>
          <a:ea typeface="Arial" charset="0"/>
          <a:cs typeface="Arial"/>
        </a:defRPr>
      </a:lvl4pPr>
      <a:lvl5pPr marL="2122488" indent="-228600" algn="l" rtl="0" eaLnBrk="1" fontAlgn="base" hangingPunct="1">
        <a:spcBef>
          <a:spcPts val="1000"/>
        </a:spcBef>
        <a:spcAft>
          <a:spcPct val="0"/>
        </a:spcAft>
        <a:buChar char="»"/>
        <a:defRPr>
          <a:solidFill>
            <a:srgbClr val="353F49"/>
          </a:solidFill>
          <a:latin typeface="Arial"/>
          <a:ea typeface="Arial" charset="0"/>
          <a:cs typeface="Arial"/>
        </a:defRPr>
      </a:lvl5pPr>
      <a:lvl6pPr marL="2579688" indent="-228600" algn="l" rtl="0" eaLnBrk="1" fontAlgn="base" hangingPunct="1">
        <a:spcBef>
          <a:spcPct val="20000"/>
        </a:spcBef>
        <a:spcAft>
          <a:spcPct val="0"/>
        </a:spcAft>
        <a:buChar char="»"/>
        <a:defRPr sz="2000">
          <a:solidFill>
            <a:srgbClr val="0E3780"/>
          </a:solidFill>
          <a:latin typeface="+mn-lt"/>
          <a:ea typeface="Arial" charset="0"/>
          <a:cs typeface="+mn-cs"/>
        </a:defRPr>
      </a:lvl6pPr>
      <a:lvl7pPr marL="3036888" indent="-228600" algn="l" rtl="0" eaLnBrk="1" fontAlgn="base" hangingPunct="1">
        <a:spcBef>
          <a:spcPct val="20000"/>
        </a:spcBef>
        <a:spcAft>
          <a:spcPct val="0"/>
        </a:spcAft>
        <a:buChar char="»"/>
        <a:defRPr sz="2000">
          <a:solidFill>
            <a:srgbClr val="0E3780"/>
          </a:solidFill>
          <a:latin typeface="+mn-lt"/>
          <a:ea typeface="Arial" charset="0"/>
          <a:cs typeface="+mn-cs"/>
        </a:defRPr>
      </a:lvl7pPr>
      <a:lvl8pPr marL="3494088" indent="-228600" algn="l" rtl="0" eaLnBrk="1" fontAlgn="base" hangingPunct="1">
        <a:spcBef>
          <a:spcPct val="20000"/>
        </a:spcBef>
        <a:spcAft>
          <a:spcPct val="0"/>
        </a:spcAft>
        <a:buChar char="»"/>
        <a:defRPr sz="2000">
          <a:solidFill>
            <a:srgbClr val="0E3780"/>
          </a:solidFill>
          <a:latin typeface="+mn-lt"/>
          <a:ea typeface="Arial" charset="0"/>
          <a:cs typeface="+mn-cs"/>
        </a:defRPr>
      </a:lvl8pPr>
      <a:lvl9pPr marL="3951288" indent="-228600" algn="l" rtl="0" eaLnBrk="1" fontAlgn="base" hangingPunct="1">
        <a:spcBef>
          <a:spcPct val="20000"/>
        </a:spcBef>
        <a:spcAft>
          <a:spcPct val="0"/>
        </a:spcAft>
        <a:buChar char="»"/>
        <a:defRPr sz="2000">
          <a:solidFill>
            <a:srgbClr val="0E3780"/>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bwMode="auto">
          <a:xfrm>
            <a:off x="825500" y="376238"/>
            <a:ext cx="7523163" cy="446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nl-NL" dirty="0"/>
              <a:t>Click </a:t>
            </a:r>
            <a:r>
              <a:rPr lang="nl-NL" dirty="0" err="1"/>
              <a:t>to</a:t>
            </a:r>
            <a:r>
              <a:rPr lang="nl-NL" dirty="0"/>
              <a:t> </a:t>
            </a:r>
            <a:r>
              <a:rPr lang="nl-NL" dirty="0" err="1"/>
              <a:t>add</a:t>
            </a:r>
            <a:r>
              <a:rPr lang="nl-NL" dirty="0"/>
              <a:t> title</a:t>
            </a:r>
          </a:p>
        </p:txBody>
      </p:sp>
      <p:sp>
        <p:nvSpPr>
          <p:cNvPr id="1027" name="Rectangle 3"/>
          <p:cNvSpPr>
            <a:spLocks noGrp="1" noChangeArrowheads="1"/>
          </p:cNvSpPr>
          <p:nvPr>
            <p:ph type="body" idx="1"/>
          </p:nvPr>
        </p:nvSpPr>
        <p:spPr bwMode="auto">
          <a:xfrm>
            <a:off x="0" y="1412875"/>
            <a:ext cx="9144000"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dirty="0"/>
              <a:t>Click to add text</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2" name="Rectangle 11"/>
          <p:cNvSpPr/>
          <p:nvPr/>
        </p:nvSpPr>
        <p:spPr bwMode="auto">
          <a:xfrm>
            <a:off x="0" y="6092825"/>
            <a:ext cx="9144000" cy="765175"/>
          </a:xfrm>
          <a:prstGeom prst="rect">
            <a:avLst/>
          </a:prstGeom>
          <a:solidFill>
            <a:srgbClr val="F2E400"/>
          </a:solidFill>
          <a:ln w="9525" cap="flat" cmpd="sng" algn="ctr">
            <a:noFill/>
            <a:prstDash val="solid"/>
            <a:round/>
            <a:headEnd type="none" w="med" len="med"/>
            <a:tailEnd type="none" w="med" len="med"/>
          </a:ln>
          <a:effectLst/>
          <a:extLst/>
        </p:spPr>
        <p:txBody>
          <a:bodyPr/>
          <a:lstStyle/>
          <a:p>
            <a:pPr>
              <a:defRPr/>
            </a:pPr>
            <a:endParaRPr lang="en-US">
              <a:solidFill>
                <a:srgbClr val="F2E400"/>
              </a:solidFill>
              <a:cs typeface="Arial" charset="0"/>
            </a:endParaRPr>
          </a:p>
        </p:txBody>
      </p:sp>
      <p:pic>
        <p:nvPicPr>
          <p:cNvPr id="8" name="Picture 7" descr="Brunel Grey RGB.eps"/>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8013600" y="6372000"/>
            <a:ext cx="936104" cy="298338"/>
          </a:xfrm>
          <a:prstGeom prst="rect">
            <a:avLst/>
          </a:prstGeom>
        </p:spPr>
      </p:pic>
      <p:sp>
        <p:nvSpPr>
          <p:cNvPr id="9" name="Rectangle 4"/>
          <p:cNvSpPr>
            <a:spLocks noGrp="1" noChangeArrowheads="1"/>
          </p:cNvSpPr>
          <p:nvPr>
            <p:ph type="dt" sz="half" idx="2"/>
          </p:nvPr>
        </p:nvSpPr>
        <p:spPr bwMode="auto">
          <a:xfrm>
            <a:off x="811213" y="6354464"/>
            <a:ext cx="1417637" cy="24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a:defRPr sz="1200" b="0" i="0">
                <a:solidFill>
                  <a:srgbClr val="353F49"/>
                </a:solidFill>
                <a:latin typeface="Arial"/>
                <a:cs typeface="Arial"/>
              </a:defRPr>
            </a:lvl1pPr>
          </a:lstStyle>
          <a:p>
            <a:pPr>
              <a:defRPr/>
            </a:pPr>
            <a:fld id="{3CE604BD-A778-A649-BF7D-DC95B119E5A4}" type="datetime4">
              <a:rPr lang="nl-NL" smtClean="0"/>
              <a:pPr>
                <a:defRPr/>
              </a:pPr>
              <a:t>11 oktober 2017</a:t>
            </a:fld>
            <a:endParaRPr lang="nl-NL" dirty="0"/>
          </a:p>
        </p:txBody>
      </p:sp>
    </p:spTree>
  </p:cSld>
  <p:clrMap bg1="lt1" tx1="dk1" bg2="lt2" tx2="dk2" accent1="accent1" accent2="accent2" accent3="accent3" accent4="accent4" accent5="accent5" accent6="accent6" hlink="hlink" folHlink="folHlink"/>
  <p:sldLayoutIdLst>
    <p:sldLayoutId id="2147484007" r:id="rId1"/>
    <p:sldLayoutId id="2147484014" r:id="rId2"/>
    <p:sldLayoutId id="2147483969" r:id="rId3"/>
    <p:sldLayoutId id="2147484008" r:id="rId4"/>
    <p:sldLayoutId id="2147483970" r:id="rId5"/>
    <p:sldLayoutId id="2147483971" r:id="rId6"/>
    <p:sldLayoutId id="2147483972" r:id="rId7"/>
    <p:sldLayoutId id="2147483973" r:id="rId8"/>
    <p:sldLayoutId id="2147483974" r:id="rId9"/>
    <p:sldLayoutId id="2147483976" r:id="rId10"/>
    <p:sldLayoutId id="2147483975" r:id="rId11"/>
    <p:sldLayoutId id="2147483977" r:id="rId12"/>
    <p:sldLayoutId id="2147483978" r:id="rId13"/>
    <p:sldLayoutId id="2147484015" r:id="rId14"/>
    <p:sldLayoutId id="2147484016" r:id="rId15"/>
  </p:sldLayoutIdLst>
  <p:hf sldNum="0" hdr="0" ftr="0"/>
  <p:txStyles>
    <p:titleStyle>
      <a:lvl1pPr algn="l" rtl="0" eaLnBrk="0" fontAlgn="base" hangingPunct="0">
        <a:spcBef>
          <a:spcPct val="0"/>
        </a:spcBef>
        <a:spcAft>
          <a:spcPct val="0"/>
        </a:spcAft>
        <a:defRPr sz="2400" b="1" baseline="0">
          <a:solidFill>
            <a:srgbClr val="353F49"/>
          </a:solidFill>
          <a:latin typeface="Arial"/>
          <a:ea typeface="+mj-ea"/>
          <a:cs typeface="Arial"/>
        </a:defRPr>
      </a:lvl1pPr>
      <a:lvl2pPr algn="l" rtl="0" eaLnBrk="0" fontAlgn="base" hangingPunct="0">
        <a:spcBef>
          <a:spcPct val="0"/>
        </a:spcBef>
        <a:spcAft>
          <a:spcPct val="0"/>
        </a:spcAft>
        <a:defRPr sz="2400">
          <a:solidFill>
            <a:srgbClr val="2E3839"/>
          </a:solidFill>
          <a:latin typeface="B Akzidenz Grotesk Bold" charset="0"/>
          <a:ea typeface="ＭＳ Ｐゴシック" charset="0"/>
          <a:cs typeface="Arial" charset="0"/>
        </a:defRPr>
      </a:lvl2pPr>
      <a:lvl3pPr algn="l" rtl="0" eaLnBrk="0" fontAlgn="base" hangingPunct="0">
        <a:spcBef>
          <a:spcPct val="0"/>
        </a:spcBef>
        <a:spcAft>
          <a:spcPct val="0"/>
        </a:spcAft>
        <a:defRPr sz="2400">
          <a:solidFill>
            <a:srgbClr val="2E3839"/>
          </a:solidFill>
          <a:latin typeface="B Akzidenz Grotesk Bold" charset="0"/>
          <a:ea typeface="ＭＳ Ｐゴシック" charset="0"/>
          <a:cs typeface="Arial" charset="0"/>
        </a:defRPr>
      </a:lvl3pPr>
      <a:lvl4pPr algn="l" rtl="0" eaLnBrk="0" fontAlgn="base" hangingPunct="0">
        <a:spcBef>
          <a:spcPct val="0"/>
        </a:spcBef>
        <a:spcAft>
          <a:spcPct val="0"/>
        </a:spcAft>
        <a:defRPr sz="2400">
          <a:solidFill>
            <a:srgbClr val="2E3839"/>
          </a:solidFill>
          <a:latin typeface="B Akzidenz Grotesk Bold" charset="0"/>
          <a:ea typeface="ＭＳ Ｐゴシック" charset="0"/>
          <a:cs typeface="Arial" charset="0"/>
        </a:defRPr>
      </a:lvl4pPr>
      <a:lvl5pPr algn="l" rtl="0" eaLnBrk="0" fontAlgn="base" hangingPunct="0">
        <a:spcBef>
          <a:spcPct val="0"/>
        </a:spcBef>
        <a:spcAft>
          <a:spcPct val="0"/>
        </a:spcAft>
        <a:defRPr sz="2400">
          <a:solidFill>
            <a:srgbClr val="2E3839"/>
          </a:solidFill>
          <a:latin typeface="B Akzidenz Grotesk Bold" charset="0"/>
          <a:ea typeface="ＭＳ Ｐゴシック" charset="0"/>
          <a:cs typeface="Arial" charset="0"/>
        </a:defRPr>
      </a:lvl5pPr>
      <a:lvl6pPr marL="457200" algn="l" rtl="0" fontAlgn="base">
        <a:spcBef>
          <a:spcPct val="0"/>
        </a:spcBef>
        <a:spcAft>
          <a:spcPct val="0"/>
        </a:spcAft>
        <a:defRPr sz="3000" b="1">
          <a:solidFill>
            <a:srgbClr val="0E3780"/>
          </a:solidFill>
          <a:latin typeface="Arial" charset="0"/>
          <a:ea typeface="ＭＳ Ｐゴシック" charset="0"/>
          <a:cs typeface="Arial" charset="0"/>
        </a:defRPr>
      </a:lvl6pPr>
      <a:lvl7pPr marL="914400" algn="l" rtl="0" fontAlgn="base">
        <a:spcBef>
          <a:spcPct val="0"/>
        </a:spcBef>
        <a:spcAft>
          <a:spcPct val="0"/>
        </a:spcAft>
        <a:defRPr sz="3000" b="1">
          <a:solidFill>
            <a:srgbClr val="0E3780"/>
          </a:solidFill>
          <a:latin typeface="Arial" charset="0"/>
          <a:ea typeface="ＭＳ Ｐゴシック" charset="0"/>
          <a:cs typeface="Arial" charset="0"/>
        </a:defRPr>
      </a:lvl7pPr>
      <a:lvl8pPr marL="1371600" algn="l" rtl="0" fontAlgn="base">
        <a:spcBef>
          <a:spcPct val="0"/>
        </a:spcBef>
        <a:spcAft>
          <a:spcPct val="0"/>
        </a:spcAft>
        <a:defRPr sz="3000" b="1">
          <a:solidFill>
            <a:srgbClr val="0E3780"/>
          </a:solidFill>
          <a:latin typeface="Arial" charset="0"/>
          <a:ea typeface="ＭＳ Ｐゴシック" charset="0"/>
          <a:cs typeface="Arial" charset="0"/>
        </a:defRPr>
      </a:lvl8pPr>
      <a:lvl9pPr marL="1828800" algn="l" rtl="0" fontAlgn="base">
        <a:spcBef>
          <a:spcPct val="0"/>
        </a:spcBef>
        <a:spcAft>
          <a:spcPct val="0"/>
        </a:spcAft>
        <a:defRPr sz="3000" b="1">
          <a:solidFill>
            <a:srgbClr val="0E3780"/>
          </a:solidFill>
          <a:latin typeface="Arial" charset="0"/>
          <a:ea typeface="ＭＳ Ｐゴシック" charset="0"/>
          <a:cs typeface="Arial" charset="0"/>
        </a:defRPr>
      </a:lvl9pPr>
    </p:titleStyle>
    <p:bodyStyle>
      <a:lvl1pPr marL="342900" indent="-342900" algn="l" rtl="0" eaLnBrk="0" fontAlgn="base" hangingPunct="0">
        <a:spcBef>
          <a:spcPts val="1000"/>
        </a:spcBef>
        <a:spcAft>
          <a:spcPct val="0"/>
        </a:spcAft>
        <a:defRPr>
          <a:solidFill>
            <a:srgbClr val="353F49"/>
          </a:solidFill>
          <a:latin typeface="Arial"/>
          <a:ea typeface="+mn-ea"/>
          <a:cs typeface="Arial"/>
        </a:defRPr>
      </a:lvl1pPr>
      <a:lvl2pPr marL="254000" indent="-254000" algn="l" rtl="0" eaLnBrk="0" fontAlgn="base" hangingPunct="0">
        <a:spcBef>
          <a:spcPts val="1000"/>
        </a:spcBef>
        <a:spcAft>
          <a:spcPct val="0"/>
        </a:spcAft>
        <a:buClr>
          <a:srgbClr val="2E3839"/>
        </a:buClr>
        <a:buSzPct val="120000"/>
        <a:buFont typeface="Arial"/>
        <a:buChar char="•"/>
        <a:defRPr>
          <a:solidFill>
            <a:srgbClr val="353F49"/>
          </a:solidFill>
          <a:latin typeface="Arial"/>
          <a:ea typeface="Arial" charset="0"/>
          <a:cs typeface="Arial"/>
        </a:defRPr>
      </a:lvl2pPr>
      <a:lvl3pPr marL="571500" indent="-317500" algn="l" rtl="0" eaLnBrk="0" fontAlgn="base" hangingPunct="0">
        <a:spcBef>
          <a:spcPts val="1000"/>
        </a:spcBef>
        <a:spcAft>
          <a:spcPct val="0"/>
        </a:spcAft>
        <a:buClr>
          <a:srgbClr val="0E3780"/>
        </a:buClr>
        <a:buFont typeface="Verdana" charset="0"/>
        <a:buChar char="-"/>
        <a:defRPr>
          <a:solidFill>
            <a:srgbClr val="353F49"/>
          </a:solidFill>
          <a:latin typeface="Arial"/>
          <a:ea typeface="Arial" charset="0"/>
          <a:cs typeface="Arial"/>
        </a:defRPr>
      </a:lvl3pPr>
      <a:lvl4pPr marL="1714500" indent="-228600" algn="l" rtl="0" eaLnBrk="0" fontAlgn="base" hangingPunct="0">
        <a:spcBef>
          <a:spcPts val="1000"/>
        </a:spcBef>
        <a:spcAft>
          <a:spcPct val="0"/>
        </a:spcAft>
        <a:buChar char="–"/>
        <a:defRPr>
          <a:solidFill>
            <a:srgbClr val="353F49"/>
          </a:solidFill>
          <a:latin typeface="Arial"/>
          <a:ea typeface="Arial" charset="0"/>
          <a:cs typeface="Arial"/>
        </a:defRPr>
      </a:lvl4pPr>
      <a:lvl5pPr marL="2122488" indent="-228600" algn="l" rtl="0" eaLnBrk="0" fontAlgn="base" hangingPunct="0">
        <a:spcBef>
          <a:spcPts val="1000"/>
        </a:spcBef>
        <a:spcAft>
          <a:spcPct val="0"/>
        </a:spcAft>
        <a:buChar char="»"/>
        <a:defRPr>
          <a:solidFill>
            <a:srgbClr val="353F49"/>
          </a:solidFill>
          <a:latin typeface="Arial"/>
          <a:ea typeface="Arial" charset="0"/>
          <a:cs typeface="Arial"/>
        </a:defRPr>
      </a:lvl5pPr>
      <a:lvl6pPr marL="2579688" indent="-228600" algn="l" rtl="0" fontAlgn="base">
        <a:spcBef>
          <a:spcPct val="20000"/>
        </a:spcBef>
        <a:spcAft>
          <a:spcPct val="0"/>
        </a:spcAft>
        <a:buChar char="»"/>
        <a:defRPr sz="2000">
          <a:solidFill>
            <a:srgbClr val="0E3780"/>
          </a:solidFill>
          <a:latin typeface="+mn-lt"/>
          <a:ea typeface="Arial" charset="0"/>
          <a:cs typeface="+mn-cs"/>
        </a:defRPr>
      </a:lvl6pPr>
      <a:lvl7pPr marL="3036888" indent="-228600" algn="l" rtl="0" fontAlgn="base">
        <a:spcBef>
          <a:spcPct val="20000"/>
        </a:spcBef>
        <a:spcAft>
          <a:spcPct val="0"/>
        </a:spcAft>
        <a:buChar char="»"/>
        <a:defRPr sz="2000">
          <a:solidFill>
            <a:srgbClr val="0E3780"/>
          </a:solidFill>
          <a:latin typeface="+mn-lt"/>
          <a:ea typeface="Arial" charset="0"/>
          <a:cs typeface="+mn-cs"/>
        </a:defRPr>
      </a:lvl7pPr>
      <a:lvl8pPr marL="3494088" indent="-228600" algn="l" rtl="0" fontAlgn="base">
        <a:spcBef>
          <a:spcPct val="20000"/>
        </a:spcBef>
        <a:spcAft>
          <a:spcPct val="0"/>
        </a:spcAft>
        <a:buChar char="»"/>
        <a:defRPr sz="2000">
          <a:solidFill>
            <a:srgbClr val="0E3780"/>
          </a:solidFill>
          <a:latin typeface="+mn-lt"/>
          <a:ea typeface="Arial" charset="0"/>
          <a:cs typeface="+mn-cs"/>
        </a:defRPr>
      </a:lvl8pPr>
      <a:lvl9pPr marL="3951288" indent="-228600" algn="l" rtl="0" fontAlgn="base">
        <a:spcBef>
          <a:spcPct val="20000"/>
        </a:spcBef>
        <a:spcAft>
          <a:spcPct val="0"/>
        </a:spcAft>
        <a:buChar char="»"/>
        <a:defRPr sz="2000">
          <a:solidFill>
            <a:srgbClr val="0E3780"/>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ChangeArrowheads="1"/>
          </p:cNvSpPr>
          <p:nvPr userDrawn="1"/>
        </p:nvSpPr>
        <p:spPr bwMode="auto">
          <a:xfrm>
            <a:off x="0" y="0"/>
            <a:ext cx="9144000" cy="6858000"/>
          </a:xfrm>
          <a:prstGeom prst="rect">
            <a:avLst/>
          </a:prstGeom>
          <a:solidFill>
            <a:srgbClr val="283039"/>
          </a:solidFill>
          <a:ln w="9525">
            <a:solidFill>
              <a:srgbClr val="353F49"/>
            </a:solidFill>
            <a:round/>
            <a:headEnd/>
            <a:tailEnd/>
          </a:ln>
        </p:spPr>
        <p:txBody>
          <a:bodyPr/>
          <a:lstStyle/>
          <a:p>
            <a:endParaRPr lang="en-US">
              <a:solidFill>
                <a:srgbClr val="353F49"/>
              </a:solidFill>
              <a:cs typeface="Arial" charset="0"/>
            </a:endParaRPr>
          </a:p>
        </p:txBody>
      </p:sp>
      <p:sp>
        <p:nvSpPr>
          <p:cNvPr id="2" name="Rectangle 2"/>
          <p:cNvSpPr>
            <a:spLocks noGrp="1" noChangeArrowheads="1"/>
          </p:cNvSpPr>
          <p:nvPr>
            <p:ph type="title"/>
          </p:nvPr>
        </p:nvSpPr>
        <p:spPr bwMode="auto">
          <a:xfrm>
            <a:off x="825500" y="376238"/>
            <a:ext cx="7523163" cy="446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nl-NL" dirty="0"/>
              <a:t>Click </a:t>
            </a:r>
            <a:r>
              <a:rPr lang="nl-NL" dirty="0" err="1"/>
              <a:t>to</a:t>
            </a:r>
            <a:r>
              <a:rPr lang="nl-NL" dirty="0"/>
              <a:t> </a:t>
            </a:r>
            <a:r>
              <a:rPr lang="nl-NL" dirty="0" err="1"/>
              <a:t>add</a:t>
            </a:r>
            <a:r>
              <a:rPr lang="nl-NL" dirty="0"/>
              <a:t> title</a:t>
            </a:r>
          </a:p>
        </p:txBody>
      </p:sp>
      <p:sp>
        <p:nvSpPr>
          <p:cNvPr id="1027" name="Rectangle 3"/>
          <p:cNvSpPr>
            <a:spLocks noGrp="1" noChangeArrowheads="1"/>
          </p:cNvSpPr>
          <p:nvPr>
            <p:ph type="body" idx="1"/>
          </p:nvPr>
        </p:nvSpPr>
        <p:spPr bwMode="auto">
          <a:xfrm>
            <a:off x="820738" y="1244600"/>
            <a:ext cx="7527925" cy="425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nl-NL" dirty="0"/>
              <a:t>Click </a:t>
            </a:r>
            <a:r>
              <a:rPr lang="nl-NL" dirty="0" err="1"/>
              <a:t>to</a:t>
            </a:r>
            <a:r>
              <a:rPr lang="nl-NL" dirty="0"/>
              <a:t> </a:t>
            </a:r>
            <a:r>
              <a:rPr lang="nl-NL" dirty="0" err="1"/>
              <a:t>add</a:t>
            </a:r>
            <a:r>
              <a:rPr lang="nl-NL" dirty="0"/>
              <a:t> </a:t>
            </a:r>
            <a:r>
              <a:rPr lang="nl-NL" dirty="0" err="1"/>
              <a:t>text</a:t>
            </a:r>
            <a:endParaRPr lang="nl-NL" dirty="0"/>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0" name="Rectangle 9"/>
          <p:cNvSpPr/>
          <p:nvPr/>
        </p:nvSpPr>
        <p:spPr bwMode="auto">
          <a:xfrm>
            <a:off x="0" y="6092825"/>
            <a:ext cx="9144000" cy="765175"/>
          </a:xfrm>
          <a:prstGeom prst="rect">
            <a:avLst/>
          </a:prstGeom>
          <a:solidFill>
            <a:srgbClr val="F2E400"/>
          </a:solidFill>
          <a:ln w="9525" cap="flat" cmpd="sng" algn="ctr">
            <a:noFill/>
            <a:prstDash val="solid"/>
            <a:round/>
            <a:headEnd type="none" w="med" len="med"/>
            <a:tailEnd type="none" w="med" len="med"/>
          </a:ln>
          <a:effectLst/>
          <a:extLst/>
        </p:spPr>
        <p:txBody>
          <a:bodyPr/>
          <a:lstStyle/>
          <a:p>
            <a:pPr>
              <a:defRPr/>
            </a:pPr>
            <a:endParaRPr lang="en-US">
              <a:solidFill>
                <a:srgbClr val="F2E400"/>
              </a:solidFill>
              <a:cs typeface="Arial" charset="0"/>
            </a:endParaRPr>
          </a:p>
        </p:txBody>
      </p:sp>
      <p:sp>
        <p:nvSpPr>
          <p:cNvPr id="17" name="Rectangle 4"/>
          <p:cNvSpPr>
            <a:spLocks noGrp="1" noChangeArrowheads="1"/>
          </p:cNvSpPr>
          <p:nvPr>
            <p:ph type="dt" sz="half" idx="2"/>
          </p:nvPr>
        </p:nvSpPr>
        <p:spPr bwMode="auto">
          <a:xfrm>
            <a:off x="811213" y="6354464"/>
            <a:ext cx="1417637" cy="24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a:defRPr sz="1200" b="0" i="0">
                <a:solidFill>
                  <a:srgbClr val="353F49"/>
                </a:solidFill>
                <a:latin typeface="Arial"/>
                <a:cs typeface="Arial"/>
              </a:defRPr>
            </a:lvl1pPr>
          </a:lstStyle>
          <a:p>
            <a:pPr>
              <a:defRPr/>
            </a:pPr>
            <a:fld id="{3CE604BD-A778-A649-BF7D-DC95B119E5A4}" type="datetime4">
              <a:rPr lang="nl-NL" smtClean="0"/>
              <a:pPr>
                <a:defRPr/>
              </a:pPr>
              <a:t>11 oktober 2017</a:t>
            </a:fld>
            <a:endParaRPr lang="nl-NL" dirty="0"/>
          </a:p>
        </p:txBody>
      </p:sp>
      <p:pic>
        <p:nvPicPr>
          <p:cNvPr id="18" name="Picture 17" descr="Brunel Grey RGB.eps"/>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8013600" y="6372000"/>
            <a:ext cx="936104" cy="298338"/>
          </a:xfrm>
          <a:prstGeom prst="rect">
            <a:avLst/>
          </a:prstGeom>
        </p:spPr>
      </p:pic>
    </p:spTree>
  </p:cSld>
  <p:clrMap bg1="lt1" tx1="dk1" bg2="lt2" tx2="dk2" accent1="accent1" accent2="accent2" accent3="accent3" accent4="accent4" accent5="accent5" accent6="accent6" hlink="hlink" folHlink="folHlink"/>
  <p:sldLayoutIdLst>
    <p:sldLayoutId id="2147484009" r:id="rId1"/>
    <p:sldLayoutId id="2147484010" r:id="rId2"/>
    <p:sldLayoutId id="2147483979" r:id="rId3"/>
    <p:sldLayoutId id="2147484011" r:id="rId4"/>
    <p:sldLayoutId id="2147483980" r:id="rId5"/>
    <p:sldLayoutId id="2147483981" r:id="rId6"/>
    <p:sldLayoutId id="2147483982" r:id="rId7"/>
    <p:sldLayoutId id="2147483983" r:id="rId8"/>
    <p:sldLayoutId id="2147483984" r:id="rId9"/>
    <p:sldLayoutId id="2147483986" r:id="rId10"/>
    <p:sldLayoutId id="2147483985" r:id="rId11"/>
    <p:sldLayoutId id="2147483987" r:id="rId12"/>
    <p:sldLayoutId id="2147483988" r:id="rId13"/>
    <p:sldLayoutId id="2147483989" r:id="rId14"/>
    <p:sldLayoutId id="2147483990" r:id="rId15"/>
  </p:sldLayoutIdLst>
  <p:hf sldNum="0" hdr="0" ftr="0"/>
  <p:txStyles>
    <p:titleStyle>
      <a:lvl1pPr algn="l" rtl="0" eaLnBrk="0" fontAlgn="base" hangingPunct="0">
        <a:spcBef>
          <a:spcPct val="0"/>
        </a:spcBef>
        <a:spcAft>
          <a:spcPct val="0"/>
        </a:spcAft>
        <a:defRPr sz="2400" b="1" baseline="0">
          <a:solidFill>
            <a:srgbClr val="FFFFFF"/>
          </a:solidFill>
          <a:latin typeface="Arial"/>
          <a:ea typeface="+mj-ea"/>
          <a:cs typeface="Arial"/>
        </a:defRPr>
      </a:lvl1pPr>
      <a:lvl2pPr algn="l" rtl="0" eaLnBrk="0" fontAlgn="base" hangingPunct="0">
        <a:spcBef>
          <a:spcPct val="0"/>
        </a:spcBef>
        <a:spcAft>
          <a:spcPct val="0"/>
        </a:spcAft>
        <a:defRPr sz="2400">
          <a:solidFill>
            <a:srgbClr val="FFFFFF"/>
          </a:solidFill>
          <a:latin typeface="B Akzidenz Grotesk Bold" charset="0"/>
          <a:ea typeface="ＭＳ Ｐゴシック" charset="0"/>
          <a:cs typeface="Arial" charset="0"/>
        </a:defRPr>
      </a:lvl2pPr>
      <a:lvl3pPr algn="l" rtl="0" eaLnBrk="0" fontAlgn="base" hangingPunct="0">
        <a:spcBef>
          <a:spcPct val="0"/>
        </a:spcBef>
        <a:spcAft>
          <a:spcPct val="0"/>
        </a:spcAft>
        <a:defRPr sz="2400">
          <a:solidFill>
            <a:srgbClr val="FFFFFF"/>
          </a:solidFill>
          <a:latin typeface="B Akzidenz Grotesk Bold" charset="0"/>
          <a:ea typeface="ＭＳ Ｐゴシック" charset="0"/>
          <a:cs typeface="Arial" charset="0"/>
        </a:defRPr>
      </a:lvl3pPr>
      <a:lvl4pPr algn="l" rtl="0" eaLnBrk="0" fontAlgn="base" hangingPunct="0">
        <a:spcBef>
          <a:spcPct val="0"/>
        </a:spcBef>
        <a:spcAft>
          <a:spcPct val="0"/>
        </a:spcAft>
        <a:defRPr sz="2400">
          <a:solidFill>
            <a:srgbClr val="FFFFFF"/>
          </a:solidFill>
          <a:latin typeface="B Akzidenz Grotesk Bold" charset="0"/>
          <a:ea typeface="ＭＳ Ｐゴシック" charset="0"/>
          <a:cs typeface="Arial" charset="0"/>
        </a:defRPr>
      </a:lvl4pPr>
      <a:lvl5pPr algn="l" rtl="0" eaLnBrk="0" fontAlgn="base" hangingPunct="0">
        <a:spcBef>
          <a:spcPct val="0"/>
        </a:spcBef>
        <a:spcAft>
          <a:spcPct val="0"/>
        </a:spcAft>
        <a:defRPr sz="2400">
          <a:solidFill>
            <a:srgbClr val="FFFFFF"/>
          </a:solidFill>
          <a:latin typeface="B Akzidenz Grotesk Bold" charset="0"/>
          <a:ea typeface="ＭＳ Ｐゴシック" charset="0"/>
          <a:cs typeface="Arial" charset="0"/>
        </a:defRPr>
      </a:lvl5pPr>
      <a:lvl6pPr marL="457200" algn="l" rtl="0" fontAlgn="base">
        <a:spcBef>
          <a:spcPct val="0"/>
        </a:spcBef>
        <a:spcAft>
          <a:spcPct val="0"/>
        </a:spcAft>
        <a:defRPr sz="3000" b="1">
          <a:solidFill>
            <a:srgbClr val="0E3780"/>
          </a:solidFill>
          <a:latin typeface="Arial" charset="0"/>
          <a:ea typeface="ＭＳ Ｐゴシック" charset="0"/>
          <a:cs typeface="Arial" charset="0"/>
        </a:defRPr>
      </a:lvl6pPr>
      <a:lvl7pPr marL="914400" algn="l" rtl="0" fontAlgn="base">
        <a:spcBef>
          <a:spcPct val="0"/>
        </a:spcBef>
        <a:spcAft>
          <a:spcPct val="0"/>
        </a:spcAft>
        <a:defRPr sz="3000" b="1">
          <a:solidFill>
            <a:srgbClr val="0E3780"/>
          </a:solidFill>
          <a:latin typeface="Arial" charset="0"/>
          <a:ea typeface="ＭＳ Ｐゴシック" charset="0"/>
          <a:cs typeface="Arial" charset="0"/>
        </a:defRPr>
      </a:lvl7pPr>
      <a:lvl8pPr marL="1371600" algn="l" rtl="0" fontAlgn="base">
        <a:spcBef>
          <a:spcPct val="0"/>
        </a:spcBef>
        <a:spcAft>
          <a:spcPct val="0"/>
        </a:spcAft>
        <a:defRPr sz="3000" b="1">
          <a:solidFill>
            <a:srgbClr val="0E3780"/>
          </a:solidFill>
          <a:latin typeface="Arial" charset="0"/>
          <a:ea typeface="ＭＳ Ｐゴシック" charset="0"/>
          <a:cs typeface="Arial" charset="0"/>
        </a:defRPr>
      </a:lvl8pPr>
      <a:lvl9pPr marL="1828800" algn="l" rtl="0" fontAlgn="base">
        <a:spcBef>
          <a:spcPct val="0"/>
        </a:spcBef>
        <a:spcAft>
          <a:spcPct val="0"/>
        </a:spcAft>
        <a:defRPr sz="3000" b="1">
          <a:solidFill>
            <a:srgbClr val="0E3780"/>
          </a:solidFill>
          <a:latin typeface="Arial" charset="0"/>
          <a:ea typeface="ＭＳ Ｐゴシック" charset="0"/>
          <a:cs typeface="Arial" charset="0"/>
        </a:defRPr>
      </a:lvl9pPr>
    </p:titleStyle>
    <p:bodyStyle>
      <a:lvl1pPr marL="342900" indent="-342900" algn="l" rtl="0" eaLnBrk="0" fontAlgn="base" hangingPunct="0">
        <a:spcBef>
          <a:spcPts val="1000"/>
        </a:spcBef>
        <a:spcAft>
          <a:spcPct val="0"/>
        </a:spcAft>
        <a:defRPr baseline="0">
          <a:solidFill>
            <a:srgbClr val="FFFFFF"/>
          </a:solidFill>
          <a:latin typeface="Arial"/>
          <a:ea typeface="+mn-ea"/>
          <a:cs typeface="Arial"/>
        </a:defRPr>
      </a:lvl1pPr>
      <a:lvl2pPr marL="254000" indent="-254000" algn="l" rtl="0" eaLnBrk="0" fontAlgn="base" hangingPunct="0">
        <a:spcBef>
          <a:spcPts val="1000"/>
        </a:spcBef>
        <a:spcAft>
          <a:spcPct val="0"/>
        </a:spcAft>
        <a:buClrTx/>
        <a:buSzPct val="120000"/>
        <a:buFont typeface="Arial"/>
        <a:buChar char="•"/>
        <a:defRPr>
          <a:solidFill>
            <a:srgbClr val="FFFFFF"/>
          </a:solidFill>
          <a:latin typeface="Arial"/>
          <a:ea typeface="Arial" charset="0"/>
          <a:cs typeface="Arial"/>
        </a:defRPr>
      </a:lvl2pPr>
      <a:lvl3pPr marL="571500" indent="-317500" algn="l" rtl="0" eaLnBrk="0" fontAlgn="base" hangingPunct="0">
        <a:spcBef>
          <a:spcPts val="1000"/>
        </a:spcBef>
        <a:spcAft>
          <a:spcPct val="0"/>
        </a:spcAft>
        <a:buClr>
          <a:schemeClr val="bg1"/>
        </a:buClr>
        <a:buFont typeface="Verdana" charset="0"/>
        <a:buChar char="-"/>
        <a:defRPr>
          <a:solidFill>
            <a:srgbClr val="FFFFFF"/>
          </a:solidFill>
          <a:latin typeface="Arial"/>
          <a:ea typeface="Arial" charset="0"/>
          <a:cs typeface="Arial"/>
        </a:defRPr>
      </a:lvl3pPr>
      <a:lvl4pPr marL="1714500" indent="-228600" algn="l" rtl="0" eaLnBrk="0" fontAlgn="base" hangingPunct="0">
        <a:spcBef>
          <a:spcPts val="1000"/>
        </a:spcBef>
        <a:spcAft>
          <a:spcPct val="0"/>
        </a:spcAft>
        <a:buChar char="–"/>
        <a:defRPr>
          <a:solidFill>
            <a:srgbClr val="FFFFFF"/>
          </a:solidFill>
          <a:latin typeface="Arial"/>
          <a:ea typeface="Arial" charset="0"/>
          <a:cs typeface="Arial"/>
        </a:defRPr>
      </a:lvl4pPr>
      <a:lvl5pPr marL="2122488" indent="-228600" algn="l" rtl="0" eaLnBrk="0" fontAlgn="base" hangingPunct="0">
        <a:spcBef>
          <a:spcPts val="1000"/>
        </a:spcBef>
        <a:spcAft>
          <a:spcPct val="0"/>
        </a:spcAft>
        <a:buChar char="»"/>
        <a:defRPr>
          <a:solidFill>
            <a:srgbClr val="FFFFFF"/>
          </a:solidFill>
          <a:latin typeface="Arial"/>
          <a:ea typeface="Arial" charset="0"/>
          <a:cs typeface="Arial"/>
        </a:defRPr>
      </a:lvl5pPr>
      <a:lvl6pPr marL="2579688" indent="-228600" algn="l" rtl="0" fontAlgn="base">
        <a:spcBef>
          <a:spcPct val="20000"/>
        </a:spcBef>
        <a:spcAft>
          <a:spcPct val="0"/>
        </a:spcAft>
        <a:buChar char="»"/>
        <a:defRPr sz="2000">
          <a:solidFill>
            <a:srgbClr val="0E3780"/>
          </a:solidFill>
          <a:latin typeface="+mn-lt"/>
          <a:ea typeface="Arial" charset="0"/>
          <a:cs typeface="+mn-cs"/>
        </a:defRPr>
      </a:lvl6pPr>
      <a:lvl7pPr marL="3036888" indent="-228600" algn="l" rtl="0" fontAlgn="base">
        <a:spcBef>
          <a:spcPct val="20000"/>
        </a:spcBef>
        <a:spcAft>
          <a:spcPct val="0"/>
        </a:spcAft>
        <a:buChar char="»"/>
        <a:defRPr sz="2000">
          <a:solidFill>
            <a:srgbClr val="0E3780"/>
          </a:solidFill>
          <a:latin typeface="+mn-lt"/>
          <a:ea typeface="Arial" charset="0"/>
          <a:cs typeface="+mn-cs"/>
        </a:defRPr>
      </a:lvl7pPr>
      <a:lvl8pPr marL="3494088" indent="-228600" algn="l" rtl="0" fontAlgn="base">
        <a:spcBef>
          <a:spcPct val="20000"/>
        </a:spcBef>
        <a:spcAft>
          <a:spcPct val="0"/>
        </a:spcAft>
        <a:buChar char="»"/>
        <a:defRPr sz="2000">
          <a:solidFill>
            <a:srgbClr val="0E3780"/>
          </a:solidFill>
          <a:latin typeface="+mn-lt"/>
          <a:ea typeface="Arial" charset="0"/>
          <a:cs typeface="+mn-cs"/>
        </a:defRPr>
      </a:lvl8pPr>
      <a:lvl9pPr marL="3951288" indent="-228600" algn="l" rtl="0" fontAlgn="base">
        <a:spcBef>
          <a:spcPct val="20000"/>
        </a:spcBef>
        <a:spcAft>
          <a:spcPct val="0"/>
        </a:spcAft>
        <a:buChar char="»"/>
        <a:defRPr sz="2000">
          <a:solidFill>
            <a:srgbClr val="0E3780"/>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5.png"/><Relationship Id="rId4" Type="http://schemas.openxmlformats.org/officeDocument/2006/relationships/diagramLayout" Target="../diagrams/layout1.xml"/><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l-NL" dirty="0" err="1"/>
              <a:t>Continuous</a:t>
            </a:r>
            <a:r>
              <a:rPr lang="nl-NL" dirty="0"/>
              <a:t> </a:t>
            </a:r>
            <a:r>
              <a:rPr lang="nl-NL" dirty="0" err="1"/>
              <a:t>improvement</a:t>
            </a:r>
            <a:endParaRPr lang="en-US" dirty="0"/>
          </a:p>
        </p:txBody>
      </p:sp>
      <p:sp>
        <p:nvSpPr>
          <p:cNvPr id="3" name="Subtitle 2"/>
          <p:cNvSpPr>
            <a:spLocks noGrp="1"/>
          </p:cNvSpPr>
          <p:nvPr>
            <p:ph type="subTitle" idx="1"/>
          </p:nvPr>
        </p:nvSpPr>
        <p:spPr/>
        <p:txBody>
          <a:bodyPr/>
          <a:lstStyle/>
          <a:p>
            <a:r>
              <a:rPr lang="nl-NL" dirty="0"/>
              <a:t>Van </a:t>
            </a:r>
            <a:r>
              <a:rPr lang="nl-NL" dirty="0" err="1"/>
              <a:t>technical</a:t>
            </a:r>
            <a:r>
              <a:rPr lang="nl-NL" dirty="0"/>
              <a:t> </a:t>
            </a:r>
            <a:r>
              <a:rPr lang="nl-NL" dirty="0" err="1"/>
              <a:t>debt</a:t>
            </a:r>
            <a:r>
              <a:rPr lang="nl-NL" dirty="0"/>
              <a:t> naar duurzame software</a:t>
            </a:r>
          </a:p>
          <a:p>
            <a:r>
              <a:rPr lang="en-US" dirty="0"/>
              <a:t> </a:t>
            </a:r>
          </a:p>
        </p:txBody>
      </p:sp>
      <p:pic>
        <p:nvPicPr>
          <p:cNvPr id="4" name="Afbeelding 3">
            <a:extLst>
              <a:ext uri="{FF2B5EF4-FFF2-40B4-BE49-F238E27FC236}">
                <a16:creationId xmlns:a16="http://schemas.microsoft.com/office/drawing/2014/main" id="{072D6D0D-1628-451E-BEE2-E4F305E4CFF3}"/>
              </a:ext>
            </a:extLst>
          </p:cNvPr>
          <p:cNvPicPr>
            <a:picLocks noChangeAspect="1"/>
          </p:cNvPicPr>
          <p:nvPr/>
        </p:nvPicPr>
        <p:blipFill>
          <a:blip r:embed="rId3"/>
          <a:stretch>
            <a:fillRect/>
          </a:stretch>
        </p:blipFill>
        <p:spPr>
          <a:xfrm>
            <a:off x="-1" y="1412875"/>
            <a:ext cx="8140415" cy="2706688"/>
          </a:xfrm>
          <a:prstGeom prst="rect">
            <a:avLst/>
          </a:prstGeom>
        </p:spPr>
      </p:pic>
      <p:pic>
        <p:nvPicPr>
          <p:cNvPr id="8" name="Tijdelijke aanduiding voor afbeelding 7">
            <a:extLst>
              <a:ext uri="{FF2B5EF4-FFF2-40B4-BE49-F238E27FC236}">
                <a16:creationId xmlns:a16="http://schemas.microsoft.com/office/drawing/2014/main" id="{B8B3DF76-FA11-4FBF-A461-2D32DA058415}"/>
              </a:ext>
            </a:extLst>
          </p:cNvPr>
          <p:cNvPicPr>
            <a:picLocks noGrp="1" noChangeAspect="1"/>
          </p:cNvPicPr>
          <p:nvPr>
            <p:ph type="pic" sz="quarter" idx="12"/>
          </p:nvPr>
        </p:nvPicPr>
        <p:blipFill>
          <a:blip r:embed="rId4"/>
          <a:srcRect t="18919" b="18919"/>
          <a:stretch>
            <a:fillRect/>
          </a:stretch>
        </p:blipFill>
        <p:spPr>
          <a:prstGeom prst="rect">
            <a:avLst/>
          </a:prstGeom>
        </p:spPr>
      </p:pic>
      <p:sp>
        <p:nvSpPr>
          <p:cNvPr id="7" name="AutoShape 2" descr="http://blog.lpkfusa.com/wp-content/uploads/2016/10/AdvancedTech-Cobots.png">
            <a:extLst>
              <a:ext uri="{FF2B5EF4-FFF2-40B4-BE49-F238E27FC236}">
                <a16:creationId xmlns:a16="http://schemas.microsoft.com/office/drawing/2014/main" id="{9EE77098-8C39-4613-A72D-8AF3F182B8DF}"/>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3455375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127E19-F37F-4424-8F83-6E91F099BABD}"/>
              </a:ext>
            </a:extLst>
          </p:cNvPr>
          <p:cNvSpPr>
            <a:spLocks noGrp="1"/>
          </p:cNvSpPr>
          <p:nvPr>
            <p:ph type="title"/>
          </p:nvPr>
        </p:nvSpPr>
        <p:spPr/>
        <p:txBody>
          <a:bodyPr/>
          <a:lstStyle/>
          <a:p>
            <a:r>
              <a:rPr lang="nl-NL" dirty="0"/>
              <a:t>Welkom</a:t>
            </a:r>
          </a:p>
        </p:txBody>
      </p:sp>
      <p:sp>
        <p:nvSpPr>
          <p:cNvPr id="3" name="Tijdelijke aanduiding voor inhoud 2">
            <a:extLst>
              <a:ext uri="{FF2B5EF4-FFF2-40B4-BE49-F238E27FC236}">
                <a16:creationId xmlns:a16="http://schemas.microsoft.com/office/drawing/2014/main" id="{C0DC3958-E300-43EA-820A-C0F9E6C325E4}"/>
              </a:ext>
            </a:extLst>
          </p:cNvPr>
          <p:cNvSpPr>
            <a:spLocks noGrp="1"/>
          </p:cNvSpPr>
          <p:nvPr>
            <p:ph idx="1"/>
          </p:nvPr>
        </p:nvSpPr>
        <p:spPr/>
        <p:txBody>
          <a:bodyPr/>
          <a:lstStyle/>
          <a:p>
            <a:r>
              <a:rPr lang="nl-NL" b="1" dirty="0"/>
              <a:t>Maarten Wagenaar</a:t>
            </a:r>
          </a:p>
          <a:p>
            <a:r>
              <a:rPr lang="nl-NL" dirty="0"/>
              <a:t>Consultant Brunel</a:t>
            </a:r>
          </a:p>
          <a:p>
            <a:r>
              <a:rPr lang="nl-NL" b="1" dirty="0"/>
              <a:t>IT:</a:t>
            </a:r>
            <a:r>
              <a:rPr lang="nl-NL" dirty="0"/>
              <a:t> sinds 2008</a:t>
            </a:r>
          </a:p>
          <a:p>
            <a:r>
              <a:rPr lang="nl-NL" b="1" dirty="0"/>
              <a:t>Agile:</a:t>
            </a:r>
            <a:r>
              <a:rPr lang="nl-NL" dirty="0"/>
              <a:t> sinds 2010</a:t>
            </a:r>
          </a:p>
          <a:p>
            <a:endParaRPr lang="nl-NL" dirty="0"/>
          </a:p>
          <a:p>
            <a:r>
              <a:rPr lang="nl-NL" dirty="0"/>
              <a:t>------------- </a:t>
            </a:r>
            <a:r>
              <a:rPr lang="nl-NL" b="1" dirty="0"/>
              <a:t>Vandaag</a:t>
            </a:r>
            <a:r>
              <a:rPr lang="nl-NL" dirty="0"/>
              <a:t> -------------</a:t>
            </a:r>
          </a:p>
          <a:p>
            <a:pPr>
              <a:buFontTx/>
              <a:buChar char="-"/>
            </a:pPr>
            <a:r>
              <a:rPr lang="nl-NL" dirty="0" err="1"/>
              <a:t>Continuous</a:t>
            </a:r>
            <a:r>
              <a:rPr lang="nl-NL" dirty="0"/>
              <a:t> </a:t>
            </a:r>
            <a:r>
              <a:rPr lang="nl-NL" dirty="0" err="1"/>
              <a:t>Improvement</a:t>
            </a:r>
            <a:endParaRPr lang="nl-NL" dirty="0"/>
          </a:p>
          <a:p>
            <a:pPr>
              <a:buFontTx/>
              <a:buChar char="-"/>
            </a:pPr>
            <a:r>
              <a:rPr lang="nl-NL" dirty="0"/>
              <a:t>Case </a:t>
            </a:r>
            <a:r>
              <a:rPr lang="nl-NL" dirty="0" err="1"/>
              <a:t>Ortec</a:t>
            </a:r>
            <a:r>
              <a:rPr lang="nl-NL" dirty="0"/>
              <a:t> Finance</a:t>
            </a:r>
          </a:p>
          <a:p>
            <a:endParaRPr lang="nl-NL" dirty="0"/>
          </a:p>
        </p:txBody>
      </p:sp>
      <p:sp>
        <p:nvSpPr>
          <p:cNvPr id="4" name="Tijdelijke aanduiding voor datum 3">
            <a:extLst>
              <a:ext uri="{FF2B5EF4-FFF2-40B4-BE49-F238E27FC236}">
                <a16:creationId xmlns:a16="http://schemas.microsoft.com/office/drawing/2014/main" id="{C1A2AF78-BD8D-4037-AF6F-6C921715823D}"/>
              </a:ext>
            </a:extLst>
          </p:cNvPr>
          <p:cNvSpPr>
            <a:spLocks noGrp="1"/>
          </p:cNvSpPr>
          <p:nvPr>
            <p:ph type="dt" sz="half" idx="10"/>
          </p:nvPr>
        </p:nvSpPr>
        <p:spPr/>
        <p:txBody>
          <a:bodyPr/>
          <a:lstStyle/>
          <a:p>
            <a:pPr>
              <a:defRPr/>
            </a:pPr>
            <a:fld id="{BC2DBA9C-F889-D147-B1D1-AF8E268E3B83}" type="datetime4">
              <a:rPr lang="nl-NL" smtClean="0"/>
              <a:pPr>
                <a:defRPr/>
              </a:pPr>
              <a:t>11 oktober 2017</a:t>
            </a:fld>
            <a:endParaRPr lang="nl-NL" dirty="0"/>
          </a:p>
        </p:txBody>
      </p:sp>
      <p:pic>
        <p:nvPicPr>
          <p:cNvPr id="7" name="Afbeelding 6">
            <a:extLst>
              <a:ext uri="{FF2B5EF4-FFF2-40B4-BE49-F238E27FC236}">
                <a16:creationId xmlns:a16="http://schemas.microsoft.com/office/drawing/2014/main" id="{16CA268C-27DD-49B2-B1C1-0B4F83B150C4}"/>
              </a:ext>
            </a:extLst>
          </p:cNvPr>
          <p:cNvPicPr>
            <a:picLocks noChangeAspect="1"/>
          </p:cNvPicPr>
          <p:nvPr/>
        </p:nvPicPr>
        <p:blipFill>
          <a:blip r:embed="rId3"/>
          <a:stretch>
            <a:fillRect/>
          </a:stretch>
        </p:blipFill>
        <p:spPr>
          <a:xfrm>
            <a:off x="5561694" y="4096065"/>
            <a:ext cx="3233964" cy="1870455"/>
          </a:xfrm>
          <a:prstGeom prst="rect">
            <a:avLst/>
          </a:prstGeom>
        </p:spPr>
      </p:pic>
    </p:spTree>
    <p:extLst>
      <p:ext uri="{BB962C8B-B14F-4D97-AF65-F5344CB8AC3E}">
        <p14:creationId xmlns:p14="http://schemas.microsoft.com/office/powerpoint/2010/main" val="4121322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17D630-CEC1-4139-9642-A7EE1CBE2E43}"/>
              </a:ext>
            </a:extLst>
          </p:cNvPr>
          <p:cNvSpPr>
            <a:spLocks noGrp="1"/>
          </p:cNvSpPr>
          <p:nvPr>
            <p:ph type="title"/>
          </p:nvPr>
        </p:nvSpPr>
        <p:spPr/>
        <p:txBody>
          <a:bodyPr/>
          <a:lstStyle/>
          <a:p>
            <a:r>
              <a:rPr lang="nl-NL" dirty="0"/>
              <a:t>Voorgeschiedenis</a:t>
            </a:r>
          </a:p>
        </p:txBody>
      </p:sp>
      <p:sp>
        <p:nvSpPr>
          <p:cNvPr id="3" name="Tijdelijke aanduiding voor inhoud 2">
            <a:extLst>
              <a:ext uri="{FF2B5EF4-FFF2-40B4-BE49-F238E27FC236}">
                <a16:creationId xmlns:a16="http://schemas.microsoft.com/office/drawing/2014/main" id="{C89B9BC2-929B-44C1-B993-779BF5171E44}"/>
              </a:ext>
            </a:extLst>
          </p:cNvPr>
          <p:cNvSpPr>
            <a:spLocks noGrp="1"/>
          </p:cNvSpPr>
          <p:nvPr>
            <p:ph idx="1"/>
          </p:nvPr>
        </p:nvSpPr>
        <p:spPr/>
        <p:txBody>
          <a:bodyPr/>
          <a:lstStyle/>
          <a:p>
            <a:pPr>
              <a:buFont typeface="Wingdings" panose="05000000000000000000" pitchFamily="2" charset="2"/>
              <a:buChar char="§"/>
            </a:pPr>
            <a:r>
              <a:rPr lang="nl-NL" dirty="0"/>
              <a:t>Ambitie </a:t>
            </a:r>
            <a:r>
              <a:rPr lang="nl-NL" dirty="0">
                <a:sym typeface="Wingdings" panose="05000000000000000000" pitchFamily="2" charset="2"/>
              </a:rPr>
              <a:t> minimum </a:t>
            </a:r>
            <a:r>
              <a:rPr lang="nl-NL" dirty="0" err="1">
                <a:sym typeface="Wingdings" panose="05000000000000000000" pitchFamily="2" charset="2"/>
              </a:rPr>
              <a:t>viable</a:t>
            </a:r>
            <a:r>
              <a:rPr lang="nl-NL" dirty="0">
                <a:sym typeface="Wingdings" panose="05000000000000000000" pitchFamily="2" charset="2"/>
              </a:rPr>
              <a:t> product</a:t>
            </a:r>
            <a:endParaRPr lang="nl-NL" dirty="0"/>
          </a:p>
          <a:p>
            <a:pPr>
              <a:buFont typeface="Wingdings" panose="05000000000000000000" pitchFamily="2" charset="2"/>
              <a:buChar char="§"/>
            </a:pPr>
            <a:endParaRPr lang="nl-NL" dirty="0"/>
          </a:p>
        </p:txBody>
      </p:sp>
      <p:sp>
        <p:nvSpPr>
          <p:cNvPr id="4" name="Tijdelijke aanduiding voor datum 3">
            <a:extLst>
              <a:ext uri="{FF2B5EF4-FFF2-40B4-BE49-F238E27FC236}">
                <a16:creationId xmlns:a16="http://schemas.microsoft.com/office/drawing/2014/main" id="{A1C2D1C7-E8B4-423F-9EAF-7401B46C8541}"/>
              </a:ext>
            </a:extLst>
          </p:cNvPr>
          <p:cNvSpPr>
            <a:spLocks noGrp="1"/>
          </p:cNvSpPr>
          <p:nvPr>
            <p:ph type="dt" sz="half" idx="10"/>
          </p:nvPr>
        </p:nvSpPr>
        <p:spPr/>
        <p:txBody>
          <a:bodyPr/>
          <a:lstStyle/>
          <a:p>
            <a:pPr>
              <a:defRPr/>
            </a:pPr>
            <a:fld id="{BC2DBA9C-F889-D147-B1D1-AF8E268E3B83}" type="datetime4">
              <a:rPr lang="nl-NL" smtClean="0"/>
              <a:pPr>
                <a:defRPr/>
              </a:pPr>
              <a:t>11 oktober 2017</a:t>
            </a:fld>
            <a:endParaRPr lang="nl-NL" dirty="0"/>
          </a:p>
        </p:txBody>
      </p:sp>
      <p:pic>
        <p:nvPicPr>
          <p:cNvPr id="6" name="Picture 2" descr="Sfeer REM">
            <a:extLst>
              <a:ext uri="{FF2B5EF4-FFF2-40B4-BE49-F238E27FC236}">
                <a16:creationId xmlns:a16="http://schemas.microsoft.com/office/drawing/2014/main" id="{BB5EC21B-CCD7-4B30-B854-53A9E83E03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32045"/>
            <a:ext cx="9144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logo-blue">
            <a:extLst>
              <a:ext uri="{FF2B5EF4-FFF2-40B4-BE49-F238E27FC236}">
                <a16:creationId xmlns:a16="http://schemas.microsoft.com/office/drawing/2014/main" id="{11C5ADED-33C6-4DBF-9C5D-79A1DFA518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738" y="3232045"/>
            <a:ext cx="1886645" cy="943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1226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12CF18-35FD-4991-8526-AE175044E072}"/>
              </a:ext>
            </a:extLst>
          </p:cNvPr>
          <p:cNvSpPr>
            <a:spLocks noGrp="1"/>
          </p:cNvSpPr>
          <p:nvPr>
            <p:ph type="title"/>
          </p:nvPr>
        </p:nvSpPr>
        <p:spPr/>
        <p:txBody>
          <a:bodyPr/>
          <a:lstStyle/>
          <a:p>
            <a:r>
              <a:rPr lang="nl-NL" dirty="0"/>
              <a:t>Minimum </a:t>
            </a:r>
            <a:r>
              <a:rPr lang="nl-NL" dirty="0" err="1"/>
              <a:t>viable</a:t>
            </a:r>
            <a:r>
              <a:rPr lang="nl-NL" dirty="0"/>
              <a:t> product?</a:t>
            </a:r>
          </a:p>
        </p:txBody>
      </p:sp>
      <p:sp>
        <p:nvSpPr>
          <p:cNvPr id="3" name="Tijdelijke aanduiding voor inhoud 2">
            <a:extLst>
              <a:ext uri="{FF2B5EF4-FFF2-40B4-BE49-F238E27FC236}">
                <a16:creationId xmlns:a16="http://schemas.microsoft.com/office/drawing/2014/main" id="{6D1E9EA4-89CF-4F00-A1A0-2E3D2B032C66}"/>
              </a:ext>
            </a:extLst>
          </p:cNvPr>
          <p:cNvSpPr>
            <a:spLocks noGrp="1"/>
          </p:cNvSpPr>
          <p:nvPr>
            <p:ph idx="1"/>
          </p:nvPr>
        </p:nvSpPr>
        <p:spPr/>
        <p:txBody>
          <a:bodyPr/>
          <a:lstStyle/>
          <a:p>
            <a:pPr>
              <a:buFont typeface="Wingdings" panose="05000000000000000000" pitchFamily="2" charset="2"/>
              <a:buChar char="§"/>
            </a:pPr>
            <a:r>
              <a:rPr lang="nl-NL" dirty="0"/>
              <a:t>01-2015 versie 1.0</a:t>
            </a:r>
          </a:p>
          <a:p>
            <a:pPr>
              <a:buFont typeface="Wingdings" panose="05000000000000000000" pitchFamily="2" charset="2"/>
              <a:buChar char="§"/>
            </a:pPr>
            <a:r>
              <a:rPr lang="nl-NL" dirty="0"/>
              <a:t>Business: “Dus nu kunnen we snel naar de markt?”</a:t>
            </a:r>
          </a:p>
          <a:p>
            <a:pPr>
              <a:buFont typeface="Wingdings" panose="05000000000000000000" pitchFamily="2" charset="2"/>
              <a:buChar char="§"/>
            </a:pPr>
            <a:r>
              <a:rPr lang="nl-NL" dirty="0"/>
              <a:t>Korte termijn:</a:t>
            </a:r>
            <a:br>
              <a:rPr lang="nl-NL" dirty="0"/>
            </a:br>
            <a:r>
              <a:rPr lang="nl-NL" dirty="0"/>
              <a:t>Technical </a:t>
            </a:r>
            <a:r>
              <a:rPr lang="nl-NL" dirty="0" err="1"/>
              <a:t>debt</a:t>
            </a:r>
            <a:r>
              <a:rPr lang="nl-NL" dirty="0"/>
              <a:t>, Non-</a:t>
            </a:r>
            <a:r>
              <a:rPr lang="nl-NL" dirty="0" err="1"/>
              <a:t>functionals</a:t>
            </a:r>
            <a:r>
              <a:rPr lang="nl-NL" dirty="0"/>
              <a:t>, Automatische testen</a:t>
            </a:r>
          </a:p>
        </p:txBody>
      </p:sp>
      <p:sp>
        <p:nvSpPr>
          <p:cNvPr id="4" name="Tijdelijke aanduiding voor datum 3">
            <a:extLst>
              <a:ext uri="{FF2B5EF4-FFF2-40B4-BE49-F238E27FC236}">
                <a16:creationId xmlns:a16="http://schemas.microsoft.com/office/drawing/2014/main" id="{B2ECD583-FA42-4316-8538-345853836105}"/>
              </a:ext>
            </a:extLst>
          </p:cNvPr>
          <p:cNvSpPr>
            <a:spLocks noGrp="1"/>
          </p:cNvSpPr>
          <p:nvPr>
            <p:ph type="dt" sz="half" idx="10"/>
          </p:nvPr>
        </p:nvSpPr>
        <p:spPr/>
        <p:txBody>
          <a:bodyPr/>
          <a:lstStyle/>
          <a:p>
            <a:pPr>
              <a:defRPr/>
            </a:pPr>
            <a:fld id="{BC2DBA9C-F889-D147-B1D1-AF8E268E3B83}" type="datetime4">
              <a:rPr lang="nl-NL" smtClean="0"/>
              <a:pPr>
                <a:defRPr/>
              </a:pPr>
              <a:t>11 oktober 2017</a:t>
            </a:fld>
            <a:endParaRPr lang="nl-NL" dirty="0"/>
          </a:p>
        </p:txBody>
      </p:sp>
      <p:pic>
        <p:nvPicPr>
          <p:cNvPr id="7" name="Afbeelding 6">
            <a:extLst>
              <a:ext uri="{FF2B5EF4-FFF2-40B4-BE49-F238E27FC236}">
                <a16:creationId xmlns:a16="http://schemas.microsoft.com/office/drawing/2014/main" id="{C9E996B7-A287-4BBE-B4B7-218F25D4B114}"/>
              </a:ext>
            </a:extLst>
          </p:cNvPr>
          <p:cNvPicPr>
            <a:picLocks noChangeAspect="1"/>
          </p:cNvPicPr>
          <p:nvPr/>
        </p:nvPicPr>
        <p:blipFill>
          <a:blip r:embed="rId3"/>
          <a:stretch>
            <a:fillRect/>
          </a:stretch>
        </p:blipFill>
        <p:spPr>
          <a:xfrm>
            <a:off x="25400" y="4500661"/>
            <a:ext cx="9144000" cy="955477"/>
          </a:xfrm>
          <a:prstGeom prst="rect">
            <a:avLst/>
          </a:prstGeom>
        </p:spPr>
      </p:pic>
    </p:spTree>
    <p:extLst>
      <p:ext uri="{BB962C8B-B14F-4D97-AF65-F5344CB8AC3E}">
        <p14:creationId xmlns:p14="http://schemas.microsoft.com/office/powerpoint/2010/main" val="2457337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0ACBC5-B8DF-49CC-BA4A-173527463503}"/>
              </a:ext>
            </a:extLst>
          </p:cNvPr>
          <p:cNvSpPr>
            <a:spLocks noGrp="1"/>
          </p:cNvSpPr>
          <p:nvPr>
            <p:ph type="title"/>
          </p:nvPr>
        </p:nvSpPr>
        <p:spPr/>
        <p:txBody>
          <a:bodyPr/>
          <a:lstStyle/>
          <a:p>
            <a:r>
              <a:rPr lang="nl-NL" dirty="0"/>
              <a:t>1. Het probleem</a:t>
            </a:r>
          </a:p>
        </p:txBody>
      </p:sp>
      <p:sp>
        <p:nvSpPr>
          <p:cNvPr id="3" name="Tijdelijke aanduiding voor inhoud 2">
            <a:extLst>
              <a:ext uri="{FF2B5EF4-FFF2-40B4-BE49-F238E27FC236}">
                <a16:creationId xmlns:a16="http://schemas.microsoft.com/office/drawing/2014/main" id="{F08E45B5-EC1D-4D1D-8D06-768F59C51BAE}"/>
              </a:ext>
            </a:extLst>
          </p:cNvPr>
          <p:cNvSpPr>
            <a:spLocks noGrp="1"/>
          </p:cNvSpPr>
          <p:nvPr>
            <p:ph idx="1"/>
          </p:nvPr>
        </p:nvSpPr>
        <p:spPr/>
        <p:txBody>
          <a:bodyPr/>
          <a:lstStyle/>
          <a:p>
            <a:r>
              <a:rPr lang="nl-NL" dirty="0"/>
              <a:t>- Afstand demo &gt; product niet inzichtelijk (</a:t>
            </a:r>
            <a:r>
              <a:rPr lang="nl-NL" dirty="0" err="1"/>
              <a:t>DoD</a:t>
            </a:r>
            <a:r>
              <a:rPr lang="nl-NL" dirty="0"/>
              <a:t>)</a:t>
            </a:r>
          </a:p>
          <a:p>
            <a:r>
              <a:rPr lang="nl-NL" dirty="0"/>
              <a:t>- Technical </a:t>
            </a:r>
            <a:r>
              <a:rPr lang="nl-NL" dirty="0" err="1"/>
              <a:t>debt</a:t>
            </a:r>
            <a:r>
              <a:rPr lang="nl-NL" dirty="0"/>
              <a:t> &amp; geen automatisering</a:t>
            </a:r>
          </a:p>
          <a:p>
            <a:r>
              <a:rPr lang="nl-NL" dirty="0"/>
              <a:t>- Opdrachtgever ontevreden &gt; Resultaat vs. Verwachtingen</a:t>
            </a:r>
          </a:p>
          <a:p>
            <a:r>
              <a:rPr lang="nl-NL" dirty="0"/>
              <a:t>- Team ontevreden &gt; Kwaliteit &amp; </a:t>
            </a:r>
            <a:r>
              <a:rPr lang="nl-NL" dirty="0" err="1"/>
              <a:t>onderhoudbaarheid</a:t>
            </a:r>
            <a:endParaRPr lang="nl-NL" dirty="0"/>
          </a:p>
          <a:p>
            <a:endParaRPr lang="nl-NL" dirty="0"/>
          </a:p>
          <a:p>
            <a:pPr algn="just"/>
            <a:r>
              <a:rPr lang="nl-NL" dirty="0">
                <a:latin typeface="Segoe Script" panose="030B0504020000000003" pitchFamily="66" charset="0"/>
              </a:rPr>
              <a:t>Product </a:t>
            </a:r>
            <a:r>
              <a:rPr lang="nl-NL" dirty="0" err="1">
                <a:latin typeface="Segoe Script" panose="030B0504020000000003" pitchFamily="66" charset="0"/>
              </a:rPr>
              <a:t>Owner</a:t>
            </a:r>
            <a:r>
              <a:rPr lang="nl-NL" dirty="0">
                <a:latin typeface="Segoe Script" panose="030B0504020000000003" pitchFamily="66" charset="0"/>
              </a:rPr>
              <a:t>	Business	Scrum team</a:t>
            </a:r>
          </a:p>
          <a:p>
            <a:endParaRPr lang="nl-NL" dirty="0"/>
          </a:p>
        </p:txBody>
      </p:sp>
      <p:sp>
        <p:nvSpPr>
          <p:cNvPr id="4" name="Tijdelijke aanduiding voor datum 3">
            <a:extLst>
              <a:ext uri="{FF2B5EF4-FFF2-40B4-BE49-F238E27FC236}">
                <a16:creationId xmlns:a16="http://schemas.microsoft.com/office/drawing/2014/main" id="{0AEBF051-07F6-413B-89DB-5E4E2B4918B9}"/>
              </a:ext>
            </a:extLst>
          </p:cNvPr>
          <p:cNvSpPr>
            <a:spLocks noGrp="1"/>
          </p:cNvSpPr>
          <p:nvPr>
            <p:ph type="dt" sz="half" idx="10"/>
          </p:nvPr>
        </p:nvSpPr>
        <p:spPr/>
        <p:txBody>
          <a:bodyPr/>
          <a:lstStyle/>
          <a:p>
            <a:pPr>
              <a:defRPr/>
            </a:pPr>
            <a:fld id="{89CCFE50-4605-5D4B-9E0D-F8C19057EE30}" type="datetime4">
              <a:rPr lang="nl-NL" smtClean="0"/>
              <a:pPr>
                <a:defRPr/>
              </a:pPr>
              <a:t>11 oktober 2017</a:t>
            </a:fld>
            <a:endParaRPr lang="nl-NL" dirty="0"/>
          </a:p>
        </p:txBody>
      </p:sp>
      <p:pic>
        <p:nvPicPr>
          <p:cNvPr id="11" name="Afbeelding 10">
            <a:extLst>
              <a:ext uri="{FF2B5EF4-FFF2-40B4-BE49-F238E27FC236}">
                <a16:creationId xmlns:a16="http://schemas.microsoft.com/office/drawing/2014/main" id="{ADB0CC49-09BF-4022-A4BD-12A5BE74A568}"/>
              </a:ext>
            </a:extLst>
          </p:cNvPr>
          <p:cNvPicPr>
            <a:picLocks noChangeAspect="1"/>
          </p:cNvPicPr>
          <p:nvPr/>
        </p:nvPicPr>
        <p:blipFill>
          <a:blip r:embed="rId3"/>
          <a:stretch>
            <a:fillRect/>
          </a:stretch>
        </p:blipFill>
        <p:spPr>
          <a:xfrm>
            <a:off x="1403695" y="3578499"/>
            <a:ext cx="521710" cy="521710"/>
          </a:xfrm>
          <a:prstGeom prst="rect">
            <a:avLst/>
          </a:prstGeom>
        </p:spPr>
      </p:pic>
      <p:pic>
        <p:nvPicPr>
          <p:cNvPr id="12" name="Afbeelding 11">
            <a:extLst>
              <a:ext uri="{FF2B5EF4-FFF2-40B4-BE49-F238E27FC236}">
                <a16:creationId xmlns:a16="http://schemas.microsoft.com/office/drawing/2014/main" id="{DF57764A-317A-489D-BCC6-34A2F95C5558}"/>
              </a:ext>
            </a:extLst>
          </p:cNvPr>
          <p:cNvPicPr>
            <a:picLocks noChangeAspect="1"/>
          </p:cNvPicPr>
          <p:nvPr/>
        </p:nvPicPr>
        <p:blipFill>
          <a:blip r:embed="rId3"/>
          <a:stretch>
            <a:fillRect/>
          </a:stretch>
        </p:blipFill>
        <p:spPr>
          <a:xfrm>
            <a:off x="3823720" y="3578499"/>
            <a:ext cx="521710" cy="521710"/>
          </a:xfrm>
          <a:prstGeom prst="rect">
            <a:avLst/>
          </a:prstGeom>
        </p:spPr>
      </p:pic>
      <p:pic>
        <p:nvPicPr>
          <p:cNvPr id="13" name="Afbeelding 12">
            <a:extLst>
              <a:ext uri="{FF2B5EF4-FFF2-40B4-BE49-F238E27FC236}">
                <a16:creationId xmlns:a16="http://schemas.microsoft.com/office/drawing/2014/main" id="{70BD09A1-DF3F-4F4E-8DFC-36A20A9E7609}"/>
              </a:ext>
            </a:extLst>
          </p:cNvPr>
          <p:cNvPicPr>
            <a:picLocks noChangeAspect="1"/>
          </p:cNvPicPr>
          <p:nvPr/>
        </p:nvPicPr>
        <p:blipFill>
          <a:blip r:embed="rId3"/>
          <a:stretch>
            <a:fillRect/>
          </a:stretch>
        </p:blipFill>
        <p:spPr>
          <a:xfrm>
            <a:off x="5914877" y="3578499"/>
            <a:ext cx="521710" cy="521710"/>
          </a:xfrm>
          <a:prstGeom prst="rect">
            <a:avLst/>
          </a:prstGeom>
        </p:spPr>
      </p:pic>
    </p:spTree>
    <p:extLst>
      <p:ext uri="{BB962C8B-B14F-4D97-AF65-F5344CB8AC3E}">
        <p14:creationId xmlns:p14="http://schemas.microsoft.com/office/powerpoint/2010/main" val="1195684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D4ED77C-BD53-4951-A427-83B70339E394}"/>
              </a:ext>
            </a:extLst>
          </p:cNvPr>
          <p:cNvPicPr>
            <a:picLocks noChangeAspect="1"/>
          </p:cNvPicPr>
          <p:nvPr/>
        </p:nvPicPr>
        <p:blipFill>
          <a:blip r:embed="rId3"/>
          <a:stretch>
            <a:fillRect/>
          </a:stretch>
        </p:blipFill>
        <p:spPr>
          <a:xfrm>
            <a:off x="7104112" y="3419605"/>
            <a:ext cx="1803216" cy="2546915"/>
          </a:xfrm>
          <a:prstGeom prst="rect">
            <a:avLst/>
          </a:prstGeom>
        </p:spPr>
      </p:pic>
      <p:sp>
        <p:nvSpPr>
          <p:cNvPr id="2" name="Titel 1">
            <a:extLst>
              <a:ext uri="{FF2B5EF4-FFF2-40B4-BE49-F238E27FC236}">
                <a16:creationId xmlns:a16="http://schemas.microsoft.com/office/drawing/2014/main" id="{5BC8A04F-CB7C-46AE-85FD-1F9C79EF81DF}"/>
              </a:ext>
            </a:extLst>
          </p:cNvPr>
          <p:cNvSpPr>
            <a:spLocks noGrp="1"/>
          </p:cNvSpPr>
          <p:nvPr>
            <p:ph type="title"/>
          </p:nvPr>
        </p:nvSpPr>
        <p:spPr/>
        <p:txBody>
          <a:bodyPr/>
          <a:lstStyle/>
          <a:p>
            <a:r>
              <a:rPr lang="nl-NL" dirty="0"/>
              <a:t>Snelle oplossing</a:t>
            </a:r>
          </a:p>
        </p:txBody>
      </p:sp>
      <p:sp>
        <p:nvSpPr>
          <p:cNvPr id="3" name="Tijdelijke aanduiding voor inhoud 2">
            <a:extLst>
              <a:ext uri="{FF2B5EF4-FFF2-40B4-BE49-F238E27FC236}">
                <a16:creationId xmlns:a16="http://schemas.microsoft.com/office/drawing/2014/main" id="{8AE9A8A6-7873-4EA4-89AB-46C14B3AE442}"/>
              </a:ext>
            </a:extLst>
          </p:cNvPr>
          <p:cNvSpPr>
            <a:spLocks noGrp="1"/>
          </p:cNvSpPr>
          <p:nvPr>
            <p:ph idx="1"/>
          </p:nvPr>
        </p:nvSpPr>
        <p:spPr/>
        <p:txBody>
          <a:bodyPr/>
          <a:lstStyle/>
          <a:p>
            <a:pPr>
              <a:buFont typeface="Wingdings" panose="05000000000000000000" pitchFamily="2" charset="2"/>
              <a:buChar char="§"/>
            </a:pPr>
            <a:r>
              <a:rPr lang="nl-NL" dirty="0"/>
              <a:t>Afspraak na retro: Al het werk op het bord / sprint </a:t>
            </a:r>
            <a:r>
              <a:rPr lang="nl-NL" dirty="0" err="1"/>
              <a:t>backlog</a:t>
            </a:r>
            <a:endParaRPr lang="nl-NL" dirty="0"/>
          </a:p>
          <a:p>
            <a:pPr lvl="2">
              <a:buFont typeface="Wingdings" panose="05000000000000000000" pitchFamily="2" charset="2"/>
              <a:buChar char="§"/>
            </a:pPr>
            <a:r>
              <a:rPr lang="nl-NL" dirty="0"/>
              <a:t>Verzamelen bestaande technische user </a:t>
            </a:r>
            <a:r>
              <a:rPr lang="nl-NL" dirty="0" err="1"/>
              <a:t>stories</a:t>
            </a:r>
            <a:endParaRPr lang="nl-NL" dirty="0"/>
          </a:p>
          <a:p>
            <a:pPr lvl="2">
              <a:buFont typeface="Wingdings" panose="05000000000000000000" pitchFamily="2" charset="2"/>
              <a:buChar char="§"/>
            </a:pPr>
            <a:r>
              <a:rPr lang="nl-NL" dirty="0"/>
              <a:t>Opstellen urgente verbeteringen</a:t>
            </a:r>
          </a:p>
          <a:p>
            <a:pPr lvl="2">
              <a:buFont typeface="Wingdings" panose="05000000000000000000" pitchFamily="2" charset="2"/>
              <a:buChar char="§"/>
            </a:pPr>
            <a:r>
              <a:rPr lang="nl-NL" dirty="0"/>
              <a:t>Benoemen </a:t>
            </a:r>
            <a:r>
              <a:rPr lang="nl-NL" dirty="0" err="1"/>
              <a:t>value</a:t>
            </a:r>
            <a:r>
              <a:rPr lang="nl-NL" dirty="0"/>
              <a:t> per story</a:t>
            </a:r>
          </a:p>
          <a:p>
            <a:pPr marL="0" indent="0"/>
            <a:r>
              <a:rPr lang="nl-NL" dirty="0">
                <a:sym typeface="Wingdings" panose="05000000000000000000" pitchFamily="2" charset="2"/>
              </a:rPr>
              <a:t>	 Technisch </a:t>
            </a:r>
            <a:r>
              <a:rPr lang="nl-NL" dirty="0" err="1">
                <a:sym typeface="Wingdings" panose="05000000000000000000" pitchFamily="2" charset="2"/>
              </a:rPr>
              <a:t>backlog</a:t>
            </a:r>
            <a:endParaRPr lang="nl-NL" dirty="0">
              <a:sym typeface="Wingdings" panose="05000000000000000000" pitchFamily="2" charset="2"/>
            </a:endParaRPr>
          </a:p>
          <a:p>
            <a:pPr marL="285750" indent="-285750">
              <a:buFont typeface="Wingdings" panose="05000000000000000000" pitchFamily="2" charset="2"/>
              <a:buChar char="§"/>
            </a:pPr>
            <a:endParaRPr lang="nl-NL" dirty="0">
              <a:sym typeface="Wingdings" panose="05000000000000000000" pitchFamily="2" charset="2"/>
            </a:endParaRPr>
          </a:p>
          <a:p>
            <a:pPr>
              <a:buFont typeface="Wingdings" panose="05000000000000000000" pitchFamily="2" charset="2"/>
              <a:buChar char="§"/>
            </a:pPr>
            <a:r>
              <a:rPr lang="nl-NL" dirty="0">
                <a:sym typeface="Wingdings" panose="05000000000000000000" pitchFamily="2" charset="2"/>
              </a:rPr>
              <a:t>Structureel tijd claimen PO technische vernieuwing</a:t>
            </a:r>
            <a:br>
              <a:rPr lang="nl-NL" dirty="0">
                <a:sym typeface="Wingdings" panose="05000000000000000000" pitchFamily="2" charset="2"/>
              </a:rPr>
            </a:br>
            <a:r>
              <a:rPr lang="nl-NL" dirty="0">
                <a:sym typeface="Wingdings" panose="05000000000000000000" pitchFamily="2" charset="2"/>
              </a:rPr>
              <a:t>	 5% á 10% per sprint</a:t>
            </a:r>
            <a:endParaRPr lang="nl-NL" dirty="0"/>
          </a:p>
          <a:p>
            <a:pPr>
              <a:buFont typeface="Arial" panose="020B0604020202020204" pitchFamily="34" charset="0"/>
              <a:buChar char="•"/>
            </a:pPr>
            <a:endParaRPr lang="nl-NL" dirty="0"/>
          </a:p>
        </p:txBody>
      </p:sp>
      <p:sp>
        <p:nvSpPr>
          <p:cNvPr id="4" name="Tijdelijke aanduiding voor datum 3">
            <a:extLst>
              <a:ext uri="{FF2B5EF4-FFF2-40B4-BE49-F238E27FC236}">
                <a16:creationId xmlns:a16="http://schemas.microsoft.com/office/drawing/2014/main" id="{16929431-2E91-4006-862E-DF2812836DA5}"/>
              </a:ext>
            </a:extLst>
          </p:cNvPr>
          <p:cNvSpPr>
            <a:spLocks noGrp="1"/>
          </p:cNvSpPr>
          <p:nvPr>
            <p:ph type="dt" sz="half" idx="10"/>
          </p:nvPr>
        </p:nvSpPr>
        <p:spPr/>
        <p:txBody>
          <a:bodyPr/>
          <a:lstStyle/>
          <a:p>
            <a:pPr>
              <a:defRPr/>
            </a:pPr>
            <a:fld id="{BC2DBA9C-F889-D147-B1D1-AF8E268E3B83}" type="datetime4">
              <a:rPr lang="nl-NL" smtClean="0"/>
              <a:pPr>
                <a:defRPr/>
              </a:pPr>
              <a:t>11 oktober 2017</a:t>
            </a:fld>
            <a:endParaRPr lang="nl-NL" dirty="0"/>
          </a:p>
        </p:txBody>
      </p:sp>
    </p:spTree>
    <p:extLst>
      <p:ext uri="{BB962C8B-B14F-4D97-AF65-F5344CB8AC3E}">
        <p14:creationId xmlns:p14="http://schemas.microsoft.com/office/powerpoint/2010/main" val="3299978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0ACBC5-B8DF-49CC-BA4A-173527463503}"/>
              </a:ext>
            </a:extLst>
          </p:cNvPr>
          <p:cNvSpPr>
            <a:spLocks noGrp="1"/>
          </p:cNvSpPr>
          <p:nvPr>
            <p:ph type="title"/>
          </p:nvPr>
        </p:nvSpPr>
        <p:spPr/>
        <p:txBody>
          <a:bodyPr/>
          <a:lstStyle/>
          <a:p>
            <a:r>
              <a:rPr lang="nl-NL" dirty="0"/>
              <a:t>2. </a:t>
            </a:r>
            <a:r>
              <a:rPr lang="nl-NL" dirty="0" err="1"/>
              <a:t>Retrospective</a:t>
            </a:r>
            <a:r>
              <a:rPr lang="nl-NL" dirty="0"/>
              <a:t> oplossing</a:t>
            </a:r>
          </a:p>
        </p:txBody>
      </p:sp>
      <p:sp>
        <p:nvSpPr>
          <p:cNvPr id="3" name="Tijdelijke aanduiding voor inhoud 2">
            <a:extLst>
              <a:ext uri="{FF2B5EF4-FFF2-40B4-BE49-F238E27FC236}">
                <a16:creationId xmlns:a16="http://schemas.microsoft.com/office/drawing/2014/main" id="{F08E45B5-EC1D-4D1D-8D06-768F59C51BAE}"/>
              </a:ext>
            </a:extLst>
          </p:cNvPr>
          <p:cNvSpPr>
            <a:spLocks noGrp="1"/>
          </p:cNvSpPr>
          <p:nvPr>
            <p:ph idx="1"/>
          </p:nvPr>
        </p:nvSpPr>
        <p:spPr/>
        <p:txBody>
          <a:bodyPr/>
          <a:lstStyle/>
          <a:p>
            <a:r>
              <a:rPr lang="nl-NL" dirty="0"/>
              <a:t>+ Meer inzicht in afstand tot product</a:t>
            </a:r>
          </a:p>
          <a:p>
            <a:r>
              <a:rPr lang="nl-NL" dirty="0"/>
              <a:t>+ Items geprioriteerd</a:t>
            </a:r>
          </a:p>
          <a:p>
            <a:r>
              <a:rPr lang="nl-NL" dirty="0"/>
              <a:t>- Beperkte verbetering (van alles iets)</a:t>
            </a:r>
          </a:p>
          <a:p>
            <a:r>
              <a:rPr lang="nl-NL" dirty="0"/>
              <a:t>- Kader vs. Onbekend werk</a:t>
            </a:r>
          </a:p>
          <a:p>
            <a:pPr marL="0" indent="0"/>
            <a:r>
              <a:rPr lang="nl-NL" dirty="0"/>
              <a:t>- Wat kunnen we doen vs. Wat moeten we doen om te verbeteren?</a:t>
            </a:r>
          </a:p>
          <a:p>
            <a:pPr marL="0" indent="0"/>
            <a:endParaRPr lang="nl-NL" dirty="0"/>
          </a:p>
          <a:p>
            <a:pPr algn="just"/>
            <a:r>
              <a:rPr lang="nl-NL" dirty="0">
                <a:latin typeface="Segoe Script" panose="030B0504020000000003" pitchFamily="66" charset="0"/>
              </a:rPr>
              <a:t>Product </a:t>
            </a:r>
            <a:r>
              <a:rPr lang="nl-NL" dirty="0" err="1">
                <a:latin typeface="Segoe Script" panose="030B0504020000000003" pitchFamily="66" charset="0"/>
              </a:rPr>
              <a:t>Owner</a:t>
            </a:r>
            <a:r>
              <a:rPr lang="nl-NL" dirty="0">
                <a:latin typeface="Segoe Script" panose="030B0504020000000003" pitchFamily="66" charset="0"/>
              </a:rPr>
              <a:t>	Business	Scrum team</a:t>
            </a:r>
          </a:p>
          <a:p>
            <a:endParaRPr lang="nl-NL" dirty="0"/>
          </a:p>
        </p:txBody>
      </p:sp>
      <p:sp>
        <p:nvSpPr>
          <p:cNvPr id="4" name="Tijdelijke aanduiding voor datum 3">
            <a:extLst>
              <a:ext uri="{FF2B5EF4-FFF2-40B4-BE49-F238E27FC236}">
                <a16:creationId xmlns:a16="http://schemas.microsoft.com/office/drawing/2014/main" id="{0AEBF051-07F6-413B-89DB-5E4E2B4918B9}"/>
              </a:ext>
            </a:extLst>
          </p:cNvPr>
          <p:cNvSpPr>
            <a:spLocks noGrp="1"/>
          </p:cNvSpPr>
          <p:nvPr>
            <p:ph type="dt" sz="half" idx="10"/>
          </p:nvPr>
        </p:nvSpPr>
        <p:spPr/>
        <p:txBody>
          <a:bodyPr/>
          <a:lstStyle/>
          <a:p>
            <a:pPr>
              <a:defRPr/>
            </a:pPr>
            <a:fld id="{89CCFE50-4605-5D4B-9E0D-F8C19057EE30}" type="datetime4">
              <a:rPr lang="nl-NL" smtClean="0"/>
              <a:pPr>
                <a:defRPr/>
              </a:pPr>
              <a:t>11 oktober 2017</a:t>
            </a:fld>
            <a:endParaRPr lang="nl-NL" dirty="0"/>
          </a:p>
        </p:txBody>
      </p:sp>
      <p:pic>
        <p:nvPicPr>
          <p:cNvPr id="12" name="Afbeelding 11">
            <a:extLst>
              <a:ext uri="{FF2B5EF4-FFF2-40B4-BE49-F238E27FC236}">
                <a16:creationId xmlns:a16="http://schemas.microsoft.com/office/drawing/2014/main" id="{DF57764A-317A-489D-BCC6-34A2F95C5558}"/>
              </a:ext>
            </a:extLst>
          </p:cNvPr>
          <p:cNvPicPr>
            <a:picLocks noChangeAspect="1"/>
          </p:cNvPicPr>
          <p:nvPr/>
        </p:nvPicPr>
        <p:blipFill>
          <a:blip r:embed="rId3"/>
          <a:stretch>
            <a:fillRect/>
          </a:stretch>
        </p:blipFill>
        <p:spPr>
          <a:xfrm>
            <a:off x="3748150" y="3961319"/>
            <a:ext cx="521710" cy="521710"/>
          </a:xfrm>
          <a:prstGeom prst="rect">
            <a:avLst/>
          </a:prstGeom>
        </p:spPr>
      </p:pic>
      <p:pic>
        <p:nvPicPr>
          <p:cNvPr id="15" name="Afbeelding 14">
            <a:extLst>
              <a:ext uri="{FF2B5EF4-FFF2-40B4-BE49-F238E27FC236}">
                <a16:creationId xmlns:a16="http://schemas.microsoft.com/office/drawing/2014/main" id="{90AFC2E9-EE2D-4BCA-8DA3-AAD7E054DA84}"/>
              </a:ext>
            </a:extLst>
          </p:cNvPr>
          <p:cNvPicPr>
            <a:picLocks noChangeAspect="1"/>
          </p:cNvPicPr>
          <p:nvPr/>
        </p:nvPicPr>
        <p:blipFill>
          <a:blip r:embed="rId4"/>
          <a:stretch>
            <a:fillRect/>
          </a:stretch>
        </p:blipFill>
        <p:spPr>
          <a:xfrm>
            <a:off x="5792718" y="3963902"/>
            <a:ext cx="516543" cy="516543"/>
          </a:xfrm>
          <a:prstGeom prst="rect">
            <a:avLst/>
          </a:prstGeom>
        </p:spPr>
      </p:pic>
      <p:pic>
        <p:nvPicPr>
          <p:cNvPr id="11" name="Afbeelding 10">
            <a:extLst>
              <a:ext uri="{FF2B5EF4-FFF2-40B4-BE49-F238E27FC236}">
                <a16:creationId xmlns:a16="http://schemas.microsoft.com/office/drawing/2014/main" id="{C89BC8E5-438B-4719-A397-B52F48F36267}"/>
              </a:ext>
            </a:extLst>
          </p:cNvPr>
          <p:cNvPicPr>
            <a:picLocks noChangeAspect="1"/>
          </p:cNvPicPr>
          <p:nvPr/>
        </p:nvPicPr>
        <p:blipFill>
          <a:blip r:embed="rId4"/>
          <a:stretch>
            <a:fillRect/>
          </a:stretch>
        </p:blipFill>
        <p:spPr>
          <a:xfrm>
            <a:off x="1450476" y="3963902"/>
            <a:ext cx="516543" cy="516543"/>
          </a:xfrm>
          <a:prstGeom prst="rect">
            <a:avLst/>
          </a:prstGeom>
        </p:spPr>
      </p:pic>
    </p:spTree>
    <p:extLst>
      <p:ext uri="{BB962C8B-B14F-4D97-AF65-F5344CB8AC3E}">
        <p14:creationId xmlns:p14="http://schemas.microsoft.com/office/powerpoint/2010/main" val="4121827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C8A04F-CB7C-46AE-85FD-1F9C79EF81DF}"/>
              </a:ext>
            </a:extLst>
          </p:cNvPr>
          <p:cNvSpPr>
            <a:spLocks noGrp="1"/>
          </p:cNvSpPr>
          <p:nvPr>
            <p:ph type="title"/>
          </p:nvPr>
        </p:nvSpPr>
        <p:spPr/>
        <p:txBody>
          <a:bodyPr/>
          <a:lstStyle/>
          <a:p>
            <a:r>
              <a:rPr lang="nl-NL" dirty="0"/>
              <a:t>Andere aanpak</a:t>
            </a:r>
          </a:p>
        </p:txBody>
      </p:sp>
      <p:sp>
        <p:nvSpPr>
          <p:cNvPr id="3" name="Tijdelijke aanduiding voor inhoud 2">
            <a:extLst>
              <a:ext uri="{FF2B5EF4-FFF2-40B4-BE49-F238E27FC236}">
                <a16:creationId xmlns:a16="http://schemas.microsoft.com/office/drawing/2014/main" id="{8AE9A8A6-7873-4EA4-89AB-46C14B3AE442}"/>
              </a:ext>
            </a:extLst>
          </p:cNvPr>
          <p:cNvSpPr>
            <a:spLocks noGrp="1"/>
          </p:cNvSpPr>
          <p:nvPr>
            <p:ph idx="1"/>
          </p:nvPr>
        </p:nvSpPr>
        <p:spPr/>
        <p:txBody>
          <a:bodyPr/>
          <a:lstStyle/>
          <a:p>
            <a:pPr marL="285750" indent="-285750">
              <a:buFont typeface="Wingdings" panose="05000000000000000000" pitchFamily="2" charset="2"/>
              <a:buChar char="§"/>
            </a:pPr>
            <a:r>
              <a:rPr lang="nl-NL" dirty="0"/>
              <a:t>4 teamdoelen / thema’s:</a:t>
            </a:r>
          </a:p>
          <a:p>
            <a:pPr marL="514350" lvl="2" indent="-285750">
              <a:buFont typeface="Wingdings" panose="05000000000000000000" pitchFamily="2" charset="2"/>
              <a:buChar char="§"/>
            </a:pPr>
            <a:r>
              <a:rPr lang="nl-NL" dirty="0"/>
              <a:t>Technische automatisering &amp; innovatie</a:t>
            </a:r>
          </a:p>
          <a:p>
            <a:pPr marL="514350" lvl="2" indent="-285750">
              <a:buFont typeface="Wingdings" panose="05000000000000000000" pitchFamily="2" charset="2"/>
              <a:buChar char="§"/>
            </a:pPr>
            <a:r>
              <a:rPr lang="nl-NL" i="1" dirty="0" err="1">
                <a:solidFill>
                  <a:schemeClr val="bg1">
                    <a:lumMod val="75000"/>
                  </a:schemeClr>
                </a:solidFill>
              </a:rPr>
              <a:t>Outside</a:t>
            </a:r>
            <a:r>
              <a:rPr lang="nl-NL" i="1" dirty="0">
                <a:solidFill>
                  <a:schemeClr val="bg1">
                    <a:lumMod val="75000"/>
                  </a:schemeClr>
                </a:solidFill>
              </a:rPr>
              <a:t> </a:t>
            </a:r>
            <a:r>
              <a:rPr lang="nl-NL" i="1" dirty="0" err="1">
                <a:solidFill>
                  <a:schemeClr val="bg1">
                    <a:lumMod val="75000"/>
                  </a:schemeClr>
                </a:solidFill>
              </a:rPr>
              <a:t>inside</a:t>
            </a:r>
            <a:endParaRPr lang="nl-NL" i="1" dirty="0">
              <a:solidFill>
                <a:schemeClr val="bg1">
                  <a:lumMod val="75000"/>
                </a:schemeClr>
              </a:solidFill>
            </a:endParaRPr>
          </a:p>
          <a:p>
            <a:pPr marL="514350" lvl="2" indent="-285750">
              <a:buFont typeface="Wingdings" panose="05000000000000000000" pitchFamily="2" charset="2"/>
              <a:buChar char="§"/>
            </a:pPr>
            <a:r>
              <a:rPr lang="nl-NL" i="1" dirty="0">
                <a:solidFill>
                  <a:schemeClr val="bg1">
                    <a:lumMod val="75000"/>
                  </a:schemeClr>
                </a:solidFill>
              </a:rPr>
              <a:t>Architectuur</a:t>
            </a:r>
          </a:p>
          <a:p>
            <a:pPr marL="514350" lvl="2" indent="-285750">
              <a:buFont typeface="Wingdings" panose="05000000000000000000" pitchFamily="2" charset="2"/>
              <a:buChar char="§"/>
            </a:pPr>
            <a:r>
              <a:rPr lang="nl-NL" i="1" dirty="0">
                <a:solidFill>
                  <a:schemeClr val="bg1">
                    <a:lumMod val="75000"/>
                  </a:schemeClr>
                </a:solidFill>
              </a:rPr>
              <a:t>Informatie analyse verbeteren</a:t>
            </a:r>
          </a:p>
          <a:p>
            <a:pPr marL="285750" indent="-285750">
              <a:buFont typeface="Wingdings" panose="05000000000000000000" pitchFamily="2" charset="2"/>
              <a:buChar char="§"/>
            </a:pPr>
            <a:r>
              <a:rPr lang="nl-NL" dirty="0"/>
              <a:t>Ambitieuze doelstellingen</a:t>
            </a:r>
          </a:p>
          <a:p>
            <a:pPr marL="285750" indent="-285750">
              <a:buFont typeface="Wingdings" panose="05000000000000000000" pitchFamily="2" charset="2"/>
              <a:buChar char="§"/>
            </a:pPr>
            <a:r>
              <a:rPr lang="nl-NL" dirty="0"/>
              <a:t>Doel heeft of 1 of 2 trekkers</a:t>
            </a:r>
          </a:p>
          <a:p>
            <a:pPr marL="285750" indent="-285750">
              <a:buFont typeface="Wingdings" panose="05000000000000000000" pitchFamily="2" charset="2"/>
              <a:buChar char="§"/>
            </a:pPr>
            <a:r>
              <a:rPr lang="nl-NL" dirty="0"/>
              <a:t>Maandelijks voortgang meten</a:t>
            </a:r>
          </a:p>
          <a:p>
            <a:pPr marL="285750" indent="-285750">
              <a:buFont typeface="Wingdings" panose="05000000000000000000" pitchFamily="2" charset="2"/>
              <a:buChar char="§"/>
            </a:pPr>
            <a:r>
              <a:rPr lang="nl-NL" dirty="0"/>
              <a:t>Empirische aanpak (Inspect &amp; </a:t>
            </a:r>
            <a:r>
              <a:rPr lang="nl-NL" dirty="0" err="1"/>
              <a:t>Adapt</a:t>
            </a:r>
            <a:r>
              <a:rPr lang="nl-NL" dirty="0"/>
              <a:t>)</a:t>
            </a:r>
          </a:p>
          <a:p>
            <a:pPr marL="285750" indent="-285750">
              <a:buFont typeface="Wingdings" panose="05000000000000000000" pitchFamily="2" charset="2"/>
              <a:buChar char="§"/>
            </a:pPr>
            <a:r>
              <a:rPr lang="nl-NL" dirty="0" err="1"/>
              <a:t>Sign</a:t>
            </a:r>
            <a:r>
              <a:rPr lang="nl-NL" dirty="0"/>
              <a:t>-off PO</a:t>
            </a:r>
          </a:p>
          <a:p>
            <a:br>
              <a:rPr lang="nl-NL" dirty="0"/>
            </a:br>
            <a:endParaRPr lang="nl-NL" dirty="0"/>
          </a:p>
        </p:txBody>
      </p:sp>
      <p:sp>
        <p:nvSpPr>
          <p:cNvPr id="4" name="Tijdelijke aanduiding voor datum 3">
            <a:extLst>
              <a:ext uri="{FF2B5EF4-FFF2-40B4-BE49-F238E27FC236}">
                <a16:creationId xmlns:a16="http://schemas.microsoft.com/office/drawing/2014/main" id="{16929431-2E91-4006-862E-DF2812836DA5}"/>
              </a:ext>
            </a:extLst>
          </p:cNvPr>
          <p:cNvSpPr>
            <a:spLocks noGrp="1"/>
          </p:cNvSpPr>
          <p:nvPr>
            <p:ph type="dt" sz="half" idx="10"/>
          </p:nvPr>
        </p:nvSpPr>
        <p:spPr/>
        <p:txBody>
          <a:bodyPr/>
          <a:lstStyle/>
          <a:p>
            <a:pPr>
              <a:defRPr/>
            </a:pPr>
            <a:fld id="{BC2DBA9C-F889-D147-B1D1-AF8E268E3B83}" type="datetime4">
              <a:rPr lang="nl-NL" smtClean="0"/>
              <a:pPr>
                <a:defRPr/>
              </a:pPr>
              <a:t>11 oktober 2017</a:t>
            </a:fld>
            <a:endParaRPr lang="nl-NL" dirty="0"/>
          </a:p>
        </p:txBody>
      </p:sp>
    </p:spTree>
    <p:extLst>
      <p:ext uri="{BB962C8B-B14F-4D97-AF65-F5344CB8AC3E}">
        <p14:creationId xmlns:p14="http://schemas.microsoft.com/office/powerpoint/2010/main" val="1216549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26DA30-210A-4D1B-AC00-1F19858B4FAF}"/>
              </a:ext>
            </a:extLst>
          </p:cNvPr>
          <p:cNvSpPr>
            <a:spLocks noGrp="1"/>
          </p:cNvSpPr>
          <p:nvPr>
            <p:ph type="title"/>
          </p:nvPr>
        </p:nvSpPr>
        <p:spPr/>
        <p:txBody>
          <a:bodyPr/>
          <a:lstStyle/>
          <a:p>
            <a:r>
              <a:rPr lang="nl-NL" dirty="0"/>
              <a:t>Visie</a:t>
            </a:r>
            <a:br>
              <a:rPr lang="nl-NL" dirty="0"/>
            </a:br>
            <a:endParaRPr lang="nl-NL" dirty="0"/>
          </a:p>
        </p:txBody>
      </p:sp>
      <p:sp>
        <p:nvSpPr>
          <p:cNvPr id="3" name="Tijdelijke aanduiding voor inhoud 2">
            <a:extLst>
              <a:ext uri="{FF2B5EF4-FFF2-40B4-BE49-F238E27FC236}">
                <a16:creationId xmlns:a16="http://schemas.microsoft.com/office/drawing/2014/main" id="{D47AF6F3-F8B5-48EB-9106-F7D3F05966F4}"/>
              </a:ext>
            </a:extLst>
          </p:cNvPr>
          <p:cNvSpPr>
            <a:spLocks noGrp="1"/>
          </p:cNvSpPr>
          <p:nvPr>
            <p:ph idx="1"/>
          </p:nvPr>
        </p:nvSpPr>
        <p:spPr/>
        <p:txBody>
          <a:bodyPr wrap="square"/>
          <a:lstStyle/>
          <a:p>
            <a:r>
              <a:rPr lang="nl-NL" b="1" kern="1200" dirty="0">
                <a:solidFill>
                  <a:schemeClr val="tx1"/>
                </a:solidFill>
                <a:latin typeface="Arial" charset="0"/>
                <a:ea typeface="ＭＳ Ｐゴシック" charset="0"/>
                <a:cs typeface="Arial" charset="0"/>
              </a:rPr>
              <a:t>Technische automatisering &amp; innovatie</a:t>
            </a:r>
            <a:endParaRPr lang="nl-NL" b="1" dirty="0"/>
          </a:p>
          <a:p>
            <a:r>
              <a:rPr lang="nl-NL" dirty="0"/>
              <a:t>Team: “ Hoe ziet ons ideale ontwikkelproces eruit? ”</a:t>
            </a:r>
          </a:p>
          <a:p>
            <a:endParaRPr lang="nl-NL" dirty="0"/>
          </a:p>
          <a:p>
            <a:pPr marL="0" indent="0"/>
            <a:r>
              <a:rPr lang="nl-NL" b="1" dirty="0"/>
              <a:t>Automatisering</a:t>
            </a:r>
            <a:r>
              <a:rPr lang="nl-NL" dirty="0"/>
              <a:t>: “</a:t>
            </a:r>
            <a:r>
              <a:rPr lang="nl-NL" kern="1200" dirty="0">
                <a:solidFill>
                  <a:schemeClr val="tx1"/>
                </a:solidFill>
                <a:latin typeface="Arial" charset="0"/>
                <a:ea typeface="ＭＳ Ｐゴシック" charset="0"/>
                <a:cs typeface="Arial" charset="0"/>
              </a:rPr>
              <a:t>In ons ideale ontwikkelproces zijn alle QA stappen geautomatiseerd van (eerste) </a:t>
            </a:r>
            <a:r>
              <a:rPr lang="nl-NL" kern="1200" dirty="0" err="1">
                <a:solidFill>
                  <a:schemeClr val="tx1"/>
                </a:solidFill>
                <a:latin typeface="Arial" charset="0"/>
                <a:ea typeface="ＭＳ Ｐゴシック" charset="0"/>
                <a:cs typeface="Arial" charset="0"/>
              </a:rPr>
              <a:t>build</a:t>
            </a:r>
            <a:r>
              <a:rPr lang="nl-NL" kern="1200" dirty="0">
                <a:solidFill>
                  <a:schemeClr val="tx1"/>
                </a:solidFill>
                <a:latin typeface="Arial" charset="0"/>
                <a:ea typeface="ＭＳ Ｐゴシック" charset="0"/>
                <a:cs typeface="Arial" charset="0"/>
              </a:rPr>
              <a:t> tot </a:t>
            </a:r>
            <a:r>
              <a:rPr lang="nl-NL" kern="1200" dirty="0" err="1">
                <a:solidFill>
                  <a:schemeClr val="tx1"/>
                </a:solidFill>
                <a:latin typeface="Arial" charset="0"/>
                <a:ea typeface="ＭＳ Ｐゴシック" charset="0"/>
                <a:cs typeface="Arial" charset="0"/>
              </a:rPr>
              <a:t>deployment</a:t>
            </a:r>
            <a:r>
              <a:rPr lang="nl-NL" kern="1200" dirty="0">
                <a:solidFill>
                  <a:schemeClr val="tx1"/>
                </a:solidFill>
                <a:latin typeface="Arial" charset="0"/>
                <a:ea typeface="ＭＳ Ｐゴシック" charset="0"/>
                <a:cs typeface="Arial" charset="0"/>
              </a:rPr>
              <a:t> in productie”</a:t>
            </a:r>
          </a:p>
          <a:p>
            <a:pPr marL="0" indent="0"/>
            <a:r>
              <a:rPr lang="nl-NL" b="1" kern="1200" dirty="0">
                <a:solidFill>
                  <a:schemeClr val="tx1"/>
                </a:solidFill>
                <a:latin typeface="Arial" charset="0"/>
                <a:ea typeface="ＭＳ Ｐゴシック" charset="0"/>
                <a:cs typeface="Arial" charset="0"/>
              </a:rPr>
              <a:t>Innovatie</a:t>
            </a:r>
            <a:r>
              <a:rPr lang="nl-NL" kern="1200" dirty="0">
                <a:solidFill>
                  <a:schemeClr val="tx1"/>
                </a:solidFill>
                <a:latin typeface="Arial" charset="0"/>
                <a:ea typeface="ＭＳ Ｐゴシック" charset="0"/>
                <a:cs typeface="Arial" charset="0"/>
              </a:rPr>
              <a:t>: “We zorgen blijvend voor onderhoudbare code zodat we met zo min mogelijk effort nieuwe technologieën kunnen integreren”</a:t>
            </a:r>
          </a:p>
          <a:p>
            <a:pPr marL="0" indent="0"/>
            <a:endParaRPr lang="nl-NL" kern="1200" dirty="0">
              <a:solidFill>
                <a:schemeClr val="tx1"/>
              </a:solidFill>
              <a:latin typeface="Arial" charset="0"/>
              <a:ea typeface="ＭＳ Ｐゴシック" charset="0"/>
              <a:cs typeface="Arial" charset="0"/>
            </a:endParaRPr>
          </a:p>
          <a:p>
            <a:endParaRPr lang="nl-NL" dirty="0"/>
          </a:p>
          <a:p>
            <a:pPr marL="0" indent="0"/>
            <a:endParaRPr lang="nl-NL" dirty="0"/>
          </a:p>
        </p:txBody>
      </p:sp>
      <p:sp>
        <p:nvSpPr>
          <p:cNvPr id="4" name="Tijdelijke aanduiding voor datum 3">
            <a:extLst>
              <a:ext uri="{FF2B5EF4-FFF2-40B4-BE49-F238E27FC236}">
                <a16:creationId xmlns:a16="http://schemas.microsoft.com/office/drawing/2014/main" id="{55EE74D8-059A-4EDF-BA2C-526F6282517C}"/>
              </a:ext>
            </a:extLst>
          </p:cNvPr>
          <p:cNvSpPr>
            <a:spLocks noGrp="1"/>
          </p:cNvSpPr>
          <p:nvPr>
            <p:ph type="dt" sz="half" idx="10"/>
          </p:nvPr>
        </p:nvSpPr>
        <p:spPr/>
        <p:txBody>
          <a:bodyPr/>
          <a:lstStyle/>
          <a:p>
            <a:pPr>
              <a:defRPr/>
            </a:pPr>
            <a:fld id="{BC2DBA9C-F889-D147-B1D1-AF8E268E3B83}" type="datetime4">
              <a:rPr lang="nl-NL" smtClean="0"/>
              <a:pPr>
                <a:defRPr/>
              </a:pPr>
              <a:t>11 oktober 2017</a:t>
            </a:fld>
            <a:endParaRPr lang="nl-NL" dirty="0"/>
          </a:p>
        </p:txBody>
      </p:sp>
      <p:pic>
        <p:nvPicPr>
          <p:cNvPr id="2050" name="Picture 2" descr="Afbeeldingsresultaat voor kompas tekening">
            <a:extLst>
              <a:ext uri="{FF2B5EF4-FFF2-40B4-BE49-F238E27FC236}">
                <a16:creationId xmlns:a16="http://schemas.microsoft.com/office/drawing/2014/main" id="{28242D25-AB52-48A7-87A0-2A81967F6E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2863" y="3698899"/>
            <a:ext cx="2047875" cy="2238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992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94134C-6F3E-471B-8D25-D779059C8795}"/>
              </a:ext>
            </a:extLst>
          </p:cNvPr>
          <p:cNvSpPr>
            <a:spLocks noGrp="1"/>
          </p:cNvSpPr>
          <p:nvPr>
            <p:ph type="title"/>
          </p:nvPr>
        </p:nvSpPr>
        <p:spPr/>
        <p:txBody>
          <a:bodyPr/>
          <a:lstStyle/>
          <a:p>
            <a:r>
              <a:rPr lang="nl-NL" kern="1200" dirty="0" err="1">
                <a:solidFill>
                  <a:schemeClr val="tx1"/>
                </a:solidFill>
                <a:latin typeface="Arial" charset="0"/>
                <a:ea typeface="ＭＳ Ｐゴシック" charset="0"/>
                <a:cs typeface="Arial" charset="0"/>
              </a:rPr>
              <a:t>Improvement</a:t>
            </a:r>
            <a:r>
              <a:rPr lang="nl-NL" kern="1200" dirty="0">
                <a:solidFill>
                  <a:schemeClr val="tx1"/>
                </a:solidFill>
                <a:latin typeface="Arial" charset="0"/>
                <a:ea typeface="ＭＳ Ｐゴシック" charset="0"/>
                <a:cs typeface="Arial" charset="0"/>
              </a:rPr>
              <a:t> </a:t>
            </a:r>
            <a:r>
              <a:rPr lang="nl-NL" kern="1200" dirty="0" err="1">
                <a:solidFill>
                  <a:schemeClr val="tx1"/>
                </a:solidFill>
                <a:latin typeface="Arial" charset="0"/>
                <a:ea typeface="ＭＳ Ｐゴシック" charset="0"/>
                <a:cs typeface="Arial" charset="0"/>
              </a:rPr>
              <a:t>backlog</a:t>
            </a:r>
            <a:br>
              <a:rPr lang="nl-NL" kern="1200" dirty="0">
                <a:solidFill>
                  <a:schemeClr val="tx1"/>
                </a:solidFill>
                <a:latin typeface="Arial" charset="0"/>
                <a:ea typeface="ＭＳ Ｐゴシック" charset="0"/>
                <a:cs typeface="Arial" charset="0"/>
              </a:rPr>
            </a:br>
            <a:endParaRPr lang="nl-NL" dirty="0"/>
          </a:p>
        </p:txBody>
      </p:sp>
      <p:sp>
        <p:nvSpPr>
          <p:cNvPr id="3" name="Tijdelijke aanduiding voor inhoud 2">
            <a:extLst>
              <a:ext uri="{FF2B5EF4-FFF2-40B4-BE49-F238E27FC236}">
                <a16:creationId xmlns:a16="http://schemas.microsoft.com/office/drawing/2014/main" id="{7CB643B2-6E35-4E68-B41C-6ED9A62A4959}"/>
              </a:ext>
            </a:extLst>
          </p:cNvPr>
          <p:cNvSpPr>
            <a:spLocks noGrp="1"/>
          </p:cNvSpPr>
          <p:nvPr>
            <p:ph idx="1"/>
          </p:nvPr>
        </p:nvSpPr>
        <p:spPr>
          <a:xfrm>
            <a:off x="820738" y="1453822"/>
            <a:ext cx="7527925" cy="4251325"/>
          </a:xfrm>
        </p:spPr>
        <p:txBody>
          <a:bodyPr/>
          <a:lstStyle/>
          <a:p>
            <a:pPr marL="0" indent="0"/>
            <a:br>
              <a:rPr lang="nl-NL" kern="1200" dirty="0">
                <a:solidFill>
                  <a:schemeClr val="tx1"/>
                </a:solidFill>
                <a:latin typeface="Arial" charset="0"/>
                <a:ea typeface="ＭＳ Ｐゴシック" charset="0"/>
                <a:cs typeface="Arial" charset="0"/>
              </a:rPr>
            </a:br>
            <a:endParaRPr lang="nl-NL" dirty="0"/>
          </a:p>
        </p:txBody>
      </p:sp>
      <p:sp>
        <p:nvSpPr>
          <p:cNvPr id="4" name="Tijdelijke aanduiding voor datum 3">
            <a:extLst>
              <a:ext uri="{FF2B5EF4-FFF2-40B4-BE49-F238E27FC236}">
                <a16:creationId xmlns:a16="http://schemas.microsoft.com/office/drawing/2014/main" id="{EBBBEEAE-D8DA-4AE0-9B68-FD0FBF9AA4BD}"/>
              </a:ext>
            </a:extLst>
          </p:cNvPr>
          <p:cNvSpPr>
            <a:spLocks noGrp="1"/>
          </p:cNvSpPr>
          <p:nvPr>
            <p:ph type="dt" sz="half" idx="10"/>
          </p:nvPr>
        </p:nvSpPr>
        <p:spPr/>
        <p:txBody>
          <a:bodyPr/>
          <a:lstStyle/>
          <a:p>
            <a:pPr>
              <a:defRPr/>
            </a:pPr>
            <a:fld id="{BC2DBA9C-F889-D147-B1D1-AF8E268E3B83}" type="datetime4">
              <a:rPr lang="nl-NL" smtClean="0"/>
              <a:pPr>
                <a:defRPr/>
              </a:pPr>
              <a:t>11 oktober 2017</a:t>
            </a:fld>
            <a:endParaRPr lang="nl-NL" dirty="0"/>
          </a:p>
        </p:txBody>
      </p:sp>
      <p:sp>
        <p:nvSpPr>
          <p:cNvPr id="5" name="Rectangle 4">
            <a:extLst>
              <a:ext uri="{FF2B5EF4-FFF2-40B4-BE49-F238E27FC236}">
                <a16:creationId xmlns:a16="http://schemas.microsoft.com/office/drawing/2014/main" id="{BE2ACA4C-17D4-4A3B-95C7-A6D358A1E42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graphicFrame>
        <p:nvGraphicFramePr>
          <p:cNvPr id="9" name="Diagram 8">
            <a:extLst>
              <a:ext uri="{FF2B5EF4-FFF2-40B4-BE49-F238E27FC236}">
                <a16:creationId xmlns:a16="http://schemas.microsoft.com/office/drawing/2014/main" id="{70E6203C-77D0-4356-A0E3-873D68DDACA6}"/>
              </a:ext>
            </a:extLst>
          </p:cNvPr>
          <p:cNvGraphicFramePr/>
          <p:nvPr>
            <p:extLst>
              <p:ext uri="{D42A27DB-BD31-4B8C-83A1-F6EECF244321}">
                <p14:modId xmlns:p14="http://schemas.microsoft.com/office/powerpoint/2010/main" val="2021830660"/>
              </p:ext>
            </p:extLst>
          </p:nvPr>
        </p:nvGraphicFramePr>
        <p:xfrm>
          <a:off x="1748634" y="1536275"/>
          <a:ext cx="5478843" cy="3652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10">
            <a:extLst>
              <a:ext uri="{FF2B5EF4-FFF2-40B4-BE49-F238E27FC236}">
                <a16:creationId xmlns:a16="http://schemas.microsoft.com/office/drawing/2014/main" id="{9DABB1A7-723D-4E38-B2F1-12C9F6348BCE}"/>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1969404" y="3953511"/>
            <a:ext cx="471513" cy="1366125"/>
          </a:xfrm>
          <a:prstGeom prst="rect">
            <a:avLst/>
          </a:prstGeom>
        </p:spPr>
      </p:pic>
      <p:pic>
        <p:nvPicPr>
          <p:cNvPr id="11" name="Picture 1">
            <a:extLst>
              <a:ext uri="{FF2B5EF4-FFF2-40B4-BE49-F238E27FC236}">
                <a16:creationId xmlns:a16="http://schemas.microsoft.com/office/drawing/2014/main" id="{F8B57ADD-C575-4FF1-8B47-BED4F2E9576D}"/>
              </a:ext>
            </a:extLst>
          </p:cNvPr>
          <p:cNvPicPr/>
          <p:nvPr/>
        </p:nvPicPr>
        <p:blipFill>
          <a:blip r:embed="rId9" cstate="print">
            <a:extLst>
              <a:ext uri="{28A0092B-C50C-407E-A947-70E740481C1C}">
                <a14:useLocalDpi xmlns:a14="http://schemas.microsoft.com/office/drawing/2010/main" val="0"/>
              </a:ext>
            </a:extLst>
          </a:blip>
          <a:stretch>
            <a:fillRect/>
          </a:stretch>
        </p:blipFill>
        <p:spPr>
          <a:xfrm>
            <a:off x="6514153" y="3958988"/>
            <a:ext cx="498765" cy="1360648"/>
          </a:xfrm>
          <a:prstGeom prst="rect">
            <a:avLst/>
          </a:prstGeom>
        </p:spPr>
      </p:pic>
      <p:pic>
        <p:nvPicPr>
          <p:cNvPr id="14" name="Afbeelding 13">
            <a:extLst>
              <a:ext uri="{FF2B5EF4-FFF2-40B4-BE49-F238E27FC236}">
                <a16:creationId xmlns:a16="http://schemas.microsoft.com/office/drawing/2014/main" id="{52EF0F15-D509-4258-9966-BD09242002DB}"/>
              </a:ext>
            </a:extLst>
          </p:cNvPr>
          <p:cNvPicPr>
            <a:picLocks noChangeAspect="1"/>
          </p:cNvPicPr>
          <p:nvPr/>
        </p:nvPicPr>
        <p:blipFill>
          <a:blip r:embed="rId10"/>
          <a:stretch>
            <a:fillRect/>
          </a:stretch>
        </p:blipFill>
        <p:spPr>
          <a:xfrm>
            <a:off x="4129059" y="1215396"/>
            <a:ext cx="717992" cy="692999"/>
          </a:xfrm>
          <a:prstGeom prst="rect">
            <a:avLst/>
          </a:prstGeom>
        </p:spPr>
      </p:pic>
    </p:spTree>
    <p:extLst>
      <p:ext uri="{BB962C8B-B14F-4D97-AF65-F5344CB8AC3E}">
        <p14:creationId xmlns:p14="http://schemas.microsoft.com/office/powerpoint/2010/main" val="2207737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2DF0BA-4D19-40E9-BD3D-A684F3D5E47A}"/>
              </a:ext>
            </a:extLst>
          </p:cNvPr>
          <p:cNvSpPr>
            <a:spLocks noGrp="1"/>
          </p:cNvSpPr>
          <p:nvPr>
            <p:ph type="title"/>
          </p:nvPr>
        </p:nvSpPr>
        <p:spPr/>
        <p:txBody>
          <a:bodyPr/>
          <a:lstStyle/>
          <a:p>
            <a:r>
              <a:rPr lang="nl-NL" dirty="0"/>
              <a:t>Huidige situatie in kaart</a:t>
            </a:r>
          </a:p>
        </p:txBody>
      </p:sp>
      <p:sp>
        <p:nvSpPr>
          <p:cNvPr id="3" name="Tijdelijke aanduiding voor inhoud 2">
            <a:extLst>
              <a:ext uri="{FF2B5EF4-FFF2-40B4-BE49-F238E27FC236}">
                <a16:creationId xmlns:a16="http://schemas.microsoft.com/office/drawing/2014/main" id="{DCCDA311-A63E-427C-9559-5B0BC8CE4303}"/>
              </a:ext>
            </a:extLst>
          </p:cNvPr>
          <p:cNvSpPr>
            <a:spLocks noGrp="1"/>
          </p:cNvSpPr>
          <p:nvPr>
            <p:ph idx="1"/>
          </p:nvPr>
        </p:nvSpPr>
        <p:spPr>
          <a:xfrm>
            <a:off x="820739" y="1268760"/>
            <a:ext cx="7527924" cy="4251325"/>
          </a:xfrm>
        </p:spPr>
        <p:txBody>
          <a:bodyPr/>
          <a:lstStyle/>
          <a:p>
            <a:pPr marL="285750" indent="-285750">
              <a:buFont typeface="Wingdings" panose="05000000000000000000" pitchFamily="2" charset="2"/>
              <a:buChar char="§"/>
            </a:pPr>
            <a:r>
              <a:rPr lang="nl-NL" dirty="0"/>
              <a:t>Samen met team beschrijving QA proces van feature analyse tot </a:t>
            </a:r>
            <a:r>
              <a:rPr lang="nl-NL" dirty="0" err="1"/>
              <a:t>deployment</a:t>
            </a:r>
            <a:r>
              <a:rPr lang="nl-NL" dirty="0"/>
              <a:t> in productie</a:t>
            </a:r>
          </a:p>
          <a:p>
            <a:pPr marL="0" indent="0"/>
            <a:endParaRPr lang="nl-NL" dirty="0"/>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endParaRPr lang="nl-NL" dirty="0"/>
          </a:p>
          <a:p>
            <a:pPr marL="0" indent="0"/>
            <a:endParaRPr lang="nl-NL" dirty="0"/>
          </a:p>
          <a:p>
            <a:pPr marL="0" indent="0"/>
            <a:endParaRPr lang="nl-NL" dirty="0"/>
          </a:p>
          <a:p>
            <a:pPr marL="0" indent="0"/>
            <a:endParaRPr lang="nl-NL" dirty="0"/>
          </a:p>
          <a:p>
            <a:endParaRPr lang="nl-NL" dirty="0"/>
          </a:p>
          <a:p>
            <a:endParaRPr lang="nl-NL" dirty="0"/>
          </a:p>
        </p:txBody>
      </p:sp>
      <p:sp>
        <p:nvSpPr>
          <p:cNvPr id="4" name="Tijdelijke aanduiding voor datum 3">
            <a:extLst>
              <a:ext uri="{FF2B5EF4-FFF2-40B4-BE49-F238E27FC236}">
                <a16:creationId xmlns:a16="http://schemas.microsoft.com/office/drawing/2014/main" id="{E71A063C-A502-4E8B-9977-45A7D2DA7403}"/>
              </a:ext>
            </a:extLst>
          </p:cNvPr>
          <p:cNvSpPr>
            <a:spLocks noGrp="1"/>
          </p:cNvSpPr>
          <p:nvPr>
            <p:ph type="dt" sz="half" idx="10"/>
          </p:nvPr>
        </p:nvSpPr>
        <p:spPr/>
        <p:txBody>
          <a:bodyPr/>
          <a:lstStyle/>
          <a:p>
            <a:pPr>
              <a:defRPr/>
            </a:pPr>
            <a:fld id="{BC2DBA9C-F889-D147-B1D1-AF8E268E3B83}" type="datetime4">
              <a:rPr lang="nl-NL" smtClean="0"/>
              <a:pPr>
                <a:defRPr/>
              </a:pPr>
              <a:t>11 oktober 2017</a:t>
            </a:fld>
            <a:endParaRPr lang="nl-NL" dirty="0"/>
          </a:p>
        </p:txBody>
      </p:sp>
      <p:pic>
        <p:nvPicPr>
          <p:cNvPr id="4098" name="Picture 2" descr="Afbeeldingsresultaat voor testing pyramid ice cream cone">
            <a:extLst>
              <a:ext uri="{FF2B5EF4-FFF2-40B4-BE49-F238E27FC236}">
                <a16:creationId xmlns:a16="http://schemas.microsoft.com/office/drawing/2014/main" id="{B964E491-FB42-4D75-AB6E-E28840070A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75" y="2971399"/>
            <a:ext cx="7693051" cy="3085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510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AC592-4205-4FDD-9A70-96A9F0971361}"/>
              </a:ext>
            </a:extLst>
          </p:cNvPr>
          <p:cNvSpPr>
            <a:spLocks noGrp="1"/>
          </p:cNvSpPr>
          <p:nvPr>
            <p:ph type="title"/>
          </p:nvPr>
        </p:nvSpPr>
        <p:spPr/>
        <p:txBody>
          <a:bodyPr/>
          <a:lstStyle/>
          <a:p>
            <a:r>
              <a:rPr lang="nl-NL" dirty="0"/>
              <a:t>Resultaat</a:t>
            </a:r>
          </a:p>
        </p:txBody>
      </p:sp>
      <p:sp>
        <p:nvSpPr>
          <p:cNvPr id="3" name="Content Placeholder 2">
            <a:extLst>
              <a:ext uri="{FF2B5EF4-FFF2-40B4-BE49-F238E27FC236}">
                <a16:creationId xmlns:a16="http://schemas.microsoft.com/office/drawing/2014/main" id="{C616320D-288B-4934-B94C-6F5DB5CD56EE}"/>
              </a:ext>
            </a:extLst>
          </p:cNvPr>
          <p:cNvSpPr>
            <a:spLocks noGrp="1"/>
          </p:cNvSpPr>
          <p:nvPr>
            <p:ph idx="1"/>
          </p:nvPr>
        </p:nvSpPr>
        <p:spPr/>
        <p:txBody>
          <a:bodyPr/>
          <a:lstStyle/>
          <a:p>
            <a:pPr marL="285750" indent="-285750">
              <a:buFont typeface="Wingdings" panose="05000000000000000000" pitchFamily="2" charset="2"/>
              <a:buChar char="§"/>
            </a:pPr>
            <a:r>
              <a:rPr lang="nl-NL" dirty="0"/>
              <a:t>CI pipeline opgezet </a:t>
            </a:r>
          </a:p>
          <a:p>
            <a:pPr marL="285750" indent="-285750">
              <a:buFont typeface="Wingdings" panose="05000000000000000000" pitchFamily="2" charset="2"/>
              <a:buChar char="§"/>
            </a:pPr>
            <a:r>
              <a:rPr lang="nl-NL" dirty="0"/>
              <a:t>Testomgeving &amp; productie like testdata</a:t>
            </a:r>
          </a:p>
          <a:p>
            <a:pPr marL="285750" indent="-285750">
              <a:buFont typeface="Wingdings" panose="05000000000000000000" pitchFamily="2" charset="2"/>
              <a:buChar char="§"/>
            </a:pPr>
            <a:r>
              <a:rPr lang="nl-NL" dirty="0"/>
              <a:t>Test automatisering: Unit &amp; API niveau, Sonarcube</a:t>
            </a:r>
          </a:p>
          <a:p>
            <a:pPr marL="285750" indent="-285750">
              <a:buFont typeface="Wingdings" panose="05000000000000000000" pitchFamily="2" charset="2"/>
              <a:buChar char="§"/>
            </a:pPr>
            <a:r>
              <a:rPr lang="nl-NL" dirty="0"/>
              <a:t>Geen zorgen over </a:t>
            </a:r>
            <a:r>
              <a:rPr lang="nl-NL" dirty="0" err="1"/>
              <a:t>backlog</a:t>
            </a:r>
            <a:r>
              <a:rPr lang="nl-NL" dirty="0"/>
              <a:t> </a:t>
            </a:r>
          </a:p>
          <a:p>
            <a:pPr marL="285750" indent="-285750">
              <a:buFont typeface="Wingdings" panose="05000000000000000000" pitchFamily="2" charset="2"/>
              <a:buChar char="§"/>
            </a:pPr>
            <a:r>
              <a:rPr lang="nl-NL" dirty="0"/>
              <a:t>Demowaardig</a:t>
            </a:r>
          </a:p>
          <a:p>
            <a:pPr marL="0" indent="0"/>
            <a:endParaRPr lang="nl-NL" dirty="0"/>
          </a:p>
        </p:txBody>
      </p:sp>
      <p:sp>
        <p:nvSpPr>
          <p:cNvPr id="4" name="Date Placeholder 3">
            <a:extLst>
              <a:ext uri="{FF2B5EF4-FFF2-40B4-BE49-F238E27FC236}">
                <a16:creationId xmlns:a16="http://schemas.microsoft.com/office/drawing/2014/main" id="{12FFB3FC-3C50-43CE-9BC0-E72F7D930EE5}"/>
              </a:ext>
            </a:extLst>
          </p:cNvPr>
          <p:cNvSpPr>
            <a:spLocks noGrp="1"/>
          </p:cNvSpPr>
          <p:nvPr>
            <p:ph type="dt" sz="half" idx="10"/>
          </p:nvPr>
        </p:nvSpPr>
        <p:spPr/>
        <p:txBody>
          <a:bodyPr/>
          <a:lstStyle/>
          <a:p>
            <a:pPr>
              <a:defRPr/>
            </a:pPr>
            <a:fld id="{BC2DBA9C-F889-D147-B1D1-AF8E268E3B83}" type="datetime4">
              <a:rPr lang="nl-NL" smtClean="0"/>
              <a:pPr>
                <a:defRPr/>
              </a:pPr>
              <a:t>11 oktober 2017</a:t>
            </a:fld>
            <a:endParaRPr lang="nl-NL" dirty="0"/>
          </a:p>
        </p:txBody>
      </p:sp>
      <p:pic>
        <p:nvPicPr>
          <p:cNvPr id="5" name="Afbeelding 4">
            <a:extLst>
              <a:ext uri="{FF2B5EF4-FFF2-40B4-BE49-F238E27FC236}">
                <a16:creationId xmlns:a16="http://schemas.microsoft.com/office/drawing/2014/main" id="{EAEB11FE-7786-474E-99DE-6891BC7513FF}"/>
              </a:ext>
            </a:extLst>
          </p:cNvPr>
          <p:cNvPicPr>
            <a:picLocks noChangeAspect="1"/>
          </p:cNvPicPr>
          <p:nvPr/>
        </p:nvPicPr>
        <p:blipFill>
          <a:blip r:embed="rId3"/>
          <a:stretch>
            <a:fillRect/>
          </a:stretch>
        </p:blipFill>
        <p:spPr>
          <a:xfrm>
            <a:off x="1073150" y="3568450"/>
            <a:ext cx="6743700" cy="2131370"/>
          </a:xfrm>
          <a:prstGeom prst="rect">
            <a:avLst/>
          </a:prstGeom>
        </p:spPr>
      </p:pic>
    </p:spTree>
    <p:extLst>
      <p:ext uri="{BB962C8B-B14F-4D97-AF65-F5344CB8AC3E}">
        <p14:creationId xmlns:p14="http://schemas.microsoft.com/office/powerpoint/2010/main" val="452427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0ACBC5-B8DF-49CC-BA4A-173527463503}"/>
              </a:ext>
            </a:extLst>
          </p:cNvPr>
          <p:cNvSpPr>
            <a:spLocks noGrp="1"/>
          </p:cNvSpPr>
          <p:nvPr>
            <p:ph type="title"/>
          </p:nvPr>
        </p:nvSpPr>
        <p:spPr/>
        <p:txBody>
          <a:bodyPr/>
          <a:lstStyle/>
          <a:p>
            <a:r>
              <a:rPr lang="nl-NL" dirty="0"/>
              <a:t>3. </a:t>
            </a:r>
            <a:r>
              <a:rPr lang="nl-NL" dirty="0" err="1"/>
              <a:t>Improvement</a:t>
            </a:r>
            <a:r>
              <a:rPr lang="nl-NL" dirty="0"/>
              <a:t> </a:t>
            </a:r>
            <a:r>
              <a:rPr lang="nl-NL" dirty="0" err="1"/>
              <a:t>backlog</a:t>
            </a:r>
            <a:endParaRPr lang="nl-NL" dirty="0"/>
          </a:p>
        </p:txBody>
      </p:sp>
      <p:sp>
        <p:nvSpPr>
          <p:cNvPr id="3" name="Tijdelijke aanduiding voor inhoud 2">
            <a:extLst>
              <a:ext uri="{FF2B5EF4-FFF2-40B4-BE49-F238E27FC236}">
                <a16:creationId xmlns:a16="http://schemas.microsoft.com/office/drawing/2014/main" id="{F08E45B5-EC1D-4D1D-8D06-768F59C51BAE}"/>
              </a:ext>
            </a:extLst>
          </p:cNvPr>
          <p:cNvSpPr>
            <a:spLocks noGrp="1"/>
          </p:cNvSpPr>
          <p:nvPr>
            <p:ph idx="1"/>
          </p:nvPr>
        </p:nvSpPr>
        <p:spPr/>
        <p:txBody>
          <a:bodyPr/>
          <a:lstStyle/>
          <a:p>
            <a:r>
              <a:rPr lang="nl-NL" dirty="0"/>
              <a:t>+ Doel &gt; Tussendoel &gt; Afspraken + Technisch </a:t>
            </a:r>
            <a:r>
              <a:rPr lang="nl-NL" dirty="0" err="1"/>
              <a:t>backlog</a:t>
            </a:r>
            <a:r>
              <a:rPr lang="nl-NL" dirty="0"/>
              <a:t> </a:t>
            </a:r>
          </a:p>
          <a:p>
            <a:r>
              <a:rPr lang="nl-NL" dirty="0"/>
              <a:t>+ Plan, Do, Check, Act</a:t>
            </a:r>
          </a:p>
          <a:p>
            <a:r>
              <a:rPr lang="nl-NL" dirty="0"/>
              <a:t>+ Duidelijke keuzes door team</a:t>
            </a:r>
          </a:p>
          <a:p>
            <a:r>
              <a:rPr lang="nl-NL" dirty="0"/>
              <a:t>+ Hele team verantwoordelijk voor QA</a:t>
            </a:r>
          </a:p>
          <a:p>
            <a:r>
              <a:rPr lang="nl-NL" dirty="0"/>
              <a:t>- Technisch </a:t>
            </a:r>
            <a:r>
              <a:rPr lang="nl-NL" dirty="0" err="1"/>
              <a:t>backlog</a:t>
            </a:r>
            <a:r>
              <a:rPr lang="nl-NL" dirty="0"/>
              <a:t> groter dan product </a:t>
            </a:r>
            <a:r>
              <a:rPr lang="nl-NL" dirty="0" err="1"/>
              <a:t>backlog</a:t>
            </a:r>
            <a:endParaRPr lang="nl-NL" dirty="0"/>
          </a:p>
          <a:p>
            <a:pPr marL="0" indent="0"/>
            <a:endParaRPr lang="nl-NL" dirty="0"/>
          </a:p>
          <a:p>
            <a:pPr algn="just"/>
            <a:r>
              <a:rPr lang="nl-NL" dirty="0">
                <a:latin typeface="Segoe Script" panose="030B0504020000000003" pitchFamily="66" charset="0"/>
              </a:rPr>
              <a:t>Product </a:t>
            </a:r>
            <a:r>
              <a:rPr lang="nl-NL" dirty="0" err="1">
                <a:latin typeface="Segoe Script" panose="030B0504020000000003" pitchFamily="66" charset="0"/>
              </a:rPr>
              <a:t>Owner</a:t>
            </a:r>
            <a:r>
              <a:rPr lang="nl-NL" dirty="0">
                <a:latin typeface="Segoe Script" panose="030B0504020000000003" pitchFamily="66" charset="0"/>
              </a:rPr>
              <a:t>	Business	Scrum team</a:t>
            </a:r>
          </a:p>
          <a:p>
            <a:endParaRPr lang="nl-NL" dirty="0"/>
          </a:p>
        </p:txBody>
      </p:sp>
      <p:sp>
        <p:nvSpPr>
          <p:cNvPr id="4" name="Tijdelijke aanduiding voor datum 3">
            <a:extLst>
              <a:ext uri="{FF2B5EF4-FFF2-40B4-BE49-F238E27FC236}">
                <a16:creationId xmlns:a16="http://schemas.microsoft.com/office/drawing/2014/main" id="{0AEBF051-07F6-413B-89DB-5E4E2B4918B9}"/>
              </a:ext>
            </a:extLst>
          </p:cNvPr>
          <p:cNvSpPr>
            <a:spLocks noGrp="1"/>
          </p:cNvSpPr>
          <p:nvPr>
            <p:ph type="dt" sz="half" idx="10"/>
          </p:nvPr>
        </p:nvSpPr>
        <p:spPr/>
        <p:txBody>
          <a:bodyPr/>
          <a:lstStyle/>
          <a:p>
            <a:pPr>
              <a:defRPr/>
            </a:pPr>
            <a:fld id="{89CCFE50-4605-5D4B-9E0D-F8C19057EE30}" type="datetime4">
              <a:rPr lang="nl-NL" smtClean="0"/>
              <a:pPr>
                <a:defRPr/>
              </a:pPr>
              <a:t>11 oktober 2017</a:t>
            </a:fld>
            <a:endParaRPr lang="nl-NL" dirty="0"/>
          </a:p>
        </p:txBody>
      </p:sp>
      <p:pic>
        <p:nvPicPr>
          <p:cNvPr id="14" name="Afbeelding 13">
            <a:extLst>
              <a:ext uri="{FF2B5EF4-FFF2-40B4-BE49-F238E27FC236}">
                <a16:creationId xmlns:a16="http://schemas.microsoft.com/office/drawing/2014/main" id="{3E749851-F7D7-4463-A71D-E5277D30FD83}"/>
              </a:ext>
            </a:extLst>
          </p:cNvPr>
          <p:cNvPicPr>
            <a:picLocks noChangeAspect="1"/>
          </p:cNvPicPr>
          <p:nvPr/>
        </p:nvPicPr>
        <p:blipFill>
          <a:blip r:embed="rId3"/>
          <a:stretch>
            <a:fillRect/>
          </a:stretch>
        </p:blipFill>
        <p:spPr>
          <a:xfrm>
            <a:off x="1361250" y="3986473"/>
            <a:ext cx="519126" cy="519126"/>
          </a:xfrm>
          <a:prstGeom prst="rect">
            <a:avLst/>
          </a:prstGeom>
        </p:spPr>
      </p:pic>
      <p:pic>
        <p:nvPicPr>
          <p:cNvPr id="15" name="Afbeelding 14">
            <a:extLst>
              <a:ext uri="{FF2B5EF4-FFF2-40B4-BE49-F238E27FC236}">
                <a16:creationId xmlns:a16="http://schemas.microsoft.com/office/drawing/2014/main" id="{90AFC2E9-EE2D-4BCA-8DA3-AAD7E054DA84}"/>
              </a:ext>
            </a:extLst>
          </p:cNvPr>
          <p:cNvPicPr>
            <a:picLocks noChangeAspect="1"/>
          </p:cNvPicPr>
          <p:nvPr/>
        </p:nvPicPr>
        <p:blipFill>
          <a:blip r:embed="rId4"/>
          <a:stretch>
            <a:fillRect/>
          </a:stretch>
        </p:blipFill>
        <p:spPr>
          <a:xfrm>
            <a:off x="3763502" y="3986473"/>
            <a:ext cx="516543" cy="516543"/>
          </a:xfrm>
          <a:prstGeom prst="rect">
            <a:avLst/>
          </a:prstGeom>
        </p:spPr>
      </p:pic>
      <p:pic>
        <p:nvPicPr>
          <p:cNvPr id="11" name="Afbeelding 10">
            <a:extLst>
              <a:ext uri="{FF2B5EF4-FFF2-40B4-BE49-F238E27FC236}">
                <a16:creationId xmlns:a16="http://schemas.microsoft.com/office/drawing/2014/main" id="{3DAB5BAD-886C-4F8A-991B-59F1191F3229}"/>
              </a:ext>
            </a:extLst>
          </p:cNvPr>
          <p:cNvPicPr>
            <a:picLocks noChangeAspect="1"/>
          </p:cNvPicPr>
          <p:nvPr/>
        </p:nvPicPr>
        <p:blipFill>
          <a:blip r:embed="rId3"/>
          <a:stretch>
            <a:fillRect/>
          </a:stretch>
        </p:blipFill>
        <p:spPr>
          <a:xfrm>
            <a:off x="5782702" y="3983890"/>
            <a:ext cx="519126" cy="519126"/>
          </a:xfrm>
          <a:prstGeom prst="rect">
            <a:avLst/>
          </a:prstGeom>
        </p:spPr>
      </p:pic>
    </p:spTree>
    <p:extLst>
      <p:ext uri="{BB962C8B-B14F-4D97-AF65-F5344CB8AC3E}">
        <p14:creationId xmlns:p14="http://schemas.microsoft.com/office/powerpoint/2010/main" val="1283274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AC592-4205-4FDD-9A70-96A9F0971361}"/>
              </a:ext>
            </a:extLst>
          </p:cNvPr>
          <p:cNvSpPr>
            <a:spLocks noGrp="1"/>
          </p:cNvSpPr>
          <p:nvPr>
            <p:ph type="title"/>
          </p:nvPr>
        </p:nvSpPr>
        <p:spPr/>
        <p:txBody>
          <a:bodyPr/>
          <a:lstStyle/>
          <a:p>
            <a:r>
              <a:rPr lang="nl-NL" dirty="0"/>
              <a:t>Aansluiten releaseplan</a:t>
            </a:r>
          </a:p>
        </p:txBody>
      </p:sp>
      <p:sp>
        <p:nvSpPr>
          <p:cNvPr id="3" name="Content Placeholder 2">
            <a:extLst>
              <a:ext uri="{FF2B5EF4-FFF2-40B4-BE49-F238E27FC236}">
                <a16:creationId xmlns:a16="http://schemas.microsoft.com/office/drawing/2014/main" id="{C616320D-288B-4934-B94C-6F5DB5CD56EE}"/>
              </a:ext>
            </a:extLst>
          </p:cNvPr>
          <p:cNvSpPr>
            <a:spLocks noGrp="1"/>
          </p:cNvSpPr>
          <p:nvPr>
            <p:ph idx="1"/>
          </p:nvPr>
        </p:nvSpPr>
        <p:spPr>
          <a:xfrm>
            <a:off x="820738" y="1268760"/>
            <a:ext cx="7527925" cy="4251325"/>
          </a:xfrm>
        </p:spPr>
        <p:txBody>
          <a:bodyPr/>
          <a:lstStyle/>
          <a:p>
            <a:pPr marL="285750" indent="-285750">
              <a:buFont typeface="Wingdings" panose="05000000000000000000" pitchFamily="2" charset="2"/>
              <a:buChar char="§"/>
            </a:pPr>
            <a:r>
              <a:rPr lang="nl-NL" dirty="0"/>
              <a:t>I.p.v. reservering per sprint</a:t>
            </a:r>
          </a:p>
          <a:p>
            <a:pPr marL="285750" indent="-285750">
              <a:buFont typeface="Wingdings" panose="05000000000000000000" pitchFamily="2" charset="2"/>
              <a:buChar char="§"/>
            </a:pPr>
            <a:r>
              <a:rPr lang="nl-NL" dirty="0"/>
              <a:t>PO: geprioriteerde feature lijst</a:t>
            </a:r>
          </a:p>
          <a:p>
            <a:pPr marL="285750" indent="-285750">
              <a:buFont typeface="Wingdings" panose="05000000000000000000" pitchFamily="2" charset="2"/>
              <a:buChar char="§"/>
            </a:pPr>
            <a:r>
              <a:rPr lang="nl-NL" dirty="0"/>
              <a:t>Team werkt per feature uit wat er moet gebeuren (</a:t>
            </a:r>
            <a:r>
              <a:rPr lang="nl-NL" dirty="0" err="1"/>
              <a:t>ppt</a:t>
            </a:r>
            <a:r>
              <a:rPr lang="nl-NL" dirty="0"/>
              <a:t>):</a:t>
            </a:r>
          </a:p>
          <a:p>
            <a:pPr marL="514350" lvl="2" indent="-285750">
              <a:buFont typeface="Wingdings" panose="05000000000000000000" pitchFamily="2" charset="2"/>
              <a:buChar char="§"/>
            </a:pPr>
            <a:r>
              <a:rPr lang="nl-NL" dirty="0"/>
              <a:t>Test </a:t>
            </a:r>
            <a:r>
              <a:rPr lang="nl-NL" dirty="0" err="1"/>
              <a:t>automation</a:t>
            </a:r>
            <a:endParaRPr lang="nl-NL" dirty="0"/>
          </a:p>
          <a:p>
            <a:pPr marL="514350" lvl="2" indent="-285750">
              <a:buFont typeface="Wingdings" panose="05000000000000000000" pitchFamily="2" charset="2"/>
              <a:buChar char="§"/>
            </a:pPr>
            <a:r>
              <a:rPr lang="nl-NL" dirty="0" err="1"/>
              <a:t>Refactoring</a:t>
            </a:r>
            <a:endParaRPr lang="nl-NL" dirty="0"/>
          </a:p>
          <a:p>
            <a:pPr marL="514350" lvl="2" indent="-285750">
              <a:buFont typeface="Wingdings" panose="05000000000000000000" pitchFamily="2" charset="2"/>
              <a:buChar char="§"/>
            </a:pPr>
            <a:r>
              <a:rPr lang="nl-NL" dirty="0"/>
              <a:t>Kleine innovaties</a:t>
            </a:r>
          </a:p>
          <a:p>
            <a:pPr marL="514350" lvl="2" indent="-285750">
              <a:buFont typeface="Wingdings" panose="05000000000000000000" pitchFamily="2" charset="2"/>
              <a:buChar char="§"/>
            </a:pPr>
            <a:r>
              <a:rPr lang="nl-NL" dirty="0"/>
              <a:t>Grote </a:t>
            </a:r>
            <a:r>
              <a:rPr lang="nl-NL" dirty="0" err="1"/>
              <a:t>framework</a:t>
            </a:r>
            <a:r>
              <a:rPr lang="nl-NL" dirty="0"/>
              <a:t> updates</a:t>
            </a:r>
          </a:p>
          <a:p>
            <a:pPr lvl="1">
              <a:buFont typeface="Wingdings" panose="05000000000000000000" pitchFamily="2" charset="2"/>
              <a:buChar char="§"/>
            </a:pPr>
            <a:r>
              <a:rPr lang="nl-NL" dirty="0"/>
              <a:t>Grove schatting per feature ¼, ½, 1, 2 of meer sprints</a:t>
            </a:r>
          </a:p>
          <a:p>
            <a:pPr marL="196850" lvl="1" indent="-285750">
              <a:buFont typeface="Arial" panose="020B0604020202020204" pitchFamily="34" charset="0"/>
              <a:buChar char="•"/>
            </a:pPr>
            <a:endParaRPr lang="nl-NL" dirty="0"/>
          </a:p>
          <a:p>
            <a:pPr marL="285750" indent="-285750">
              <a:buFont typeface="Arial" panose="020B0604020202020204" pitchFamily="34" charset="0"/>
              <a:buChar char="•"/>
            </a:pPr>
            <a:endParaRPr lang="nl-NL" dirty="0">
              <a:sym typeface="Wingdings" panose="05000000000000000000" pitchFamily="2" charset="2"/>
            </a:endParaRPr>
          </a:p>
          <a:p>
            <a:pPr marL="0" indent="0"/>
            <a:endParaRPr lang="nl-NL" dirty="0">
              <a:sym typeface="Wingdings" panose="05000000000000000000" pitchFamily="2" charset="2"/>
            </a:endParaRPr>
          </a:p>
        </p:txBody>
      </p:sp>
      <p:sp>
        <p:nvSpPr>
          <p:cNvPr id="4" name="Date Placeholder 3">
            <a:extLst>
              <a:ext uri="{FF2B5EF4-FFF2-40B4-BE49-F238E27FC236}">
                <a16:creationId xmlns:a16="http://schemas.microsoft.com/office/drawing/2014/main" id="{12FFB3FC-3C50-43CE-9BC0-E72F7D930EE5}"/>
              </a:ext>
            </a:extLst>
          </p:cNvPr>
          <p:cNvSpPr>
            <a:spLocks noGrp="1"/>
          </p:cNvSpPr>
          <p:nvPr>
            <p:ph type="dt" sz="half" idx="10"/>
          </p:nvPr>
        </p:nvSpPr>
        <p:spPr/>
        <p:txBody>
          <a:bodyPr/>
          <a:lstStyle/>
          <a:p>
            <a:pPr>
              <a:defRPr/>
            </a:pPr>
            <a:fld id="{BC2DBA9C-F889-D147-B1D1-AF8E268E3B83}" type="datetime4">
              <a:rPr lang="nl-NL" smtClean="0"/>
              <a:pPr>
                <a:defRPr/>
              </a:pPr>
              <a:t>11 oktober 2017</a:t>
            </a:fld>
            <a:endParaRPr lang="nl-NL" dirty="0"/>
          </a:p>
        </p:txBody>
      </p:sp>
    </p:spTree>
    <p:extLst>
      <p:ext uri="{BB962C8B-B14F-4D97-AF65-F5344CB8AC3E}">
        <p14:creationId xmlns:p14="http://schemas.microsoft.com/office/powerpoint/2010/main" val="3060338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14B96-C53D-4998-842D-7824B2F52208}"/>
              </a:ext>
            </a:extLst>
          </p:cNvPr>
          <p:cNvSpPr>
            <a:spLocks noGrp="1"/>
          </p:cNvSpPr>
          <p:nvPr>
            <p:ph type="title"/>
          </p:nvPr>
        </p:nvSpPr>
        <p:spPr/>
        <p:txBody>
          <a:bodyPr/>
          <a:lstStyle/>
          <a:p>
            <a:r>
              <a:rPr lang="nl-NL" dirty="0"/>
              <a:t>Betrekken business</a:t>
            </a:r>
          </a:p>
        </p:txBody>
      </p:sp>
      <p:sp>
        <p:nvSpPr>
          <p:cNvPr id="3" name="Content Placeholder 2">
            <a:extLst>
              <a:ext uri="{FF2B5EF4-FFF2-40B4-BE49-F238E27FC236}">
                <a16:creationId xmlns:a16="http://schemas.microsoft.com/office/drawing/2014/main" id="{B7FD6F1D-1596-4B6E-A443-81165C487624}"/>
              </a:ext>
            </a:extLst>
          </p:cNvPr>
          <p:cNvSpPr>
            <a:spLocks noGrp="1"/>
          </p:cNvSpPr>
          <p:nvPr>
            <p:ph idx="1"/>
          </p:nvPr>
        </p:nvSpPr>
        <p:spPr/>
        <p:txBody>
          <a:bodyPr/>
          <a:lstStyle/>
          <a:p>
            <a:pPr marL="285750" lvl="0" indent="-285750">
              <a:buFont typeface="Wingdings" panose="05000000000000000000" pitchFamily="2" charset="2"/>
              <a:buChar char="§"/>
            </a:pPr>
            <a:r>
              <a:rPr lang="nl-NL" dirty="0"/>
              <a:t>Demo: Uitleg team keuzes tijdens ontwikkeling</a:t>
            </a:r>
          </a:p>
          <a:p>
            <a:pPr marL="285750" lvl="0" indent="-285750">
              <a:buFont typeface="Wingdings" panose="05000000000000000000" pitchFamily="2" charset="2"/>
              <a:buChar char="§"/>
            </a:pPr>
            <a:r>
              <a:rPr lang="nl-NL" dirty="0"/>
              <a:t>Demo: Business kennisdeling m.b.t. ontwikkelingen in markt</a:t>
            </a:r>
          </a:p>
          <a:p>
            <a:pPr marL="285750" indent="-285750">
              <a:buFont typeface="Wingdings" panose="05000000000000000000" pitchFamily="2" charset="2"/>
              <a:buChar char="§"/>
            </a:pPr>
            <a:r>
              <a:rPr lang="nl-NL" dirty="0"/>
              <a:t>Maandelijkse feedbacksessie met stakeholders</a:t>
            </a:r>
          </a:p>
          <a:p>
            <a:pPr marL="285750" lvl="0" indent="-285750">
              <a:buFont typeface="Wingdings" panose="05000000000000000000" pitchFamily="2" charset="2"/>
              <a:buChar char="§"/>
            </a:pPr>
            <a:r>
              <a:rPr lang="nl-NL" dirty="0"/>
              <a:t>Naast PO ook </a:t>
            </a:r>
            <a:r>
              <a:rPr lang="nl-NL" dirty="0" err="1"/>
              <a:t>responsible</a:t>
            </a:r>
            <a:r>
              <a:rPr lang="nl-NL" dirty="0"/>
              <a:t> stakeholder</a:t>
            </a:r>
          </a:p>
          <a:p>
            <a:endParaRPr lang="nl-NL" dirty="0"/>
          </a:p>
        </p:txBody>
      </p:sp>
      <p:sp>
        <p:nvSpPr>
          <p:cNvPr id="4" name="Date Placeholder 3">
            <a:extLst>
              <a:ext uri="{FF2B5EF4-FFF2-40B4-BE49-F238E27FC236}">
                <a16:creationId xmlns:a16="http://schemas.microsoft.com/office/drawing/2014/main" id="{8BBDBA4B-27C0-4F7C-A3BD-98C9362C0511}"/>
              </a:ext>
            </a:extLst>
          </p:cNvPr>
          <p:cNvSpPr>
            <a:spLocks noGrp="1"/>
          </p:cNvSpPr>
          <p:nvPr>
            <p:ph type="dt" sz="half" idx="10"/>
          </p:nvPr>
        </p:nvSpPr>
        <p:spPr/>
        <p:txBody>
          <a:bodyPr/>
          <a:lstStyle/>
          <a:p>
            <a:pPr>
              <a:defRPr/>
            </a:pPr>
            <a:fld id="{BC2DBA9C-F889-D147-B1D1-AF8E268E3B83}" type="datetime4">
              <a:rPr lang="nl-NL" smtClean="0"/>
              <a:pPr>
                <a:defRPr/>
              </a:pPr>
              <a:t>11 oktober 2017</a:t>
            </a:fld>
            <a:endParaRPr lang="nl-NL" dirty="0"/>
          </a:p>
        </p:txBody>
      </p:sp>
    </p:spTree>
    <p:extLst>
      <p:ext uri="{BB962C8B-B14F-4D97-AF65-F5344CB8AC3E}">
        <p14:creationId xmlns:p14="http://schemas.microsoft.com/office/powerpoint/2010/main" val="1895087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0ACBC5-B8DF-49CC-BA4A-173527463503}"/>
              </a:ext>
            </a:extLst>
          </p:cNvPr>
          <p:cNvSpPr>
            <a:spLocks noGrp="1"/>
          </p:cNvSpPr>
          <p:nvPr>
            <p:ph type="title"/>
          </p:nvPr>
        </p:nvSpPr>
        <p:spPr/>
        <p:txBody>
          <a:bodyPr/>
          <a:lstStyle/>
          <a:p>
            <a:r>
              <a:rPr lang="nl-NL" dirty="0"/>
              <a:t>4. (Business </a:t>
            </a:r>
            <a:r>
              <a:rPr lang="nl-NL" dirty="0" err="1"/>
              <a:t>driven</a:t>
            </a:r>
            <a:r>
              <a:rPr lang="nl-NL" dirty="0"/>
              <a:t>) </a:t>
            </a:r>
            <a:r>
              <a:rPr lang="nl-NL" dirty="0" err="1"/>
              <a:t>improvement</a:t>
            </a:r>
            <a:r>
              <a:rPr lang="nl-NL" dirty="0"/>
              <a:t> </a:t>
            </a:r>
            <a:r>
              <a:rPr lang="nl-NL" dirty="0" err="1"/>
              <a:t>backlog</a:t>
            </a:r>
            <a:endParaRPr lang="nl-NL" dirty="0"/>
          </a:p>
        </p:txBody>
      </p:sp>
      <p:sp>
        <p:nvSpPr>
          <p:cNvPr id="3" name="Tijdelijke aanduiding voor inhoud 2">
            <a:extLst>
              <a:ext uri="{FF2B5EF4-FFF2-40B4-BE49-F238E27FC236}">
                <a16:creationId xmlns:a16="http://schemas.microsoft.com/office/drawing/2014/main" id="{F08E45B5-EC1D-4D1D-8D06-768F59C51BAE}"/>
              </a:ext>
            </a:extLst>
          </p:cNvPr>
          <p:cNvSpPr>
            <a:spLocks noGrp="1"/>
          </p:cNvSpPr>
          <p:nvPr>
            <p:ph idx="1"/>
          </p:nvPr>
        </p:nvSpPr>
        <p:spPr/>
        <p:txBody>
          <a:bodyPr/>
          <a:lstStyle/>
          <a:p>
            <a:r>
              <a:rPr lang="nl-NL" dirty="0"/>
              <a:t>+ Doel &gt; Tussendoel + Releaseplan &gt; Afspraken + Technisch </a:t>
            </a:r>
            <a:r>
              <a:rPr lang="nl-NL" dirty="0" err="1"/>
              <a:t>backlog</a:t>
            </a:r>
            <a:endParaRPr lang="nl-NL" dirty="0"/>
          </a:p>
          <a:p>
            <a:r>
              <a:rPr lang="nl-NL" dirty="0"/>
              <a:t>+ Duidelijke keuzes voor Product </a:t>
            </a:r>
            <a:r>
              <a:rPr lang="nl-NL" dirty="0" err="1"/>
              <a:t>owner</a:t>
            </a:r>
            <a:endParaRPr lang="nl-NL" dirty="0"/>
          </a:p>
          <a:p>
            <a:r>
              <a:rPr lang="nl-NL" dirty="0"/>
              <a:t>+ Verwachtingen t.a.v. doorlooptijd</a:t>
            </a:r>
          </a:p>
          <a:p>
            <a:r>
              <a:rPr lang="nl-NL" dirty="0"/>
              <a:t>+ actief betrokken business</a:t>
            </a:r>
          </a:p>
          <a:p>
            <a:r>
              <a:rPr lang="nl-NL" dirty="0"/>
              <a:t>- Kleine innovaties nog steeds beperkt</a:t>
            </a:r>
          </a:p>
          <a:p>
            <a:pPr marL="0" indent="0"/>
            <a:endParaRPr lang="nl-NL" dirty="0"/>
          </a:p>
          <a:p>
            <a:pPr algn="just"/>
            <a:r>
              <a:rPr lang="nl-NL" dirty="0">
                <a:latin typeface="Segoe Script" panose="030B0504020000000003" pitchFamily="66" charset="0"/>
              </a:rPr>
              <a:t>Product </a:t>
            </a:r>
            <a:r>
              <a:rPr lang="nl-NL" dirty="0" err="1">
                <a:latin typeface="Segoe Script" panose="030B0504020000000003" pitchFamily="66" charset="0"/>
              </a:rPr>
              <a:t>Owner</a:t>
            </a:r>
            <a:r>
              <a:rPr lang="nl-NL" dirty="0">
                <a:latin typeface="Segoe Script" panose="030B0504020000000003" pitchFamily="66" charset="0"/>
              </a:rPr>
              <a:t>	Business	Scrum team</a:t>
            </a:r>
          </a:p>
          <a:p>
            <a:endParaRPr lang="nl-NL" dirty="0"/>
          </a:p>
        </p:txBody>
      </p:sp>
      <p:sp>
        <p:nvSpPr>
          <p:cNvPr id="4" name="Tijdelijke aanduiding voor datum 3">
            <a:extLst>
              <a:ext uri="{FF2B5EF4-FFF2-40B4-BE49-F238E27FC236}">
                <a16:creationId xmlns:a16="http://schemas.microsoft.com/office/drawing/2014/main" id="{0AEBF051-07F6-413B-89DB-5E4E2B4918B9}"/>
              </a:ext>
            </a:extLst>
          </p:cNvPr>
          <p:cNvSpPr>
            <a:spLocks noGrp="1"/>
          </p:cNvSpPr>
          <p:nvPr>
            <p:ph type="dt" sz="half" idx="10"/>
          </p:nvPr>
        </p:nvSpPr>
        <p:spPr/>
        <p:txBody>
          <a:bodyPr/>
          <a:lstStyle/>
          <a:p>
            <a:pPr>
              <a:defRPr/>
            </a:pPr>
            <a:fld id="{89CCFE50-4605-5D4B-9E0D-F8C19057EE30}" type="datetime4">
              <a:rPr lang="nl-NL" smtClean="0"/>
              <a:pPr>
                <a:defRPr/>
              </a:pPr>
              <a:t>11 oktober 2017</a:t>
            </a:fld>
            <a:endParaRPr lang="nl-NL" dirty="0"/>
          </a:p>
        </p:txBody>
      </p:sp>
      <p:pic>
        <p:nvPicPr>
          <p:cNvPr id="14" name="Afbeelding 13">
            <a:extLst>
              <a:ext uri="{FF2B5EF4-FFF2-40B4-BE49-F238E27FC236}">
                <a16:creationId xmlns:a16="http://schemas.microsoft.com/office/drawing/2014/main" id="{3E749851-F7D7-4463-A71D-E5277D30FD83}"/>
              </a:ext>
            </a:extLst>
          </p:cNvPr>
          <p:cNvPicPr>
            <a:picLocks noChangeAspect="1"/>
          </p:cNvPicPr>
          <p:nvPr/>
        </p:nvPicPr>
        <p:blipFill>
          <a:blip r:embed="rId3"/>
          <a:stretch>
            <a:fillRect/>
          </a:stretch>
        </p:blipFill>
        <p:spPr>
          <a:xfrm>
            <a:off x="1361250" y="3978916"/>
            <a:ext cx="519126" cy="519126"/>
          </a:xfrm>
          <a:prstGeom prst="rect">
            <a:avLst/>
          </a:prstGeom>
        </p:spPr>
      </p:pic>
      <p:pic>
        <p:nvPicPr>
          <p:cNvPr id="11" name="Afbeelding 10">
            <a:extLst>
              <a:ext uri="{FF2B5EF4-FFF2-40B4-BE49-F238E27FC236}">
                <a16:creationId xmlns:a16="http://schemas.microsoft.com/office/drawing/2014/main" id="{3DAB5BAD-886C-4F8A-991B-59F1191F3229}"/>
              </a:ext>
            </a:extLst>
          </p:cNvPr>
          <p:cNvPicPr>
            <a:picLocks noChangeAspect="1"/>
          </p:cNvPicPr>
          <p:nvPr/>
        </p:nvPicPr>
        <p:blipFill>
          <a:blip r:embed="rId3"/>
          <a:stretch>
            <a:fillRect/>
          </a:stretch>
        </p:blipFill>
        <p:spPr>
          <a:xfrm>
            <a:off x="5782702" y="3976333"/>
            <a:ext cx="519126" cy="519126"/>
          </a:xfrm>
          <a:prstGeom prst="rect">
            <a:avLst/>
          </a:prstGeom>
        </p:spPr>
      </p:pic>
      <p:pic>
        <p:nvPicPr>
          <p:cNvPr id="12" name="Afbeelding 11">
            <a:extLst>
              <a:ext uri="{FF2B5EF4-FFF2-40B4-BE49-F238E27FC236}">
                <a16:creationId xmlns:a16="http://schemas.microsoft.com/office/drawing/2014/main" id="{A6ABBE00-4027-4056-88B6-7AD714FF0A43}"/>
              </a:ext>
            </a:extLst>
          </p:cNvPr>
          <p:cNvPicPr>
            <a:picLocks noChangeAspect="1"/>
          </p:cNvPicPr>
          <p:nvPr/>
        </p:nvPicPr>
        <p:blipFill>
          <a:blip r:embed="rId3"/>
          <a:stretch>
            <a:fillRect/>
          </a:stretch>
        </p:blipFill>
        <p:spPr>
          <a:xfrm>
            <a:off x="3735867" y="3976333"/>
            <a:ext cx="519126" cy="519126"/>
          </a:xfrm>
          <a:prstGeom prst="rect">
            <a:avLst/>
          </a:prstGeom>
        </p:spPr>
      </p:pic>
    </p:spTree>
    <p:extLst>
      <p:ext uri="{BB962C8B-B14F-4D97-AF65-F5344CB8AC3E}">
        <p14:creationId xmlns:p14="http://schemas.microsoft.com/office/powerpoint/2010/main" val="3444104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2D955-F531-4A5B-9DF1-9444FD18CD89}"/>
              </a:ext>
            </a:extLst>
          </p:cNvPr>
          <p:cNvSpPr>
            <a:spLocks noGrp="1"/>
          </p:cNvSpPr>
          <p:nvPr>
            <p:ph type="title"/>
          </p:nvPr>
        </p:nvSpPr>
        <p:spPr/>
        <p:txBody>
          <a:bodyPr/>
          <a:lstStyle/>
          <a:p>
            <a:r>
              <a:rPr lang="nl-NL" dirty="0"/>
              <a:t>Just do </a:t>
            </a:r>
            <a:r>
              <a:rPr lang="nl-NL" dirty="0" err="1"/>
              <a:t>it</a:t>
            </a:r>
            <a:r>
              <a:rPr lang="nl-NL" dirty="0"/>
              <a:t>! Friday</a:t>
            </a:r>
          </a:p>
        </p:txBody>
      </p:sp>
      <p:sp>
        <p:nvSpPr>
          <p:cNvPr id="3" name="Content Placeholder 2">
            <a:extLst>
              <a:ext uri="{FF2B5EF4-FFF2-40B4-BE49-F238E27FC236}">
                <a16:creationId xmlns:a16="http://schemas.microsoft.com/office/drawing/2014/main" id="{7B7A8FDF-4031-44DE-9343-E6B33D297C62}"/>
              </a:ext>
            </a:extLst>
          </p:cNvPr>
          <p:cNvSpPr>
            <a:spLocks noGrp="1"/>
          </p:cNvSpPr>
          <p:nvPr>
            <p:ph idx="1"/>
          </p:nvPr>
        </p:nvSpPr>
        <p:spPr/>
        <p:txBody>
          <a:bodyPr/>
          <a:lstStyle/>
          <a:p>
            <a:pPr marL="285750" indent="-285750">
              <a:buFont typeface="Wingdings" panose="05000000000000000000" pitchFamily="2" charset="2"/>
              <a:buChar char="§"/>
            </a:pPr>
            <a:r>
              <a:rPr lang="nl-NL" dirty="0"/>
              <a:t>Team in staat om technische verbeteringen door te voeren</a:t>
            </a:r>
          </a:p>
          <a:p>
            <a:pPr marL="285750" indent="-285750">
              <a:buFont typeface="Wingdings" panose="05000000000000000000" pitchFamily="2" charset="2"/>
              <a:buChar char="§"/>
            </a:pPr>
            <a:r>
              <a:rPr lang="nl-NL" dirty="0"/>
              <a:t>Buy-in bij stakeholders &amp; PO</a:t>
            </a:r>
          </a:p>
          <a:p>
            <a:r>
              <a:rPr lang="nl-NL" dirty="0"/>
              <a:t>- echter -</a:t>
            </a:r>
          </a:p>
          <a:p>
            <a:pPr>
              <a:buFont typeface="Wingdings" panose="05000000000000000000" pitchFamily="2" charset="2"/>
              <a:buChar char="§"/>
            </a:pPr>
            <a:r>
              <a:rPr lang="nl-NL" dirty="0"/>
              <a:t>Overhead (managen technisch backlog)</a:t>
            </a:r>
          </a:p>
          <a:p>
            <a:pPr>
              <a:buFont typeface="Wingdings" panose="05000000000000000000" pitchFamily="2" charset="2"/>
              <a:buChar char="§"/>
            </a:pPr>
            <a:r>
              <a:rPr lang="nl-NL" dirty="0"/>
              <a:t>Beperkt aantal kleine innovaties </a:t>
            </a:r>
          </a:p>
          <a:p>
            <a:r>
              <a:rPr lang="nl-NL" b="1" strike="sngStrike" dirty="0"/>
              <a:t>Technisch backlog</a:t>
            </a:r>
          </a:p>
          <a:p>
            <a:pPr marL="0" indent="0"/>
            <a:r>
              <a:rPr lang="nl-NL" b="1" dirty="0"/>
              <a:t>Just do </a:t>
            </a:r>
            <a:r>
              <a:rPr lang="nl-NL" b="1" dirty="0" err="1"/>
              <a:t>it</a:t>
            </a:r>
            <a:r>
              <a:rPr lang="nl-NL" b="1" dirty="0"/>
              <a:t>! Friday</a:t>
            </a:r>
          </a:p>
          <a:p>
            <a:pPr marL="0" indent="0"/>
            <a:r>
              <a:rPr lang="nl-NL" dirty="0"/>
              <a:t>Team werkt aan zelf gekozen verbeteringen</a:t>
            </a:r>
          </a:p>
          <a:p>
            <a:pPr marL="285750" indent="-285750">
              <a:buFont typeface="Wingdings" panose="05000000000000000000" pitchFamily="2" charset="2"/>
              <a:buChar char="§"/>
            </a:pPr>
            <a:r>
              <a:rPr lang="nl-NL" dirty="0"/>
              <a:t>Go / No go besluit PO</a:t>
            </a:r>
          </a:p>
        </p:txBody>
      </p:sp>
      <p:sp>
        <p:nvSpPr>
          <p:cNvPr id="4" name="Date Placeholder 3">
            <a:extLst>
              <a:ext uri="{FF2B5EF4-FFF2-40B4-BE49-F238E27FC236}">
                <a16:creationId xmlns:a16="http://schemas.microsoft.com/office/drawing/2014/main" id="{7E5BABF8-A761-45A6-83A7-5457F668680B}"/>
              </a:ext>
            </a:extLst>
          </p:cNvPr>
          <p:cNvSpPr>
            <a:spLocks noGrp="1"/>
          </p:cNvSpPr>
          <p:nvPr>
            <p:ph type="dt" sz="half" idx="10"/>
          </p:nvPr>
        </p:nvSpPr>
        <p:spPr/>
        <p:txBody>
          <a:bodyPr/>
          <a:lstStyle/>
          <a:p>
            <a:pPr>
              <a:defRPr/>
            </a:pPr>
            <a:fld id="{BC2DBA9C-F889-D147-B1D1-AF8E268E3B83}" type="datetime4">
              <a:rPr lang="nl-NL" smtClean="0"/>
              <a:pPr>
                <a:defRPr/>
              </a:pPr>
              <a:t>11 oktober 2017</a:t>
            </a:fld>
            <a:endParaRPr lang="nl-NL" dirty="0"/>
          </a:p>
        </p:txBody>
      </p:sp>
      <p:pic>
        <p:nvPicPr>
          <p:cNvPr id="3074" name="Picture 2" descr="Afbeeldingsresultaat voor vinkje">
            <a:extLst>
              <a:ext uri="{FF2B5EF4-FFF2-40B4-BE49-F238E27FC236}">
                <a16:creationId xmlns:a16="http://schemas.microsoft.com/office/drawing/2014/main" id="{22E02180-AFD8-4B29-B342-62ADB41CAB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2434" y="5001600"/>
            <a:ext cx="1830345" cy="1352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469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3A1A-D682-4060-B9EF-411F63C513A5}"/>
              </a:ext>
            </a:extLst>
          </p:cNvPr>
          <p:cNvSpPr>
            <a:spLocks noGrp="1"/>
          </p:cNvSpPr>
          <p:nvPr>
            <p:ph type="title"/>
          </p:nvPr>
        </p:nvSpPr>
        <p:spPr/>
        <p:txBody>
          <a:bodyPr/>
          <a:lstStyle/>
          <a:p>
            <a:r>
              <a:rPr lang="nl-NL" dirty="0" err="1"/>
              <a:t>Lean</a:t>
            </a:r>
            <a:r>
              <a:rPr lang="nl-NL" dirty="0"/>
              <a:t> </a:t>
            </a:r>
            <a:r>
              <a:rPr lang="nl-NL" dirty="0" err="1"/>
              <a:t>continuous</a:t>
            </a:r>
            <a:r>
              <a:rPr lang="nl-NL" dirty="0"/>
              <a:t> </a:t>
            </a:r>
            <a:r>
              <a:rPr lang="nl-NL" dirty="0" err="1"/>
              <a:t>improvement</a:t>
            </a:r>
            <a:endParaRPr lang="nl-NL" dirty="0"/>
          </a:p>
        </p:txBody>
      </p:sp>
      <p:sp>
        <p:nvSpPr>
          <p:cNvPr id="3" name="Content Placeholder 2">
            <a:extLst>
              <a:ext uri="{FF2B5EF4-FFF2-40B4-BE49-F238E27FC236}">
                <a16:creationId xmlns:a16="http://schemas.microsoft.com/office/drawing/2014/main" id="{663CDC28-7BCA-46A1-BD57-04238B1513E6}"/>
              </a:ext>
            </a:extLst>
          </p:cNvPr>
          <p:cNvSpPr>
            <a:spLocks noGrp="1"/>
          </p:cNvSpPr>
          <p:nvPr>
            <p:ph idx="1"/>
          </p:nvPr>
        </p:nvSpPr>
        <p:spPr>
          <a:xfrm>
            <a:off x="1736499" y="3748284"/>
            <a:ext cx="5854083" cy="2243083"/>
          </a:xfrm>
        </p:spPr>
        <p:txBody>
          <a:bodyPr/>
          <a:lstStyle/>
          <a:p>
            <a:pPr lvl="0"/>
            <a:endParaRPr lang="nl-NL" dirty="0"/>
          </a:p>
          <a:p>
            <a:pPr lvl="0" algn="ctr"/>
            <a:r>
              <a:rPr lang="nl-NL" i="1" dirty="0"/>
              <a:t>Boek: Toyota kata – Mike Rother</a:t>
            </a:r>
          </a:p>
          <a:p>
            <a:pPr marL="0" indent="0"/>
            <a:endParaRPr lang="nl-NL" dirty="0"/>
          </a:p>
        </p:txBody>
      </p:sp>
      <p:sp>
        <p:nvSpPr>
          <p:cNvPr id="4" name="Date Placeholder 3">
            <a:extLst>
              <a:ext uri="{FF2B5EF4-FFF2-40B4-BE49-F238E27FC236}">
                <a16:creationId xmlns:a16="http://schemas.microsoft.com/office/drawing/2014/main" id="{F0C8B7AE-2F3F-4A6C-BEC2-61D11A47EEB4}"/>
              </a:ext>
            </a:extLst>
          </p:cNvPr>
          <p:cNvSpPr>
            <a:spLocks noGrp="1"/>
          </p:cNvSpPr>
          <p:nvPr>
            <p:ph type="dt" sz="half" idx="10"/>
          </p:nvPr>
        </p:nvSpPr>
        <p:spPr/>
        <p:txBody>
          <a:bodyPr/>
          <a:lstStyle/>
          <a:p>
            <a:pPr>
              <a:defRPr/>
            </a:pPr>
            <a:fld id="{BC2DBA9C-F889-D147-B1D1-AF8E268E3B83}" type="datetime4">
              <a:rPr lang="nl-NL" smtClean="0"/>
              <a:pPr>
                <a:defRPr/>
              </a:pPr>
              <a:t>11 oktober 2017</a:t>
            </a:fld>
            <a:endParaRPr lang="nl-NL" dirty="0"/>
          </a:p>
        </p:txBody>
      </p:sp>
      <p:pic>
        <p:nvPicPr>
          <p:cNvPr id="1026" name="Picture 2" descr="https://cis.tennessee.edu/consulting/PublishingImages/TK%20Process%20image.jpg">
            <a:extLst>
              <a:ext uri="{FF2B5EF4-FFF2-40B4-BE49-F238E27FC236}">
                <a16:creationId xmlns:a16="http://schemas.microsoft.com/office/drawing/2014/main" id="{FB679602-888B-4F14-98CA-F609D82BE1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0184" y="1502457"/>
            <a:ext cx="6329019" cy="2391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540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0ACBC5-B8DF-49CC-BA4A-173527463503}"/>
              </a:ext>
            </a:extLst>
          </p:cNvPr>
          <p:cNvSpPr>
            <a:spLocks noGrp="1"/>
          </p:cNvSpPr>
          <p:nvPr>
            <p:ph type="title"/>
          </p:nvPr>
        </p:nvSpPr>
        <p:spPr/>
        <p:txBody>
          <a:bodyPr/>
          <a:lstStyle/>
          <a:p>
            <a:r>
              <a:rPr lang="nl-NL" dirty="0" err="1"/>
              <a:t>Lessons</a:t>
            </a:r>
            <a:r>
              <a:rPr lang="nl-NL" dirty="0"/>
              <a:t> </a:t>
            </a:r>
            <a:r>
              <a:rPr lang="nl-NL" dirty="0" err="1"/>
              <a:t>learned</a:t>
            </a:r>
            <a:endParaRPr lang="nl-NL" dirty="0"/>
          </a:p>
        </p:txBody>
      </p:sp>
      <p:sp>
        <p:nvSpPr>
          <p:cNvPr id="3" name="Tijdelijke aanduiding voor inhoud 2">
            <a:extLst>
              <a:ext uri="{FF2B5EF4-FFF2-40B4-BE49-F238E27FC236}">
                <a16:creationId xmlns:a16="http://schemas.microsoft.com/office/drawing/2014/main" id="{F08E45B5-EC1D-4D1D-8D06-768F59C51BAE}"/>
              </a:ext>
            </a:extLst>
          </p:cNvPr>
          <p:cNvSpPr>
            <a:spLocks noGrp="1"/>
          </p:cNvSpPr>
          <p:nvPr>
            <p:ph idx="1"/>
          </p:nvPr>
        </p:nvSpPr>
        <p:spPr>
          <a:xfrm>
            <a:off x="820738" y="1268760"/>
            <a:ext cx="7527925" cy="4251325"/>
          </a:xfrm>
        </p:spPr>
        <p:txBody>
          <a:bodyPr/>
          <a:lstStyle/>
          <a:p>
            <a:pPr marL="285750" indent="-285750">
              <a:buFont typeface="Wingdings" panose="05000000000000000000" pitchFamily="2" charset="2"/>
              <a:buChar char="§"/>
            </a:pPr>
            <a:r>
              <a:rPr lang="nl-NL" dirty="0"/>
              <a:t>Kijk vooruit en maak doelen smart!</a:t>
            </a:r>
          </a:p>
          <a:p>
            <a:pPr marL="285750" indent="-285750">
              <a:buFont typeface="Wingdings" panose="05000000000000000000" pitchFamily="2" charset="2"/>
              <a:buChar char="§"/>
            </a:pPr>
            <a:r>
              <a:rPr lang="nl-NL" dirty="0"/>
              <a:t>Neem de tijd voor probleem analyse &amp; vaststellen huidig proces</a:t>
            </a:r>
          </a:p>
          <a:p>
            <a:pPr marL="285750" indent="-285750">
              <a:buFont typeface="Wingdings" panose="05000000000000000000" pitchFamily="2" charset="2"/>
              <a:buChar char="§"/>
            </a:pPr>
            <a:r>
              <a:rPr lang="nl-NL" dirty="0"/>
              <a:t>Team is verantwoordelijk voor de stappen</a:t>
            </a:r>
          </a:p>
          <a:p>
            <a:pPr marL="285750" indent="-285750">
              <a:buFont typeface="Wingdings" panose="05000000000000000000" pitchFamily="2" charset="2"/>
              <a:buChar char="§"/>
            </a:pPr>
            <a:r>
              <a:rPr lang="nl-NL" dirty="0"/>
              <a:t>Iteratief vs. Big </a:t>
            </a:r>
            <a:r>
              <a:rPr lang="nl-NL" dirty="0" err="1"/>
              <a:t>leaps</a:t>
            </a:r>
            <a:endParaRPr lang="nl-NL" dirty="0"/>
          </a:p>
          <a:p>
            <a:pPr marL="285750" indent="-285750">
              <a:buFont typeface="Wingdings" panose="05000000000000000000" pitchFamily="2" charset="2"/>
              <a:buChar char="§"/>
            </a:pPr>
            <a:r>
              <a:rPr lang="nl-NL" dirty="0"/>
              <a:t>Neem de business mee in de reis van het team</a:t>
            </a:r>
          </a:p>
          <a:p>
            <a:pPr marL="0" indent="0"/>
            <a:endParaRPr lang="nl-NL" dirty="0"/>
          </a:p>
          <a:p>
            <a:pPr algn="just"/>
            <a:r>
              <a:rPr lang="nl-NL" dirty="0">
                <a:latin typeface="Segoe Script" panose="030B0504020000000003" pitchFamily="66" charset="0"/>
              </a:rPr>
              <a:t>Product </a:t>
            </a:r>
            <a:r>
              <a:rPr lang="nl-NL" dirty="0" err="1">
                <a:latin typeface="Segoe Script" panose="030B0504020000000003" pitchFamily="66" charset="0"/>
              </a:rPr>
              <a:t>Owner</a:t>
            </a:r>
            <a:r>
              <a:rPr lang="nl-NL" dirty="0">
                <a:latin typeface="Segoe Script" panose="030B0504020000000003" pitchFamily="66" charset="0"/>
              </a:rPr>
              <a:t>	Business	Scrum team</a:t>
            </a:r>
          </a:p>
          <a:p>
            <a:endParaRPr lang="nl-NL" dirty="0"/>
          </a:p>
        </p:txBody>
      </p:sp>
      <p:sp>
        <p:nvSpPr>
          <p:cNvPr id="4" name="Tijdelijke aanduiding voor datum 3">
            <a:extLst>
              <a:ext uri="{FF2B5EF4-FFF2-40B4-BE49-F238E27FC236}">
                <a16:creationId xmlns:a16="http://schemas.microsoft.com/office/drawing/2014/main" id="{0AEBF051-07F6-413B-89DB-5E4E2B4918B9}"/>
              </a:ext>
            </a:extLst>
          </p:cNvPr>
          <p:cNvSpPr>
            <a:spLocks noGrp="1"/>
          </p:cNvSpPr>
          <p:nvPr>
            <p:ph type="dt" sz="half" idx="10"/>
          </p:nvPr>
        </p:nvSpPr>
        <p:spPr/>
        <p:txBody>
          <a:bodyPr/>
          <a:lstStyle/>
          <a:p>
            <a:pPr>
              <a:defRPr/>
            </a:pPr>
            <a:fld id="{89CCFE50-4605-5D4B-9E0D-F8C19057EE30}" type="datetime4">
              <a:rPr lang="nl-NL" smtClean="0"/>
              <a:pPr>
                <a:defRPr/>
              </a:pPr>
              <a:t>11 oktober 2017</a:t>
            </a:fld>
            <a:endParaRPr lang="nl-NL" dirty="0"/>
          </a:p>
        </p:txBody>
      </p:sp>
      <p:pic>
        <p:nvPicPr>
          <p:cNvPr id="5" name="Afbeelding 4">
            <a:extLst>
              <a:ext uri="{FF2B5EF4-FFF2-40B4-BE49-F238E27FC236}">
                <a16:creationId xmlns:a16="http://schemas.microsoft.com/office/drawing/2014/main" id="{08ECA25E-903D-4C06-A4ED-F7167288E945}"/>
              </a:ext>
            </a:extLst>
          </p:cNvPr>
          <p:cNvPicPr>
            <a:picLocks noChangeAspect="1"/>
          </p:cNvPicPr>
          <p:nvPr/>
        </p:nvPicPr>
        <p:blipFill>
          <a:blip r:embed="rId3"/>
          <a:stretch>
            <a:fillRect/>
          </a:stretch>
        </p:blipFill>
        <p:spPr>
          <a:xfrm flipH="1">
            <a:off x="1391478" y="3960718"/>
            <a:ext cx="519126" cy="519126"/>
          </a:xfrm>
          <a:prstGeom prst="rect">
            <a:avLst/>
          </a:prstGeom>
        </p:spPr>
      </p:pic>
      <p:pic>
        <p:nvPicPr>
          <p:cNvPr id="13" name="Afbeelding 12">
            <a:extLst>
              <a:ext uri="{FF2B5EF4-FFF2-40B4-BE49-F238E27FC236}">
                <a16:creationId xmlns:a16="http://schemas.microsoft.com/office/drawing/2014/main" id="{DF612F6C-9E7C-4835-AE71-6F086CF61C6E}"/>
              </a:ext>
            </a:extLst>
          </p:cNvPr>
          <p:cNvPicPr>
            <a:picLocks noChangeAspect="1"/>
          </p:cNvPicPr>
          <p:nvPr/>
        </p:nvPicPr>
        <p:blipFill>
          <a:blip r:embed="rId3"/>
          <a:stretch>
            <a:fillRect/>
          </a:stretch>
        </p:blipFill>
        <p:spPr>
          <a:xfrm flipH="1">
            <a:off x="3840168" y="3960718"/>
            <a:ext cx="519126" cy="519126"/>
          </a:xfrm>
          <a:prstGeom prst="rect">
            <a:avLst/>
          </a:prstGeom>
        </p:spPr>
      </p:pic>
      <p:pic>
        <p:nvPicPr>
          <p:cNvPr id="15" name="Afbeelding 14">
            <a:extLst>
              <a:ext uri="{FF2B5EF4-FFF2-40B4-BE49-F238E27FC236}">
                <a16:creationId xmlns:a16="http://schemas.microsoft.com/office/drawing/2014/main" id="{95082B1E-6853-4C92-843E-EE97A06206C3}"/>
              </a:ext>
            </a:extLst>
          </p:cNvPr>
          <p:cNvPicPr>
            <a:picLocks noChangeAspect="1"/>
          </p:cNvPicPr>
          <p:nvPr/>
        </p:nvPicPr>
        <p:blipFill>
          <a:blip r:embed="rId3"/>
          <a:stretch>
            <a:fillRect/>
          </a:stretch>
        </p:blipFill>
        <p:spPr>
          <a:xfrm flipH="1">
            <a:off x="5834852" y="3960718"/>
            <a:ext cx="519126" cy="519126"/>
          </a:xfrm>
          <a:prstGeom prst="rect">
            <a:avLst/>
          </a:prstGeom>
        </p:spPr>
      </p:pic>
    </p:spTree>
    <p:extLst>
      <p:ext uri="{BB962C8B-B14F-4D97-AF65-F5344CB8AC3E}">
        <p14:creationId xmlns:p14="http://schemas.microsoft.com/office/powerpoint/2010/main" val="3368935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7FC19-18AC-4E04-A39F-953032EB956B}"/>
              </a:ext>
            </a:extLst>
          </p:cNvPr>
          <p:cNvSpPr>
            <a:spLocks noGrp="1"/>
          </p:cNvSpPr>
          <p:nvPr>
            <p:ph type="ctrTitle"/>
          </p:nvPr>
        </p:nvSpPr>
        <p:spPr/>
        <p:txBody>
          <a:bodyPr/>
          <a:lstStyle/>
          <a:p>
            <a:br>
              <a:rPr lang="nl-NL" dirty="0"/>
            </a:br>
            <a:r>
              <a:rPr lang="nl-NL" dirty="0"/>
              <a:t>http://techlabs.ortec-finance.com/</a:t>
            </a:r>
            <a:br>
              <a:rPr lang="nl-NL" dirty="0"/>
            </a:br>
            <a:br>
              <a:rPr lang="nl-NL" dirty="0"/>
            </a:br>
            <a:br>
              <a:rPr lang="nl-NL" dirty="0"/>
            </a:br>
            <a:br>
              <a:rPr lang="nl-NL" dirty="0"/>
            </a:br>
            <a:br>
              <a:rPr lang="nl-NL" dirty="0"/>
            </a:br>
            <a:br>
              <a:rPr lang="nl-NL" dirty="0"/>
            </a:br>
            <a:r>
              <a:rPr lang="nl-NL" dirty="0"/>
              <a:t>Vragen?</a:t>
            </a:r>
            <a:br>
              <a:rPr lang="nl-NL" dirty="0"/>
            </a:br>
            <a:br>
              <a:rPr lang="nl-NL" dirty="0"/>
            </a:br>
            <a:endParaRPr lang="nl-NL" dirty="0"/>
          </a:p>
        </p:txBody>
      </p:sp>
      <p:sp>
        <p:nvSpPr>
          <p:cNvPr id="3" name="Subtitle 2">
            <a:extLst>
              <a:ext uri="{FF2B5EF4-FFF2-40B4-BE49-F238E27FC236}">
                <a16:creationId xmlns:a16="http://schemas.microsoft.com/office/drawing/2014/main" id="{63710F1B-EE68-45BA-AD2C-6578618893EC}"/>
              </a:ext>
            </a:extLst>
          </p:cNvPr>
          <p:cNvSpPr>
            <a:spLocks noGrp="1"/>
          </p:cNvSpPr>
          <p:nvPr>
            <p:ph type="subTitle" idx="1"/>
          </p:nvPr>
        </p:nvSpPr>
        <p:spPr/>
        <p:txBody>
          <a:bodyPr/>
          <a:lstStyle/>
          <a:p>
            <a:r>
              <a:rPr lang="nl-NL" dirty="0">
                <a:solidFill>
                  <a:schemeClr val="tx1"/>
                </a:solidFill>
              </a:rPr>
              <a:t>m.wagenaar@brunel.net</a:t>
            </a:r>
          </a:p>
          <a:p>
            <a:r>
              <a:rPr lang="nl-NL" dirty="0"/>
              <a:t>06 22 15 46 17</a:t>
            </a:r>
          </a:p>
        </p:txBody>
      </p:sp>
    </p:spTree>
    <p:extLst>
      <p:ext uri="{BB962C8B-B14F-4D97-AF65-F5344CB8AC3E}">
        <p14:creationId xmlns:p14="http://schemas.microsoft.com/office/powerpoint/2010/main" val="3461734004"/>
      </p:ext>
    </p:extLst>
  </p:cSld>
  <p:clrMapOvr>
    <a:masterClrMapping/>
  </p:clrMapOvr>
</p:sld>
</file>

<file path=ppt/theme/theme1.xml><?xml version="1.0" encoding="utf-8"?>
<a:theme xmlns:a="http://schemas.openxmlformats.org/drawingml/2006/main" name="Brunel White &amp; Yellow - Basic">
  <a:themeElements>
    <a:clrScheme name="Brunel">
      <a:dk1>
        <a:srgbClr val="283037"/>
      </a:dk1>
      <a:lt1>
        <a:srgbClr val="FFFFFF"/>
      </a:lt1>
      <a:dk2>
        <a:srgbClr val="FFFFFF"/>
      </a:dk2>
      <a:lt2>
        <a:srgbClr val="FFFFFF"/>
      </a:lt2>
      <a:accent1>
        <a:srgbClr val="F0E400"/>
      </a:accent1>
      <a:accent2>
        <a:srgbClr val="283039"/>
      </a:accent2>
      <a:accent3>
        <a:srgbClr val="000000"/>
      </a:accent3>
      <a:accent4>
        <a:srgbClr val="96989A"/>
      </a:accent4>
      <a:accent5>
        <a:srgbClr val="FFFFFF"/>
      </a:accent5>
      <a:accent6>
        <a:srgbClr val="283082"/>
      </a:accent6>
      <a:hlink>
        <a:srgbClr val="283039"/>
      </a:hlink>
      <a:folHlink>
        <a:srgbClr val="28303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2400" b="0" i="0" u="none" strike="noStrike" cap="none" normalizeH="0" baseline="0">
            <a:ln>
              <a:noFill/>
            </a:ln>
            <a:solidFill>
              <a:srgbClr val="000000"/>
            </a:solidFill>
            <a:effectLst/>
            <a:latin typeface="Arial" charset="0"/>
            <a:ea typeface="ＭＳ Ｐゴシック"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2400" b="0" i="0" u="none" strike="noStrike" cap="none" normalizeH="0" baseline="0">
            <a:ln>
              <a:noFill/>
            </a:ln>
            <a:solidFill>
              <a:srgbClr val="000000"/>
            </a:solidFill>
            <a:effectLst/>
            <a:latin typeface="Arial" charset="0"/>
            <a:ea typeface="ＭＳ Ｐゴシック" charset="0"/>
            <a:cs typeface="Arial" charset="0"/>
          </a:defRPr>
        </a:defPPr>
      </a:lstStyle>
    </a:lnDef>
  </a:objectDefaults>
  <a:extraClrSchemeLst>
    <a:extraClrScheme>
      <a:clrScheme name="Brunel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runel presentat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runel presentat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runel presentat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runel presentat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runel presentat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runel presentat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runel presentat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runel presentat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runel presentat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runel presentat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runel presentat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runel presentatie 13">
        <a:dk1>
          <a:srgbClr val="000000"/>
        </a:dk1>
        <a:lt1>
          <a:srgbClr val="FFFFFF"/>
        </a:lt1>
        <a:dk2>
          <a:srgbClr val="000000"/>
        </a:dk2>
        <a:lt2>
          <a:srgbClr val="808080"/>
        </a:lt2>
        <a:accent1>
          <a:srgbClr val="E0000F"/>
        </a:accent1>
        <a:accent2>
          <a:srgbClr val="0E3780"/>
        </a:accent2>
        <a:accent3>
          <a:srgbClr val="FFFFFF"/>
        </a:accent3>
        <a:accent4>
          <a:srgbClr val="000000"/>
        </a:accent4>
        <a:accent5>
          <a:srgbClr val="EDAAAA"/>
        </a:accent5>
        <a:accent6>
          <a:srgbClr val="0C3173"/>
        </a:accent6>
        <a:hlink>
          <a:srgbClr val="7B98A9"/>
        </a:hlink>
        <a:folHlink>
          <a:srgbClr val="E05215"/>
        </a:folHlink>
      </a:clrScheme>
      <a:clrMap bg1="lt1" tx1="dk1" bg2="lt2" tx2="dk2" accent1="accent1" accent2="accent2" accent3="accent3" accent4="accent4" accent5="accent5" accent6="accent6" hlink="hlink" folHlink="folHlink"/>
    </a:extraClrScheme>
    <a:extraClrScheme>
      <a:clrScheme name="Brunel presentatie 14">
        <a:dk1>
          <a:srgbClr val="000000"/>
        </a:dk1>
        <a:lt1>
          <a:srgbClr val="FFFFFF"/>
        </a:lt1>
        <a:dk2>
          <a:srgbClr val="000000"/>
        </a:dk2>
        <a:lt2>
          <a:srgbClr val="7B98A9"/>
        </a:lt2>
        <a:accent1>
          <a:srgbClr val="E0000F"/>
        </a:accent1>
        <a:accent2>
          <a:srgbClr val="0E3780"/>
        </a:accent2>
        <a:accent3>
          <a:srgbClr val="FFFFFF"/>
        </a:accent3>
        <a:accent4>
          <a:srgbClr val="000000"/>
        </a:accent4>
        <a:accent5>
          <a:srgbClr val="EDAAAA"/>
        </a:accent5>
        <a:accent6>
          <a:srgbClr val="0C3173"/>
        </a:accent6>
        <a:hlink>
          <a:srgbClr val="E05215"/>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runel White &amp; Yellow - Large Content">
  <a:themeElements>
    <a:clrScheme name="Brunel presentatie 14">
      <a:dk1>
        <a:srgbClr val="000000"/>
      </a:dk1>
      <a:lt1>
        <a:srgbClr val="FFFFFF"/>
      </a:lt1>
      <a:dk2>
        <a:srgbClr val="000000"/>
      </a:dk2>
      <a:lt2>
        <a:srgbClr val="7B98A9"/>
      </a:lt2>
      <a:accent1>
        <a:srgbClr val="E0000F"/>
      </a:accent1>
      <a:accent2>
        <a:srgbClr val="0E3780"/>
      </a:accent2>
      <a:accent3>
        <a:srgbClr val="FFFFFF"/>
      </a:accent3>
      <a:accent4>
        <a:srgbClr val="000000"/>
      </a:accent4>
      <a:accent5>
        <a:srgbClr val="EDAAAA"/>
      </a:accent5>
      <a:accent6>
        <a:srgbClr val="0C3173"/>
      </a:accent6>
      <a:hlink>
        <a:srgbClr val="E05215"/>
      </a:hlink>
      <a:folHlink>
        <a:srgbClr val="FF9900"/>
      </a:folHlink>
    </a:clrScheme>
    <a:fontScheme name="Brunel presentati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2400" b="0" i="0" u="none" strike="noStrike" cap="none" normalizeH="0" baseline="0">
            <a:ln>
              <a:noFill/>
            </a:ln>
            <a:solidFill>
              <a:srgbClr val="000000"/>
            </a:solidFill>
            <a:effectLst/>
            <a:latin typeface="Arial" charset="0"/>
            <a:ea typeface="ＭＳ Ｐゴシック"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2400" b="0" i="0" u="none" strike="noStrike" cap="none" normalizeH="0" baseline="0">
            <a:ln>
              <a:noFill/>
            </a:ln>
            <a:solidFill>
              <a:srgbClr val="000000"/>
            </a:solidFill>
            <a:effectLst/>
            <a:latin typeface="Arial" charset="0"/>
            <a:ea typeface="ＭＳ Ｐゴシック" charset="0"/>
            <a:cs typeface="Arial" charset="0"/>
          </a:defRPr>
        </a:defPPr>
      </a:lstStyle>
    </a:lnDef>
  </a:objectDefaults>
  <a:extraClrSchemeLst>
    <a:extraClrScheme>
      <a:clrScheme name="Brunel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runel presentat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runel presentat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runel presentat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runel presentat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runel presentat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runel presentat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runel presentat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runel presentat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runel presentat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runel presentat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runel presentat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runel presentatie 13">
        <a:dk1>
          <a:srgbClr val="000000"/>
        </a:dk1>
        <a:lt1>
          <a:srgbClr val="FFFFFF"/>
        </a:lt1>
        <a:dk2>
          <a:srgbClr val="000000"/>
        </a:dk2>
        <a:lt2>
          <a:srgbClr val="808080"/>
        </a:lt2>
        <a:accent1>
          <a:srgbClr val="E0000F"/>
        </a:accent1>
        <a:accent2>
          <a:srgbClr val="0E3780"/>
        </a:accent2>
        <a:accent3>
          <a:srgbClr val="FFFFFF"/>
        </a:accent3>
        <a:accent4>
          <a:srgbClr val="000000"/>
        </a:accent4>
        <a:accent5>
          <a:srgbClr val="EDAAAA"/>
        </a:accent5>
        <a:accent6>
          <a:srgbClr val="0C3173"/>
        </a:accent6>
        <a:hlink>
          <a:srgbClr val="7B98A9"/>
        </a:hlink>
        <a:folHlink>
          <a:srgbClr val="E05215"/>
        </a:folHlink>
      </a:clrScheme>
      <a:clrMap bg1="lt1" tx1="dk1" bg2="lt2" tx2="dk2" accent1="accent1" accent2="accent2" accent3="accent3" accent4="accent4" accent5="accent5" accent6="accent6" hlink="hlink" folHlink="folHlink"/>
    </a:extraClrScheme>
    <a:extraClrScheme>
      <a:clrScheme name="Brunel presentatie 14">
        <a:dk1>
          <a:srgbClr val="000000"/>
        </a:dk1>
        <a:lt1>
          <a:srgbClr val="FFFFFF"/>
        </a:lt1>
        <a:dk2>
          <a:srgbClr val="000000"/>
        </a:dk2>
        <a:lt2>
          <a:srgbClr val="7B98A9"/>
        </a:lt2>
        <a:accent1>
          <a:srgbClr val="E0000F"/>
        </a:accent1>
        <a:accent2>
          <a:srgbClr val="0E3780"/>
        </a:accent2>
        <a:accent3>
          <a:srgbClr val="FFFFFF"/>
        </a:accent3>
        <a:accent4>
          <a:srgbClr val="000000"/>
        </a:accent4>
        <a:accent5>
          <a:srgbClr val="EDAAAA"/>
        </a:accent5>
        <a:accent6>
          <a:srgbClr val="0C3173"/>
        </a:accent6>
        <a:hlink>
          <a:srgbClr val="E05215"/>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runel Grey &amp; Yellow">
  <a:themeElements>
    <a:clrScheme name="Brunel presentatie 14">
      <a:dk1>
        <a:srgbClr val="000000"/>
      </a:dk1>
      <a:lt1>
        <a:srgbClr val="FFFFFF"/>
      </a:lt1>
      <a:dk2>
        <a:srgbClr val="000000"/>
      </a:dk2>
      <a:lt2>
        <a:srgbClr val="7B98A9"/>
      </a:lt2>
      <a:accent1>
        <a:srgbClr val="E0000F"/>
      </a:accent1>
      <a:accent2>
        <a:srgbClr val="0E3780"/>
      </a:accent2>
      <a:accent3>
        <a:srgbClr val="FFFFFF"/>
      </a:accent3>
      <a:accent4>
        <a:srgbClr val="000000"/>
      </a:accent4>
      <a:accent5>
        <a:srgbClr val="EDAAAA"/>
      </a:accent5>
      <a:accent6>
        <a:srgbClr val="0C3173"/>
      </a:accent6>
      <a:hlink>
        <a:srgbClr val="E05215"/>
      </a:hlink>
      <a:folHlink>
        <a:srgbClr val="FF9900"/>
      </a:folHlink>
    </a:clrScheme>
    <a:fontScheme name="Brunel presentati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2400" b="0" i="0" u="none" strike="noStrike" cap="none" normalizeH="0" baseline="0">
            <a:ln>
              <a:noFill/>
            </a:ln>
            <a:solidFill>
              <a:srgbClr val="000000"/>
            </a:solidFill>
            <a:effectLst/>
            <a:latin typeface="Arial" charset="0"/>
            <a:ea typeface="ＭＳ Ｐゴシック"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2400" b="0" i="0" u="none" strike="noStrike" cap="none" normalizeH="0" baseline="0">
            <a:ln>
              <a:noFill/>
            </a:ln>
            <a:solidFill>
              <a:srgbClr val="000000"/>
            </a:solidFill>
            <a:effectLst/>
            <a:latin typeface="Arial" charset="0"/>
            <a:ea typeface="ＭＳ Ｐゴシック" charset="0"/>
            <a:cs typeface="Arial" charset="0"/>
          </a:defRPr>
        </a:defPPr>
      </a:lstStyle>
    </a:lnDef>
  </a:objectDefaults>
  <a:extraClrSchemeLst>
    <a:extraClrScheme>
      <a:clrScheme name="Brunel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runel presentat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runel presentat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runel presentat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runel presentat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runel presentat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runel presentat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runel presentat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runel presentat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runel presentat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runel presentat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runel presentat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runel presentatie 13">
        <a:dk1>
          <a:srgbClr val="000000"/>
        </a:dk1>
        <a:lt1>
          <a:srgbClr val="FFFFFF"/>
        </a:lt1>
        <a:dk2>
          <a:srgbClr val="000000"/>
        </a:dk2>
        <a:lt2>
          <a:srgbClr val="808080"/>
        </a:lt2>
        <a:accent1>
          <a:srgbClr val="E0000F"/>
        </a:accent1>
        <a:accent2>
          <a:srgbClr val="0E3780"/>
        </a:accent2>
        <a:accent3>
          <a:srgbClr val="FFFFFF"/>
        </a:accent3>
        <a:accent4>
          <a:srgbClr val="000000"/>
        </a:accent4>
        <a:accent5>
          <a:srgbClr val="EDAAAA"/>
        </a:accent5>
        <a:accent6>
          <a:srgbClr val="0C3173"/>
        </a:accent6>
        <a:hlink>
          <a:srgbClr val="7B98A9"/>
        </a:hlink>
        <a:folHlink>
          <a:srgbClr val="E05215"/>
        </a:folHlink>
      </a:clrScheme>
      <a:clrMap bg1="lt1" tx1="dk1" bg2="lt2" tx2="dk2" accent1="accent1" accent2="accent2" accent3="accent3" accent4="accent4" accent5="accent5" accent6="accent6" hlink="hlink" folHlink="folHlink"/>
    </a:extraClrScheme>
    <a:extraClrScheme>
      <a:clrScheme name="Brunel presentatie 14">
        <a:dk1>
          <a:srgbClr val="000000"/>
        </a:dk1>
        <a:lt1>
          <a:srgbClr val="FFFFFF"/>
        </a:lt1>
        <a:dk2>
          <a:srgbClr val="000000"/>
        </a:dk2>
        <a:lt2>
          <a:srgbClr val="7B98A9"/>
        </a:lt2>
        <a:accent1>
          <a:srgbClr val="E0000F"/>
        </a:accent1>
        <a:accent2>
          <a:srgbClr val="0E3780"/>
        </a:accent2>
        <a:accent3>
          <a:srgbClr val="FFFFFF"/>
        </a:accent3>
        <a:accent4>
          <a:srgbClr val="000000"/>
        </a:accent4>
        <a:accent5>
          <a:srgbClr val="EDAAAA"/>
        </a:accent5>
        <a:accent6>
          <a:srgbClr val="0C3173"/>
        </a:accent6>
        <a:hlink>
          <a:srgbClr val="E05215"/>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Extranet xmlns="baffb70f-2ac0-4e9b-8a7f-e691ac07f92b">false</Extrane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5F6362D970A9048813D8BAEE1FBC16B" ma:contentTypeVersion="8" ma:contentTypeDescription="Een nieuw document maken." ma:contentTypeScope="" ma:versionID="1b86abfcf5b1ec97f1a9ca1e82444af1">
  <xsd:schema xmlns:xsd="http://www.w3.org/2001/XMLSchema" xmlns:xs="http://www.w3.org/2001/XMLSchema" xmlns:p="http://schemas.microsoft.com/office/2006/metadata/properties" xmlns:ns1="http://schemas.microsoft.com/sharepoint/v3" xmlns:ns2="baffb70f-2ac0-4e9b-8a7f-e691ac07f92b" targetNamespace="http://schemas.microsoft.com/office/2006/metadata/properties" ma:root="true" ma:fieldsID="cf656387bb923d03f4dfb13a9d029996" ns1:_="" ns2:_="">
    <xsd:import namespace="http://schemas.microsoft.com/sharepoint/v3"/>
    <xsd:import namespace="baffb70f-2ac0-4e9b-8a7f-e691ac07f92b"/>
    <xsd:element name="properties">
      <xsd:complexType>
        <xsd:sequence>
          <xsd:element name="documentManagement">
            <xsd:complexType>
              <xsd:all>
                <xsd:element ref="ns1:PublishingStartDate" minOccurs="0"/>
                <xsd:element ref="ns1:PublishingExpirationDate" minOccurs="0"/>
                <xsd:element ref="ns2:Extrane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Begindatum van de planning" ma:description="" ma:hidden="true" ma:internalName="PublishingStartDate">
      <xsd:simpleType>
        <xsd:restriction base="dms:Unknown"/>
      </xsd:simpleType>
    </xsd:element>
    <xsd:element name="PublishingExpirationDate" ma:index="9" nillable="true" ma:displayName="Einddatum van de planning"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affb70f-2ac0-4e9b-8a7f-e691ac07f92b" elementFormDefault="qualified">
    <xsd:import namespace="http://schemas.microsoft.com/office/2006/documentManagement/types"/>
    <xsd:import namespace="http://schemas.microsoft.com/office/infopath/2007/PartnerControls"/>
    <xsd:element name="Extranet" ma:index="10" nillable="true" ma:displayName="Extranet" ma:default="0" ma:description="Vink dit vakje aan als je bericht ook op Brains voor directe medewerkers (het extranet) moet verschijnen." ma:internalName="Extranet">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0A4DCE-B93B-4025-9B1C-36535C9210CD}">
  <ds:schemaRefs>
    <ds:schemaRef ds:uri="http://schemas.openxmlformats.org/package/2006/metadata/core-properties"/>
    <ds:schemaRef ds:uri="baffb70f-2ac0-4e9b-8a7f-e691ac07f92b"/>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www.w3.org/XML/1998/namespace"/>
    <ds:schemaRef ds:uri="http://purl.org/dc/dcmitype/"/>
  </ds:schemaRefs>
</ds:datastoreItem>
</file>

<file path=customXml/itemProps2.xml><?xml version="1.0" encoding="utf-8"?>
<ds:datastoreItem xmlns:ds="http://schemas.openxmlformats.org/officeDocument/2006/customXml" ds:itemID="{AFB8B1F9-78E3-402C-BBC5-665427586E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affb70f-2ac0-4e9b-8a7f-e691ac07f9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5944B3C-3E3C-4712-A883-34597825BC3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Brunel-masters00.potx</Template>
  <TotalTime>18697</TotalTime>
  <Words>1617</Words>
  <Application>Microsoft Office PowerPoint</Application>
  <PresentationFormat>Diavoorstelling (4:3)</PresentationFormat>
  <Paragraphs>248</Paragraphs>
  <Slides>20</Slides>
  <Notes>20</Notes>
  <HiddenSlides>0</HiddenSlides>
  <MMClips>0</MMClips>
  <ScaleCrop>false</ScaleCrop>
  <HeadingPairs>
    <vt:vector size="6" baseType="variant">
      <vt:variant>
        <vt:lpstr>Gebruikte lettertypen</vt:lpstr>
      </vt:variant>
      <vt:variant>
        <vt:i4>6</vt:i4>
      </vt:variant>
      <vt:variant>
        <vt:lpstr>Thema</vt:lpstr>
      </vt:variant>
      <vt:variant>
        <vt:i4>3</vt:i4>
      </vt:variant>
      <vt:variant>
        <vt:lpstr>Diatitels</vt:lpstr>
      </vt:variant>
      <vt:variant>
        <vt:i4>20</vt:i4>
      </vt:variant>
    </vt:vector>
  </HeadingPairs>
  <TitlesOfParts>
    <vt:vector size="29" baseType="lpstr">
      <vt:lpstr>ＭＳ Ｐゴシック</vt:lpstr>
      <vt:lpstr>Arial</vt:lpstr>
      <vt:lpstr>B Akzidenz Grotesk Bold</vt:lpstr>
      <vt:lpstr>Segoe Script</vt:lpstr>
      <vt:lpstr>Verdana</vt:lpstr>
      <vt:lpstr>Wingdings</vt:lpstr>
      <vt:lpstr>Brunel White &amp; Yellow - Basic</vt:lpstr>
      <vt:lpstr>Brunel White &amp; Yellow - Large Content</vt:lpstr>
      <vt:lpstr>Brunel Grey &amp; Yellow</vt:lpstr>
      <vt:lpstr>Continuous improvement</vt:lpstr>
      <vt:lpstr>Welkom</vt:lpstr>
      <vt:lpstr>Voorgeschiedenis</vt:lpstr>
      <vt:lpstr>Minimum viable product?</vt:lpstr>
      <vt:lpstr>1. Het probleem</vt:lpstr>
      <vt:lpstr>Snelle oplossing</vt:lpstr>
      <vt:lpstr>2. Retrospective oplossing</vt:lpstr>
      <vt:lpstr>Andere aanpak</vt:lpstr>
      <vt:lpstr>Visie </vt:lpstr>
      <vt:lpstr>Improvement backlog </vt:lpstr>
      <vt:lpstr>Huidige situatie in kaart</vt:lpstr>
      <vt:lpstr>Resultaat</vt:lpstr>
      <vt:lpstr>3. Improvement backlog</vt:lpstr>
      <vt:lpstr>Aansluiten releaseplan</vt:lpstr>
      <vt:lpstr>Betrekken business</vt:lpstr>
      <vt:lpstr>4. (Business driven) improvement backlog</vt:lpstr>
      <vt:lpstr>Just do it! Friday</vt:lpstr>
      <vt:lpstr>Lean continuous improvement</vt:lpstr>
      <vt:lpstr>Lessons learned</vt:lpstr>
      <vt:lpstr> http://techlabs.ortec-finance.com/      Vragen?  </vt:lpstr>
    </vt:vector>
  </TitlesOfParts>
  <Company>Brunel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NIEUW Brunel Powerpoint template</dc:title>
  <dc:creator>KeyScript</dc:creator>
  <cp:lastModifiedBy>Maarten Wagenaar</cp:lastModifiedBy>
  <cp:revision>371</cp:revision>
  <cp:lastPrinted>2017-10-06T10:11:19Z</cp:lastPrinted>
  <dcterms:created xsi:type="dcterms:W3CDTF">2011-03-03T08:01:27Z</dcterms:created>
  <dcterms:modified xsi:type="dcterms:W3CDTF">2017-10-12T08:48:39Z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jabloonVersieDatum">
    <vt:filetime>2011-03-02T23:00:00Z</vt:filetime>
  </property>
  <property fmtid="{D5CDD505-2E9C-101B-9397-08002B2CF9AE}" pid="3" name="ContentTypeId">
    <vt:lpwstr>0x01010055F6362D970A9048813D8BAEE1FBC16B</vt:lpwstr>
  </property>
</Properties>
</file>