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448" r:id="rId5"/>
    <p:sldId id="565" r:id="rId6"/>
    <p:sldId id="555" r:id="rId7"/>
    <p:sldId id="556" r:id="rId8"/>
    <p:sldId id="557" r:id="rId9"/>
    <p:sldId id="560" r:id="rId10"/>
    <p:sldId id="559" r:id="rId11"/>
    <p:sldId id="558" r:id="rId12"/>
    <p:sldId id="563" r:id="rId13"/>
    <p:sldId id="564" r:id="rId14"/>
    <p:sldId id="562" r:id="rId15"/>
    <p:sldId id="547" r:id="rId16"/>
  </p:sldIdLst>
  <p:sldSz cx="9906000" cy="6858000" type="A4"/>
  <p:notesSz cx="6742113" cy="987266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845">
          <p15:clr>
            <a:srgbClr val="A4A3A4"/>
          </p15:clr>
        </p15:guide>
        <p15:guide id="3" orient="horz" pos="255">
          <p15:clr>
            <a:srgbClr val="A4A3A4"/>
          </p15:clr>
        </p15:guide>
        <p15:guide id="4" orient="horz" pos="3929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2341">
          <p15:clr>
            <a:srgbClr val="A4A3A4"/>
          </p15:clr>
        </p15:guide>
        <p15:guide id="7" orient="horz" pos="618">
          <p15:clr>
            <a:srgbClr val="A4A3A4"/>
          </p15:clr>
        </p15:guide>
        <p15:guide id="8" orient="horz" pos="981">
          <p15:clr>
            <a:srgbClr val="A4A3A4"/>
          </p15:clr>
        </p15:guide>
        <p15:guide id="9" orient="horz" pos="119">
          <p15:clr>
            <a:srgbClr val="A4A3A4"/>
          </p15:clr>
        </p15:guide>
        <p15:guide id="10" pos="308">
          <p15:clr>
            <a:srgbClr val="A4A3A4"/>
          </p15:clr>
        </p15:guide>
        <p15:guide id="11" pos="5932">
          <p15:clr>
            <a:srgbClr val="A4A3A4"/>
          </p15:clr>
        </p15:guide>
        <p15:guide id="12" pos="3166">
          <p15:clr>
            <a:srgbClr val="A4A3A4"/>
          </p15:clr>
        </p15:guide>
        <p15:guide id="13" pos="3075">
          <p15:clr>
            <a:srgbClr val="A4A3A4"/>
          </p15:clr>
        </p15:guide>
        <p15:guide id="14" pos="1328">
          <p15:clr>
            <a:srgbClr val="A4A3A4"/>
          </p15:clr>
        </p15:guide>
        <p15:guide id="15" pos="14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2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itdehaag, RB (Roderick)" initials="UR(" lastIdx="6" clrIdx="0">
    <p:extLst>
      <p:ext uri="{19B8F6BF-5375-455C-9EA6-DF929625EA0E}">
        <p15:presenceInfo xmlns:p15="http://schemas.microsoft.com/office/powerpoint/2012/main" userId="S-1-5-21-1214440339-329068152-725345543-1517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7CE1"/>
    <a:srgbClr val="B9D5FD"/>
    <a:srgbClr val="0099FF"/>
    <a:srgbClr val="5EB27D"/>
    <a:srgbClr val="CED5DB"/>
    <a:srgbClr val="DF6822"/>
    <a:srgbClr val="273D4C"/>
    <a:srgbClr val="1C236A"/>
    <a:srgbClr val="6A7F7C"/>
    <a:srgbClr val="354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0258" autoAdjust="0"/>
  </p:normalViewPr>
  <p:slideViewPr>
    <p:cSldViewPr snapToObjects="1" showGuides="1">
      <p:cViewPr varScale="1">
        <p:scale>
          <a:sx n="96" d="100"/>
          <a:sy n="96" d="100"/>
        </p:scale>
        <p:origin x="102" y="156"/>
      </p:cViewPr>
      <p:guideLst>
        <p:guide orient="horz" pos="2432"/>
        <p:guide orient="horz" pos="845"/>
        <p:guide orient="horz" pos="255"/>
        <p:guide orient="horz" pos="3929"/>
        <p:guide orient="horz" pos="4156"/>
        <p:guide orient="horz" pos="2341"/>
        <p:guide orient="horz" pos="618"/>
        <p:guide orient="horz" pos="981"/>
        <p:guide orient="horz" pos="119"/>
        <p:guide pos="308"/>
        <p:guide pos="5932"/>
        <p:guide pos="3166"/>
        <p:guide pos="3075"/>
        <p:guide pos="1328"/>
        <p:guide pos="14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 showGuides="1">
      <p:cViewPr varScale="1">
        <p:scale>
          <a:sx n="82" d="100"/>
          <a:sy n="82" d="100"/>
        </p:scale>
        <p:origin x="3984" y="102"/>
      </p:cViewPr>
      <p:guideLst>
        <p:guide orient="horz" pos="3110"/>
        <p:guide pos="21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Performance (</a:t>
            </a:r>
            <a:r>
              <a:rPr lang="en-GB" dirty="0" smtClean="0"/>
              <a:t>Deployment </a:t>
            </a:r>
            <a:r>
              <a:rPr lang="en-GB" dirty="0"/>
              <a:t>Duration)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Before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yVal>
            <c:numRef>
              <c:f>Sheet2!$A$1:$A$4</c:f>
              <c:numCache>
                <c:formatCode>[h]:mm:ss</c:formatCode>
                <c:ptCount val="4"/>
                <c:pt idx="0">
                  <c:v>0.11736111111111108</c:v>
                </c:pt>
                <c:pt idx="1">
                  <c:v>7.9166666666666607E-2</c:v>
                </c:pt>
                <c:pt idx="2">
                  <c:v>4.3749999999999956E-2</c:v>
                </c:pt>
                <c:pt idx="3">
                  <c:v>9.3055555555555614E-2</c:v>
                </c:pt>
              </c:numCache>
            </c:numRef>
          </c:yVal>
          <c:smooth val="0"/>
        </c:ser>
        <c:ser>
          <c:idx val="1"/>
          <c:order val="1"/>
          <c:tx>
            <c:v>After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yVal>
            <c:numRef>
              <c:f>Sheet2!$B$1:$B$4</c:f>
              <c:numCache>
                <c:formatCode>[h]:mm:ss</c:formatCode>
                <c:ptCount val="4"/>
                <c:pt idx="0">
                  <c:v>9.2824074074073781E-3</c:v>
                </c:pt>
                <c:pt idx="1">
                  <c:v>6.2037037037037113E-3</c:v>
                </c:pt>
                <c:pt idx="2">
                  <c:v>5.5208333333334192E-3</c:v>
                </c:pt>
                <c:pt idx="3">
                  <c:v>2.8009259259259567E-3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64280"/>
        <c:axId val="7664672"/>
      </c:scatterChart>
      <c:valAx>
        <c:axId val="7664280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64672"/>
        <c:crosses val="autoZero"/>
        <c:crossBetween val="midCat"/>
        <c:majorUnit val="1"/>
      </c:valAx>
      <c:valAx>
        <c:axId val="7664672"/>
        <c:scaling>
          <c:orientation val="minMax"/>
          <c:max val="0.1500000000000000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h]:mm:ss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642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rotWithShape="1">
      <a:gsLst>
        <a:gs pos="0">
          <a:schemeClr val="accent3">
            <a:tint val="50000"/>
            <a:satMod val="300000"/>
          </a:schemeClr>
        </a:gs>
        <a:gs pos="35000">
          <a:schemeClr val="accent3">
            <a:tint val="37000"/>
            <a:satMod val="300000"/>
          </a:schemeClr>
        </a:gs>
        <a:gs pos="100000">
          <a:schemeClr val="accent3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3">
          <a:shade val="95000"/>
          <a:satMod val="105000"/>
        </a:schemeClr>
      </a:solidFill>
      <a:prstDash val="solid"/>
      <a:round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Performance </a:t>
            </a:r>
            <a:r>
              <a:rPr lang="en-GB" dirty="0" smtClean="0"/>
              <a:t>(Delivery </a:t>
            </a:r>
            <a:r>
              <a:rPr lang="en-GB" dirty="0"/>
              <a:t>duration)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Before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yVal>
            <c:numRef>
              <c:f>Sheet3!$A$1:$A$3</c:f>
              <c:numCache>
                <c:formatCode>[h]:mm:ss</c:formatCode>
                <c:ptCount val="3"/>
                <c:pt idx="0">
                  <c:v>9.027777777777779E-2</c:v>
                </c:pt>
                <c:pt idx="1">
                  <c:v>6.3194444444444442E-2</c:v>
                </c:pt>
                <c:pt idx="2">
                  <c:v>0.13333333333333336</c:v>
                </c:pt>
              </c:numCache>
            </c:numRef>
          </c:yVal>
          <c:smooth val="0"/>
        </c:ser>
        <c:ser>
          <c:idx val="1"/>
          <c:order val="1"/>
          <c:tx>
            <c:v>After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yVal>
            <c:numRef>
              <c:f>Sheet3!$B$1:$B$3</c:f>
              <c:numCache>
                <c:formatCode>[h]:mm:ss</c:formatCode>
                <c:ptCount val="3"/>
                <c:pt idx="0">
                  <c:v>3.125E-2</c:v>
                </c:pt>
                <c:pt idx="1">
                  <c:v>2.1527777777777757E-2</c:v>
                </c:pt>
                <c:pt idx="2">
                  <c:v>2.5000000000000022E-2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7093296"/>
        <c:axId val="257093688"/>
      </c:scatterChart>
      <c:valAx>
        <c:axId val="257093296"/>
        <c:scaling>
          <c:orientation val="minMax"/>
          <c:max val="6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093688"/>
        <c:crosses val="autoZero"/>
        <c:crossBetween val="midCat"/>
        <c:majorUnit val="1"/>
      </c:valAx>
      <c:valAx>
        <c:axId val="25709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h]:mm:ss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0932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rotWithShape="1">
      <a:gsLst>
        <a:gs pos="0">
          <a:schemeClr val="accent3">
            <a:tint val="50000"/>
            <a:satMod val="300000"/>
          </a:schemeClr>
        </a:gs>
        <a:gs pos="35000">
          <a:schemeClr val="accent3">
            <a:tint val="37000"/>
            <a:satMod val="300000"/>
          </a:schemeClr>
        </a:gs>
        <a:gs pos="100000">
          <a:schemeClr val="accent3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3">
          <a:shade val="95000"/>
          <a:satMod val="105000"/>
        </a:schemeClr>
      </a:solidFill>
      <a:prstDash val="solid"/>
      <a:round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0961" cy="493633"/>
          </a:xfrm>
          <a:prstGeom prst="rect">
            <a:avLst/>
          </a:prstGeom>
        </p:spPr>
        <p:txBody>
          <a:bodyPr vert="horz" lIns="89739" tIns="44870" rIns="89739" bIns="4487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9601" y="0"/>
            <a:ext cx="2920961" cy="493633"/>
          </a:xfrm>
          <a:prstGeom prst="rect">
            <a:avLst/>
          </a:prstGeom>
        </p:spPr>
        <p:txBody>
          <a:bodyPr vert="horz" lIns="89739" tIns="44870" rIns="89739" bIns="44870" rtlCol="0"/>
          <a:lstStyle>
            <a:lvl1pPr algn="r">
              <a:defRPr sz="1200"/>
            </a:lvl1pPr>
          </a:lstStyle>
          <a:p>
            <a:fld id="{34BB2843-09DB-4093-85B2-1C6C150B4892}" type="datetimeFigureOut">
              <a:rPr lang="en-GB" smtClean="0"/>
              <a:pPr/>
              <a:t>09/10/2017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7468"/>
            <a:ext cx="2920961" cy="493633"/>
          </a:xfrm>
          <a:prstGeom prst="rect">
            <a:avLst/>
          </a:prstGeom>
        </p:spPr>
        <p:txBody>
          <a:bodyPr vert="horz" lIns="89739" tIns="44870" rIns="89739" bIns="4487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9601" y="9377468"/>
            <a:ext cx="2920961" cy="493633"/>
          </a:xfrm>
          <a:prstGeom prst="rect">
            <a:avLst/>
          </a:prstGeom>
        </p:spPr>
        <p:txBody>
          <a:bodyPr vert="horz" lIns="89739" tIns="44870" rIns="89739" bIns="44870" rtlCol="0" anchor="b"/>
          <a:lstStyle>
            <a:lvl1pPr algn="r">
              <a:defRPr sz="1200"/>
            </a:lvl1pPr>
          </a:lstStyle>
          <a:p>
            <a:fld id="{68C0659E-0F3A-423B-9B31-FFBC38A00EF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3150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938" cy="494066"/>
          </a:xfrm>
          <a:prstGeom prst="rect">
            <a:avLst/>
          </a:prstGeom>
        </p:spPr>
        <p:txBody>
          <a:bodyPr vert="horz" lIns="62010" tIns="31005" rIns="62010" bIns="31005" rtlCol="0"/>
          <a:lstStyle>
            <a:lvl1pPr algn="l">
              <a:defRPr sz="8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9109" y="0"/>
            <a:ext cx="2921938" cy="494066"/>
          </a:xfrm>
          <a:prstGeom prst="rect">
            <a:avLst/>
          </a:prstGeom>
        </p:spPr>
        <p:txBody>
          <a:bodyPr vert="horz" lIns="62010" tIns="31005" rIns="62010" bIns="31005" rtlCol="0"/>
          <a:lstStyle>
            <a:lvl1pPr algn="r">
              <a:defRPr sz="800"/>
            </a:lvl1pPr>
          </a:lstStyle>
          <a:p>
            <a:fld id="{FFFC2724-AD93-47F2-BB4C-0875966D2522}" type="datetimeFigureOut">
              <a:rPr lang="en-GB" smtClean="0"/>
              <a:pPr/>
              <a:t>09/10/2017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6913" y="739775"/>
            <a:ext cx="534828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10" tIns="31005" rIns="62010" bIns="31005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689299"/>
            <a:ext cx="5393690" cy="4443349"/>
          </a:xfrm>
          <a:prstGeom prst="rect">
            <a:avLst/>
          </a:prstGeom>
        </p:spPr>
        <p:txBody>
          <a:bodyPr vert="horz" lIns="62010" tIns="31005" rIns="62010" bIns="3100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514"/>
            <a:ext cx="2921938" cy="492983"/>
          </a:xfrm>
          <a:prstGeom prst="rect">
            <a:avLst/>
          </a:prstGeom>
        </p:spPr>
        <p:txBody>
          <a:bodyPr vert="horz" lIns="62010" tIns="31005" rIns="62010" bIns="31005" rtlCol="0" anchor="b"/>
          <a:lstStyle>
            <a:lvl1pPr algn="l">
              <a:defRPr sz="8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9109" y="9377514"/>
            <a:ext cx="2921938" cy="492983"/>
          </a:xfrm>
          <a:prstGeom prst="rect">
            <a:avLst/>
          </a:prstGeom>
        </p:spPr>
        <p:txBody>
          <a:bodyPr vert="horz" lIns="62010" tIns="31005" rIns="62010" bIns="31005" rtlCol="0" anchor="b"/>
          <a:lstStyle>
            <a:lvl1pPr algn="r">
              <a:defRPr sz="800"/>
            </a:lvl1pPr>
          </a:lstStyle>
          <a:p>
            <a:fld id="{3FA88D77-526C-4001-95BA-3D79E0C650A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737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 smtClean="0"/>
              <a:t>Introduction</a:t>
            </a:r>
            <a:r>
              <a:rPr lang="en-GB" baseline="0" dirty="0" smtClean="0"/>
              <a:t> of speakers.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Maximum 2 minutes to introduce yourself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88D77-526C-4001-95BA-3D79E0C650A5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519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For Rien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Introduction of the domain where automation is done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Describe challenges like unmanaged processes without any transparency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Describe about the goals (driver to go forward)</a:t>
            </a:r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88D77-526C-4001-95BA-3D79E0C650A5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1095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For</a:t>
            </a:r>
            <a:r>
              <a:rPr lang="en-GB" baseline="0" dirty="0" smtClean="0"/>
              <a:t> Rien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Key principles to focus on going forward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Continuous Improvement and Automate Everything (last 2 pillars) are the drivers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We had responsibility to pick up the last 2 pillars and implement till the extent we can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88D77-526C-4001-95BA-3D79E0C650A5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3736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For Rien</a:t>
            </a:r>
          </a:p>
          <a:p>
            <a:pPr marL="171450" indent="-171450">
              <a:buFontTx/>
              <a:buChar char="-"/>
            </a:pPr>
            <a:r>
              <a:rPr lang="en-GB" dirty="0" smtClean="0"/>
              <a:t>We</a:t>
            </a:r>
            <a:r>
              <a:rPr lang="en-GB" baseline="0" dirty="0" smtClean="0"/>
              <a:t> set-up our first high level timeline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We wanted to realize the step by step progress and measure the changes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This planning helped us to focus on goal and determine what kind of capacity </a:t>
            </a:r>
            <a:r>
              <a:rPr lang="en-GB" baseline="0" smtClean="0"/>
              <a:t>and support we need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88D77-526C-4001-95BA-3D79E0C650A5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9396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For Amrendra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Continuous delivery has many pieces: Continuous deployment, Continuous integration and Release automation</a:t>
            </a:r>
          </a:p>
          <a:p>
            <a:pPr marL="171450" indent="-171450">
              <a:buFontTx/>
              <a:buChar char="-"/>
            </a:pPr>
            <a:r>
              <a:rPr lang="en-GB" dirty="0" smtClean="0"/>
              <a:t>Proof</a:t>
            </a:r>
            <a:r>
              <a:rPr lang="en-GB" baseline="0" dirty="0" smtClean="0"/>
              <a:t> of concept was scoped for continuous deployment (Automation in deployment)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Looked in technology landscape (Software or tools used for main IT application )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Then decide on tooling stack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88D77-526C-4001-95BA-3D79E0C650A5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2050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For Amrendra</a:t>
            </a:r>
          </a:p>
          <a:p>
            <a:pPr marL="171450" indent="-171450">
              <a:buFontTx/>
              <a:buChar char="-"/>
            </a:pPr>
            <a:r>
              <a:rPr lang="en-GB" dirty="0" smtClean="0"/>
              <a:t>Finalized list of</a:t>
            </a:r>
            <a:r>
              <a:rPr lang="en-GB" baseline="0" dirty="0" smtClean="0"/>
              <a:t> tools that fits into Rabobank standards (Security and approved </a:t>
            </a:r>
            <a:r>
              <a:rPr lang="en-GB" baseline="0" dirty="0" err="1" smtClean="0"/>
              <a:t>softwares</a:t>
            </a:r>
            <a:r>
              <a:rPr lang="en-GB" baseline="0" dirty="0" smtClean="0"/>
              <a:t>)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Describe about tools little bit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88D77-526C-4001-95BA-3D79E0C650A5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56635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For Amrendra</a:t>
            </a:r>
          </a:p>
          <a:p>
            <a:pPr marL="171450" indent="-171450">
              <a:buFontTx/>
              <a:buChar char="-"/>
            </a:pPr>
            <a:r>
              <a:rPr lang="en-GB" dirty="0" smtClean="0"/>
              <a:t>Describe steps before</a:t>
            </a:r>
            <a:r>
              <a:rPr lang="en-GB" baseline="0" dirty="0" smtClean="0"/>
              <a:t> and after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Speak about key challenges (like firewall challenge, XLDeploy remote trigger security challenge)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Automation achieved with full scale of end to end release automation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88D77-526C-4001-95BA-3D79E0C650A5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3468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From Amrendra to Rien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First graph is about deployment time comparison between DEV to QA (before automation and after automation)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Second graph is about Production release time comparison (before and after)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It is not only timing has improved but also time has become consistent: this helps in planning and outage time management for business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88D77-526C-4001-95BA-3D79E0C650A5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978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For Rien</a:t>
            </a:r>
          </a:p>
          <a:p>
            <a:pPr marL="171450" indent="-171450">
              <a:buFontTx/>
              <a:buChar char="-"/>
            </a:pPr>
            <a:r>
              <a:rPr lang="en-GB" dirty="0" smtClean="0"/>
              <a:t>Change in way</a:t>
            </a:r>
            <a:r>
              <a:rPr lang="en-GB" baseline="0" dirty="0" smtClean="0"/>
              <a:t> of working 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Highly efficient with 95% success delivery and 0% manual coordination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Savings till now and Forecasted saving per year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88D77-526C-4001-95BA-3D79E0C650A5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0633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For Rien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Full detail roadmap including tools used in each and every phases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2 separate lanes are showing progress of ECO and ClientLife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Future path where we want to go!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88D77-526C-4001-95BA-3D79E0C650A5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16352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For</a:t>
            </a:r>
            <a:r>
              <a:rPr lang="en-GB" baseline="0" dirty="0" smtClean="0"/>
              <a:t> Audience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88D77-526C-4001-95BA-3D79E0C650A5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4913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icture Placeholder 7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906000" cy="4718813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GB" dirty="0"/>
          </a:p>
        </p:txBody>
      </p:sp>
      <p:sp>
        <p:nvSpPr>
          <p:cNvPr id="96" name="Text Placeholder 95"/>
          <p:cNvSpPr>
            <a:spLocks noGrp="1"/>
          </p:cNvSpPr>
          <p:nvPr>
            <p:ph type="body" sz="quarter" idx="12"/>
          </p:nvPr>
        </p:nvSpPr>
        <p:spPr bwMode="auto">
          <a:xfrm>
            <a:off x="2117344" y="4726857"/>
            <a:ext cx="4011800" cy="792000"/>
          </a:xfrm>
          <a:custGeom>
            <a:avLst/>
            <a:gdLst>
              <a:gd name="connsiteX0" fmla="*/ 0 w 4011800"/>
              <a:gd name="connsiteY0" fmla="*/ 126003 h 756000"/>
              <a:gd name="connsiteX1" fmla="*/ 36906 w 4011800"/>
              <a:gd name="connsiteY1" fmla="*/ 36905 h 756000"/>
              <a:gd name="connsiteX2" fmla="*/ 126004 w 4011800"/>
              <a:gd name="connsiteY2" fmla="*/ 0 h 756000"/>
              <a:gd name="connsiteX3" fmla="*/ 3885797 w 4011800"/>
              <a:gd name="connsiteY3" fmla="*/ 0 h 756000"/>
              <a:gd name="connsiteX4" fmla="*/ 3974895 w 4011800"/>
              <a:gd name="connsiteY4" fmla="*/ 36906 h 756000"/>
              <a:gd name="connsiteX5" fmla="*/ 4011800 w 4011800"/>
              <a:gd name="connsiteY5" fmla="*/ 126004 h 756000"/>
              <a:gd name="connsiteX6" fmla="*/ 4011800 w 4011800"/>
              <a:gd name="connsiteY6" fmla="*/ 629997 h 756000"/>
              <a:gd name="connsiteX7" fmla="*/ 3974895 w 4011800"/>
              <a:gd name="connsiteY7" fmla="*/ 719095 h 756000"/>
              <a:gd name="connsiteX8" fmla="*/ 3885797 w 4011800"/>
              <a:gd name="connsiteY8" fmla="*/ 756000 h 756000"/>
              <a:gd name="connsiteX9" fmla="*/ 126003 w 4011800"/>
              <a:gd name="connsiteY9" fmla="*/ 756000 h 756000"/>
              <a:gd name="connsiteX10" fmla="*/ 36905 w 4011800"/>
              <a:gd name="connsiteY10" fmla="*/ 719094 h 756000"/>
              <a:gd name="connsiteX11" fmla="*/ 0 w 4011800"/>
              <a:gd name="connsiteY11" fmla="*/ 629996 h 756000"/>
              <a:gd name="connsiteX12" fmla="*/ 0 w 4011800"/>
              <a:gd name="connsiteY12" fmla="*/ 126003 h 756000"/>
              <a:gd name="connsiteX0" fmla="*/ 0 w 4011800"/>
              <a:gd name="connsiteY0" fmla="*/ 126003 h 756000"/>
              <a:gd name="connsiteX1" fmla="*/ 36906 w 4011800"/>
              <a:gd name="connsiteY1" fmla="*/ 36905 h 756000"/>
              <a:gd name="connsiteX2" fmla="*/ 126004 w 4011800"/>
              <a:gd name="connsiteY2" fmla="*/ 0 h 756000"/>
              <a:gd name="connsiteX3" fmla="*/ 3885797 w 4011800"/>
              <a:gd name="connsiteY3" fmla="*/ 0 h 756000"/>
              <a:gd name="connsiteX4" fmla="*/ 3974895 w 4011800"/>
              <a:gd name="connsiteY4" fmla="*/ 36906 h 756000"/>
              <a:gd name="connsiteX5" fmla="*/ 4011800 w 4011800"/>
              <a:gd name="connsiteY5" fmla="*/ 126004 h 756000"/>
              <a:gd name="connsiteX6" fmla="*/ 4011800 w 4011800"/>
              <a:gd name="connsiteY6" fmla="*/ 629997 h 756000"/>
              <a:gd name="connsiteX7" fmla="*/ 3974895 w 4011800"/>
              <a:gd name="connsiteY7" fmla="*/ 719095 h 756000"/>
              <a:gd name="connsiteX8" fmla="*/ 3885797 w 4011800"/>
              <a:gd name="connsiteY8" fmla="*/ 756000 h 756000"/>
              <a:gd name="connsiteX9" fmla="*/ 126003 w 4011800"/>
              <a:gd name="connsiteY9" fmla="*/ 756000 h 756000"/>
              <a:gd name="connsiteX10" fmla="*/ 36905 w 4011800"/>
              <a:gd name="connsiteY10" fmla="*/ 719094 h 756000"/>
              <a:gd name="connsiteX11" fmla="*/ 0 w 4011800"/>
              <a:gd name="connsiteY11" fmla="*/ 629996 h 756000"/>
              <a:gd name="connsiteX12" fmla="*/ 0 w 4011800"/>
              <a:gd name="connsiteY12" fmla="*/ 126003 h 756000"/>
              <a:gd name="connsiteX0" fmla="*/ 0 w 4011800"/>
              <a:gd name="connsiteY0" fmla="*/ 126003 h 756000"/>
              <a:gd name="connsiteX1" fmla="*/ 36906 w 4011800"/>
              <a:gd name="connsiteY1" fmla="*/ 36905 h 756000"/>
              <a:gd name="connsiteX2" fmla="*/ 126004 w 4011800"/>
              <a:gd name="connsiteY2" fmla="*/ 0 h 756000"/>
              <a:gd name="connsiteX3" fmla="*/ 3885797 w 4011800"/>
              <a:gd name="connsiteY3" fmla="*/ 0 h 756000"/>
              <a:gd name="connsiteX4" fmla="*/ 3974895 w 4011800"/>
              <a:gd name="connsiteY4" fmla="*/ 36906 h 756000"/>
              <a:gd name="connsiteX5" fmla="*/ 4011800 w 4011800"/>
              <a:gd name="connsiteY5" fmla="*/ 126004 h 756000"/>
              <a:gd name="connsiteX6" fmla="*/ 4011800 w 4011800"/>
              <a:gd name="connsiteY6" fmla="*/ 629997 h 756000"/>
              <a:gd name="connsiteX7" fmla="*/ 3974895 w 4011800"/>
              <a:gd name="connsiteY7" fmla="*/ 719095 h 756000"/>
              <a:gd name="connsiteX8" fmla="*/ 3885797 w 4011800"/>
              <a:gd name="connsiteY8" fmla="*/ 756000 h 756000"/>
              <a:gd name="connsiteX9" fmla="*/ 126003 w 4011800"/>
              <a:gd name="connsiteY9" fmla="*/ 756000 h 756000"/>
              <a:gd name="connsiteX10" fmla="*/ 36905 w 4011800"/>
              <a:gd name="connsiteY10" fmla="*/ 719094 h 756000"/>
              <a:gd name="connsiteX11" fmla="*/ 0 w 4011800"/>
              <a:gd name="connsiteY11" fmla="*/ 629996 h 756000"/>
              <a:gd name="connsiteX12" fmla="*/ 0 w 4011800"/>
              <a:gd name="connsiteY12" fmla="*/ 126003 h 756000"/>
              <a:gd name="connsiteX0" fmla="*/ 0 w 4011800"/>
              <a:gd name="connsiteY0" fmla="*/ 126003 h 756000"/>
              <a:gd name="connsiteX1" fmla="*/ 36906 w 4011800"/>
              <a:gd name="connsiteY1" fmla="*/ 36905 h 756000"/>
              <a:gd name="connsiteX2" fmla="*/ 126004 w 4011800"/>
              <a:gd name="connsiteY2" fmla="*/ 0 h 756000"/>
              <a:gd name="connsiteX3" fmla="*/ 3885797 w 4011800"/>
              <a:gd name="connsiteY3" fmla="*/ 0 h 756000"/>
              <a:gd name="connsiteX4" fmla="*/ 3974895 w 4011800"/>
              <a:gd name="connsiteY4" fmla="*/ 36906 h 756000"/>
              <a:gd name="connsiteX5" fmla="*/ 4011800 w 4011800"/>
              <a:gd name="connsiteY5" fmla="*/ 126004 h 756000"/>
              <a:gd name="connsiteX6" fmla="*/ 4011800 w 4011800"/>
              <a:gd name="connsiteY6" fmla="*/ 629997 h 756000"/>
              <a:gd name="connsiteX7" fmla="*/ 3974895 w 4011800"/>
              <a:gd name="connsiteY7" fmla="*/ 719095 h 756000"/>
              <a:gd name="connsiteX8" fmla="*/ 3885797 w 4011800"/>
              <a:gd name="connsiteY8" fmla="*/ 756000 h 756000"/>
              <a:gd name="connsiteX9" fmla="*/ 126003 w 4011800"/>
              <a:gd name="connsiteY9" fmla="*/ 756000 h 756000"/>
              <a:gd name="connsiteX10" fmla="*/ 36905 w 4011800"/>
              <a:gd name="connsiteY10" fmla="*/ 719094 h 756000"/>
              <a:gd name="connsiteX11" fmla="*/ 0 w 4011800"/>
              <a:gd name="connsiteY11" fmla="*/ 629996 h 756000"/>
              <a:gd name="connsiteX12" fmla="*/ 0 w 4011800"/>
              <a:gd name="connsiteY12" fmla="*/ 126003 h 756000"/>
              <a:gd name="connsiteX0" fmla="*/ 0 w 4011800"/>
              <a:gd name="connsiteY0" fmla="*/ 126003 h 756000"/>
              <a:gd name="connsiteX1" fmla="*/ 36906 w 4011800"/>
              <a:gd name="connsiteY1" fmla="*/ 36905 h 756000"/>
              <a:gd name="connsiteX2" fmla="*/ 126004 w 4011800"/>
              <a:gd name="connsiteY2" fmla="*/ 0 h 756000"/>
              <a:gd name="connsiteX3" fmla="*/ 3885797 w 4011800"/>
              <a:gd name="connsiteY3" fmla="*/ 0 h 756000"/>
              <a:gd name="connsiteX4" fmla="*/ 3974895 w 4011800"/>
              <a:gd name="connsiteY4" fmla="*/ 36906 h 756000"/>
              <a:gd name="connsiteX5" fmla="*/ 4011800 w 4011800"/>
              <a:gd name="connsiteY5" fmla="*/ 126004 h 756000"/>
              <a:gd name="connsiteX6" fmla="*/ 4011800 w 4011800"/>
              <a:gd name="connsiteY6" fmla="*/ 629997 h 756000"/>
              <a:gd name="connsiteX7" fmla="*/ 3974895 w 4011800"/>
              <a:gd name="connsiteY7" fmla="*/ 719095 h 756000"/>
              <a:gd name="connsiteX8" fmla="*/ 3885797 w 4011800"/>
              <a:gd name="connsiteY8" fmla="*/ 756000 h 756000"/>
              <a:gd name="connsiteX9" fmla="*/ 126003 w 4011800"/>
              <a:gd name="connsiteY9" fmla="*/ 756000 h 756000"/>
              <a:gd name="connsiteX10" fmla="*/ 36905 w 4011800"/>
              <a:gd name="connsiteY10" fmla="*/ 719094 h 756000"/>
              <a:gd name="connsiteX11" fmla="*/ 0 w 4011800"/>
              <a:gd name="connsiteY11" fmla="*/ 629996 h 756000"/>
              <a:gd name="connsiteX12" fmla="*/ 0 w 4011800"/>
              <a:gd name="connsiteY12" fmla="*/ 126003 h 756000"/>
              <a:gd name="connsiteX0" fmla="*/ 0 w 4011800"/>
              <a:gd name="connsiteY0" fmla="*/ 126003 h 756000"/>
              <a:gd name="connsiteX1" fmla="*/ 36906 w 4011800"/>
              <a:gd name="connsiteY1" fmla="*/ 36905 h 756000"/>
              <a:gd name="connsiteX2" fmla="*/ 126004 w 4011800"/>
              <a:gd name="connsiteY2" fmla="*/ 0 h 756000"/>
              <a:gd name="connsiteX3" fmla="*/ 3885797 w 4011800"/>
              <a:gd name="connsiteY3" fmla="*/ 0 h 756000"/>
              <a:gd name="connsiteX4" fmla="*/ 3974895 w 4011800"/>
              <a:gd name="connsiteY4" fmla="*/ 36906 h 756000"/>
              <a:gd name="connsiteX5" fmla="*/ 4011800 w 4011800"/>
              <a:gd name="connsiteY5" fmla="*/ 126004 h 756000"/>
              <a:gd name="connsiteX6" fmla="*/ 4011800 w 4011800"/>
              <a:gd name="connsiteY6" fmla="*/ 629997 h 756000"/>
              <a:gd name="connsiteX7" fmla="*/ 3974895 w 4011800"/>
              <a:gd name="connsiteY7" fmla="*/ 719095 h 756000"/>
              <a:gd name="connsiteX8" fmla="*/ 3885797 w 4011800"/>
              <a:gd name="connsiteY8" fmla="*/ 756000 h 756000"/>
              <a:gd name="connsiteX9" fmla="*/ 126003 w 4011800"/>
              <a:gd name="connsiteY9" fmla="*/ 756000 h 756000"/>
              <a:gd name="connsiteX10" fmla="*/ 36905 w 4011800"/>
              <a:gd name="connsiteY10" fmla="*/ 719094 h 756000"/>
              <a:gd name="connsiteX11" fmla="*/ 0 w 4011800"/>
              <a:gd name="connsiteY11" fmla="*/ 629996 h 756000"/>
              <a:gd name="connsiteX12" fmla="*/ 0 w 4011800"/>
              <a:gd name="connsiteY12" fmla="*/ 126003 h 756000"/>
              <a:gd name="connsiteX0" fmla="*/ 0 w 4012795"/>
              <a:gd name="connsiteY0" fmla="*/ 129866 h 759863"/>
              <a:gd name="connsiteX1" fmla="*/ 36906 w 4012795"/>
              <a:gd name="connsiteY1" fmla="*/ 40768 h 759863"/>
              <a:gd name="connsiteX2" fmla="*/ 126004 w 4012795"/>
              <a:gd name="connsiteY2" fmla="*/ 3863 h 759863"/>
              <a:gd name="connsiteX3" fmla="*/ 3885797 w 4012795"/>
              <a:gd name="connsiteY3" fmla="*/ 3863 h 759863"/>
              <a:gd name="connsiteX4" fmla="*/ 4011799 w 4012795"/>
              <a:gd name="connsiteY4" fmla="*/ 3863 h 759863"/>
              <a:gd name="connsiteX5" fmla="*/ 4011800 w 4012795"/>
              <a:gd name="connsiteY5" fmla="*/ 129867 h 759863"/>
              <a:gd name="connsiteX6" fmla="*/ 4011800 w 4012795"/>
              <a:gd name="connsiteY6" fmla="*/ 633860 h 759863"/>
              <a:gd name="connsiteX7" fmla="*/ 3974895 w 4012795"/>
              <a:gd name="connsiteY7" fmla="*/ 722958 h 759863"/>
              <a:gd name="connsiteX8" fmla="*/ 3885797 w 4012795"/>
              <a:gd name="connsiteY8" fmla="*/ 759863 h 759863"/>
              <a:gd name="connsiteX9" fmla="*/ 126003 w 4012795"/>
              <a:gd name="connsiteY9" fmla="*/ 759863 h 759863"/>
              <a:gd name="connsiteX10" fmla="*/ 36905 w 4012795"/>
              <a:gd name="connsiteY10" fmla="*/ 722957 h 759863"/>
              <a:gd name="connsiteX11" fmla="*/ 0 w 4012795"/>
              <a:gd name="connsiteY11" fmla="*/ 633859 h 759863"/>
              <a:gd name="connsiteX12" fmla="*/ 0 w 4012795"/>
              <a:gd name="connsiteY12" fmla="*/ 129866 h 759863"/>
              <a:gd name="connsiteX0" fmla="*/ 0 w 4012795"/>
              <a:gd name="connsiteY0" fmla="*/ 127665 h 757662"/>
              <a:gd name="connsiteX1" fmla="*/ 36906 w 4012795"/>
              <a:gd name="connsiteY1" fmla="*/ 38567 h 757662"/>
              <a:gd name="connsiteX2" fmla="*/ 126004 w 4012795"/>
              <a:gd name="connsiteY2" fmla="*/ 1662 h 757662"/>
              <a:gd name="connsiteX3" fmla="*/ 3885797 w 4012795"/>
              <a:gd name="connsiteY3" fmla="*/ 1662 h 757662"/>
              <a:gd name="connsiteX4" fmla="*/ 4011799 w 4012795"/>
              <a:gd name="connsiteY4" fmla="*/ 1662 h 757662"/>
              <a:gd name="connsiteX5" fmla="*/ 4011800 w 4012795"/>
              <a:gd name="connsiteY5" fmla="*/ 127666 h 757662"/>
              <a:gd name="connsiteX6" fmla="*/ 4011800 w 4012795"/>
              <a:gd name="connsiteY6" fmla="*/ 631659 h 757662"/>
              <a:gd name="connsiteX7" fmla="*/ 3974895 w 4012795"/>
              <a:gd name="connsiteY7" fmla="*/ 720757 h 757662"/>
              <a:gd name="connsiteX8" fmla="*/ 3885797 w 4012795"/>
              <a:gd name="connsiteY8" fmla="*/ 757662 h 757662"/>
              <a:gd name="connsiteX9" fmla="*/ 126003 w 4012795"/>
              <a:gd name="connsiteY9" fmla="*/ 757662 h 757662"/>
              <a:gd name="connsiteX10" fmla="*/ 36905 w 4012795"/>
              <a:gd name="connsiteY10" fmla="*/ 720756 h 757662"/>
              <a:gd name="connsiteX11" fmla="*/ 0 w 4012795"/>
              <a:gd name="connsiteY11" fmla="*/ 631658 h 757662"/>
              <a:gd name="connsiteX12" fmla="*/ 0 w 4012795"/>
              <a:gd name="connsiteY12" fmla="*/ 127665 h 757662"/>
              <a:gd name="connsiteX0" fmla="*/ 0 w 4012795"/>
              <a:gd name="connsiteY0" fmla="*/ 126003 h 756000"/>
              <a:gd name="connsiteX1" fmla="*/ 36906 w 4012795"/>
              <a:gd name="connsiteY1" fmla="*/ 36905 h 756000"/>
              <a:gd name="connsiteX2" fmla="*/ 126004 w 4012795"/>
              <a:gd name="connsiteY2" fmla="*/ 0 h 756000"/>
              <a:gd name="connsiteX3" fmla="*/ 3885797 w 4012795"/>
              <a:gd name="connsiteY3" fmla="*/ 0 h 756000"/>
              <a:gd name="connsiteX4" fmla="*/ 4011799 w 4012795"/>
              <a:gd name="connsiteY4" fmla="*/ 0 h 756000"/>
              <a:gd name="connsiteX5" fmla="*/ 4011800 w 4012795"/>
              <a:gd name="connsiteY5" fmla="*/ 126004 h 756000"/>
              <a:gd name="connsiteX6" fmla="*/ 4011800 w 4012795"/>
              <a:gd name="connsiteY6" fmla="*/ 629997 h 756000"/>
              <a:gd name="connsiteX7" fmla="*/ 3974895 w 4012795"/>
              <a:gd name="connsiteY7" fmla="*/ 719095 h 756000"/>
              <a:gd name="connsiteX8" fmla="*/ 3885797 w 4012795"/>
              <a:gd name="connsiteY8" fmla="*/ 756000 h 756000"/>
              <a:gd name="connsiteX9" fmla="*/ 126003 w 4012795"/>
              <a:gd name="connsiteY9" fmla="*/ 756000 h 756000"/>
              <a:gd name="connsiteX10" fmla="*/ 36905 w 4012795"/>
              <a:gd name="connsiteY10" fmla="*/ 719094 h 756000"/>
              <a:gd name="connsiteX11" fmla="*/ 0 w 4012795"/>
              <a:gd name="connsiteY11" fmla="*/ 629996 h 756000"/>
              <a:gd name="connsiteX12" fmla="*/ 0 w 4012795"/>
              <a:gd name="connsiteY12" fmla="*/ 126003 h 756000"/>
              <a:gd name="connsiteX0" fmla="*/ 0 w 4012795"/>
              <a:gd name="connsiteY0" fmla="*/ 126003 h 756000"/>
              <a:gd name="connsiteX1" fmla="*/ 36906 w 4012795"/>
              <a:gd name="connsiteY1" fmla="*/ 36905 h 756000"/>
              <a:gd name="connsiteX2" fmla="*/ 126004 w 4012795"/>
              <a:gd name="connsiteY2" fmla="*/ 0 h 756000"/>
              <a:gd name="connsiteX3" fmla="*/ 3885797 w 4012795"/>
              <a:gd name="connsiteY3" fmla="*/ 0 h 756000"/>
              <a:gd name="connsiteX4" fmla="*/ 4011799 w 4012795"/>
              <a:gd name="connsiteY4" fmla="*/ 0 h 756000"/>
              <a:gd name="connsiteX5" fmla="*/ 4011800 w 4012795"/>
              <a:gd name="connsiteY5" fmla="*/ 126004 h 756000"/>
              <a:gd name="connsiteX6" fmla="*/ 4011800 w 4012795"/>
              <a:gd name="connsiteY6" fmla="*/ 629997 h 756000"/>
              <a:gd name="connsiteX7" fmla="*/ 3974895 w 4012795"/>
              <a:gd name="connsiteY7" fmla="*/ 719095 h 756000"/>
              <a:gd name="connsiteX8" fmla="*/ 3885797 w 4012795"/>
              <a:gd name="connsiteY8" fmla="*/ 756000 h 756000"/>
              <a:gd name="connsiteX9" fmla="*/ 126003 w 4012795"/>
              <a:gd name="connsiteY9" fmla="*/ 756000 h 756000"/>
              <a:gd name="connsiteX10" fmla="*/ 36905 w 4012795"/>
              <a:gd name="connsiteY10" fmla="*/ 719094 h 756000"/>
              <a:gd name="connsiteX11" fmla="*/ 0 w 4012795"/>
              <a:gd name="connsiteY11" fmla="*/ 629996 h 756000"/>
              <a:gd name="connsiteX12" fmla="*/ 0 w 4012795"/>
              <a:gd name="connsiteY12" fmla="*/ 126003 h 756000"/>
              <a:gd name="connsiteX0" fmla="*/ 0 w 4011800"/>
              <a:gd name="connsiteY0" fmla="*/ 126003 h 756000"/>
              <a:gd name="connsiteX1" fmla="*/ 36906 w 4011800"/>
              <a:gd name="connsiteY1" fmla="*/ 36905 h 756000"/>
              <a:gd name="connsiteX2" fmla="*/ 126004 w 4011800"/>
              <a:gd name="connsiteY2" fmla="*/ 0 h 756000"/>
              <a:gd name="connsiteX3" fmla="*/ 3885797 w 4011800"/>
              <a:gd name="connsiteY3" fmla="*/ 0 h 756000"/>
              <a:gd name="connsiteX4" fmla="*/ 4011799 w 4011800"/>
              <a:gd name="connsiteY4" fmla="*/ 0 h 756000"/>
              <a:gd name="connsiteX5" fmla="*/ 4011800 w 4011800"/>
              <a:gd name="connsiteY5" fmla="*/ 126004 h 756000"/>
              <a:gd name="connsiteX6" fmla="*/ 4011800 w 4011800"/>
              <a:gd name="connsiteY6" fmla="*/ 629997 h 756000"/>
              <a:gd name="connsiteX7" fmla="*/ 3974895 w 4011800"/>
              <a:gd name="connsiteY7" fmla="*/ 719095 h 756000"/>
              <a:gd name="connsiteX8" fmla="*/ 3885797 w 4011800"/>
              <a:gd name="connsiteY8" fmla="*/ 756000 h 756000"/>
              <a:gd name="connsiteX9" fmla="*/ 126003 w 4011800"/>
              <a:gd name="connsiteY9" fmla="*/ 756000 h 756000"/>
              <a:gd name="connsiteX10" fmla="*/ 36905 w 4011800"/>
              <a:gd name="connsiteY10" fmla="*/ 719094 h 756000"/>
              <a:gd name="connsiteX11" fmla="*/ 0 w 4011800"/>
              <a:gd name="connsiteY11" fmla="*/ 629996 h 756000"/>
              <a:gd name="connsiteX12" fmla="*/ 0 w 4011800"/>
              <a:gd name="connsiteY12" fmla="*/ 126003 h 75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11800" h="756000">
                <a:moveTo>
                  <a:pt x="0" y="126003"/>
                </a:moveTo>
                <a:cubicBezTo>
                  <a:pt x="0" y="92585"/>
                  <a:pt x="13275" y="60536"/>
                  <a:pt x="36906" y="36905"/>
                </a:cubicBezTo>
                <a:cubicBezTo>
                  <a:pt x="60536" y="13275"/>
                  <a:pt x="92586" y="0"/>
                  <a:pt x="126004" y="0"/>
                </a:cubicBezTo>
                <a:lnTo>
                  <a:pt x="3885797" y="0"/>
                </a:lnTo>
                <a:cubicBezTo>
                  <a:pt x="3919215" y="0"/>
                  <a:pt x="3790203" y="1785"/>
                  <a:pt x="4011799" y="0"/>
                </a:cubicBezTo>
                <a:cubicBezTo>
                  <a:pt x="4010227" y="88768"/>
                  <a:pt x="4011800" y="92586"/>
                  <a:pt x="4011800" y="126004"/>
                </a:cubicBezTo>
                <a:lnTo>
                  <a:pt x="4011800" y="629997"/>
                </a:lnTo>
                <a:cubicBezTo>
                  <a:pt x="4011800" y="663415"/>
                  <a:pt x="3998525" y="695464"/>
                  <a:pt x="3974895" y="719095"/>
                </a:cubicBezTo>
                <a:cubicBezTo>
                  <a:pt x="3951265" y="742725"/>
                  <a:pt x="3919215" y="756000"/>
                  <a:pt x="3885797" y="756000"/>
                </a:cubicBezTo>
                <a:lnTo>
                  <a:pt x="126003" y="756000"/>
                </a:lnTo>
                <a:cubicBezTo>
                  <a:pt x="92585" y="756000"/>
                  <a:pt x="60536" y="742725"/>
                  <a:pt x="36905" y="719094"/>
                </a:cubicBezTo>
                <a:cubicBezTo>
                  <a:pt x="13275" y="695464"/>
                  <a:pt x="0" y="663414"/>
                  <a:pt x="0" y="629996"/>
                </a:cubicBezTo>
                <a:lnTo>
                  <a:pt x="0" y="126003"/>
                </a:lnTo>
                <a:close/>
              </a:path>
            </a:pathLst>
          </a:custGeom>
          <a:gradFill>
            <a:gsLst>
              <a:gs pos="0">
                <a:schemeClr val="bg2"/>
              </a:gs>
              <a:gs pos="60000">
                <a:srgbClr val="FF6600"/>
              </a:gs>
            </a:gsLst>
            <a:lin ang="18660000" scaled="0"/>
          </a:gra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180000" tIns="72000" rIns="180000" bIns="72000" numCol="1" anchor="ctr" anchorCtr="0" compatLnSpc="1">
            <a:prstTxWarp prst="textNoShape">
              <a:avLst/>
            </a:prstTxWarp>
          </a:bodyPr>
          <a:lstStyle>
            <a:lvl1pPr algn="l">
              <a:defRPr kumimoji="0" lang="nl-NL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-BoldItalic" pitchFamily="2" charset="0"/>
                <a:ea typeface="+mj-ea"/>
                <a:cs typeface="+mj-cs"/>
              </a:defRPr>
            </a:lvl1pPr>
          </a:lstStyle>
          <a:p>
            <a:pPr marL="0" marR="0" lvl="0" indent="0" algn="r" defTabSz="99536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pic>
        <p:nvPicPr>
          <p:cNvPr id="15" name="Picture 14" descr="Front PPT 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476476" y="5480056"/>
            <a:ext cx="925926" cy="1117599"/>
          </a:xfrm>
          <a:prstGeom prst="rect">
            <a:avLst/>
          </a:prstGeom>
        </p:spPr>
      </p:pic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2117347" y="5518862"/>
            <a:ext cx="4011799" cy="1078793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180000" tIns="0" rIns="0" bIns="0" numCol="1" anchor="b" anchorCtr="0" compatLnSpc="1">
            <a:prstTxWarp prst="textNoShape">
              <a:avLst/>
            </a:prstTxWarp>
            <a:noAutofit/>
          </a:bodyPr>
          <a:lstStyle>
            <a:lvl1pPr>
              <a:defRPr lang="en-GB" sz="1400" b="0" i="0" kern="1200" noProof="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95363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Times" pitchFamily="-112" charset="0"/>
              <a:buNone/>
              <a:tabLst/>
            </a:pPr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6573" y="3612621"/>
            <a:ext cx="6165719" cy="1116000"/>
          </a:xfrm>
          <a:prstGeom prst="round1Rect">
            <a:avLst>
              <a:gd name="adj" fmla="val 12603"/>
            </a:avLst>
          </a:prstGeom>
          <a:solidFill>
            <a:schemeClr val="tx2"/>
          </a:solidFill>
          <a:ln w="19050" algn="ctr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504000" tIns="72000" rIns="180000" bIns="72000" numCol="1" anchor="b" anchorCtr="0" compatLnSpc="1">
            <a:prstTxWarp prst="textNoShape">
              <a:avLst/>
            </a:prstTxWarp>
          </a:bodyPr>
          <a:lstStyle>
            <a:lvl1pPr>
              <a:defRPr kumimoji="0" lang="en-GB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 Light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95363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>
                  <a:lumMod val="50000"/>
                </a:schemeClr>
              </a:buClr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64768" y="742216"/>
            <a:ext cx="4536504" cy="20931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gray">
          <a:xfrm>
            <a:off x="2962396" y="2824567"/>
            <a:ext cx="6049720" cy="190057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95363">
              <a:lnSpc>
                <a:spcPts val="1600"/>
              </a:lnSpc>
              <a:spcBef>
                <a:spcPct val="50000"/>
              </a:spcBef>
              <a:buFont typeface="Times" pitchFamily="-112" charset="0"/>
              <a:buNone/>
            </a:pPr>
            <a:endParaRPr lang="en-US" sz="500" dirty="0" smtClean="0">
              <a:solidFill>
                <a:prstClr val="black"/>
              </a:solidFill>
              <a:latin typeface="Verdan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26256" y="2889000"/>
            <a:ext cx="5922000" cy="1080000"/>
          </a:xfrm>
          <a:solidFill>
            <a:schemeClr val="bg1"/>
          </a:solidFill>
          <a:ln w="3175" algn="ctr">
            <a:noFill/>
            <a:miter lim="800000"/>
            <a:headEnd/>
            <a:tailEnd/>
          </a:ln>
        </p:spPr>
        <p:txBody>
          <a:bodyPr vert="horz" wrap="square" lIns="180000" tIns="72000" rIns="0" bIns="72000" numCol="1" anchor="ctr" anchorCtr="0" compatLnSpc="1">
            <a:prstTxWarp prst="textNoShape">
              <a:avLst/>
            </a:prstTxWarp>
          </a:bodyPr>
          <a:lstStyle>
            <a:lvl1pPr>
              <a:defRPr kumimoji="0" lang="en-GB" sz="3200" b="0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yriad Light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95363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>
                  <a:lumMod val="50000"/>
                </a:schemeClr>
              </a:buClr>
              <a:buSzTx/>
              <a:buFontTx/>
              <a:buNone/>
              <a:tabLst/>
              <a:defRPr/>
            </a:pPr>
            <a:r>
              <a:rPr lang="en-US" dirty="0" smtClean="0"/>
              <a:t>Click to edit Section title</a:t>
            </a:r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28464" y="44624"/>
            <a:ext cx="9505056" cy="13678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1522396" y="4005064"/>
            <a:ext cx="1440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Front PPT 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476476" y="5480050"/>
            <a:ext cx="925926" cy="111759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1522396" y="4005064"/>
            <a:ext cx="7425860" cy="0"/>
          </a:xfrm>
          <a:prstGeom prst="line">
            <a:avLst/>
          </a:prstGeom>
          <a:ln w="3175">
            <a:solidFill>
              <a:srgbClr val="DF68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22396" y="2619625"/>
            <a:ext cx="1439862" cy="269875"/>
          </a:xfrm>
          <a:solidFill>
            <a:schemeClr val="bg1"/>
          </a:solidFill>
          <a:ln w="3175" algn="ctr">
            <a:noFill/>
            <a:miter lim="800000"/>
            <a:headEnd/>
            <a:tailEnd/>
          </a:ln>
        </p:spPr>
        <p:txBody>
          <a:bodyPr vert="horz" wrap="square" lIns="0" tIns="72000" rIns="0" bIns="72000" numCol="1" anchor="ctr" anchorCtr="0" compatLnSpc="1">
            <a:prstTxWarp prst="textNoShape">
              <a:avLst/>
            </a:prstTxWarp>
          </a:bodyPr>
          <a:lstStyle>
            <a:lvl1pPr algn="ctr">
              <a:defRPr kumimoji="0" 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yriad Light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95363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>
                  <a:lumMod val="50000"/>
                </a:schemeClr>
              </a:buClr>
              <a:buSzTx/>
              <a:buFontTx/>
              <a:buNone/>
              <a:tabLst/>
              <a:defRPr/>
            </a:pPr>
            <a:r>
              <a:rPr lang="en-US" dirty="0" smtClean="0"/>
              <a:t>(Appendix)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96" y="2889500"/>
            <a:ext cx="1440000" cy="1079500"/>
          </a:xfrm>
          <a:solidFill>
            <a:schemeClr val="bg1">
              <a:lumMod val="95000"/>
            </a:schemeClr>
          </a:solidFill>
        </p:spPr>
        <p:txBody>
          <a:bodyPr lIns="72000" tIns="0" rIns="72000" anchor="ctr" anchorCtr="0"/>
          <a:lstStyle>
            <a:lvl1pPr algn="ctr">
              <a:defRPr sz="7200">
                <a:solidFill>
                  <a:schemeClr val="tx2"/>
                </a:solidFill>
                <a:latin typeface="Myriad Light" pitchFamily="2" charset="0"/>
              </a:defRPr>
            </a:lvl1pPr>
          </a:lstStyle>
          <a:p>
            <a:pPr lvl="0"/>
            <a:r>
              <a:rPr lang="en-US" dirty="0" smtClean="0"/>
              <a:t>#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4222" y="136659"/>
            <a:ext cx="2376264" cy="10964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34"/>
          </p:nvPr>
        </p:nvSpPr>
        <p:spPr>
          <a:xfrm>
            <a:off x="489053" y="1341288"/>
            <a:ext cx="8928000" cy="4896000"/>
          </a:xfrm>
        </p:spPr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sz="half" idx="43"/>
          </p:nvPr>
        </p:nvSpPr>
        <p:spPr>
          <a:xfrm>
            <a:off x="5024437" y="4076699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8" name="Content Placeholder 2"/>
          <p:cNvSpPr>
            <a:spLocks noGrp="1"/>
          </p:cNvSpPr>
          <p:nvPr>
            <p:ph sz="half" idx="31"/>
          </p:nvPr>
        </p:nvSpPr>
        <p:spPr>
          <a:xfrm>
            <a:off x="5024437" y="1557338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20" name="Text Placehold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5024437" y="3573934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27" name="Text Placeholder 22"/>
          <p:cNvSpPr>
            <a:spLocks noGrp="1"/>
          </p:cNvSpPr>
          <p:nvPr>
            <p:ph type="body" sz="quarter" idx="44" hasCustomPrompt="1"/>
          </p:nvPr>
        </p:nvSpPr>
        <p:spPr>
          <a:xfrm>
            <a:off x="5024437" y="6093295"/>
            <a:ext cx="4392000" cy="142404"/>
          </a:xfrm>
          <a:noFill/>
        </p:spPr>
        <p:txBody>
          <a:bodyPr vert="horz" lIns="0" tIns="0" rIns="0" bIns="0" rtlCol="0" anchor="b" anchorCtr="0"/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48"/>
          </p:nvPr>
        </p:nvSpPr>
        <p:spPr>
          <a:xfrm>
            <a:off x="5024437" y="1341439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22"/>
          <p:cNvSpPr>
            <a:spLocks noGrp="1"/>
          </p:cNvSpPr>
          <p:nvPr>
            <p:ph type="body" sz="quarter" idx="49"/>
          </p:nvPr>
        </p:nvSpPr>
        <p:spPr>
          <a:xfrm>
            <a:off x="5024437" y="3860800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9575" y="6237439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34"/>
          </p:nvPr>
        </p:nvSpPr>
        <p:spPr>
          <a:xfrm>
            <a:off x="489053" y="1341288"/>
            <a:ext cx="4392513" cy="48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ontent Placeholder 2"/>
          <p:cNvSpPr>
            <a:spLocks noGrp="1"/>
          </p:cNvSpPr>
          <p:nvPr>
            <p:ph sz="half" idx="31"/>
          </p:nvPr>
        </p:nvSpPr>
        <p:spPr>
          <a:xfrm>
            <a:off x="6537053" y="1557338"/>
            <a:ext cx="2879726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0" name="Content Placeholder 2"/>
          <p:cNvSpPr>
            <a:spLocks noGrp="1"/>
          </p:cNvSpPr>
          <p:nvPr>
            <p:ph sz="half" idx="44"/>
          </p:nvPr>
        </p:nvSpPr>
        <p:spPr>
          <a:xfrm>
            <a:off x="6537053" y="4076699"/>
            <a:ext cx="2879726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7" name="Text Placehold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6537053" y="3573934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45" hasCustomPrompt="1"/>
          </p:nvPr>
        </p:nvSpPr>
        <p:spPr>
          <a:xfrm>
            <a:off x="6537053" y="6093295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16" name="Text Placeholder 22"/>
          <p:cNvSpPr>
            <a:spLocks noGrp="1"/>
          </p:cNvSpPr>
          <p:nvPr>
            <p:ph type="body" sz="quarter" idx="48"/>
          </p:nvPr>
        </p:nvSpPr>
        <p:spPr>
          <a:xfrm>
            <a:off x="6536778" y="1341439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22"/>
          <p:cNvSpPr>
            <a:spLocks noGrp="1"/>
          </p:cNvSpPr>
          <p:nvPr>
            <p:ph type="body" sz="quarter" idx="49"/>
          </p:nvPr>
        </p:nvSpPr>
        <p:spPr>
          <a:xfrm>
            <a:off x="6536778" y="3860800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34"/>
          </p:nvPr>
        </p:nvSpPr>
        <p:spPr>
          <a:xfrm>
            <a:off x="489049" y="1341288"/>
            <a:ext cx="5904000" cy="48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/>
          <p:cNvSpPr>
            <a:spLocks noGrp="1"/>
          </p:cNvSpPr>
          <p:nvPr>
            <p:ph sz="half" idx="31"/>
          </p:nvPr>
        </p:nvSpPr>
        <p:spPr>
          <a:xfrm>
            <a:off x="5024437" y="1557338"/>
            <a:ext cx="4392000" cy="4535958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8" name="Content Placeholder 2"/>
          <p:cNvSpPr>
            <a:spLocks noGrp="1"/>
          </p:cNvSpPr>
          <p:nvPr>
            <p:ph sz="half" idx="43"/>
          </p:nvPr>
        </p:nvSpPr>
        <p:spPr>
          <a:xfrm>
            <a:off x="488950" y="1557338"/>
            <a:ext cx="4392000" cy="4535958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" name="Text Placehold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5024437" y="6093296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29" name="Text Placeholder 22"/>
          <p:cNvSpPr>
            <a:spLocks noGrp="1"/>
          </p:cNvSpPr>
          <p:nvPr>
            <p:ph type="body" sz="quarter" idx="45" hasCustomPrompt="1"/>
          </p:nvPr>
        </p:nvSpPr>
        <p:spPr>
          <a:xfrm>
            <a:off x="488950" y="6093296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14" name="Text Placeholder 22"/>
          <p:cNvSpPr>
            <a:spLocks noGrp="1"/>
          </p:cNvSpPr>
          <p:nvPr>
            <p:ph type="body" sz="quarter" idx="48"/>
          </p:nvPr>
        </p:nvSpPr>
        <p:spPr>
          <a:xfrm>
            <a:off x="5024437" y="1341439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22"/>
          <p:cNvSpPr>
            <a:spLocks noGrp="1"/>
          </p:cNvSpPr>
          <p:nvPr>
            <p:ph type="body" sz="quarter" idx="49"/>
          </p:nvPr>
        </p:nvSpPr>
        <p:spPr>
          <a:xfrm>
            <a:off x="488950" y="1341439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 on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/>
          <p:cNvSpPr>
            <a:spLocks noGrp="1"/>
          </p:cNvSpPr>
          <p:nvPr>
            <p:ph sz="half" idx="31"/>
          </p:nvPr>
        </p:nvSpPr>
        <p:spPr>
          <a:xfrm>
            <a:off x="5024437" y="1557338"/>
            <a:ext cx="4392000" cy="4535958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" name="Text Placehold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5024437" y="6093296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9" name="Text Placeholder 22"/>
          <p:cNvSpPr>
            <a:spLocks noGrp="1"/>
          </p:cNvSpPr>
          <p:nvPr>
            <p:ph type="body" sz="quarter" idx="48"/>
          </p:nvPr>
        </p:nvSpPr>
        <p:spPr>
          <a:xfrm>
            <a:off x="5024437" y="1341439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34"/>
          </p:nvPr>
        </p:nvSpPr>
        <p:spPr>
          <a:xfrm>
            <a:off x="489053" y="1341288"/>
            <a:ext cx="4392513" cy="48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/>
          <p:cNvSpPr>
            <a:spLocks noGrp="1"/>
          </p:cNvSpPr>
          <p:nvPr>
            <p:ph sz="half" idx="31"/>
          </p:nvPr>
        </p:nvSpPr>
        <p:spPr>
          <a:xfrm>
            <a:off x="488951" y="1557338"/>
            <a:ext cx="89281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8" name="Content Placeholder 2"/>
          <p:cNvSpPr>
            <a:spLocks noGrp="1"/>
          </p:cNvSpPr>
          <p:nvPr>
            <p:ph sz="half" idx="43"/>
          </p:nvPr>
        </p:nvSpPr>
        <p:spPr>
          <a:xfrm>
            <a:off x="488951" y="4076699"/>
            <a:ext cx="89281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" name="Text Placehold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488951" y="3573934"/>
            <a:ext cx="89281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29" name="Text Placeholder 22"/>
          <p:cNvSpPr>
            <a:spLocks noGrp="1"/>
          </p:cNvSpPr>
          <p:nvPr>
            <p:ph type="body" sz="quarter" idx="44" hasCustomPrompt="1"/>
          </p:nvPr>
        </p:nvSpPr>
        <p:spPr>
          <a:xfrm>
            <a:off x="488951" y="6093295"/>
            <a:ext cx="89281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14" name="Text Placeholder 22"/>
          <p:cNvSpPr>
            <a:spLocks noGrp="1"/>
          </p:cNvSpPr>
          <p:nvPr>
            <p:ph type="body" sz="quarter" idx="49"/>
          </p:nvPr>
        </p:nvSpPr>
        <p:spPr>
          <a:xfrm>
            <a:off x="488950" y="1341439"/>
            <a:ext cx="8928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22"/>
          <p:cNvSpPr>
            <a:spLocks noGrp="1"/>
          </p:cNvSpPr>
          <p:nvPr>
            <p:ph type="body" sz="quarter" idx="50"/>
          </p:nvPr>
        </p:nvSpPr>
        <p:spPr>
          <a:xfrm>
            <a:off x="488950" y="3860800"/>
            <a:ext cx="8928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/>
          <p:cNvSpPr>
            <a:spLocks noGrp="1"/>
          </p:cNvSpPr>
          <p:nvPr>
            <p:ph sz="half" idx="31"/>
          </p:nvPr>
        </p:nvSpPr>
        <p:spPr>
          <a:xfrm>
            <a:off x="6537327" y="1557338"/>
            <a:ext cx="2879726" cy="4535958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6" name="Content Placeholder 2"/>
          <p:cNvSpPr>
            <a:spLocks noGrp="1"/>
          </p:cNvSpPr>
          <p:nvPr>
            <p:ph sz="half" idx="56"/>
          </p:nvPr>
        </p:nvSpPr>
        <p:spPr>
          <a:xfrm>
            <a:off x="3513138" y="1557338"/>
            <a:ext cx="2879726" cy="4535958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0" name="Content Placeholder 2"/>
          <p:cNvSpPr>
            <a:spLocks noGrp="1"/>
          </p:cNvSpPr>
          <p:nvPr>
            <p:ph sz="half" idx="60"/>
          </p:nvPr>
        </p:nvSpPr>
        <p:spPr>
          <a:xfrm>
            <a:off x="488952" y="1557338"/>
            <a:ext cx="2879726" cy="4535958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3" name="Text Placeholder 22"/>
          <p:cNvSpPr>
            <a:spLocks noGrp="1"/>
          </p:cNvSpPr>
          <p:nvPr>
            <p:ph type="body" sz="quarter" idx="53" hasCustomPrompt="1"/>
          </p:nvPr>
        </p:nvSpPr>
        <p:spPr>
          <a:xfrm>
            <a:off x="6537327" y="6093296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37" name="Text Placeholder 22"/>
          <p:cNvSpPr>
            <a:spLocks noGrp="1"/>
          </p:cNvSpPr>
          <p:nvPr>
            <p:ph type="body" sz="quarter" idx="57" hasCustomPrompt="1"/>
          </p:nvPr>
        </p:nvSpPr>
        <p:spPr>
          <a:xfrm>
            <a:off x="3513138" y="6094884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41" name="Text Placeholder 22"/>
          <p:cNvSpPr>
            <a:spLocks noGrp="1"/>
          </p:cNvSpPr>
          <p:nvPr>
            <p:ph type="body" sz="quarter" idx="61" hasCustomPrompt="1"/>
          </p:nvPr>
        </p:nvSpPr>
        <p:spPr>
          <a:xfrm>
            <a:off x="488952" y="6094884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18" name="Text Placeholder 22"/>
          <p:cNvSpPr>
            <a:spLocks noGrp="1"/>
          </p:cNvSpPr>
          <p:nvPr>
            <p:ph type="body" sz="quarter" idx="49"/>
          </p:nvPr>
        </p:nvSpPr>
        <p:spPr>
          <a:xfrm>
            <a:off x="488949" y="1341439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48"/>
          </p:nvPr>
        </p:nvSpPr>
        <p:spPr>
          <a:xfrm>
            <a:off x="6536778" y="1341439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22"/>
          <p:cNvSpPr>
            <a:spLocks noGrp="1"/>
          </p:cNvSpPr>
          <p:nvPr>
            <p:ph type="body" sz="quarter" idx="62"/>
          </p:nvPr>
        </p:nvSpPr>
        <p:spPr>
          <a:xfrm>
            <a:off x="3512863" y="1341439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above, 2 charts u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/>
          <p:cNvSpPr>
            <a:spLocks noGrp="1"/>
          </p:cNvSpPr>
          <p:nvPr>
            <p:ph sz="half" idx="43"/>
          </p:nvPr>
        </p:nvSpPr>
        <p:spPr>
          <a:xfrm>
            <a:off x="5025050" y="4076699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0" name="Content Placeholder 2"/>
          <p:cNvSpPr>
            <a:spLocks noGrp="1"/>
          </p:cNvSpPr>
          <p:nvPr>
            <p:ph sz="half" idx="47"/>
          </p:nvPr>
        </p:nvSpPr>
        <p:spPr>
          <a:xfrm>
            <a:off x="488950" y="4076698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0" name="Text Placeholder 22"/>
          <p:cNvSpPr>
            <a:spLocks noGrp="1"/>
          </p:cNvSpPr>
          <p:nvPr>
            <p:ph type="body" sz="quarter" idx="44" hasCustomPrompt="1"/>
          </p:nvPr>
        </p:nvSpPr>
        <p:spPr>
          <a:xfrm>
            <a:off x="5025050" y="6093294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48" hasCustomPrompt="1"/>
          </p:nvPr>
        </p:nvSpPr>
        <p:spPr>
          <a:xfrm>
            <a:off x="488950" y="6093294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49"/>
          </p:nvPr>
        </p:nvSpPr>
        <p:spPr>
          <a:xfrm>
            <a:off x="5024437" y="3860800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22"/>
          <p:cNvSpPr>
            <a:spLocks noGrp="1"/>
          </p:cNvSpPr>
          <p:nvPr>
            <p:ph type="body" sz="quarter" idx="50"/>
          </p:nvPr>
        </p:nvSpPr>
        <p:spPr>
          <a:xfrm>
            <a:off x="488950" y="3860800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34"/>
          </p:nvPr>
        </p:nvSpPr>
        <p:spPr>
          <a:xfrm>
            <a:off x="489053" y="1341288"/>
            <a:ext cx="8928000" cy="2375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hart above, 2 boxes u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/>
          <p:cNvSpPr>
            <a:spLocks noGrp="1"/>
          </p:cNvSpPr>
          <p:nvPr>
            <p:ph sz="half" idx="46"/>
          </p:nvPr>
        </p:nvSpPr>
        <p:spPr>
          <a:xfrm>
            <a:off x="5025050" y="4076699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4" name="Content Placeholder 2"/>
          <p:cNvSpPr>
            <a:spLocks noGrp="1"/>
          </p:cNvSpPr>
          <p:nvPr>
            <p:ph sz="half" idx="50"/>
          </p:nvPr>
        </p:nvSpPr>
        <p:spPr>
          <a:xfrm>
            <a:off x="488950" y="4076698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8" name="Content Placeholder 2"/>
          <p:cNvSpPr>
            <a:spLocks noGrp="1"/>
          </p:cNvSpPr>
          <p:nvPr>
            <p:ph sz="half" idx="31"/>
          </p:nvPr>
        </p:nvSpPr>
        <p:spPr>
          <a:xfrm>
            <a:off x="488951" y="1557338"/>
            <a:ext cx="89281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47" hasCustomPrompt="1"/>
          </p:nvPr>
        </p:nvSpPr>
        <p:spPr>
          <a:xfrm>
            <a:off x="5025050" y="6093294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25" name="Text Placeholder 22"/>
          <p:cNvSpPr>
            <a:spLocks noGrp="1"/>
          </p:cNvSpPr>
          <p:nvPr>
            <p:ph type="body" sz="quarter" idx="51" hasCustomPrompt="1"/>
          </p:nvPr>
        </p:nvSpPr>
        <p:spPr>
          <a:xfrm>
            <a:off x="488950" y="6093294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29" name="Text Placehold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488951" y="3573934"/>
            <a:ext cx="89281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18" name="Text Placeholder 22"/>
          <p:cNvSpPr>
            <a:spLocks noGrp="1"/>
          </p:cNvSpPr>
          <p:nvPr>
            <p:ph type="body" sz="quarter" idx="56"/>
          </p:nvPr>
        </p:nvSpPr>
        <p:spPr>
          <a:xfrm>
            <a:off x="5024437" y="3860800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22"/>
          <p:cNvSpPr>
            <a:spLocks noGrp="1"/>
          </p:cNvSpPr>
          <p:nvPr>
            <p:ph type="body" sz="quarter" idx="57"/>
          </p:nvPr>
        </p:nvSpPr>
        <p:spPr>
          <a:xfrm>
            <a:off x="488950" y="3860800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22"/>
          <p:cNvSpPr>
            <a:spLocks noGrp="1"/>
          </p:cNvSpPr>
          <p:nvPr>
            <p:ph type="body" sz="quarter" idx="58"/>
          </p:nvPr>
        </p:nvSpPr>
        <p:spPr>
          <a:xfrm>
            <a:off x="488950" y="1341439"/>
            <a:ext cx="8928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/>
          <p:cNvSpPr>
            <a:spLocks noGrp="1"/>
          </p:cNvSpPr>
          <p:nvPr>
            <p:ph sz="half" idx="31"/>
          </p:nvPr>
        </p:nvSpPr>
        <p:spPr>
          <a:xfrm>
            <a:off x="5025050" y="1557338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4" name="Content Placeholder 2"/>
          <p:cNvSpPr>
            <a:spLocks noGrp="1"/>
          </p:cNvSpPr>
          <p:nvPr>
            <p:ph sz="half" idx="51"/>
          </p:nvPr>
        </p:nvSpPr>
        <p:spPr>
          <a:xfrm>
            <a:off x="5025050" y="4076699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8" name="Content Placeholder 2"/>
          <p:cNvSpPr>
            <a:spLocks noGrp="1"/>
          </p:cNvSpPr>
          <p:nvPr>
            <p:ph sz="half" idx="55"/>
          </p:nvPr>
        </p:nvSpPr>
        <p:spPr>
          <a:xfrm>
            <a:off x="488950" y="1557337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2" name="Content Placeholder 2"/>
          <p:cNvSpPr>
            <a:spLocks noGrp="1"/>
          </p:cNvSpPr>
          <p:nvPr>
            <p:ph sz="half" idx="59"/>
          </p:nvPr>
        </p:nvSpPr>
        <p:spPr>
          <a:xfrm>
            <a:off x="488950" y="4076698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" name="Text Placehold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5025050" y="3573934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45" name="Text Placeholder 22"/>
          <p:cNvSpPr>
            <a:spLocks noGrp="1"/>
          </p:cNvSpPr>
          <p:nvPr>
            <p:ph type="body" sz="quarter" idx="52" hasCustomPrompt="1"/>
          </p:nvPr>
        </p:nvSpPr>
        <p:spPr>
          <a:xfrm>
            <a:off x="5025050" y="6093295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49" name="Text Placeholder 22"/>
          <p:cNvSpPr>
            <a:spLocks noGrp="1"/>
          </p:cNvSpPr>
          <p:nvPr>
            <p:ph type="body" sz="quarter" idx="56" hasCustomPrompt="1"/>
          </p:nvPr>
        </p:nvSpPr>
        <p:spPr>
          <a:xfrm>
            <a:off x="488950" y="3573933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53" name="Text Placeholder 22"/>
          <p:cNvSpPr>
            <a:spLocks noGrp="1"/>
          </p:cNvSpPr>
          <p:nvPr>
            <p:ph type="body" sz="quarter" idx="60" hasCustomPrompt="1"/>
          </p:nvPr>
        </p:nvSpPr>
        <p:spPr>
          <a:xfrm>
            <a:off x="488950" y="6093294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22" name="Text Placeholder 22"/>
          <p:cNvSpPr>
            <a:spLocks noGrp="1"/>
          </p:cNvSpPr>
          <p:nvPr>
            <p:ph type="body" sz="quarter" idx="61"/>
          </p:nvPr>
        </p:nvSpPr>
        <p:spPr>
          <a:xfrm>
            <a:off x="5024437" y="1341439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22"/>
          <p:cNvSpPr>
            <a:spLocks noGrp="1"/>
          </p:cNvSpPr>
          <p:nvPr>
            <p:ph type="body" sz="quarter" idx="49"/>
          </p:nvPr>
        </p:nvSpPr>
        <p:spPr>
          <a:xfrm>
            <a:off x="5024437" y="3860800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62"/>
          </p:nvPr>
        </p:nvSpPr>
        <p:spPr>
          <a:xfrm>
            <a:off x="488950" y="1341439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63"/>
          </p:nvPr>
        </p:nvSpPr>
        <p:spPr>
          <a:xfrm>
            <a:off x="488950" y="3860800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2"/>
          <p:cNvSpPr>
            <a:spLocks noGrp="1"/>
          </p:cNvSpPr>
          <p:nvPr>
            <p:ph sz="half" idx="31"/>
          </p:nvPr>
        </p:nvSpPr>
        <p:spPr>
          <a:xfrm>
            <a:off x="6537327" y="1557338"/>
            <a:ext cx="2879726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6" name="Content Placeholder 2"/>
          <p:cNvSpPr>
            <a:spLocks noGrp="1"/>
          </p:cNvSpPr>
          <p:nvPr>
            <p:ph sz="half" idx="58"/>
          </p:nvPr>
        </p:nvSpPr>
        <p:spPr>
          <a:xfrm>
            <a:off x="3513138" y="1557338"/>
            <a:ext cx="2879726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0" name="Content Placeholder 2"/>
          <p:cNvSpPr>
            <a:spLocks noGrp="1"/>
          </p:cNvSpPr>
          <p:nvPr>
            <p:ph sz="half" idx="62"/>
          </p:nvPr>
        </p:nvSpPr>
        <p:spPr>
          <a:xfrm>
            <a:off x="488952" y="1557338"/>
            <a:ext cx="2879726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3" name="Content Placeholder 2"/>
          <p:cNvSpPr>
            <a:spLocks noGrp="1"/>
          </p:cNvSpPr>
          <p:nvPr>
            <p:ph sz="half" idx="66"/>
          </p:nvPr>
        </p:nvSpPr>
        <p:spPr>
          <a:xfrm>
            <a:off x="6536876" y="4076699"/>
            <a:ext cx="2879726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7" name="Content Placeholder 2"/>
          <p:cNvSpPr>
            <a:spLocks noGrp="1"/>
          </p:cNvSpPr>
          <p:nvPr>
            <p:ph sz="half" idx="70"/>
          </p:nvPr>
        </p:nvSpPr>
        <p:spPr>
          <a:xfrm>
            <a:off x="3512693" y="4076699"/>
            <a:ext cx="2879726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1" name="Content Placeholder 2"/>
          <p:cNvSpPr>
            <a:spLocks noGrp="1"/>
          </p:cNvSpPr>
          <p:nvPr>
            <p:ph sz="half" idx="74"/>
          </p:nvPr>
        </p:nvSpPr>
        <p:spPr>
          <a:xfrm>
            <a:off x="488505" y="4076699"/>
            <a:ext cx="2879726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507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3" name="Text Placeholder 22"/>
          <p:cNvSpPr>
            <a:spLocks noGrp="1"/>
          </p:cNvSpPr>
          <p:nvPr>
            <p:ph type="body" sz="quarter" idx="53" hasCustomPrompt="1"/>
          </p:nvPr>
        </p:nvSpPr>
        <p:spPr>
          <a:xfrm>
            <a:off x="6537327" y="3573934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37" name="Text Placeholder 22"/>
          <p:cNvSpPr>
            <a:spLocks noGrp="1"/>
          </p:cNvSpPr>
          <p:nvPr>
            <p:ph type="body" sz="quarter" idx="59" hasCustomPrompt="1"/>
          </p:nvPr>
        </p:nvSpPr>
        <p:spPr>
          <a:xfrm>
            <a:off x="3513138" y="3573934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41" name="Text Placeholder 22"/>
          <p:cNvSpPr>
            <a:spLocks noGrp="1"/>
          </p:cNvSpPr>
          <p:nvPr>
            <p:ph type="body" sz="quarter" idx="63" hasCustomPrompt="1"/>
          </p:nvPr>
        </p:nvSpPr>
        <p:spPr>
          <a:xfrm>
            <a:off x="488952" y="3573934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54" name="Text Placeholder 22"/>
          <p:cNvSpPr>
            <a:spLocks noGrp="1"/>
          </p:cNvSpPr>
          <p:nvPr>
            <p:ph type="body" sz="quarter" idx="67" hasCustomPrompt="1"/>
          </p:nvPr>
        </p:nvSpPr>
        <p:spPr>
          <a:xfrm>
            <a:off x="6536876" y="6093295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58" name="Text Placeholder 22"/>
          <p:cNvSpPr>
            <a:spLocks noGrp="1"/>
          </p:cNvSpPr>
          <p:nvPr>
            <p:ph type="body" sz="quarter" idx="71" hasCustomPrompt="1"/>
          </p:nvPr>
        </p:nvSpPr>
        <p:spPr>
          <a:xfrm>
            <a:off x="3512693" y="6093295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62" name="Text Placeholder 22"/>
          <p:cNvSpPr>
            <a:spLocks noGrp="1"/>
          </p:cNvSpPr>
          <p:nvPr>
            <p:ph type="body" sz="quarter" idx="75" hasCustomPrompt="1"/>
          </p:nvPr>
        </p:nvSpPr>
        <p:spPr>
          <a:xfrm>
            <a:off x="488505" y="6093295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30" name="Text Placeholder 22"/>
          <p:cNvSpPr>
            <a:spLocks noGrp="1"/>
          </p:cNvSpPr>
          <p:nvPr>
            <p:ph type="body" sz="quarter" idx="49"/>
          </p:nvPr>
        </p:nvSpPr>
        <p:spPr>
          <a:xfrm>
            <a:off x="488949" y="1341439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Text Placeholder 22"/>
          <p:cNvSpPr>
            <a:spLocks noGrp="1"/>
          </p:cNvSpPr>
          <p:nvPr>
            <p:ph type="body" sz="quarter" idx="48"/>
          </p:nvPr>
        </p:nvSpPr>
        <p:spPr>
          <a:xfrm>
            <a:off x="6536778" y="1341439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Text Placeholder 22"/>
          <p:cNvSpPr>
            <a:spLocks noGrp="1"/>
          </p:cNvSpPr>
          <p:nvPr>
            <p:ph type="body" sz="quarter" idx="80"/>
          </p:nvPr>
        </p:nvSpPr>
        <p:spPr>
          <a:xfrm>
            <a:off x="3512863" y="1341439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Text Placeholder 22"/>
          <p:cNvSpPr>
            <a:spLocks noGrp="1"/>
          </p:cNvSpPr>
          <p:nvPr>
            <p:ph type="body" sz="quarter" idx="81"/>
          </p:nvPr>
        </p:nvSpPr>
        <p:spPr>
          <a:xfrm>
            <a:off x="488949" y="3860800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Text Placeholder 22"/>
          <p:cNvSpPr>
            <a:spLocks noGrp="1"/>
          </p:cNvSpPr>
          <p:nvPr>
            <p:ph type="body" sz="quarter" idx="82"/>
          </p:nvPr>
        </p:nvSpPr>
        <p:spPr>
          <a:xfrm>
            <a:off x="6536778" y="3860800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Text Placeholder 22"/>
          <p:cNvSpPr>
            <a:spLocks noGrp="1"/>
          </p:cNvSpPr>
          <p:nvPr>
            <p:ph type="body" sz="quarter" idx="83"/>
          </p:nvPr>
        </p:nvSpPr>
        <p:spPr>
          <a:xfrm>
            <a:off x="3512863" y="3860800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2"/>
          <p:cNvSpPr>
            <a:spLocks noGrp="1"/>
          </p:cNvSpPr>
          <p:nvPr>
            <p:ph sz="half" idx="31"/>
          </p:nvPr>
        </p:nvSpPr>
        <p:spPr>
          <a:xfrm>
            <a:off x="6537327" y="1557338"/>
            <a:ext cx="2879726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6" name="Content Placeholder 2"/>
          <p:cNvSpPr>
            <a:spLocks noGrp="1"/>
          </p:cNvSpPr>
          <p:nvPr>
            <p:ph sz="half" idx="58"/>
          </p:nvPr>
        </p:nvSpPr>
        <p:spPr>
          <a:xfrm>
            <a:off x="3513138" y="1557338"/>
            <a:ext cx="2879726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0" name="Content Placeholder 2"/>
          <p:cNvSpPr>
            <a:spLocks noGrp="1"/>
          </p:cNvSpPr>
          <p:nvPr>
            <p:ph sz="half" idx="62"/>
          </p:nvPr>
        </p:nvSpPr>
        <p:spPr>
          <a:xfrm>
            <a:off x="488952" y="1557337"/>
            <a:ext cx="2879726" cy="4535957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3" name="Content Placeholder 2"/>
          <p:cNvSpPr>
            <a:spLocks noGrp="1"/>
          </p:cNvSpPr>
          <p:nvPr>
            <p:ph sz="half" idx="66"/>
          </p:nvPr>
        </p:nvSpPr>
        <p:spPr>
          <a:xfrm>
            <a:off x="3513141" y="4076699"/>
            <a:ext cx="5903464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507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3" name="Text Placeholder 22"/>
          <p:cNvSpPr>
            <a:spLocks noGrp="1"/>
          </p:cNvSpPr>
          <p:nvPr>
            <p:ph type="body" sz="quarter" idx="53" hasCustomPrompt="1"/>
          </p:nvPr>
        </p:nvSpPr>
        <p:spPr>
          <a:xfrm>
            <a:off x="6537327" y="3573934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37" name="Text Placeholder 22"/>
          <p:cNvSpPr>
            <a:spLocks noGrp="1"/>
          </p:cNvSpPr>
          <p:nvPr>
            <p:ph type="body" sz="quarter" idx="59" hasCustomPrompt="1"/>
          </p:nvPr>
        </p:nvSpPr>
        <p:spPr>
          <a:xfrm>
            <a:off x="3513138" y="3573934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54" name="Text Placeholder 22"/>
          <p:cNvSpPr>
            <a:spLocks noGrp="1"/>
          </p:cNvSpPr>
          <p:nvPr>
            <p:ph type="body" sz="quarter" idx="67" hasCustomPrompt="1"/>
          </p:nvPr>
        </p:nvSpPr>
        <p:spPr>
          <a:xfrm>
            <a:off x="3513141" y="6093295"/>
            <a:ext cx="5903464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62" name="Text Placeholder 22"/>
          <p:cNvSpPr>
            <a:spLocks noGrp="1"/>
          </p:cNvSpPr>
          <p:nvPr>
            <p:ph type="body" sz="quarter" idx="75" hasCustomPrompt="1"/>
          </p:nvPr>
        </p:nvSpPr>
        <p:spPr>
          <a:xfrm>
            <a:off x="488505" y="6093295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20" name="Text Placeholder 22"/>
          <p:cNvSpPr>
            <a:spLocks noGrp="1"/>
          </p:cNvSpPr>
          <p:nvPr>
            <p:ph type="body" sz="quarter" idx="49"/>
          </p:nvPr>
        </p:nvSpPr>
        <p:spPr>
          <a:xfrm>
            <a:off x="488949" y="1341439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48"/>
          </p:nvPr>
        </p:nvSpPr>
        <p:spPr>
          <a:xfrm>
            <a:off x="6536778" y="1341439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22"/>
          <p:cNvSpPr>
            <a:spLocks noGrp="1"/>
          </p:cNvSpPr>
          <p:nvPr>
            <p:ph type="body" sz="quarter" idx="80"/>
          </p:nvPr>
        </p:nvSpPr>
        <p:spPr>
          <a:xfrm>
            <a:off x="3512863" y="1341439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83"/>
          </p:nvPr>
        </p:nvSpPr>
        <p:spPr>
          <a:xfrm>
            <a:off x="3512863" y="3860800"/>
            <a:ext cx="5904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ine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ontent Placeholder 2"/>
          <p:cNvSpPr>
            <a:spLocks noGrp="1"/>
          </p:cNvSpPr>
          <p:nvPr>
            <p:ph sz="half" idx="54"/>
          </p:nvPr>
        </p:nvSpPr>
        <p:spPr>
          <a:xfrm>
            <a:off x="6897054" y="1556796"/>
            <a:ext cx="2519999" cy="1350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6" name="Content Placeholder 2"/>
          <p:cNvSpPr>
            <a:spLocks noGrp="1"/>
          </p:cNvSpPr>
          <p:nvPr>
            <p:ph sz="half" idx="57"/>
          </p:nvPr>
        </p:nvSpPr>
        <p:spPr>
          <a:xfrm>
            <a:off x="6896802" y="4741919"/>
            <a:ext cx="2519999" cy="1350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9" name="Content Placeholder 2"/>
          <p:cNvSpPr>
            <a:spLocks noGrp="1"/>
          </p:cNvSpPr>
          <p:nvPr>
            <p:ph sz="half" idx="60"/>
          </p:nvPr>
        </p:nvSpPr>
        <p:spPr>
          <a:xfrm>
            <a:off x="6896550" y="3149358"/>
            <a:ext cx="2519999" cy="1350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3" name="Content Placeholder 2"/>
          <p:cNvSpPr>
            <a:spLocks noGrp="1"/>
          </p:cNvSpPr>
          <p:nvPr>
            <p:ph sz="half" idx="64"/>
          </p:nvPr>
        </p:nvSpPr>
        <p:spPr>
          <a:xfrm>
            <a:off x="1617029" y="1556796"/>
            <a:ext cx="2519999" cy="1350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6" name="Content Placeholder 2"/>
          <p:cNvSpPr>
            <a:spLocks noGrp="1"/>
          </p:cNvSpPr>
          <p:nvPr>
            <p:ph sz="half" idx="67"/>
          </p:nvPr>
        </p:nvSpPr>
        <p:spPr>
          <a:xfrm>
            <a:off x="1617029" y="4741919"/>
            <a:ext cx="2519999" cy="1350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9" name="Content Placeholder 2"/>
          <p:cNvSpPr>
            <a:spLocks noGrp="1"/>
          </p:cNvSpPr>
          <p:nvPr>
            <p:ph sz="half" idx="70"/>
          </p:nvPr>
        </p:nvSpPr>
        <p:spPr>
          <a:xfrm>
            <a:off x="1617029" y="3149358"/>
            <a:ext cx="2519999" cy="1350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3" name="Content Placeholder 2"/>
          <p:cNvSpPr>
            <a:spLocks noGrp="1"/>
          </p:cNvSpPr>
          <p:nvPr>
            <p:ph sz="half" idx="74"/>
          </p:nvPr>
        </p:nvSpPr>
        <p:spPr>
          <a:xfrm>
            <a:off x="4257041" y="1556796"/>
            <a:ext cx="2519999" cy="1350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6" name="Content Placeholder 2"/>
          <p:cNvSpPr>
            <a:spLocks noGrp="1"/>
          </p:cNvSpPr>
          <p:nvPr>
            <p:ph sz="half" idx="77"/>
          </p:nvPr>
        </p:nvSpPr>
        <p:spPr>
          <a:xfrm>
            <a:off x="4257041" y="4741919"/>
            <a:ext cx="2519999" cy="1350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9" name="Content Placeholder 2"/>
          <p:cNvSpPr>
            <a:spLocks noGrp="1"/>
          </p:cNvSpPr>
          <p:nvPr>
            <p:ph sz="half" idx="80"/>
          </p:nvPr>
        </p:nvSpPr>
        <p:spPr>
          <a:xfrm>
            <a:off x="4257041" y="3149358"/>
            <a:ext cx="2519999" cy="1350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1" name="Content Placeholder 2"/>
          <p:cNvSpPr>
            <a:spLocks noGrp="1"/>
          </p:cNvSpPr>
          <p:nvPr>
            <p:ph sz="half" idx="83"/>
          </p:nvPr>
        </p:nvSpPr>
        <p:spPr>
          <a:xfrm>
            <a:off x="482600" y="1556797"/>
            <a:ext cx="1014413" cy="1493926"/>
          </a:xfrm>
          <a:noFill/>
        </p:spPr>
        <p:txBody>
          <a:bodyPr lIns="72000" tIns="72000" rIns="72000" bIns="72000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2" name="Content Placeholder 2"/>
          <p:cNvSpPr>
            <a:spLocks noGrp="1"/>
          </p:cNvSpPr>
          <p:nvPr>
            <p:ph sz="half" idx="84"/>
          </p:nvPr>
        </p:nvSpPr>
        <p:spPr>
          <a:xfrm>
            <a:off x="482600" y="4743288"/>
            <a:ext cx="1014413" cy="1494000"/>
          </a:xfrm>
          <a:noFill/>
        </p:spPr>
        <p:txBody>
          <a:bodyPr lIns="72000" tIns="72000" rIns="72000" bIns="72000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3" name="Content Placeholder 2"/>
          <p:cNvSpPr>
            <a:spLocks noGrp="1"/>
          </p:cNvSpPr>
          <p:nvPr>
            <p:ph sz="half" idx="85"/>
          </p:nvPr>
        </p:nvSpPr>
        <p:spPr>
          <a:xfrm>
            <a:off x="482600" y="3150006"/>
            <a:ext cx="1014413" cy="1494000"/>
          </a:xfrm>
          <a:noFill/>
        </p:spPr>
        <p:txBody>
          <a:bodyPr lIns="72000" tIns="72000" rIns="72000" bIns="72000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8" name="Text Placeholder 22"/>
          <p:cNvSpPr>
            <a:spLocks noGrp="1"/>
          </p:cNvSpPr>
          <p:nvPr>
            <p:ph type="body" sz="quarter" idx="55" hasCustomPrompt="1"/>
          </p:nvPr>
        </p:nvSpPr>
        <p:spPr>
          <a:xfrm>
            <a:off x="6897054" y="2908318"/>
            <a:ext cx="2519999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67" name="Text Placeholder 22"/>
          <p:cNvSpPr>
            <a:spLocks noGrp="1"/>
          </p:cNvSpPr>
          <p:nvPr>
            <p:ph type="body" sz="quarter" idx="58" hasCustomPrompt="1"/>
          </p:nvPr>
        </p:nvSpPr>
        <p:spPr>
          <a:xfrm>
            <a:off x="6896802" y="6094884"/>
            <a:ext cx="2519999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70" name="Text Placeholder 22"/>
          <p:cNvSpPr>
            <a:spLocks noGrp="1"/>
          </p:cNvSpPr>
          <p:nvPr>
            <p:ph type="body" sz="quarter" idx="61" hasCustomPrompt="1"/>
          </p:nvPr>
        </p:nvSpPr>
        <p:spPr>
          <a:xfrm>
            <a:off x="6896550" y="4501767"/>
            <a:ext cx="2519999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74" name="Text Placeholder 22"/>
          <p:cNvSpPr>
            <a:spLocks noGrp="1"/>
          </p:cNvSpPr>
          <p:nvPr>
            <p:ph type="body" sz="quarter" idx="65" hasCustomPrompt="1"/>
          </p:nvPr>
        </p:nvSpPr>
        <p:spPr>
          <a:xfrm>
            <a:off x="1617029" y="2908318"/>
            <a:ext cx="2519999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77" name="Text Placeholder 22"/>
          <p:cNvSpPr>
            <a:spLocks noGrp="1"/>
          </p:cNvSpPr>
          <p:nvPr>
            <p:ph type="body" sz="quarter" idx="68" hasCustomPrompt="1"/>
          </p:nvPr>
        </p:nvSpPr>
        <p:spPr>
          <a:xfrm>
            <a:off x="1617029" y="6094884"/>
            <a:ext cx="2519999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80" name="Text Placeholder 22"/>
          <p:cNvSpPr>
            <a:spLocks noGrp="1"/>
          </p:cNvSpPr>
          <p:nvPr>
            <p:ph type="body" sz="quarter" idx="71" hasCustomPrompt="1"/>
          </p:nvPr>
        </p:nvSpPr>
        <p:spPr>
          <a:xfrm>
            <a:off x="1617029" y="4501767"/>
            <a:ext cx="2519999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84" name="Text Placeholder 22"/>
          <p:cNvSpPr>
            <a:spLocks noGrp="1"/>
          </p:cNvSpPr>
          <p:nvPr>
            <p:ph type="body" sz="quarter" idx="75" hasCustomPrompt="1"/>
          </p:nvPr>
        </p:nvSpPr>
        <p:spPr>
          <a:xfrm>
            <a:off x="4257041" y="2908318"/>
            <a:ext cx="2519999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87" name="Text Placeholder 22"/>
          <p:cNvSpPr>
            <a:spLocks noGrp="1"/>
          </p:cNvSpPr>
          <p:nvPr>
            <p:ph type="body" sz="quarter" idx="78" hasCustomPrompt="1"/>
          </p:nvPr>
        </p:nvSpPr>
        <p:spPr>
          <a:xfrm>
            <a:off x="4257041" y="6094884"/>
            <a:ext cx="2519999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90" name="Text Placeholder 22"/>
          <p:cNvSpPr>
            <a:spLocks noGrp="1"/>
          </p:cNvSpPr>
          <p:nvPr>
            <p:ph type="body" sz="quarter" idx="81" hasCustomPrompt="1"/>
          </p:nvPr>
        </p:nvSpPr>
        <p:spPr>
          <a:xfrm>
            <a:off x="4257041" y="4501767"/>
            <a:ext cx="2519999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44" name="Text Placeholder 22"/>
          <p:cNvSpPr>
            <a:spLocks noGrp="1"/>
          </p:cNvSpPr>
          <p:nvPr>
            <p:ph type="body" sz="quarter" idx="48"/>
          </p:nvPr>
        </p:nvSpPr>
        <p:spPr>
          <a:xfrm>
            <a:off x="6897050" y="1341439"/>
            <a:ext cx="2520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22"/>
          <p:cNvSpPr>
            <a:spLocks noGrp="1"/>
          </p:cNvSpPr>
          <p:nvPr>
            <p:ph type="body" sz="quarter" idx="86"/>
          </p:nvPr>
        </p:nvSpPr>
        <p:spPr>
          <a:xfrm>
            <a:off x="1617026" y="1341439"/>
            <a:ext cx="2520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22"/>
          <p:cNvSpPr>
            <a:spLocks noGrp="1"/>
          </p:cNvSpPr>
          <p:nvPr>
            <p:ph type="body" sz="quarter" idx="87"/>
          </p:nvPr>
        </p:nvSpPr>
        <p:spPr>
          <a:xfrm>
            <a:off x="4257038" y="1341439"/>
            <a:ext cx="2520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hart, thre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ontent Placeholder 2"/>
          <p:cNvSpPr>
            <a:spLocks noGrp="1"/>
          </p:cNvSpPr>
          <p:nvPr>
            <p:ph sz="half" idx="64"/>
          </p:nvPr>
        </p:nvSpPr>
        <p:spPr>
          <a:xfrm>
            <a:off x="848049" y="1341441"/>
            <a:ext cx="4033363" cy="1352151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6" name="Content Placeholder 2"/>
          <p:cNvSpPr>
            <a:spLocks noGrp="1"/>
          </p:cNvSpPr>
          <p:nvPr>
            <p:ph sz="half" idx="67"/>
          </p:nvPr>
        </p:nvSpPr>
        <p:spPr>
          <a:xfrm>
            <a:off x="847797" y="4732954"/>
            <a:ext cx="4033363" cy="1352151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9" name="Content Placeholder 2"/>
          <p:cNvSpPr>
            <a:spLocks noGrp="1"/>
          </p:cNvSpPr>
          <p:nvPr>
            <p:ph sz="half" idx="70"/>
          </p:nvPr>
        </p:nvSpPr>
        <p:spPr>
          <a:xfrm>
            <a:off x="847797" y="3034728"/>
            <a:ext cx="4033363" cy="1352151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2" name="Content Placeholder 2"/>
          <p:cNvSpPr>
            <a:spLocks noGrp="1"/>
          </p:cNvSpPr>
          <p:nvPr>
            <p:ph sz="half" idx="84"/>
          </p:nvPr>
        </p:nvSpPr>
        <p:spPr>
          <a:xfrm>
            <a:off x="5024690" y="1341987"/>
            <a:ext cx="4392612" cy="1352151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5" name="Content Placeholder 2"/>
          <p:cNvSpPr>
            <a:spLocks noGrp="1"/>
          </p:cNvSpPr>
          <p:nvPr>
            <p:ph sz="half" idx="87"/>
          </p:nvPr>
        </p:nvSpPr>
        <p:spPr>
          <a:xfrm>
            <a:off x="5024441" y="4732954"/>
            <a:ext cx="4392612" cy="1352151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8" name="Content Placeholder 2"/>
          <p:cNvSpPr>
            <a:spLocks noGrp="1"/>
          </p:cNvSpPr>
          <p:nvPr>
            <p:ph sz="half" idx="90"/>
          </p:nvPr>
        </p:nvSpPr>
        <p:spPr>
          <a:xfrm>
            <a:off x="5024441" y="3034728"/>
            <a:ext cx="4392612" cy="1352151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4" name="Text Placeholder 22"/>
          <p:cNvSpPr>
            <a:spLocks noGrp="1"/>
          </p:cNvSpPr>
          <p:nvPr>
            <p:ph type="body" sz="quarter" idx="65" hasCustomPrompt="1"/>
          </p:nvPr>
        </p:nvSpPr>
        <p:spPr>
          <a:xfrm>
            <a:off x="848200" y="2699955"/>
            <a:ext cx="4033363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77" name="Text Placeholder 22"/>
          <p:cNvSpPr>
            <a:spLocks noGrp="1"/>
          </p:cNvSpPr>
          <p:nvPr>
            <p:ph type="body" sz="quarter" idx="68" hasCustomPrompt="1"/>
          </p:nvPr>
        </p:nvSpPr>
        <p:spPr>
          <a:xfrm>
            <a:off x="848200" y="6085943"/>
            <a:ext cx="4033363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80" name="Text Placeholder 22"/>
          <p:cNvSpPr>
            <a:spLocks noGrp="1"/>
          </p:cNvSpPr>
          <p:nvPr>
            <p:ph type="body" sz="quarter" idx="71" hasCustomPrompt="1"/>
          </p:nvPr>
        </p:nvSpPr>
        <p:spPr>
          <a:xfrm>
            <a:off x="848200" y="4393524"/>
            <a:ext cx="4033363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43" name="Text Placeholder 22"/>
          <p:cNvSpPr>
            <a:spLocks noGrp="1"/>
          </p:cNvSpPr>
          <p:nvPr>
            <p:ph type="body" sz="quarter" idx="85" hasCustomPrompt="1"/>
          </p:nvPr>
        </p:nvSpPr>
        <p:spPr>
          <a:xfrm>
            <a:off x="5024844" y="2700601"/>
            <a:ext cx="4392612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46" name="Text Placeholder 22"/>
          <p:cNvSpPr>
            <a:spLocks noGrp="1"/>
          </p:cNvSpPr>
          <p:nvPr>
            <p:ph type="body" sz="quarter" idx="88" hasCustomPrompt="1"/>
          </p:nvPr>
        </p:nvSpPr>
        <p:spPr>
          <a:xfrm>
            <a:off x="5024844" y="6085943"/>
            <a:ext cx="4392612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49" name="Text Placeholder 22"/>
          <p:cNvSpPr>
            <a:spLocks noGrp="1"/>
          </p:cNvSpPr>
          <p:nvPr>
            <p:ph type="body" sz="quarter" idx="91" hasCustomPrompt="1"/>
          </p:nvPr>
        </p:nvSpPr>
        <p:spPr>
          <a:xfrm>
            <a:off x="5024844" y="4393524"/>
            <a:ext cx="4392612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60" name="Text Placeholder 59"/>
          <p:cNvSpPr>
            <a:spLocks noGrp="1"/>
          </p:cNvSpPr>
          <p:nvPr>
            <p:ph type="body" sz="quarter" idx="94"/>
          </p:nvPr>
        </p:nvSpPr>
        <p:spPr>
          <a:xfrm rot="16200000">
            <a:off x="-153701" y="1983810"/>
            <a:ext cx="1501200" cy="215900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" name="Text Placeholder 59"/>
          <p:cNvSpPr>
            <a:spLocks noGrp="1"/>
          </p:cNvSpPr>
          <p:nvPr>
            <p:ph type="body" sz="quarter" idx="95"/>
          </p:nvPr>
        </p:nvSpPr>
        <p:spPr>
          <a:xfrm rot="16200000">
            <a:off x="-153700" y="5369797"/>
            <a:ext cx="1501200" cy="215900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Text Placeholder 59"/>
          <p:cNvSpPr>
            <a:spLocks noGrp="1"/>
          </p:cNvSpPr>
          <p:nvPr>
            <p:ph type="body" sz="quarter" idx="96"/>
          </p:nvPr>
        </p:nvSpPr>
        <p:spPr>
          <a:xfrm rot="16200000">
            <a:off x="-153700" y="3677378"/>
            <a:ext cx="1501200" cy="215900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40"/>
          </p:nvPr>
        </p:nvSpPr>
        <p:spPr>
          <a:xfrm>
            <a:off x="2252666" y="1341438"/>
            <a:ext cx="7164387" cy="900112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 anchor="ctr" anchorCtr="0"/>
          <a:lstStyle>
            <a:lvl1pPr>
              <a:defRPr sz="9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41"/>
          </p:nvPr>
        </p:nvSpPr>
        <p:spPr>
          <a:xfrm>
            <a:off x="2252666" y="2340379"/>
            <a:ext cx="7164387" cy="900112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 anchor="ctr" anchorCtr="0"/>
          <a:lstStyle>
            <a:lvl1pPr>
              <a:defRPr sz="9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42"/>
          </p:nvPr>
        </p:nvSpPr>
        <p:spPr>
          <a:xfrm>
            <a:off x="2252666" y="3339320"/>
            <a:ext cx="7164387" cy="900112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 anchor="ctr" anchorCtr="0"/>
          <a:lstStyle>
            <a:lvl1pPr>
              <a:defRPr sz="9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9" name="Text Placeholder 15"/>
          <p:cNvSpPr>
            <a:spLocks noGrp="1"/>
          </p:cNvSpPr>
          <p:nvPr>
            <p:ph type="body" sz="quarter" idx="43"/>
          </p:nvPr>
        </p:nvSpPr>
        <p:spPr>
          <a:xfrm>
            <a:off x="2252666" y="4338261"/>
            <a:ext cx="7164387" cy="900112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 anchor="ctr" anchorCtr="0"/>
          <a:lstStyle>
            <a:lvl1pPr>
              <a:defRPr sz="9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44"/>
          </p:nvPr>
        </p:nvSpPr>
        <p:spPr>
          <a:xfrm>
            <a:off x="2252666" y="5337200"/>
            <a:ext cx="7164387" cy="900112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 anchor="ctr" anchorCtr="0"/>
          <a:lstStyle>
            <a:lvl1pPr>
              <a:defRPr sz="9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46"/>
          </p:nvPr>
        </p:nvSpPr>
        <p:spPr>
          <a:xfrm>
            <a:off x="488950" y="1341550"/>
            <a:ext cx="1620000" cy="900000"/>
          </a:xfrm>
          <a:solidFill>
            <a:schemeClr val="accent3"/>
          </a:solidFill>
        </p:spPr>
        <p:txBody>
          <a:bodyPr lIns="72000" tIns="72000" rIns="72000" bIns="7200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47"/>
          </p:nvPr>
        </p:nvSpPr>
        <p:spPr>
          <a:xfrm>
            <a:off x="488950" y="2340462"/>
            <a:ext cx="1620000" cy="900000"/>
          </a:xfrm>
          <a:solidFill>
            <a:schemeClr val="accent3"/>
          </a:solidFill>
        </p:spPr>
        <p:txBody>
          <a:bodyPr lIns="72000" tIns="72000" rIns="72000" bIns="7200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48"/>
          </p:nvPr>
        </p:nvSpPr>
        <p:spPr>
          <a:xfrm>
            <a:off x="488950" y="3339374"/>
            <a:ext cx="1620000" cy="900000"/>
          </a:xfrm>
          <a:solidFill>
            <a:schemeClr val="accent3"/>
          </a:solidFill>
        </p:spPr>
        <p:txBody>
          <a:bodyPr lIns="72000" tIns="72000" rIns="72000" bIns="7200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49"/>
          </p:nvPr>
        </p:nvSpPr>
        <p:spPr>
          <a:xfrm>
            <a:off x="488950" y="4338287"/>
            <a:ext cx="1620000" cy="900000"/>
          </a:xfrm>
          <a:solidFill>
            <a:schemeClr val="accent3"/>
          </a:solidFill>
        </p:spPr>
        <p:txBody>
          <a:bodyPr lIns="72000" tIns="72000" rIns="72000" bIns="7200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Text Placeholder 21"/>
          <p:cNvSpPr>
            <a:spLocks noGrp="1"/>
          </p:cNvSpPr>
          <p:nvPr>
            <p:ph type="body" sz="quarter" idx="50"/>
          </p:nvPr>
        </p:nvSpPr>
        <p:spPr>
          <a:xfrm>
            <a:off x="488950" y="5337200"/>
            <a:ext cx="1620000" cy="900000"/>
          </a:xfrm>
          <a:solidFill>
            <a:schemeClr val="accent3"/>
          </a:solidFill>
        </p:spPr>
        <p:txBody>
          <a:bodyPr lIns="72000" tIns="72000" rIns="72000" bIns="7200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42"/>
          </p:nvPr>
        </p:nvSpPr>
        <p:spPr>
          <a:xfrm rot="5400000">
            <a:off x="842600" y="981441"/>
            <a:ext cx="900000" cy="1620000"/>
          </a:xfrm>
          <a:prstGeom prst="chevron">
            <a:avLst>
              <a:gd name="adj" fmla="val 22508"/>
            </a:avLst>
          </a:prstGeom>
          <a:solidFill>
            <a:schemeClr val="accent3"/>
          </a:solidFill>
        </p:spPr>
        <p:txBody>
          <a:bodyPr vert="vert270" lIns="72000" tIns="36000" rIns="72000" bIns="36000" anchor="ctr" anchorCtr="0"/>
          <a:lstStyle>
            <a:lvl1pPr algn="ctr">
              <a:lnSpc>
                <a:spcPct val="100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22"/>
          <p:cNvSpPr>
            <a:spLocks noGrp="1"/>
          </p:cNvSpPr>
          <p:nvPr>
            <p:ph type="body" sz="quarter" idx="43"/>
          </p:nvPr>
        </p:nvSpPr>
        <p:spPr>
          <a:xfrm rot="5400000">
            <a:off x="842600" y="1780614"/>
            <a:ext cx="900000" cy="1620000"/>
          </a:xfrm>
          <a:prstGeom prst="chevron">
            <a:avLst>
              <a:gd name="adj" fmla="val 22508"/>
            </a:avLst>
          </a:prstGeom>
          <a:solidFill>
            <a:schemeClr val="accent3"/>
          </a:solidFill>
        </p:spPr>
        <p:txBody>
          <a:bodyPr vert="vert270" lIns="72000" tIns="36000" rIns="72000" bIns="36000" anchor="ctr" anchorCtr="0"/>
          <a:lstStyle>
            <a:lvl1pPr algn="ctr">
              <a:lnSpc>
                <a:spcPct val="100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Text Placeholder 22"/>
          <p:cNvSpPr>
            <a:spLocks noGrp="1"/>
          </p:cNvSpPr>
          <p:nvPr>
            <p:ph type="body" sz="quarter" idx="44"/>
          </p:nvPr>
        </p:nvSpPr>
        <p:spPr>
          <a:xfrm rot="5400000">
            <a:off x="842600" y="2579791"/>
            <a:ext cx="900000" cy="1620000"/>
          </a:xfrm>
          <a:prstGeom prst="chevron">
            <a:avLst>
              <a:gd name="adj" fmla="val 22508"/>
            </a:avLst>
          </a:prstGeom>
          <a:solidFill>
            <a:schemeClr val="accent3"/>
          </a:solidFill>
        </p:spPr>
        <p:txBody>
          <a:bodyPr vert="vert270" lIns="72000" tIns="36000" rIns="72000" bIns="36000" anchor="ctr" anchorCtr="0"/>
          <a:lstStyle>
            <a:lvl1pPr algn="ctr">
              <a:lnSpc>
                <a:spcPct val="100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45"/>
          </p:nvPr>
        </p:nvSpPr>
        <p:spPr>
          <a:xfrm rot="5400000">
            <a:off x="842600" y="3378966"/>
            <a:ext cx="900000" cy="1620000"/>
          </a:xfrm>
          <a:prstGeom prst="chevron">
            <a:avLst>
              <a:gd name="adj" fmla="val 22508"/>
            </a:avLst>
          </a:prstGeom>
          <a:solidFill>
            <a:schemeClr val="accent3"/>
          </a:solidFill>
        </p:spPr>
        <p:txBody>
          <a:bodyPr vert="vert270" lIns="72000" tIns="36000" rIns="72000" bIns="36000" anchor="ctr" anchorCtr="0"/>
          <a:lstStyle>
            <a:lvl1pPr algn="ctr">
              <a:lnSpc>
                <a:spcPct val="100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6" name="Text Placeholder 22"/>
          <p:cNvSpPr>
            <a:spLocks noGrp="1"/>
          </p:cNvSpPr>
          <p:nvPr>
            <p:ph type="body" sz="quarter" idx="46"/>
          </p:nvPr>
        </p:nvSpPr>
        <p:spPr>
          <a:xfrm rot="5400000">
            <a:off x="842600" y="4178141"/>
            <a:ext cx="900000" cy="1620000"/>
          </a:xfrm>
          <a:prstGeom prst="chevron">
            <a:avLst>
              <a:gd name="adj" fmla="val 22508"/>
            </a:avLst>
          </a:prstGeom>
          <a:solidFill>
            <a:schemeClr val="accent3"/>
          </a:solidFill>
        </p:spPr>
        <p:txBody>
          <a:bodyPr vert="vert270" lIns="72000" tIns="36000" rIns="72000" bIns="36000" anchor="ctr" anchorCtr="0"/>
          <a:lstStyle>
            <a:lvl1pPr algn="ctr">
              <a:lnSpc>
                <a:spcPct val="100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22"/>
          <p:cNvSpPr>
            <a:spLocks noGrp="1"/>
          </p:cNvSpPr>
          <p:nvPr>
            <p:ph type="body" sz="quarter" idx="47"/>
          </p:nvPr>
        </p:nvSpPr>
        <p:spPr>
          <a:xfrm rot="5400000">
            <a:off x="842600" y="4977315"/>
            <a:ext cx="900000" cy="1620000"/>
          </a:xfrm>
          <a:prstGeom prst="chevron">
            <a:avLst>
              <a:gd name="adj" fmla="val 22508"/>
            </a:avLst>
          </a:prstGeom>
          <a:solidFill>
            <a:schemeClr val="accent3"/>
          </a:solidFill>
        </p:spPr>
        <p:txBody>
          <a:bodyPr vert="vert270" lIns="72000" tIns="36000" rIns="72000" bIns="36000" anchor="ctr" anchorCtr="0"/>
          <a:lstStyle>
            <a:lvl1pPr algn="ctr">
              <a:lnSpc>
                <a:spcPct val="100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40"/>
          </p:nvPr>
        </p:nvSpPr>
        <p:spPr>
          <a:xfrm>
            <a:off x="2252666" y="1341438"/>
            <a:ext cx="7164387" cy="684000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 anchor="ctr" anchorCtr="0"/>
          <a:lstStyle>
            <a:lvl1pPr>
              <a:defRPr sz="9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48"/>
          </p:nvPr>
        </p:nvSpPr>
        <p:spPr>
          <a:xfrm>
            <a:off x="2252666" y="5337312"/>
            <a:ext cx="7164387" cy="684000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 anchor="ctr" anchorCtr="0"/>
          <a:lstStyle>
            <a:lvl1pPr>
              <a:defRPr sz="9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9" name="Text Placeholder 15"/>
          <p:cNvSpPr>
            <a:spLocks noGrp="1"/>
          </p:cNvSpPr>
          <p:nvPr>
            <p:ph type="body" sz="quarter" idx="49"/>
          </p:nvPr>
        </p:nvSpPr>
        <p:spPr>
          <a:xfrm>
            <a:off x="2252666" y="2140613"/>
            <a:ext cx="7164387" cy="684000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 anchor="ctr" anchorCtr="0"/>
          <a:lstStyle>
            <a:lvl1pPr>
              <a:defRPr sz="9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50"/>
          </p:nvPr>
        </p:nvSpPr>
        <p:spPr>
          <a:xfrm>
            <a:off x="2252666" y="2939788"/>
            <a:ext cx="7164387" cy="684000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 anchor="ctr" anchorCtr="0"/>
          <a:lstStyle>
            <a:lvl1pPr>
              <a:defRPr sz="9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51"/>
          </p:nvPr>
        </p:nvSpPr>
        <p:spPr>
          <a:xfrm>
            <a:off x="2252666" y="3738963"/>
            <a:ext cx="7164387" cy="684000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 anchor="ctr" anchorCtr="0"/>
          <a:lstStyle>
            <a:lvl1pPr>
              <a:defRPr sz="9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2" name="Text Placeholder 15"/>
          <p:cNvSpPr>
            <a:spLocks noGrp="1"/>
          </p:cNvSpPr>
          <p:nvPr>
            <p:ph type="body" sz="quarter" idx="52"/>
          </p:nvPr>
        </p:nvSpPr>
        <p:spPr>
          <a:xfrm>
            <a:off x="2252666" y="4538138"/>
            <a:ext cx="7164387" cy="684000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 anchor="ctr" anchorCtr="0"/>
          <a:lstStyle>
            <a:lvl1pPr>
              <a:defRPr sz="9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 Placeholder 79"/>
          <p:cNvSpPr>
            <a:spLocks noGrp="1"/>
          </p:cNvSpPr>
          <p:nvPr>
            <p:ph type="body" sz="quarter" idx="63" hasCustomPrompt="1"/>
          </p:nvPr>
        </p:nvSpPr>
        <p:spPr>
          <a:xfrm>
            <a:off x="482600" y="1998663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81" name="Text Placeholder 79"/>
          <p:cNvSpPr>
            <a:spLocks noGrp="1"/>
          </p:cNvSpPr>
          <p:nvPr>
            <p:ph type="body" sz="quarter" idx="64" hasCustomPrompt="1"/>
          </p:nvPr>
        </p:nvSpPr>
        <p:spPr>
          <a:xfrm>
            <a:off x="482600" y="3087688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82" name="Text Placeholder 79"/>
          <p:cNvSpPr>
            <a:spLocks noGrp="1"/>
          </p:cNvSpPr>
          <p:nvPr>
            <p:ph type="body" sz="quarter" idx="65" hasCustomPrompt="1"/>
          </p:nvPr>
        </p:nvSpPr>
        <p:spPr>
          <a:xfrm>
            <a:off x="482600" y="4176713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83" name="Text Placeholder 79"/>
          <p:cNvSpPr>
            <a:spLocks noGrp="1"/>
          </p:cNvSpPr>
          <p:nvPr>
            <p:ph type="body" sz="quarter" idx="66" hasCustomPrompt="1"/>
          </p:nvPr>
        </p:nvSpPr>
        <p:spPr>
          <a:xfrm>
            <a:off x="482600" y="5265738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87" name="Text Placeholder 79"/>
          <p:cNvSpPr>
            <a:spLocks noGrp="1"/>
          </p:cNvSpPr>
          <p:nvPr>
            <p:ph type="body" sz="quarter" idx="70" hasCustomPrompt="1"/>
          </p:nvPr>
        </p:nvSpPr>
        <p:spPr>
          <a:xfrm>
            <a:off x="2284324" y="5265476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86" name="Text Placeholder 79"/>
          <p:cNvSpPr>
            <a:spLocks noGrp="1"/>
          </p:cNvSpPr>
          <p:nvPr>
            <p:ph type="body" sz="quarter" idx="69" hasCustomPrompt="1"/>
          </p:nvPr>
        </p:nvSpPr>
        <p:spPr>
          <a:xfrm>
            <a:off x="2284324" y="4176451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85" name="Text Placeholder 79"/>
          <p:cNvSpPr>
            <a:spLocks noGrp="1"/>
          </p:cNvSpPr>
          <p:nvPr>
            <p:ph type="body" sz="quarter" idx="68" hasCustomPrompt="1"/>
          </p:nvPr>
        </p:nvSpPr>
        <p:spPr>
          <a:xfrm>
            <a:off x="2284324" y="3087426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84" name="Text Placeholder 79"/>
          <p:cNvSpPr>
            <a:spLocks noGrp="1"/>
          </p:cNvSpPr>
          <p:nvPr>
            <p:ph type="body" sz="quarter" idx="67" hasCustomPrompt="1"/>
          </p:nvPr>
        </p:nvSpPr>
        <p:spPr>
          <a:xfrm>
            <a:off x="2284324" y="1998401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88" name="Text Placeholder 79"/>
          <p:cNvSpPr>
            <a:spLocks noGrp="1"/>
          </p:cNvSpPr>
          <p:nvPr>
            <p:ph type="body" sz="quarter" idx="71" hasCustomPrompt="1"/>
          </p:nvPr>
        </p:nvSpPr>
        <p:spPr>
          <a:xfrm>
            <a:off x="4086048" y="1998139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89" name="Text Placeholder 79"/>
          <p:cNvSpPr>
            <a:spLocks noGrp="1"/>
          </p:cNvSpPr>
          <p:nvPr>
            <p:ph type="body" sz="quarter" idx="72" hasCustomPrompt="1"/>
          </p:nvPr>
        </p:nvSpPr>
        <p:spPr>
          <a:xfrm>
            <a:off x="4086048" y="3087164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90" name="Text Placeholder 79"/>
          <p:cNvSpPr>
            <a:spLocks noGrp="1"/>
          </p:cNvSpPr>
          <p:nvPr>
            <p:ph type="body" sz="quarter" idx="73" hasCustomPrompt="1"/>
          </p:nvPr>
        </p:nvSpPr>
        <p:spPr>
          <a:xfrm>
            <a:off x="4086048" y="4176189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91" name="Text Placeholder 79"/>
          <p:cNvSpPr>
            <a:spLocks noGrp="1"/>
          </p:cNvSpPr>
          <p:nvPr>
            <p:ph type="body" sz="quarter" idx="74" hasCustomPrompt="1"/>
          </p:nvPr>
        </p:nvSpPr>
        <p:spPr>
          <a:xfrm>
            <a:off x="4086048" y="5265214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95" name="Text Placeholder 79"/>
          <p:cNvSpPr>
            <a:spLocks noGrp="1"/>
          </p:cNvSpPr>
          <p:nvPr>
            <p:ph type="body" sz="quarter" idx="78" hasCustomPrompt="1"/>
          </p:nvPr>
        </p:nvSpPr>
        <p:spPr>
          <a:xfrm>
            <a:off x="5887772" y="5264952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94" name="Text Placeholder 79"/>
          <p:cNvSpPr>
            <a:spLocks noGrp="1"/>
          </p:cNvSpPr>
          <p:nvPr>
            <p:ph type="body" sz="quarter" idx="77" hasCustomPrompt="1"/>
          </p:nvPr>
        </p:nvSpPr>
        <p:spPr>
          <a:xfrm>
            <a:off x="5887772" y="4175927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93" name="Text Placeholder 79"/>
          <p:cNvSpPr>
            <a:spLocks noGrp="1"/>
          </p:cNvSpPr>
          <p:nvPr>
            <p:ph type="body" sz="quarter" idx="76" hasCustomPrompt="1"/>
          </p:nvPr>
        </p:nvSpPr>
        <p:spPr>
          <a:xfrm>
            <a:off x="5887772" y="3086902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92" name="Text Placeholder 79"/>
          <p:cNvSpPr>
            <a:spLocks noGrp="1"/>
          </p:cNvSpPr>
          <p:nvPr>
            <p:ph type="body" sz="quarter" idx="75" hasCustomPrompt="1"/>
          </p:nvPr>
        </p:nvSpPr>
        <p:spPr>
          <a:xfrm>
            <a:off x="5887772" y="1997877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96" name="Text Placeholder 79"/>
          <p:cNvSpPr>
            <a:spLocks noGrp="1"/>
          </p:cNvSpPr>
          <p:nvPr>
            <p:ph type="body" sz="quarter" idx="79" hasCustomPrompt="1"/>
          </p:nvPr>
        </p:nvSpPr>
        <p:spPr>
          <a:xfrm>
            <a:off x="7689496" y="1997615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97" name="Text Placeholder 79"/>
          <p:cNvSpPr>
            <a:spLocks noGrp="1"/>
          </p:cNvSpPr>
          <p:nvPr>
            <p:ph type="body" sz="quarter" idx="80" hasCustomPrompt="1"/>
          </p:nvPr>
        </p:nvSpPr>
        <p:spPr>
          <a:xfrm>
            <a:off x="7689496" y="3086640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98" name="Text Placeholder 79"/>
          <p:cNvSpPr>
            <a:spLocks noGrp="1"/>
          </p:cNvSpPr>
          <p:nvPr>
            <p:ph type="body" sz="quarter" idx="81" hasCustomPrompt="1"/>
          </p:nvPr>
        </p:nvSpPr>
        <p:spPr>
          <a:xfrm>
            <a:off x="7689496" y="4175665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99" name="Text Placeholder 79"/>
          <p:cNvSpPr>
            <a:spLocks noGrp="1"/>
          </p:cNvSpPr>
          <p:nvPr>
            <p:ph type="body" sz="quarter" idx="82" hasCustomPrompt="1"/>
          </p:nvPr>
        </p:nvSpPr>
        <p:spPr>
          <a:xfrm>
            <a:off x="7689496" y="5264690"/>
            <a:ext cx="1619250" cy="97155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2" name="Content Placeholder 2"/>
          <p:cNvSpPr>
            <a:spLocks noGrp="1"/>
          </p:cNvSpPr>
          <p:nvPr>
            <p:ph sz="half" idx="53"/>
          </p:nvPr>
        </p:nvSpPr>
        <p:spPr>
          <a:xfrm>
            <a:off x="482603" y="4176327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half" idx="48"/>
          </p:nvPr>
        </p:nvSpPr>
        <p:spPr>
          <a:xfrm>
            <a:off x="482603" y="3087364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24"/>
          </p:nvPr>
        </p:nvSpPr>
        <p:spPr>
          <a:xfrm>
            <a:off x="482603" y="1998401"/>
            <a:ext cx="1620000" cy="972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sz="half" idx="31"/>
          </p:nvPr>
        </p:nvSpPr>
        <p:spPr>
          <a:xfrm>
            <a:off x="5889364" y="1998401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sz="half" idx="33"/>
          </p:nvPr>
        </p:nvSpPr>
        <p:spPr>
          <a:xfrm>
            <a:off x="4089224" y="1998401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sz="half" idx="35"/>
          </p:nvPr>
        </p:nvSpPr>
        <p:spPr>
          <a:xfrm>
            <a:off x="2289087" y="1998401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sz="half" idx="37"/>
          </p:nvPr>
        </p:nvSpPr>
        <p:spPr>
          <a:xfrm>
            <a:off x="7689496" y="1998401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sz="half" idx="49"/>
          </p:nvPr>
        </p:nvSpPr>
        <p:spPr>
          <a:xfrm>
            <a:off x="5889364" y="3087364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sz="half" idx="50"/>
          </p:nvPr>
        </p:nvSpPr>
        <p:spPr>
          <a:xfrm>
            <a:off x="4089224" y="3087364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sz="half" idx="51"/>
          </p:nvPr>
        </p:nvSpPr>
        <p:spPr>
          <a:xfrm>
            <a:off x="2289087" y="3087364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sz="half" idx="52"/>
          </p:nvPr>
        </p:nvSpPr>
        <p:spPr>
          <a:xfrm>
            <a:off x="7689496" y="3087364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sz="half" idx="54"/>
          </p:nvPr>
        </p:nvSpPr>
        <p:spPr>
          <a:xfrm>
            <a:off x="5889364" y="4176327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sz="half" idx="55"/>
          </p:nvPr>
        </p:nvSpPr>
        <p:spPr>
          <a:xfrm>
            <a:off x="4089224" y="4176327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39" name="Content Placeholder 2"/>
          <p:cNvSpPr>
            <a:spLocks noGrp="1"/>
          </p:cNvSpPr>
          <p:nvPr>
            <p:ph sz="half" idx="56"/>
          </p:nvPr>
        </p:nvSpPr>
        <p:spPr>
          <a:xfrm>
            <a:off x="2289087" y="4176327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0" name="Content Placeholder 2"/>
          <p:cNvSpPr>
            <a:spLocks noGrp="1"/>
          </p:cNvSpPr>
          <p:nvPr>
            <p:ph sz="half" idx="57"/>
          </p:nvPr>
        </p:nvSpPr>
        <p:spPr>
          <a:xfrm>
            <a:off x="7689496" y="4176327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1" name="Content Placeholder 2"/>
          <p:cNvSpPr>
            <a:spLocks noGrp="1"/>
          </p:cNvSpPr>
          <p:nvPr>
            <p:ph sz="half" idx="58"/>
          </p:nvPr>
        </p:nvSpPr>
        <p:spPr>
          <a:xfrm>
            <a:off x="482603" y="5265288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2" name="Content Placeholder 2"/>
          <p:cNvSpPr>
            <a:spLocks noGrp="1"/>
          </p:cNvSpPr>
          <p:nvPr>
            <p:ph sz="half" idx="59"/>
          </p:nvPr>
        </p:nvSpPr>
        <p:spPr>
          <a:xfrm>
            <a:off x="5889364" y="5265288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3" name="Content Placeholder 2"/>
          <p:cNvSpPr>
            <a:spLocks noGrp="1"/>
          </p:cNvSpPr>
          <p:nvPr>
            <p:ph sz="half" idx="60"/>
          </p:nvPr>
        </p:nvSpPr>
        <p:spPr>
          <a:xfrm>
            <a:off x="4089224" y="5265288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4" name="Content Placeholder 2"/>
          <p:cNvSpPr>
            <a:spLocks noGrp="1"/>
          </p:cNvSpPr>
          <p:nvPr>
            <p:ph sz="half" idx="61"/>
          </p:nvPr>
        </p:nvSpPr>
        <p:spPr>
          <a:xfrm>
            <a:off x="2289087" y="5265288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5" name="Content Placeholder 2"/>
          <p:cNvSpPr>
            <a:spLocks noGrp="1"/>
          </p:cNvSpPr>
          <p:nvPr>
            <p:ph sz="half" idx="62"/>
          </p:nvPr>
        </p:nvSpPr>
        <p:spPr>
          <a:xfrm>
            <a:off x="7689496" y="5265288"/>
            <a:ext cx="1620000" cy="972000"/>
          </a:xfrm>
          <a:noFill/>
        </p:spPr>
        <p:txBody>
          <a:bodyPr lIns="72000" tIns="72000" rIns="72000" bIns="72000" anchor="t" anchorCtr="0"/>
          <a:lstStyle>
            <a:lvl1pPr>
              <a:defRPr sz="900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9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42"/>
          </p:nvPr>
        </p:nvSpPr>
        <p:spPr>
          <a:xfrm>
            <a:off x="482603" y="1341438"/>
            <a:ext cx="1728000" cy="540000"/>
          </a:xfrm>
          <a:prstGeom prst="chevron">
            <a:avLst>
              <a:gd name="adj" fmla="val 22508"/>
            </a:avLst>
          </a:prstGeom>
          <a:solidFill>
            <a:schemeClr val="accent3"/>
          </a:solidFill>
        </p:spPr>
        <p:txBody>
          <a:bodyPr vert="horz" lIns="72000" tIns="36000" rIns="72000" bIns="36000" anchor="ctr" anchorCtr="0"/>
          <a:lstStyle>
            <a:lvl1pPr algn="ctr">
              <a:lnSpc>
                <a:spcPct val="100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22"/>
          <p:cNvSpPr>
            <a:spLocks noGrp="1"/>
          </p:cNvSpPr>
          <p:nvPr>
            <p:ph type="body" sz="quarter" idx="43"/>
          </p:nvPr>
        </p:nvSpPr>
        <p:spPr>
          <a:xfrm>
            <a:off x="2284327" y="1341438"/>
            <a:ext cx="1728000" cy="540000"/>
          </a:xfrm>
          <a:prstGeom prst="chevron">
            <a:avLst>
              <a:gd name="adj" fmla="val 22508"/>
            </a:avLst>
          </a:prstGeom>
          <a:solidFill>
            <a:schemeClr val="accent3"/>
          </a:solidFill>
        </p:spPr>
        <p:txBody>
          <a:bodyPr vert="horz" lIns="72000" tIns="36000" rIns="72000" bIns="36000" anchor="ctr" anchorCtr="0"/>
          <a:lstStyle>
            <a:lvl1pPr algn="ctr">
              <a:lnSpc>
                <a:spcPct val="100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22"/>
          <p:cNvSpPr>
            <a:spLocks noGrp="1"/>
          </p:cNvSpPr>
          <p:nvPr>
            <p:ph type="body" sz="quarter" idx="44"/>
          </p:nvPr>
        </p:nvSpPr>
        <p:spPr>
          <a:xfrm>
            <a:off x="4086050" y="1341438"/>
            <a:ext cx="1728000" cy="540000"/>
          </a:xfrm>
          <a:prstGeom prst="chevron">
            <a:avLst>
              <a:gd name="adj" fmla="val 22508"/>
            </a:avLst>
          </a:prstGeom>
          <a:solidFill>
            <a:schemeClr val="accent3"/>
          </a:solidFill>
        </p:spPr>
        <p:txBody>
          <a:bodyPr vert="horz" lIns="72000" tIns="36000" rIns="72000" bIns="36000" anchor="ctr" anchorCtr="0"/>
          <a:lstStyle>
            <a:lvl1pPr algn="ctr">
              <a:lnSpc>
                <a:spcPct val="100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22"/>
          <p:cNvSpPr>
            <a:spLocks noGrp="1"/>
          </p:cNvSpPr>
          <p:nvPr>
            <p:ph type="body" sz="quarter" idx="46"/>
          </p:nvPr>
        </p:nvSpPr>
        <p:spPr>
          <a:xfrm>
            <a:off x="7689496" y="1341438"/>
            <a:ext cx="1728000" cy="540000"/>
          </a:xfrm>
          <a:prstGeom prst="chevron">
            <a:avLst>
              <a:gd name="adj" fmla="val 22508"/>
            </a:avLst>
          </a:prstGeom>
          <a:solidFill>
            <a:schemeClr val="accent3"/>
          </a:solidFill>
        </p:spPr>
        <p:txBody>
          <a:bodyPr vert="horz" lIns="72000" tIns="36000" rIns="72000" bIns="36000" anchor="ctr" anchorCtr="0"/>
          <a:lstStyle>
            <a:lvl1pPr algn="ctr">
              <a:lnSpc>
                <a:spcPct val="100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22"/>
          <p:cNvSpPr>
            <a:spLocks noGrp="1"/>
          </p:cNvSpPr>
          <p:nvPr>
            <p:ph type="body" sz="quarter" idx="47"/>
          </p:nvPr>
        </p:nvSpPr>
        <p:spPr>
          <a:xfrm>
            <a:off x="5887772" y="1341438"/>
            <a:ext cx="1728000" cy="540000"/>
          </a:xfrm>
          <a:prstGeom prst="chevron">
            <a:avLst>
              <a:gd name="adj" fmla="val 22508"/>
            </a:avLst>
          </a:prstGeom>
          <a:solidFill>
            <a:schemeClr val="accent3"/>
          </a:solidFill>
        </p:spPr>
        <p:txBody>
          <a:bodyPr vert="horz" lIns="72000" tIns="36000" rIns="72000" bIns="36000" anchor="ctr" anchorCtr="0"/>
          <a:lstStyle>
            <a:lvl1pPr algn="ctr">
              <a:lnSpc>
                <a:spcPct val="100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oss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22"/>
          <p:cNvSpPr>
            <a:spLocks noGrp="1"/>
          </p:cNvSpPr>
          <p:nvPr>
            <p:ph type="body" sz="quarter" idx="84"/>
          </p:nvPr>
        </p:nvSpPr>
        <p:spPr>
          <a:xfrm>
            <a:off x="3686427" y="4719015"/>
            <a:ext cx="2520000" cy="216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38"/>
          <p:cNvSpPr>
            <a:spLocks noGrp="1"/>
          </p:cNvSpPr>
          <p:nvPr>
            <p:ph type="body" sz="quarter" idx="50" hasCustomPrompt="1"/>
          </p:nvPr>
        </p:nvSpPr>
        <p:spPr>
          <a:xfrm>
            <a:off x="4046538" y="3244850"/>
            <a:ext cx="1800225" cy="10795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46" hasCustomPrompt="1"/>
          </p:nvPr>
        </p:nvSpPr>
        <p:spPr>
          <a:xfrm>
            <a:off x="489141" y="3245890"/>
            <a:ext cx="2519363" cy="1296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 </a:t>
            </a:r>
            <a:endParaRPr lang="en-GB" dirty="0"/>
          </a:p>
        </p:txBody>
      </p:sp>
      <p:sp>
        <p:nvSpPr>
          <p:cNvPr id="30" name="Text Placeholder 26"/>
          <p:cNvSpPr>
            <a:spLocks noGrp="1"/>
          </p:cNvSpPr>
          <p:nvPr>
            <p:ph type="body" sz="quarter" idx="47" hasCustomPrompt="1"/>
          </p:nvPr>
        </p:nvSpPr>
        <p:spPr>
          <a:xfrm>
            <a:off x="6884353" y="3245890"/>
            <a:ext cx="2519363" cy="1296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 </a:t>
            </a:r>
            <a:endParaRPr lang="en-GB" dirty="0"/>
          </a:p>
        </p:txBody>
      </p:sp>
      <p:sp>
        <p:nvSpPr>
          <p:cNvPr id="31" name="Text Placeholder 26"/>
          <p:cNvSpPr>
            <a:spLocks noGrp="1"/>
          </p:cNvSpPr>
          <p:nvPr>
            <p:ph type="body" sz="quarter" idx="48" hasCustomPrompt="1"/>
          </p:nvPr>
        </p:nvSpPr>
        <p:spPr>
          <a:xfrm>
            <a:off x="3687064" y="1548000"/>
            <a:ext cx="2519363" cy="1296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 </a:t>
            </a:r>
            <a:endParaRPr lang="en-GB" dirty="0"/>
          </a:p>
        </p:txBody>
      </p:sp>
      <p:sp>
        <p:nvSpPr>
          <p:cNvPr id="36" name="Text Placeholder 26"/>
          <p:cNvSpPr>
            <a:spLocks noGrp="1"/>
          </p:cNvSpPr>
          <p:nvPr>
            <p:ph type="body" sz="quarter" idx="49" hasCustomPrompt="1"/>
          </p:nvPr>
        </p:nvSpPr>
        <p:spPr>
          <a:xfrm>
            <a:off x="3687064" y="4935015"/>
            <a:ext cx="2519363" cy="1296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 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24"/>
          </p:nvPr>
        </p:nvSpPr>
        <p:spPr>
          <a:xfrm>
            <a:off x="488504" y="3245890"/>
            <a:ext cx="2520000" cy="1296000"/>
          </a:xfrm>
          <a:noFill/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sz="half" idx="31"/>
          </p:nvPr>
        </p:nvSpPr>
        <p:spPr>
          <a:xfrm>
            <a:off x="3686427" y="1548000"/>
            <a:ext cx="2520000" cy="1296000"/>
          </a:xfrm>
          <a:noFill/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sz="half" idx="34"/>
          </p:nvPr>
        </p:nvSpPr>
        <p:spPr>
          <a:xfrm>
            <a:off x="6884351" y="3245890"/>
            <a:ext cx="2520000" cy="1296000"/>
          </a:xfrm>
          <a:noFill/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8" name="Content Placeholder 2"/>
          <p:cNvSpPr>
            <a:spLocks noGrp="1"/>
          </p:cNvSpPr>
          <p:nvPr>
            <p:ph sz="half" idx="41"/>
          </p:nvPr>
        </p:nvSpPr>
        <p:spPr>
          <a:xfrm>
            <a:off x="3686427" y="4935015"/>
            <a:ext cx="2520000" cy="1296000"/>
          </a:xfrm>
          <a:noFill/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4046427" y="3244979"/>
            <a:ext cx="1800000" cy="108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800" dirty="0" smtClean="0">
              <a:latin typeface="Verdan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6" name="Content Placeholder 2"/>
          <p:cNvSpPr>
            <a:spLocks noGrp="1"/>
          </p:cNvSpPr>
          <p:nvPr>
            <p:ph sz="half" idx="39" hasCustomPrompt="1"/>
          </p:nvPr>
        </p:nvSpPr>
        <p:spPr>
          <a:xfrm>
            <a:off x="4046427" y="3244979"/>
            <a:ext cx="1800000" cy="1080000"/>
          </a:xfrm>
          <a:noFill/>
        </p:spPr>
        <p:txBody>
          <a:bodyPr lIns="72000" tIns="72000" rIns="72000" bIns="72000" anchor="ctr" anchorCtr="0"/>
          <a:lstStyle>
            <a:lvl1pPr algn="ctr"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Insert logo or text here</a:t>
            </a:r>
          </a:p>
        </p:txBody>
      </p:sp>
      <p:sp>
        <p:nvSpPr>
          <p:cNvPr id="43" name="Text Placeholder 25"/>
          <p:cNvSpPr>
            <a:spLocks noGrp="1"/>
          </p:cNvSpPr>
          <p:nvPr>
            <p:ph type="body" sz="quarter" idx="78" hasCustomPrompt="1"/>
          </p:nvPr>
        </p:nvSpPr>
        <p:spPr>
          <a:xfrm rot="5400000">
            <a:off x="4838654" y="2827463"/>
            <a:ext cx="215992" cy="431555"/>
          </a:xfrm>
          <a:prstGeom prst="chevron">
            <a:avLst>
              <a:gd name="adj" fmla="val 51491"/>
            </a:avLst>
          </a:prstGeom>
          <a:solidFill>
            <a:schemeClr val="accent3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4" name="Text Placeholder 25"/>
          <p:cNvSpPr>
            <a:spLocks noGrp="1"/>
          </p:cNvSpPr>
          <p:nvPr>
            <p:ph type="body" sz="quarter" idx="79" hasCustomPrompt="1"/>
          </p:nvPr>
        </p:nvSpPr>
        <p:spPr>
          <a:xfrm rot="5400000">
            <a:off x="4838654" y="2827463"/>
            <a:ext cx="215992" cy="431555"/>
          </a:xfrm>
          <a:prstGeom prst="chevron">
            <a:avLst>
              <a:gd name="adj" fmla="val 51491"/>
            </a:avLst>
          </a:prstGeom>
          <a:solidFill>
            <a:schemeClr val="accent3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50" name="Text Placeholder 25"/>
          <p:cNvSpPr>
            <a:spLocks noGrp="1"/>
          </p:cNvSpPr>
          <p:nvPr>
            <p:ph type="body" sz="quarter" idx="80" hasCustomPrompt="1"/>
          </p:nvPr>
        </p:nvSpPr>
        <p:spPr>
          <a:xfrm rot="16200000">
            <a:off x="4838654" y="4310937"/>
            <a:ext cx="215992" cy="431555"/>
          </a:xfrm>
          <a:prstGeom prst="chevron">
            <a:avLst>
              <a:gd name="adj" fmla="val 51491"/>
            </a:avLst>
          </a:prstGeom>
          <a:solidFill>
            <a:schemeClr val="accent3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52" name="Text Placeholder 25"/>
          <p:cNvSpPr>
            <a:spLocks noGrp="1"/>
          </p:cNvSpPr>
          <p:nvPr>
            <p:ph type="body" sz="quarter" idx="81" hasCustomPrompt="1"/>
          </p:nvPr>
        </p:nvSpPr>
        <p:spPr>
          <a:xfrm>
            <a:off x="3419466" y="3573363"/>
            <a:ext cx="215992" cy="431554"/>
          </a:xfrm>
          <a:prstGeom prst="chevron">
            <a:avLst>
              <a:gd name="adj" fmla="val 51491"/>
            </a:avLst>
          </a:prstGeom>
          <a:solidFill>
            <a:schemeClr val="accent3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54" name="Text Placeholder 25"/>
          <p:cNvSpPr>
            <a:spLocks noGrp="1"/>
          </p:cNvSpPr>
          <p:nvPr>
            <p:ph type="body" sz="quarter" idx="82" hasCustomPrompt="1"/>
          </p:nvPr>
        </p:nvSpPr>
        <p:spPr>
          <a:xfrm rot="10800000">
            <a:off x="6257390" y="3573363"/>
            <a:ext cx="215992" cy="431554"/>
          </a:xfrm>
          <a:prstGeom prst="chevron">
            <a:avLst>
              <a:gd name="adj" fmla="val 51491"/>
            </a:avLst>
          </a:prstGeom>
          <a:solidFill>
            <a:schemeClr val="accent3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26" name="Text Placeholder 22"/>
          <p:cNvSpPr>
            <a:spLocks noGrp="1"/>
          </p:cNvSpPr>
          <p:nvPr>
            <p:ph type="body" sz="quarter" idx="83"/>
          </p:nvPr>
        </p:nvSpPr>
        <p:spPr>
          <a:xfrm>
            <a:off x="3686427" y="1341439"/>
            <a:ext cx="2520000" cy="216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Text Placeholder 22"/>
          <p:cNvSpPr>
            <a:spLocks noGrp="1"/>
          </p:cNvSpPr>
          <p:nvPr>
            <p:ph type="body" sz="quarter" idx="85"/>
          </p:nvPr>
        </p:nvSpPr>
        <p:spPr>
          <a:xfrm>
            <a:off x="488504" y="3028850"/>
            <a:ext cx="2520000" cy="216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Text Placeholder 22"/>
          <p:cNvSpPr>
            <a:spLocks noGrp="1"/>
          </p:cNvSpPr>
          <p:nvPr>
            <p:ph type="body" sz="quarter" idx="86"/>
          </p:nvPr>
        </p:nvSpPr>
        <p:spPr>
          <a:xfrm>
            <a:off x="6884351" y="3028850"/>
            <a:ext cx="2520000" cy="216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SB]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34"/>
          </p:nvPr>
        </p:nvSpPr>
        <p:spPr>
          <a:xfrm>
            <a:off x="482603" y="1557338"/>
            <a:ext cx="1620000" cy="4679950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0" name="Text Placeholder 22"/>
          <p:cNvSpPr>
            <a:spLocks noGrp="1"/>
          </p:cNvSpPr>
          <p:nvPr>
            <p:ph type="body" sz="quarter" idx="49" hasCustomPrompt="1"/>
          </p:nvPr>
        </p:nvSpPr>
        <p:spPr>
          <a:xfrm>
            <a:off x="488950" y="1341438"/>
            <a:ext cx="1620000" cy="2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sz="quarter" idx="50"/>
          </p:nvPr>
        </p:nvSpPr>
        <p:spPr>
          <a:xfrm>
            <a:off x="2252665" y="1341288"/>
            <a:ext cx="7164387" cy="48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SB] standard 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/>
          <p:cNvSpPr>
            <a:spLocks noGrp="1"/>
          </p:cNvSpPr>
          <p:nvPr>
            <p:ph sz="half" idx="31"/>
          </p:nvPr>
        </p:nvSpPr>
        <p:spPr>
          <a:xfrm>
            <a:off x="5925053" y="1557338"/>
            <a:ext cx="3492000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6" name="Content Placeholder 2"/>
          <p:cNvSpPr>
            <a:spLocks noGrp="1"/>
          </p:cNvSpPr>
          <p:nvPr>
            <p:ph sz="half" idx="66"/>
          </p:nvPr>
        </p:nvSpPr>
        <p:spPr>
          <a:xfrm>
            <a:off x="5924602" y="4076699"/>
            <a:ext cx="3492000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7" name="Text Placeholder 12"/>
          <p:cNvSpPr>
            <a:spLocks noGrp="1"/>
          </p:cNvSpPr>
          <p:nvPr>
            <p:ph type="body" sz="quarter" idx="36"/>
          </p:nvPr>
        </p:nvSpPr>
        <p:spPr>
          <a:xfrm>
            <a:off x="482603" y="1557338"/>
            <a:ext cx="1620000" cy="4679950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4" name="Text Placeholder 22"/>
          <p:cNvSpPr>
            <a:spLocks noGrp="1"/>
          </p:cNvSpPr>
          <p:nvPr>
            <p:ph type="body" sz="quarter" idx="53" hasCustomPrompt="1"/>
          </p:nvPr>
        </p:nvSpPr>
        <p:spPr>
          <a:xfrm>
            <a:off x="5925053" y="3573934"/>
            <a:ext cx="34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37" name="Text Placeholder 22"/>
          <p:cNvSpPr>
            <a:spLocks noGrp="1"/>
          </p:cNvSpPr>
          <p:nvPr>
            <p:ph type="body" sz="quarter" idx="67" hasCustomPrompt="1"/>
          </p:nvPr>
        </p:nvSpPr>
        <p:spPr>
          <a:xfrm>
            <a:off x="5924602" y="6093295"/>
            <a:ext cx="34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20" name="Text Placeholder 22"/>
          <p:cNvSpPr>
            <a:spLocks noGrp="1"/>
          </p:cNvSpPr>
          <p:nvPr>
            <p:ph type="body" sz="quarter" idx="49" hasCustomPrompt="1"/>
          </p:nvPr>
        </p:nvSpPr>
        <p:spPr>
          <a:xfrm>
            <a:off x="488950" y="1341438"/>
            <a:ext cx="1620000" cy="2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Title</a:t>
            </a:r>
          </a:p>
        </p:txBody>
      </p:sp>
      <p:sp>
        <p:nvSpPr>
          <p:cNvPr id="25" name="Text Placeholder 22"/>
          <p:cNvSpPr>
            <a:spLocks noGrp="1"/>
          </p:cNvSpPr>
          <p:nvPr>
            <p:ph type="body" sz="quarter" idx="48"/>
          </p:nvPr>
        </p:nvSpPr>
        <p:spPr>
          <a:xfrm>
            <a:off x="5925053" y="1341439"/>
            <a:ext cx="34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Text Placeholder 22"/>
          <p:cNvSpPr>
            <a:spLocks noGrp="1"/>
          </p:cNvSpPr>
          <p:nvPr>
            <p:ph type="body" sz="quarter" idx="68"/>
          </p:nvPr>
        </p:nvSpPr>
        <p:spPr>
          <a:xfrm>
            <a:off x="5925053" y="3860699"/>
            <a:ext cx="34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  <p:sp>
        <p:nvSpPr>
          <p:cNvPr id="17" name="Content Placeholder 5"/>
          <p:cNvSpPr>
            <a:spLocks noGrp="1"/>
          </p:cNvSpPr>
          <p:nvPr>
            <p:ph sz="quarter" idx="69"/>
          </p:nvPr>
        </p:nvSpPr>
        <p:spPr>
          <a:xfrm>
            <a:off x="2252666" y="1341288"/>
            <a:ext cx="3492000" cy="48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SB]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sz="half" idx="31"/>
          </p:nvPr>
        </p:nvSpPr>
        <p:spPr>
          <a:xfrm>
            <a:off x="5925053" y="1557338"/>
            <a:ext cx="3492000" cy="453754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34"/>
          </p:nvPr>
        </p:nvSpPr>
        <p:spPr>
          <a:xfrm>
            <a:off x="482603" y="1557338"/>
            <a:ext cx="1620000" cy="4679950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2" name="Text Placeholder 22"/>
          <p:cNvSpPr>
            <a:spLocks noGrp="1"/>
          </p:cNvSpPr>
          <p:nvPr>
            <p:ph type="body" sz="quarter" idx="53" hasCustomPrompt="1"/>
          </p:nvPr>
        </p:nvSpPr>
        <p:spPr>
          <a:xfrm>
            <a:off x="5925053" y="6094884"/>
            <a:ext cx="34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14" name="Text Placeholder 22"/>
          <p:cNvSpPr>
            <a:spLocks noGrp="1"/>
          </p:cNvSpPr>
          <p:nvPr>
            <p:ph type="body" sz="quarter" idx="49" hasCustomPrompt="1"/>
          </p:nvPr>
        </p:nvSpPr>
        <p:spPr>
          <a:xfrm>
            <a:off x="488950" y="1341438"/>
            <a:ext cx="1620000" cy="2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Title</a:t>
            </a:r>
          </a:p>
        </p:txBody>
      </p:sp>
      <p:sp>
        <p:nvSpPr>
          <p:cNvPr id="18" name="Text Placeholder 22"/>
          <p:cNvSpPr>
            <a:spLocks noGrp="1"/>
          </p:cNvSpPr>
          <p:nvPr>
            <p:ph type="body" sz="quarter" idx="48"/>
          </p:nvPr>
        </p:nvSpPr>
        <p:spPr>
          <a:xfrm>
            <a:off x="5925053" y="1341439"/>
            <a:ext cx="34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69"/>
          </p:nvPr>
        </p:nvSpPr>
        <p:spPr>
          <a:xfrm>
            <a:off x="2252666" y="1341288"/>
            <a:ext cx="3492000" cy="48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SB] Two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12"/>
          <p:cNvSpPr>
            <a:spLocks noGrp="1"/>
          </p:cNvSpPr>
          <p:nvPr>
            <p:ph type="body" sz="quarter" idx="36"/>
          </p:nvPr>
        </p:nvSpPr>
        <p:spPr>
          <a:xfrm>
            <a:off x="482603" y="1557338"/>
            <a:ext cx="1620000" cy="4679950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0" name="Content Placeholder 2"/>
          <p:cNvSpPr>
            <a:spLocks noGrp="1"/>
          </p:cNvSpPr>
          <p:nvPr>
            <p:ph sz="half" idx="31"/>
          </p:nvPr>
        </p:nvSpPr>
        <p:spPr>
          <a:xfrm>
            <a:off x="2252215" y="1557338"/>
            <a:ext cx="7164387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4" name="Content Placeholder 2"/>
          <p:cNvSpPr>
            <a:spLocks noGrp="1"/>
          </p:cNvSpPr>
          <p:nvPr>
            <p:ph sz="half" idx="43"/>
          </p:nvPr>
        </p:nvSpPr>
        <p:spPr>
          <a:xfrm>
            <a:off x="2252215" y="4076699"/>
            <a:ext cx="7164387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2252665" y="3573934"/>
            <a:ext cx="7164387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44" hasCustomPrompt="1"/>
          </p:nvPr>
        </p:nvSpPr>
        <p:spPr>
          <a:xfrm>
            <a:off x="2252665" y="6093295"/>
            <a:ext cx="7164387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18" name="Text Placeholder 22"/>
          <p:cNvSpPr>
            <a:spLocks noGrp="1"/>
          </p:cNvSpPr>
          <p:nvPr>
            <p:ph type="body" sz="quarter" idx="49" hasCustomPrompt="1"/>
          </p:nvPr>
        </p:nvSpPr>
        <p:spPr>
          <a:xfrm>
            <a:off x="488950" y="1341438"/>
            <a:ext cx="1620000" cy="2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Title</a:t>
            </a:r>
          </a:p>
        </p:txBody>
      </p:sp>
      <p:sp>
        <p:nvSpPr>
          <p:cNvPr id="16" name="Text Placeholder 22"/>
          <p:cNvSpPr>
            <a:spLocks noGrp="1"/>
          </p:cNvSpPr>
          <p:nvPr>
            <p:ph type="body" sz="quarter" idx="78"/>
          </p:nvPr>
        </p:nvSpPr>
        <p:spPr>
          <a:xfrm>
            <a:off x="2252218" y="1341439"/>
            <a:ext cx="7164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22"/>
          <p:cNvSpPr>
            <a:spLocks noGrp="1"/>
          </p:cNvSpPr>
          <p:nvPr>
            <p:ph type="body" sz="quarter" idx="79"/>
          </p:nvPr>
        </p:nvSpPr>
        <p:spPr>
          <a:xfrm>
            <a:off x="2252218" y="3860699"/>
            <a:ext cx="7164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SB] 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12"/>
          <p:cNvSpPr>
            <a:spLocks noGrp="1"/>
          </p:cNvSpPr>
          <p:nvPr>
            <p:ph type="body" sz="quarter" idx="34"/>
          </p:nvPr>
        </p:nvSpPr>
        <p:spPr>
          <a:xfrm>
            <a:off x="482603" y="1557338"/>
            <a:ext cx="1620000" cy="4679950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7" name="Content Placeholder 2"/>
          <p:cNvSpPr>
            <a:spLocks noGrp="1"/>
          </p:cNvSpPr>
          <p:nvPr>
            <p:ph sz="half" idx="31"/>
          </p:nvPr>
        </p:nvSpPr>
        <p:spPr>
          <a:xfrm>
            <a:off x="5925053" y="1557338"/>
            <a:ext cx="3492000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0" name="Content Placeholder 2"/>
          <p:cNvSpPr>
            <a:spLocks noGrp="1"/>
          </p:cNvSpPr>
          <p:nvPr>
            <p:ph sz="half" idx="66"/>
          </p:nvPr>
        </p:nvSpPr>
        <p:spPr>
          <a:xfrm>
            <a:off x="5924602" y="4076699"/>
            <a:ext cx="3492000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4" name="Content Placeholder 2"/>
          <p:cNvSpPr>
            <a:spLocks noGrp="1"/>
          </p:cNvSpPr>
          <p:nvPr>
            <p:ph sz="half" idx="70"/>
          </p:nvPr>
        </p:nvSpPr>
        <p:spPr>
          <a:xfrm>
            <a:off x="2252666" y="1557338"/>
            <a:ext cx="3492000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8" name="Content Placeholder 2"/>
          <p:cNvSpPr>
            <a:spLocks noGrp="1"/>
          </p:cNvSpPr>
          <p:nvPr>
            <p:ph sz="half" idx="74"/>
          </p:nvPr>
        </p:nvSpPr>
        <p:spPr>
          <a:xfrm>
            <a:off x="2252216" y="4076699"/>
            <a:ext cx="3492000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9" name="Text Placeholder 22"/>
          <p:cNvSpPr>
            <a:spLocks noGrp="1"/>
          </p:cNvSpPr>
          <p:nvPr>
            <p:ph type="body" sz="quarter" idx="55" hasCustomPrompt="1"/>
          </p:nvPr>
        </p:nvSpPr>
        <p:spPr>
          <a:xfrm>
            <a:off x="5925053" y="3573934"/>
            <a:ext cx="34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51" name="Text Placeholder 22"/>
          <p:cNvSpPr>
            <a:spLocks noGrp="1"/>
          </p:cNvSpPr>
          <p:nvPr>
            <p:ph type="body" sz="quarter" idx="67" hasCustomPrompt="1"/>
          </p:nvPr>
        </p:nvSpPr>
        <p:spPr>
          <a:xfrm>
            <a:off x="5924602" y="6093295"/>
            <a:ext cx="34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55" name="Text Placeholder 22"/>
          <p:cNvSpPr>
            <a:spLocks noGrp="1"/>
          </p:cNvSpPr>
          <p:nvPr>
            <p:ph type="body" sz="quarter" idx="71" hasCustomPrompt="1"/>
          </p:nvPr>
        </p:nvSpPr>
        <p:spPr>
          <a:xfrm>
            <a:off x="2252666" y="3573934"/>
            <a:ext cx="34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59" name="Text Placeholder 22"/>
          <p:cNvSpPr>
            <a:spLocks noGrp="1"/>
          </p:cNvSpPr>
          <p:nvPr>
            <p:ph type="body" sz="quarter" idx="75" hasCustomPrompt="1"/>
          </p:nvPr>
        </p:nvSpPr>
        <p:spPr>
          <a:xfrm>
            <a:off x="2252216" y="6093295"/>
            <a:ext cx="34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25" name="Text Placeholder 22"/>
          <p:cNvSpPr>
            <a:spLocks noGrp="1"/>
          </p:cNvSpPr>
          <p:nvPr>
            <p:ph type="body" sz="quarter" idx="49" hasCustomPrompt="1"/>
          </p:nvPr>
        </p:nvSpPr>
        <p:spPr>
          <a:xfrm>
            <a:off x="488950" y="1341438"/>
            <a:ext cx="1620000" cy="2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Title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48"/>
          </p:nvPr>
        </p:nvSpPr>
        <p:spPr>
          <a:xfrm>
            <a:off x="5925053" y="1341439"/>
            <a:ext cx="34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Text Placeholder 22"/>
          <p:cNvSpPr>
            <a:spLocks noGrp="1"/>
          </p:cNvSpPr>
          <p:nvPr>
            <p:ph type="body" sz="quarter" idx="68"/>
          </p:nvPr>
        </p:nvSpPr>
        <p:spPr>
          <a:xfrm>
            <a:off x="5925053" y="3860699"/>
            <a:ext cx="34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76"/>
          </p:nvPr>
        </p:nvSpPr>
        <p:spPr>
          <a:xfrm>
            <a:off x="2252216" y="1341439"/>
            <a:ext cx="34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Text Placeholder 22"/>
          <p:cNvSpPr>
            <a:spLocks noGrp="1"/>
          </p:cNvSpPr>
          <p:nvPr>
            <p:ph type="body" sz="quarter" idx="77"/>
          </p:nvPr>
        </p:nvSpPr>
        <p:spPr>
          <a:xfrm>
            <a:off x="2252216" y="3860699"/>
            <a:ext cx="34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al sh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488950" y="1339850"/>
            <a:ext cx="1619250" cy="48958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800" dirty="0" smtClean="0">
              <a:latin typeface="Verdana" pitchFamily="34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63"/>
          </p:nvPr>
        </p:nvSpPr>
        <p:spPr>
          <a:xfrm>
            <a:off x="2252663" y="1339850"/>
            <a:ext cx="2628900" cy="4895850"/>
          </a:xfrm>
        </p:spPr>
        <p:txBody>
          <a:bodyPr/>
          <a:lstStyle>
            <a:lvl1pPr>
              <a:defRPr sz="900"/>
            </a:lvl1pPr>
            <a:lvl2pPr marL="0" indent="0">
              <a:buNone/>
              <a:defRPr sz="800"/>
            </a:lvl2pPr>
            <a:lvl3pPr marL="179388" indent="-179388">
              <a:buClr>
                <a:schemeClr val="bg2"/>
              </a:buClr>
              <a:buFont typeface="Arial" pitchFamily="34" charset="0"/>
              <a:buChar char="•"/>
              <a:defRPr sz="800"/>
            </a:lvl3pPr>
            <a:lvl4pPr marL="363538" indent="-182563">
              <a:buFont typeface="Verdana" pitchFamily="34" charset="0"/>
              <a:buChar char="–"/>
              <a:defRPr sz="800"/>
            </a:lvl4pPr>
            <a:lvl5pPr marL="539750" indent="-182563"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64"/>
          </p:nvPr>
        </p:nvSpPr>
        <p:spPr>
          <a:xfrm>
            <a:off x="5024441" y="1339850"/>
            <a:ext cx="2628900" cy="4895850"/>
          </a:xfrm>
        </p:spPr>
        <p:txBody>
          <a:bodyPr/>
          <a:lstStyle>
            <a:lvl1pPr>
              <a:defRPr sz="900"/>
            </a:lvl1pPr>
            <a:lvl2pPr marL="0" indent="0">
              <a:buNone/>
              <a:defRPr sz="800"/>
            </a:lvl2pPr>
            <a:lvl3pPr marL="179388" indent="-179388">
              <a:buClr>
                <a:schemeClr val="bg2"/>
              </a:buClr>
              <a:buFont typeface="Arial" pitchFamily="34" charset="0"/>
              <a:buChar char="•"/>
              <a:defRPr sz="800"/>
            </a:lvl3pPr>
            <a:lvl4pPr marL="363538" indent="-182563">
              <a:buFont typeface="Verdana" pitchFamily="34" charset="0"/>
              <a:buChar char="–"/>
              <a:defRPr sz="800"/>
            </a:lvl4pPr>
            <a:lvl5pPr marL="539750" indent="-182563"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7797800" y="1339850"/>
            <a:ext cx="1619250" cy="48958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800" dirty="0" smtClean="0">
              <a:latin typeface="Verdana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#]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4600" y="405607"/>
            <a:ext cx="745235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2" y="405607"/>
            <a:ext cx="540001" cy="63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72000" tIns="0" rIns="72000" anchor="ctr" anchorCtr="0"/>
          <a:lstStyle>
            <a:lvl1pPr algn="ctr">
              <a:defRPr sz="4400">
                <a:solidFill>
                  <a:schemeClr val="tx2"/>
                </a:solidFill>
                <a:latin typeface="Myriad Light" pitchFamily="2" charset="0"/>
              </a:defRPr>
            </a:lvl1pPr>
          </a:lstStyle>
          <a:p>
            <a:pPr lvl="0"/>
            <a:r>
              <a:rPr lang="en-US" dirty="0" smtClean="0"/>
              <a:t>#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69"/>
          </p:nvPr>
        </p:nvSpPr>
        <p:spPr>
          <a:xfrm>
            <a:off x="488951" y="1341288"/>
            <a:ext cx="8928100" cy="48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#] Standard 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"/>
          <p:cNvSpPr>
            <a:spLocks noGrp="1"/>
          </p:cNvSpPr>
          <p:nvPr>
            <p:ph sz="half" idx="31"/>
          </p:nvPr>
        </p:nvSpPr>
        <p:spPr>
          <a:xfrm>
            <a:off x="5025050" y="1557338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3" name="Content Placeholder 2"/>
          <p:cNvSpPr>
            <a:spLocks noGrp="1"/>
          </p:cNvSpPr>
          <p:nvPr>
            <p:ph sz="half" idx="43"/>
          </p:nvPr>
        </p:nvSpPr>
        <p:spPr>
          <a:xfrm>
            <a:off x="5025050" y="4076699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4600" y="405607"/>
            <a:ext cx="745235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2" y="405607"/>
            <a:ext cx="540001" cy="63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72000" tIns="0" rIns="72000" anchor="ctr" anchorCtr="0"/>
          <a:lstStyle>
            <a:lvl1pPr algn="ctr">
              <a:defRPr sz="4400">
                <a:solidFill>
                  <a:schemeClr val="tx2"/>
                </a:solidFill>
                <a:latin typeface="Myriad Light" pitchFamily="2" charset="0"/>
              </a:defRPr>
            </a:lvl1pPr>
          </a:lstStyle>
          <a:p>
            <a:pPr lvl="0"/>
            <a:r>
              <a:rPr lang="en-US" dirty="0" smtClean="0"/>
              <a:t>#</a:t>
            </a:r>
          </a:p>
        </p:txBody>
      </p:sp>
      <p:sp>
        <p:nvSpPr>
          <p:cNvPr id="30" name="Text Placehold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5025050" y="3573934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34" name="Text Placeholder 22"/>
          <p:cNvSpPr>
            <a:spLocks noGrp="1"/>
          </p:cNvSpPr>
          <p:nvPr>
            <p:ph type="body" sz="quarter" idx="44" hasCustomPrompt="1"/>
          </p:nvPr>
        </p:nvSpPr>
        <p:spPr>
          <a:xfrm>
            <a:off x="5025050" y="6093295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19" name="Text Placeholder 22"/>
          <p:cNvSpPr>
            <a:spLocks noGrp="1"/>
          </p:cNvSpPr>
          <p:nvPr>
            <p:ph type="body" sz="quarter" idx="48"/>
          </p:nvPr>
        </p:nvSpPr>
        <p:spPr>
          <a:xfrm>
            <a:off x="5024437" y="1341439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49"/>
          </p:nvPr>
        </p:nvSpPr>
        <p:spPr>
          <a:xfrm>
            <a:off x="5024437" y="3860800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69"/>
          </p:nvPr>
        </p:nvSpPr>
        <p:spPr>
          <a:xfrm>
            <a:off x="482604" y="1341288"/>
            <a:ext cx="4398963" cy="48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#] Two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/>
          <p:cNvSpPr>
            <a:spLocks noGrp="1"/>
          </p:cNvSpPr>
          <p:nvPr>
            <p:ph sz="half" idx="31"/>
          </p:nvPr>
        </p:nvSpPr>
        <p:spPr>
          <a:xfrm>
            <a:off x="488951" y="1557338"/>
            <a:ext cx="89281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0" name="Content Placeholder 2"/>
          <p:cNvSpPr>
            <a:spLocks noGrp="1"/>
          </p:cNvSpPr>
          <p:nvPr>
            <p:ph sz="half" idx="43"/>
          </p:nvPr>
        </p:nvSpPr>
        <p:spPr>
          <a:xfrm>
            <a:off x="488951" y="4076699"/>
            <a:ext cx="89281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4600" y="405607"/>
            <a:ext cx="745235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2" y="405607"/>
            <a:ext cx="540001" cy="63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72000" tIns="0" rIns="72000" anchor="ctr" anchorCtr="0"/>
          <a:lstStyle>
            <a:lvl1pPr algn="ctr">
              <a:defRPr sz="4400">
                <a:solidFill>
                  <a:schemeClr val="tx2"/>
                </a:solidFill>
                <a:latin typeface="Myriad Light" pitchFamily="2" charset="0"/>
              </a:defRPr>
            </a:lvl1pPr>
          </a:lstStyle>
          <a:p>
            <a:pPr lvl="0"/>
            <a:r>
              <a:rPr lang="en-US" dirty="0" smtClean="0"/>
              <a:t>#</a:t>
            </a:r>
          </a:p>
        </p:txBody>
      </p:sp>
      <p:sp>
        <p:nvSpPr>
          <p:cNvPr id="22" name="Text Placehold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488951" y="3573934"/>
            <a:ext cx="89281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44" hasCustomPrompt="1"/>
          </p:nvPr>
        </p:nvSpPr>
        <p:spPr>
          <a:xfrm>
            <a:off x="488951" y="6093295"/>
            <a:ext cx="89281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13" name="Text Placeholder 22"/>
          <p:cNvSpPr>
            <a:spLocks noGrp="1"/>
          </p:cNvSpPr>
          <p:nvPr>
            <p:ph type="body" sz="quarter" idx="49"/>
          </p:nvPr>
        </p:nvSpPr>
        <p:spPr>
          <a:xfrm>
            <a:off x="488950" y="1341439"/>
            <a:ext cx="8928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22"/>
          <p:cNvSpPr>
            <a:spLocks noGrp="1"/>
          </p:cNvSpPr>
          <p:nvPr>
            <p:ph type="body" sz="quarter" idx="50"/>
          </p:nvPr>
        </p:nvSpPr>
        <p:spPr>
          <a:xfrm>
            <a:off x="488950" y="3860800"/>
            <a:ext cx="8928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#] 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2"/>
          <p:cNvSpPr>
            <a:spLocks noGrp="1"/>
          </p:cNvSpPr>
          <p:nvPr>
            <p:ph sz="half" idx="31"/>
          </p:nvPr>
        </p:nvSpPr>
        <p:spPr>
          <a:xfrm>
            <a:off x="5024437" y="1557338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6" name="Content Placeholder 2"/>
          <p:cNvSpPr>
            <a:spLocks noGrp="1"/>
          </p:cNvSpPr>
          <p:nvPr>
            <p:ph sz="half" idx="51"/>
          </p:nvPr>
        </p:nvSpPr>
        <p:spPr>
          <a:xfrm>
            <a:off x="5024437" y="4076699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0" name="Content Placeholder 2"/>
          <p:cNvSpPr>
            <a:spLocks noGrp="1"/>
          </p:cNvSpPr>
          <p:nvPr>
            <p:ph sz="half" idx="55"/>
          </p:nvPr>
        </p:nvSpPr>
        <p:spPr>
          <a:xfrm>
            <a:off x="488950" y="1557337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4" name="Content Placeholder 2"/>
          <p:cNvSpPr>
            <a:spLocks noGrp="1"/>
          </p:cNvSpPr>
          <p:nvPr>
            <p:ph sz="half" idx="59"/>
          </p:nvPr>
        </p:nvSpPr>
        <p:spPr>
          <a:xfrm>
            <a:off x="488950" y="4076698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4600" y="405607"/>
            <a:ext cx="745235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9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2" y="405607"/>
            <a:ext cx="540001" cy="63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72000" tIns="0" rIns="72000" anchor="ctr" anchorCtr="0"/>
          <a:lstStyle>
            <a:lvl1pPr algn="ctr">
              <a:defRPr sz="4400">
                <a:solidFill>
                  <a:schemeClr val="tx2"/>
                </a:solidFill>
                <a:latin typeface="Myriad Light" pitchFamily="2" charset="0"/>
              </a:defRPr>
            </a:lvl1pPr>
          </a:lstStyle>
          <a:p>
            <a:pPr lvl="0"/>
            <a:r>
              <a:rPr lang="en-US" dirty="0" smtClean="0"/>
              <a:t>#</a:t>
            </a:r>
          </a:p>
        </p:txBody>
      </p:sp>
      <p:sp>
        <p:nvSpPr>
          <p:cNvPr id="26" name="Text Placehold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5024437" y="3573934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47" name="Text Placeholder 22"/>
          <p:cNvSpPr>
            <a:spLocks noGrp="1"/>
          </p:cNvSpPr>
          <p:nvPr>
            <p:ph type="body" sz="quarter" idx="52" hasCustomPrompt="1"/>
          </p:nvPr>
        </p:nvSpPr>
        <p:spPr>
          <a:xfrm>
            <a:off x="5024437" y="6093295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51" name="Text Placeholder 22"/>
          <p:cNvSpPr>
            <a:spLocks noGrp="1"/>
          </p:cNvSpPr>
          <p:nvPr>
            <p:ph type="body" sz="quarter" idx="56" hasCustomPrompt="1"/>
          </p:nvPr>
        </p:nvSpPr>
        <p:spPr>
          <a:xfrm>
            <a:off x="488950" y="3573933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55" name="Text Placeholder 22"/>
          <p:cNvSpPr>
            <a:spLocks noGrp="1"/>
          </p:cNvSpPr>
          <p:nvPr>
            <p:ph type="body" sz="quarter" idx="60" hasCustomPrompt="1"/>
          </p:nvPr>
        </p:nvSpPr>
        <p:spPr>
          <a:xfrm>
            <a:off x="488950" y="6093294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61"/>
          </p:nvPr>
        </p:nvSpPr>
        <p:spPr>
          <a:xfrm>
            <a:off x="5024437" y="1341439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Text Placeholder 22"/>
          <p:cNvSpPr>
            <a:spLocks noGrp="1"/>
          </p:cNvSpPr>
          <p:nvPr>
            <p:ph type="body" sz="quarter" idx="49"/>
          </p:nvPr>
        </p:nvSpPr>
        <p:spPr>
          <a:xfrm>
            <a:off x="5024437" y="3860800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62"/>
          </p:nvPr>
        </p:nvSpPr>
        <p:spPr>
          <a:xfrm>
            <a:off x="488950" y="1341439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Text Placeholder 22"/>
          <p:cNvSpPr>
            <a:spLocks noGrp="1"/>
          </p:cNvSpPr>
          <p:nvPr>
            <p:ph type="body" sz="quarter" idx="63"/>
          </p:nvPr>
        </p:nvSpPr>
        <p:spPr>
          <a:xfrm>
            <a:off x="488950" y="3860800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#] Si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ontent Placeholder 2"/>
          <p:cNvSpPr>
            <a:spLocks noGrp="1"/>
          </p:cNvSpPr>
          <p:nvPr>
            <p:ph sz="half" idx="31"/>
          </p:nvPr>
        </p:nvSpPr>
        <p:spPr>
          <a:xfrm>
            <a:off x="6537327" y="1557338"/>
            <a:ext cx="2879726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8" name="Content Placeholder 2"/>
          <p:cNvSpPr>
            <a:spLocks noGrp="1"/>
          </p:cNvSpPr>
          <p:nvPr>
            <p:ph sz="half" idx="58"/>
          </p:nvPr>
        </p:nvSpPr>
        <p:spPr>
          <a:xfrm>
            <a:off x="3513138" y="1557338"/>
            <a:ext cx="2879726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2" name="Content Placeholder 2"/>
          <p:cNvSpPr>
            <a:spLocks noGrp="1"/>
          </p:cNvSpPr>
          <p:nvPr>
            <p:ph sz="half" idx="62"/>
          </p:nvPr>
        </p:nvSpPr>
        <p:spPr>
          <a:xfrm>
            <a:off x="488952" y="1557338"/>
            <a:ext cx="2879726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5" name="Content Placeholder 2"/>
          <p:cNvSpPr>
            <a:spLocks noGrp="1"/>
          </p:cNvSpPr>
          <p:nvPr>
            <p:ph sz="half" idx="66"/>
          </p:nvPr>
        </p:nvSpPr>
        <p:spPr>
          <a:xfrm>
            <a:off x="6536876" y="4076699"/>
            <a:ext cx="2879726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9" name="Content Placeholder 2"/>
          <p:cNvSpPr>
            <a:spLocks noGrp="1"/>
          </p:cNvSpPr>
          <p:nvPr>
            <p:ph sz="half" idx="70"/>
          </p:nvPr>
        </p:nvSpPr>
        <p:spPr>
          <a:xfrm>
            <a:off x="3512693" y="4076699"/>
            <a:ext cx="2879726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3" name="Content Placeholder 2"/>
          <p:cNvSpPr>
            <a:spLocks noGrp="1"/>
          </p:cNvSpPr>
          <p:nvPr>
            <p:ph sz="half" idx="74"/>
          </p:nvPr>
        </p:nvSpPr>
        <p:spPr>
          <a:xfrm>
            <a:off x="488505" y="4076699"/>
            <a:ext cx="2879726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4600" y="405607"/>
            <a:ext cx="7451904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3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2" y="405607"/>
            <a:ext cx="540001" cy="63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72000" tIns="0" rIns="72000" anchor="ctr" anchorCtr="0"/>
          <a:lstStyle>
            <a:lvl1pPr algn="ctr">
              <a:defRPr sz="4400">
                <a:solidFill>
                  <a:schemeClr val="tx2"/>
                </a:solidFill>
                <a:latin typeface="Myriad Light" pitchFamily="2" charset="0"/>
              </a:defRPr>
            </a:lvl1pPr>
          </a:lstStyle>
          <a:p>
            <a:pPr lvl="0"/>
            <a:r>
              <a:rPr lang="en-US" dirty="0" smtClean="0"/>
              <a:t>#</a:t>
            </a:r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53" hasCustomPrompt="1"/>
          </p:nvPr>
        </p:nvSpPr>
        <p:spPr>
          <a:xfrm>
            <a:off x="6537327" y="3573934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39" name="Text Placeholder 22"/>
          <p:cNvSpPr>
            <a:spLocks noGrp="1"/>
          </p:cNvSpPr>
          <p:nvPr>
            <p:ph type="body" sz="quarter" idx="59" hasCustomPrompt="1"/>
          </p:nvPr>
        </p:nvSpPr>
        <p:spPr>
          <a:xfrm>
            <a:off x="3513138" y="3573934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44" name="Text Placeholder 22"/>
          <p:cNvSpPr>
            <a:spLocks noGrp="1"/>
          </p:cNvSpPr>
          <p:nvPr>
            <p:ph type="body" sz="quarter" idx="63" hasCustomPrompt="1"/>
          </p:nvPr>
        </p:nvSpPr>
        <p:spPr>
          <a:xfrm>
            <a:off x="488952" y="3573934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56" name="Text Placeholder 22"/>
          <p:cNvSpPr>
            <a:spLocks noGrp="1"/>
          </p:cNvSpPr>
          <p:nvPr>
            <p:ph type="body" sz="quarter" idx="67" hasCustomPrompt="1"/>
          </p:nvPr>
        </p:nvSpPr>
        <p:spPr>
          <a:xfrm>
            <a:off x="6536876" y="6093295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60" name="Text Placeholder 22"/>
          <p:cNvSpPr>
            <a:spLocks noGrp="1"/>
          </p:cNvSpPr>
          <p:nvPr>
            <p:ph type="body" sz="quarter" idx="71" hasCustomPrompt="1"/>
          </p:nvPr>
        </p:nvSpPr>
        <p:spPr>
          <a:xfrm>
            <a:off x="3512693" y="6093295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64" name="Text Placeholder 22"/>
          <p:cNvSpPr>
            <a:spLocks noGrp="1"/>
          </p:cNvSpPr>
          <p:nvPr>
            <p:ph type="body" sz="quarter" idx="75" hasCustomPrompt="1"/>
          </p:nvPr>
        </p:nvSpPr>
        <p:spPr>
          <a:xfrm>
            <a:off x="488505" y="6093295"/>
            <a:ext cx="2879726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49"/>
          </p:nvPr>
        </p:nvSpPr>
        <p:spPr>
          <a:xfrm>
            <a:off x="488949" y="1341439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6" name="Text Placeholder 22"/>
          <p:cNvSpPr>
            <a:spLocks noGrp="1"/>
          </p:cNvSpPr>
          <p:nvPr>
            <p:ph type="body" sz="quarter" idx="48"/>
          </p:nvPr>
        </p:nvSpPr>
        <p:spPr>
          <a:xfrm>
            <a:off x="6536778" y="1341439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Text Placeholder 22"/>
          <p:cNvSpPr>
            <a:spLocks noGrp="1"/>
          </p:cNvSpPr>
          <p:nvPr>
            <p:ph type="body" sz="quarter" idx="80"/>
          </p:nvPr>
        </p:nvSpPr>
        <p:spPr>
          <a:xfrm>
            <a:off x="3512863" y="1341439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Text Placeholder 22"/>
          <p:cNvSpPr>
            <a:spLocks noGrp="1"/>
          </p:cNvSpPr>
          <p:nvPr>
            <p:ph type="body" sz="quarter" idx="81"/>
          </p:nvPr>
        </p:nvSpPr>
        <p:spPr>
          <a:xfrm>
            <a:off x="488949" y="3860800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Text Placeholder 22"/>
          <p:cNvSpPr>
            <a:spLocks noGrp="1"/>
          </p:cNvSpPr>
          <p:nvPr>
            <p:ph type="body" sz="quarter" idx="82"/>
          </p:nvPr>
        </p:nvSpPr>
        <p:spPr>
          <a:xfrm>
            <a:off x="6536778" y="3860800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Text Placeholder 22"/>
          <p:cNvSpPr>
            <a:spLocks noGrp="1"/>
          </p:cNvSpPr>
          <p:nvPr>
            <p:ph type="body" sz="quarter" idx="83"/>
          </p:nvPr>
        </p:nvSpPr>
        <p:spPr>
          <a:xfrm>
            <a:off x="3512863" y="3860800"/>
            <a:ext cx="2880001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#SB]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2"/>
          <p:cNvSpPr>
            <a:spLocks noGrp="1"/>
          </p:cNvSpPr>
          <p:nvPr>
            <p:ph type="body" sz="quarter" idx="34"/>
          </p:nvPr>
        </p:nvSpPr>
        <p:spPr>
          <a:xfrm>
            <a:off x="482603" y="1557338"/>
            <a:ext cx="1620000" cy="4679950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4600" y="405607"/>
            <a:ext cx="745235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2" y="405607"/>
            <a:ext cx="540001" cy="63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72000" tIns="0" rIns="72000" anchor="ctr" anchorCtr="0"/>
          <a:lstStyle>
            <a:lvl1pPr algn="ctr">
              <a:defRPr sz="4400">
                <a:solidFill>
                  <a:schemeClr val="tx2"/>
                </a:solidFill>
                <a:latin typeface="Myriad Light" pitchFamily="2" charset="0"/>
              </a:defRPr>
            </a:lvl1pPr>
          </a:lstStyle>
          <a:p>
            <a:pPr lvl="0"/>
            <a:r>
              <a:rPr lang="en-US" dirty="0" smtClean="0"/>
              <a:t>#</a:t>
            </a:r>
          </a:p>
        </p:txBody>
      </p:sp>
      <p:sp>
        <p:nvSpPr>
          <p:cNvPr id="13" name="Text Placeholder 22"/>
          <p:cNvSpPr>
            <a:spLocks noGrp="1"/>
          </p:cNvSpPr>
          <p:nvPr>
            <p:ph type="body" sz="quarter" idx="49" hasCustomPrompt="1"/>
          </p:nvPr>
        </p:nvSpPr>
        <p:spPr>
          <a:xfrm>
            <a:off x="488950" y="1341438"/>
            <a:ext cx="1620000" cy="2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Title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  <p:sp>
        <p:nvSpPr>
          <p:cNvPr id="11" name="Content Placeholder 5"/>
          <p:cNvSpPr>
            <a:spLocks noGrp="1"/>
          </p:cNvSpPr>
          <p:nvPr>
            <p:ph sz="quarter" idx="69"/>
          </p:nvPr>
        </p:nvSpPr>
        <p:spPr>
          <a:xfrm>
            <a:off x="2252665" y="1341288"/>
            <a:ext cx="7164387" cy="48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#SB] standard 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2"/>
          <p:cNvSpPr>
            <a:spLocks noGrp="1"/>
          </p:cNvSpPr>
          <p:nvPr>
            <p:ph type="body" sz="quarter" idx="36"/>
          </p:nvPr>
        </p:nvSpPr>
        <p:spPr>
          <a:xfrm>
            <a:off x="482603" y="1557338"/>
            <a:ext cx="1620000" cy="4679950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2" name="Content Placeholder 2"/>
          <p:cNvSpPr>
            <a:spLocks noGrp="1"/>
          </p:cNvSpPr>
          <p:nvPr>
            <p:ph sz="half" idx="31"/>
          </p:nvPr>
        </p:nvSpPr>
        <p:spPr>
          <a:xfrm>
            <a:off x="5924602" y="1557338"/>
            <a:ext cx="3492000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7" name="Content Placeholder 2"/>
          <p:cNvSpPr>
            <a:spLocks noGrp="1"/>
          </p:cNvSpPr>
          <p:nvPr>
            <p:ph sz="half" idx="66"/>
          </p:nvPr>
        </p:nvSpPr>
        <p:spPr>
          <a:xfrm>
            <a:off x="5924602" y="4076699"/>
            <a:ext cx="3492000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4600" y="405607"/>
            <a:ext cx="745235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2" y="405607"/>
            <a:ext cx="540001" cy="63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72000" tIns="0" rIns="72000" anchor="ctr" anchorCtr="0"/>
          <a:lstStyle>
            <a:lvl1pPr algn="ctr">
              <a:defRPr sz="4400">
                <a:solidFill>
                  <a:schemeClr val="tx2"/>
                </a:solidFill>
                <a:latin typeface="Myriad Light" pitchFamily="2" charset="0"/>
              </a:defRPr>
            </a:lvl1pPr>
          </a:lstStyle>
          <a:p>
            <a:pPr lvl="0"/>
            <a:r>
              <a:rPr lang="en-US" dirty="0" smtClean="0"/>
              <a:t>#</a:t>
            </a:r>
          </a:p>
        </p:txBody>
      </p:sp>
      <p:sp>
        <p:nvSpPr>
          <p:cNvPr id="33" name="Text Placeholder 22"/>
          <p:cNvSpPr>
            <a:spLocks noGrp="1"/>
          </p:cNvSpPr>
          <p:nvPr>
            <p:ph type="body" sz="quarter" idx="53" hasCustomPrompt="1"/>
          </p:nvPr>
        </p:nvSpPr>
        <p:spPr>
          <a:xfrm>
            <a:off x="5924602" y="3573934"/>
            <a:ext cx="34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38" name="Text Placeholder 22"/>
          <p:cNvSpPr>
            <a:spLocks noGrp="1"/>
          </p:cNvSpPr>
          <p:nvPr>
            <p:ph type="body" sz="quarter" idx="67" hasCustomPrompt="1"/>
          </p:nvPr>
        </p:nvSpPr>
        <p:spPr>
          <a:xfrm>
            <a:off x="5924602" y="6093295"/>
            <a:ext cx="34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24" name="Text Placeholder 22"/>
          <p:cNvSpPr>
            <a:spLocks noGrp="1"/>
          </p:cNvSpPr>
          <p:nvPr>
            <p:ph type="body" sz="quarter" idx="49" hasCustomPrompt="1"/>
          </p:nvPr>
        </p:nvSpPr>
        <p:spPr>
          <a:xfrm>
            <a:off x="488950" y="1341438"/>
            <a:ext cx="1620000" cy="2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Title</a:t>
            </a:r>
          </a:p>
        </p:txBody>
      </p:sp>
      <p:sp>
        <p:nvSpPr>
          <p:cNvPr id="27" name="Text Placeholder 22"/>
          <p:cNvSpPr>
            <a:spLocks noGrp="1"/>
          </p:cNvSpPr>
          <p:nvPr>
            <p:ph type="body" sz="quarter" idx="48"/>
          </p:nvPr>
        </p:nvSpPr>
        <p:spPr>
          <a:xfrm>
            <a:off x="5925053" y="1341439"/>
            <a:ext cx="34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Text Placeholder 22"/>
          <p:cNvSpPr>
            <a:spLocks noGrp="1"/>
          </p:cNvSpPr>
          <p:nvPr>
            <p:ph type="body" sz="quarter" idx="68"/>
          </p:nvPr>
        </p:nvSpPr>
        <p:spPr>
          <a:xfrm>
            <a:off x="5925053" y="3860699"/>
            <a:ext cx="34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  <p:sp>
        <p:nvSpPr>
          <p:cNvPr id="18" name="Content Placeholder 5"/>
          <p:cNvSpPr>
            <a:spLocks noGrp="1"/>
          </p:cNvSpPr>
          <p:nvPr>
            <p:ph sz="quarter" idx="69"/>
          </p:nvPr>
        </p:nvSpPr>
        <p:spPr>
          <a:xfrm>
            <a:off x="2252666" y="1341288"/>
            <a:ext cx="3492000" cy="48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#SB] Two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2"/>
          <p:cNvSpPr>
            <a:spLocks noGrp="1"/>
          </p:cNvSpPr>
          <p:nvPr>
            <p:ph type="body" sz="quarter" idx="36"/>
          </p:nvPr>
        </p:nvSpPr>
        <p:spPr>
          <a:xfrm>
            <a:off x="482603" y="1557338"/>
            <a:ext cx="1620000" cy="4679950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1" name="Content Placeholder 2"/>
          <p:cNvSpPr>
            <a:spLocks noGrp="1"/>
          </p:cNvSpPr>
          <p:nvPr>
            <p:ph sz="half" idx="31"/>
          </p:nvPr>
        </p:nvSpPr>
        <p:spPr>
          <a:xfrm>
            <a:off x="2252215" y="1557338"/>
            <a:ext cx="7164387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5" name="Content Placeholder 2"/>
          <p:cNvSpPr>
            <a:spLocks noGrp="1"/>
          </p:cNvSpPr>
          <p:nvPr>
            <p:ph sz="half" idx="43"/>
          </p:nvPr>
        </p:nvSpPr>
        <p:spPr>
          <a:xfrm>
            <a:off x="2252215" y="4076699"/>
            <a:ext cx="7164387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4600" y="405607"/>
            <a:ext cx="745235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2" y="405607"/>
            <a:ext cx="540001" cy="63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72000" tIns="0" rIns="72000" anchor="ctr" anchorCtr="0"/>
          <a:lstStyle>
            <a:lvl1pPr algn="ctr">
              <a:defRPr sz="4400">
                <a:solidFill>
                  <a:schemeClr val="tx2"/>
                </a:solidFill>
                <a:latin typeface="Myriad Light" pitchFamily="2" charset="0"/>
              </a:defRPr>
            </a:lvl1pPr>
          </a:lstStyle>
          <a:p>
            <a:pPr lvl="0"/>
            <a:r>
              <a:rPr lang="en-US" dirty="0" smtClean="0"/>
              <a:t>#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2252215" y="3573934"/>
            <a:ext cx="7164387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36" name="Text Placeholder 22"/>
          <p:cNvSpPr>
            <a:spLocks noGrp="1"/>
          </p:cNvSpPr>
          <p:nvPr>
            <p:ph type="body" sz="quarter" idx="44" hasCustomPrompt="1"/>
          </p:nvPr>
        </p:nvSpPr>
        <p:spPr>
          <a:xfrm>
            <a:off x="2252215" y="6093295"/>
            <a:ext cx="7164387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49" hasCustomPrompt="1"/>
          </p:nvPr>
        </p:nvSpPr>
        <p:spPr>
          <a:xfrm>
            <a:off x="488950" y="1341438"/>
            <a:ext cx="1620000" cy="2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Title</a:t>
            </a:r>
          </a:p>
        </p:txBody>
      </p:sp>
      <p:sp>
        <p:nvSpPr>
          <p:cNvPr id="24" name="Text Placeholder 22"/>
          <p:cNvSpPr>
            <a:spLocks noGrp="1"/>
          </p:cNvSpPr>
          <p:nvPr>
            <p:ph type="body" sz="quarter" idx="78"/>
          </p:nvPr>
        </p:nvSpPr>
        <p:spPr>
          <a:xfrm>
            <a:off x="2252218" y="1341439"/>
            <a:ext cx="7164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2"/>
          <p:cNvSpPr>
            <a:spLocks noGrp="1"/>
          </p:cNvSpPr>
          <p:nvPr>
            <p:ph type="body" sz="quarter" idx="79"/>
          </p:nvPr>
        </p:nvSpPr>
        <p:spPr>
          <a:xfrm>
            <a:off x="2252218" y="3860699"/>
            <a:ext cx="7164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#SB] 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Placeholder 12"/>
          <p:cNvSpPr>
            <a:spLocks noGrp="1"/>
          </p:cNvSpPr>
          <p:nvPr>
            <p:ph type="body" sz="quarter" idx="34"/>
          </p:nvPr>
        </p:nvSpPr>
        <p:spPr>
          <a:xfrm>
            <a:off x="482603" y="1557338"/>
            <a:ext cx="1620000" cy="4679950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0" name="Content Placeholder 2"/>
          <p:cNvSpPr>
            <a:spLocks noGrp="1"/>
          </p:cNvSpPr>
          <p:nvPr>
            <p:ph sz="half" idx="31"/>
          </p:nvPr>
        </p:nvSpPr>
        <p:spPr>
          <a:xfrm>
            <a:off x="5924602" y="1557338"/>
            <a:ext cx="3492000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2" name="Content Placeholder 2"/>
          <p:cNvSpPr>
            <a:spLocks noGrp="1"/>
          </p:cNvSpPr>
          <p:nvPr>
            <p:ph sz="half" idx="66"/>
          </p:nvPr>
        </p:nvSpPr>
        <p:spPr>
          <a:xfrm>
            <a:off x="5924602" y="4076699"/>
            <a:ext cx="3492000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6" name="Content Placeholder 2"/>
          <p:cNvSpPr>
            <a:spLocks noGrp="1"/>
          </p:cNvSpPr>
          <p:nvPr>
            <p:ph sz="half" idx="70"/>
          </p:nvPr>
        </p:nvSpPr>
        <p:spPr>
          <a:xfrm>
            <a:off x="2252216" y="1557338"/>
            <a:ext cx="3492000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0" name="Content Placeholder 2"/>
          <p:cNvSpPr>
            <a:spLocks noGrp="1"/>
          </p:cNvSpPr>
          <p:nvPr>
            <p:ph sz="half" idx="74"/>
          </p:nvPr>
        </p:nvSpPr>
        <p:spPr>
          <a:xfrm>
            <a:off x="2252216" y="4076699"/>
            <a:ext cx="3492000" cy="2016596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1244600" y="405607"/>
            <a:ext cx="745235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2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2" y="405607"/>
            <a:ext cx="540001" cy="63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72000" tIns="0" rIns="72000" anchor="ctr" anchorCtr="0"/>
          <a:lstStyle>
            <a:lvl1pPr algn="ctr">
              <a:defRPr sz="4400">
                <a:solidFill>
                  <a:schemeClr val="tx2"/>
                </a:solidFill>
                <a:latin typeface="Myriad Light" pitchFamily="2" charset="0"/>
              </a:defRPr>
            </a:lvl1pPr>
          </a:lstStyle>
          <a:p>
            <a:pPr lvl="0"/>
            <a:r>
              <a:rPr lang="en-US" dirty="0" smtClean="0"/>
              <a:t>#</a:t>
            </a:r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55" hasCustomPrompt="1"/>
          </p:nvPr>
        </p:nvSpPr>
        <p:spPr>
          <a:xfrm>
            <a:off x="5924602" y="3573934"/>
            <a:ext cx="34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53" name="Text Placeholder 22"/>
          <p:cNvSpPr>
            <a:spLocks noGrp="1"/>
          </p:cNvSpPr>
          <p:nvPr>
            <p:ph type="body" sz="quarter" idx="67" hasCustomPrompt="1"/>
          </p:nvPr>
        </p:nvSpPr>
        <p:spPr>
          <a:xfrm>
            <a:off x="5924602" y="6093295"/>
            <a:ext cx="34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57" name="Text Placeholder 22"/>
          <p:cNvSpPr>
            <a:spLocks noGrp="1"/>
          </p:cNvSpPr>
          <p:nvPr>
            <p:ph type="body" sz="quarter" idx="71" hasCustomPrompt="1"/>
          </p:nvPr>
        </p:nvSpPr>
        <p:spPr>
          <a:xfrm>
            <a:off x="2252216" y="3573934"/>
            <a:ext cx="34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61" name="Text Placeholder 22"/>
          <p:cNvSpPr>
            <a:spLocks noGrp="1"/>
          </p:cNvSpPr>
          <p:nvPr>
            <p:ph type="body" sz="quarter" idx="75" hasCustomPrompt="1"/>
          </p:nvPr>
        </p:nvSpPr>
        <p:spPr>
          <a:xfrm>
            <a:off x="2252216" y="6093295"/>
            <a:ext cx="34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49" hasCustomPrompt="1"/>
          </p:nvPr>
        </p:nvSpPr>
        <p:spPr>
          <a:xfrm>
            <a:off x="488950" y="1341438"/>
            <a:ext cx="1620000" cy="2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Title</a:t>
            </a:r>
          </a:p>
        </p:txBody>
      </p:sp>
      <p:sp>
        <p:nvSpPr>
          <p:cNvPr id="37" name="Text Placeholder 22"/>
          <p:cNvSpPr>
            <a:spLocks noGrp="1"/>
          </p:cNvSpPr>
          <p:nvPr>
            <p:ph type="body" sz="quarter" idx="48"/>
          </p:nvPr>
        </p:nvSpPr>
        <p:spPr>
          <a:xfrm>
            <a:off x="5925053" y="1341439"/>
            <a:ext cx="34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Text Placeholder 22"/>
          <p:cNvSpPr>
            <a:spLocks noGrp="1"/>
          </p:cNvSpPr>
          <p:nvPr>
            <p:ph type="body" sz="quarter" idx="68"/>
          </p:nvPr>
        </p:nvSpPr>
        <p:spPr>
          <a:xfrm>
            <a:off x="5925053" y="3860699"/>
            <a:ext cx="34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22"/>
          <p:cNvSpPr>
            <a:spLocks noGrp="1"/>
          </p:cNvSpPr>
          <p:nvPr>
            <p:ph type="body" sz="quarter" idx="76"/>
          </p:nvPr>
        </p:nvSpPr>
        <p:spPr>
          <a:xfrm>
            <a:off x="2252216" y="1341439"/>
            <a:ext cx="34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Text Placeholder 22"/>
          <p:cNvSpPr>
            <a:spLocks noGrp="1"/>
          </p:cNvSpPr>
          <p:nvPr>
            <p:ph type="body" sz="quarter" idx="77"/>
          </p:nvPr>
        </p:nvSpPr>
        <p:spPr>
          <a:xfrm>
            <a:off x="2252216" y="3860699"/>
            <a:ext cx="34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[FP] Standard fac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49" y="405607"/>
            <a:ext cx="6035273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33"/>
          </p:nvPr>
        </p:nvSpPr>
        <p:spPr>
          <a:xfrm>
            <a:off x="488950" y="1341288"/>
            <a:ext cx="8928000" cy="48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4222" y="44624"/>
            <a:ext cx="2376264" cy="10964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[FP]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/>
          <p:cNvSpPr>
            <a:spLocks noGrp="1"/>
          </p:cNvSpPr>
          <p:nvPr>
            <p:ph sz="half" idx="31"/>
          </p:nvPr>
        </p:nvSpPr>
        <p:spPr>
          <a:xfrm>
            <a:off x="5024437" y="1557338"/>
            <a:ext cx="4392000" cy="4535958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8" name="Content Placeholder 2"/>
          <p:cNvSpPr>
            <a:spLocks noGrp="1"/>
          </p:cNvSpPr>
          <p:nvPr>
            <p:ph sz="half" idx="43"/>
          </p:nvPr>
        </p:nvSpPr>
        <p:spPr>
          <a:xfrm>
            <a:off x="488950" y="1557338"/>
            <a:ext cx="4392000" cy="4535958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1" y="405607"/>
            <a:ext cx="6035271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" name="Text Placehold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5024437" y="6093296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29" name="Text Placeholder 22"/>
          <p:cNvSpPr>
            <a:spLocks noGrp="1"/>
          </p:cNvSpPr>
          <p:nvPr>
            <p:ph type="body" sz="quarter" idx="45" hasCustomPrompt="1"/>
          </p:nvPr>
        </p:nvSpPr>
        <p:spPr>
          <a:xfrm>
            <a:off x="488950" y="6093296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14" name="Text Placeholder 22"/>
          <p:cNvSpPr>
            <a:spLocks noGrp="1"/>
          </p:cNvSpPr>
          <p:nvPr>
            <p:ph type="body" sz="quarter" idx="48"/>
          </p:nvPr>
        </p:nvSpPr>
        <p:spPr>
          <a:xfrm>
            <a:off x="5024437" y="1341439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22"/>
          <p:cNvSpPr>
            <a:spLocks noGrp="1"/>
          </p:cNvSpPr>
          <p:nvPr>
            <p:ph type="body" sz="quarter" idx="49"/>
          </p:nvPr>
        </p:nvSpPr>
        <p:spPr>
          <a:xfrm>
            <a:off x="488950" y="1341439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4222" y="136659"/>
            <a:ext cx="2376264" cy="10964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[FP] Two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/>
          <p:cNvSpPr>
            <a:spLocks noGrp="1"/>
          </p:cNvSpPr>
          <p:nvPr>
            <p:ph sz="half" idx="31"/>
          </p:nvPr>
        </p:nvSpPr>
        <p:spPr>
          <a:xfrm>
            <a:off x="488951" y="1557338"/>
            <a:ext cx="89281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8" name="Content Placeholder 2"/>
          <p:cNvSpPr>
            <a:spLocks noGrp="1"/>
          </p:cNvSpPr>
          <p:nvPr>
            <p:ph sz="half" idx="43"/>
          </p:nvPr>
        </p:nvSpPr>
        <p:spPr>
          <a:xfrm>
            <a:off x="488951" y="4076699"/>
            <a:ext cx="89281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1" y="405607"/>
            <a:ext cx="6035271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" name="Text Placehold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488951" y="3573934"/>
            <a:ext cx="89281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29" name="Text Placeholder 22"/>
          <p:cNvSpPr>
            <a:spLocks noGrp="1"/>
          </p:cNvSpPr>
          <p:nvPr>
            <p:ph type="body" sz="quarter" idx="44" hasCustomPrompt="1"/>
          </p:nvPr>
        </p:nvSpPr>
        <p:spPr>
          <a:xfrm>
            <a:off x="488951" y="6093295"/>
            <a:ext cx="89281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14" name="Text Placeholder 22"/>
          <p:cNvSpPr>
            <a:spLocks noGrp="1"/>
          </p:cNvSpPr>
          <p:nvPr>
            <p:ph type="body" sz="quarter" idx="49"/>
          </p:nvPr>
        </p:nvSpPr>
        <p:spPr>
          <a:xfrm>
            <a:off x="488950" y="1341439"/>
            <a:ext cx="8928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22"/>
          <p:cNvSpPr>
            <a:spLocks noGrp="1"/>
          </p:cNvSpPr>
          <p:nvPr>
            <p:ph type="body" sz="quarter" idx="50"/>
          </p:nvPr>
        </p:nvSpPr>
        <p:spPr>
          <a:xfrm>
            <a:off x="488950" y="3860800"/>
            <a:ext cx="8928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4222" y="136659"/>
            <a:ext cx="2376264" cy="10964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[FP] 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/>
          <p:cNvSpPr>
            <a:spLocks noGrp="1"/>
          </p:cNvSpPr>
          <p:nvPr>
            <p:ph sz="half" idx="31"/>
          </p:nvPr>
        </p:nvSpPr>
        <p:spPr>
          <a:xfrm>
            <a:off x="5025050" y="1557338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4" name="Content Placeholder 2"/>
          <p:cNvSpPr>
            <a:spLocks noGrp="1"/>
          </p:cNvSpPr>
          <p:nvPr>
            <p:ph sz="half" idx="51"/>
          </p:nvPr>
        </p:nvSpPr>
        <p:spPr>
          <a:xfrm>
            <a:off x="5025050" y="4076699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8" name="Content Placeholder 2"/>
          <p:cNvSpPr>
            <a:spLocks noGrp="1"/>
          </p:cNvSpPr>
          <p:nvPr>
            <p:ph sz="half" idx="55"/>
          </p:nvPr>
        </p:nvSpPr>
        <p:spPr>
          <a:xfrm>
            <a:off x="488950" y="1557337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2" name="Content Placeholder 2"/>
          <p:cNvSpPr>
            <a:spLocks noGrp="1"/>
          </p:cNvSpPr>
          <p:nvPr>
            <p:ph sz="half" idx="59"/>
          </p:nvPr>
        </p:nvSpPr>
        <p:spPr>
          <a:xfrm>
            <a:off x="488950" y="4076698"/>
            <a:ext cx="4392000" cy="2016000"/>
          </a:xfrm>
          <a:solidFill>
            <a:schemeClr val="bg1">
              <a:lumMod val="95000"/>
            </a:schemeClr>
          </a:solidFill>
        </p:spPr>
        <p:txBody>
          <a:bodyPr lIns="72000" tIns="72000" rIns="72000" bIns="72000"/>
          <a:lstStyle>
            <a:lvl1pPr>
              <a:defRPr sz="900" i="1">
                <a:solidFill>
                  <a:srgbClr val="DF682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603527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" name="Text Placehold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5025050" y="3573934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45" name="Text Placeholder 22"/>
          <p:cNvSpPr>
            <a:spLocks noGrp="1"/>
          </p:cNvSpPr>
          <p:nvPr>
            <p:ph type="body" sz="quarter" idx="52" hasCustomPrompt="1"/>
          </p:nvPr>
        </p:nvSpPr>
        <p:spPr>
          <a:xfrm>
            <a:off x="5025050" y="6093295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49" name="Text Placeholder 22"/>
          <p:cNvSpPr>
            <a:spLocks noGrp="1"/>
          </p:cNvSpPr>
          <p:nvPr>
            <p:ph type="body" sz="quarter" idx="56" hasCustomPrompt="1"/>
          </p:nvPr>
        </p:nvSpPr>
        <p:spPr>
          <a:xfrm>
            <a:off x="488950" y="3573933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53" name="Text Placeholder 22"/>
          <p:cNvSpPr>
            <a:spLocks noGrp="1"/>
          </p:cNvSpPr>
          <p:nvPr>
            <p:ph type="body" sz="quarter" idx="60" hasCustomPrompt="1"/>
          </p:nvPr>
        </p:nvSpPr>
        <p:spPr>
          <a:xfrm>
            <a:off x="488950" y="6093294"/>
            <a:ext cx="4392000" cy="1424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lvl1pPr>
              <a:defRPr kumimoji="0" lang="en-US" sz="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</a:p>
        </p:txBody>
      </p:sp>
      <p:sp>
        <p:nvSpPr>
          <p:cNvPr id="22" name="Text Placeholder 22"/>
          <p:cNvSpPr>
            <a:spLocks noGrp="1"/>
          </p:cNvSpPr>
          <p:nvPr>
            <p:ph type="body" sz="quarter" idx="61"/>
          </p:nvPr>
        </p:nvSpPr>
        <p:spPr>
          <a:xfrm>
            <a:off x="5024437" y="1341439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22"/>
          <p:cNvSpPr>
            <a:spLocks noGrp="1"/>
          </p:cNvSpPr>
          <p:nvPr>
            <p:ph type="body" sz="quarter" idx="49"/>
          </p:nvPr>
        </p:nvSpPr>
        <p:spPr>
          <a:xfrm>
            <a:off x="5024437" y="3860800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62"/>
          </p:nvPr>
        </p:nvSpPr>
        <p:spPr>
          <a:xfrm>
            <a:off x="488950" y="1341439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63"/>
          </p:nvPr>
        </p:nvSpPr>
        <p:spPr>
          <a:xfrm>
            <a:off x="488950" y="3860800"/>
            <a:ext cx="4392000" cy="21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4222" y="136659"/>
            <a:ext cx="2376264" cy="10964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 userDrawn="1"/>
        </p:nvSpPr>
        <p:spPr>
          <a:xfrm>
            <a:off x="8388865" y="263611"/>
            <a:ext cx="1195859" cy="112034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72000" tIns="90000" rIns="72000" bIns="9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Myriad Pro"/>
            </a:endParaRPr>
          </a:p>
        </p:txBody>
      </p:sp>
      <p:sp>
        <p:nvSpPr>
          <p:cNvPr id="3" name="Subtitel 2"/>
          <p:cNvSpPr>
            <a:spLocks noGrp="1"/>
          </p:cNvSpPr>
          <p:nvPr>
            <p:ph type="subTitle" idx="1" hasCustomPrompt="1"/>
          </p:nvPr>
        </p:nvSpPr>
        <p:spPr>
          <a:xfrm>
            <a:off x="2080948" y="4571103"/>
            <a:ext cx="4513448" cy="474109"/>
          </a:xfrm>
          <a:prstGeom prst="roundRect">
            <a:avLst>
              <a:gd name="adj" fmla="val 21895"/>
            </a:avLst>
          </a:prstGeom>
          <a:gradFill flip="none" rotWithShape="0">
            <a:gsLst>
              <a:gs pos="0">
                <a:srgbClr val="FF8000"/>
              </a:gs>
              <a:gs pos="94000">
                <a:srgbClr val="FF4D00"/>
              </a:gs>
            </a:gsLst>
            <a:lin ang="1320000" scaled="0"/>
            <a:tileRect/>
          </a:gra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36000" rIns="108000" bIns="5400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indent="0" algn="l" defTabSz="45699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nl-NL" sz="2100" b="1" i="1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6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9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9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9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enter subtitle</a:t>
            </a:r>
            <a:endParaRPr lang="nl-NL" dirty="0"/>
          </a:p>
        </p:txBody>
      </p:sp>
      <p:sp>
        <p:nvSpPr>
          <p:cNvPr id="11" name="Tijdelijke aanduiding voor afbeelding 2"/>
          <p:cNvSpPr>
            <a:spLocks noGrp="1"/>
          </p:cNvSpPr>
          <p:nvPr>
            <p:ph type="pic" idx="12"/>
          </p:nvPr>
        </p:nvSpPr>
        <p:spPr>
          <a:xfrm>
            <a:off x="0" y="1"/>
            <a:ext cx="9906000" cy="45529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tIns="864000" anchor="ctr"/>
          <a:lstStyle>
            <a:lvl1pPr marL="0" indent="0" algn="ctr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1" hasCustomPrompt="1"/>
          </p:nvPr>
        </p:nvSpPr>
        <p:spPr>
          <a:xfrm flipH="1">
            <a:off x="2105996" y="6144503"/>
            <a:ext cx="4407003" cy="377402"/>
          </a:xfrm>
          <a:prstGeom prst="rect">
            <a:avLst/>
          </a:prstGeom>
        </p:spPr>
        <p:txBody>
          <a:bodyPr wrap="square" lIns="144000" tIns="36000" rIns="144000" bIns="36000" anchor="b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Myriad Pro" pitchFamily="34" charset="0"/>
              </a:defRPr>
            </a:lvl1pPr>
          </a:lstStyle>
          <a:p>
            <a:pPr lvl="0"/>
            <a:r>
              <a:rPr lang="en-US" dirty="0" smtClean="0"/>
              <a:t>Name speaker  –  Date</a:t>
            </a:r>
          </a:p>
        </p:txBody>
      </p:sp>
      <p:sp>
        <p:nvSpPr>
          <p:cNvPr id="15" name="Titel 14"/>
          <p:cNvSpPr>
            <a:spLocks noGrp="1"/>
          </p:cNvSpPr>
          <p:nvPr>
            <p:ph type="title" hasCustomPrompt="1"/>
          </p:nvPr>
        </p:nvSpPr>
        <p:spPr>
          <a:xfrm>
            <a:off x="-61912" y="3180150"/>
            <a:ext cx="6664613" cy="1380632"/>
          </a:xfrm>
          <a:prstGeom prst="round1Rect">
            <a:avLst>
              <a:gd name="adj" fmla="val 11967"/>
            </a:avLst>
          </a:prstGeom>
          <a:solidFill>
            <a:schemeClr val="accent1"/>
          </a:solidFill>
          <a:ln w="19050" cmpd="sng">
            <a:solidFill>
              <a:schemeClr val="bg1"/>
            </a:solidFill>
          </a:ln>
        </p:spPr>
        <p:txBody>
          <a:bodyPr wrap="square" lIns="504000" tIns="126000" rIns="108000" bIns="144000" anchor="b">
            <a:sp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Click to enter title.</a:t>
            </a:r>
            <a:endParaRPr lang="nl-NL" dirty="0"/>
          </a:p>
        </p:txBody>
      </p:sp>
      <p:pic>
        <p:nvPicPr>
          <p:cNvPr id="10" name="Afbeelding 9" descr="RB_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5000" y="5381099"/>
            <a:ext cx="971505" cy="10752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04822" y="579190"/>
            <a:ext cx="5096355" cy="235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8858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88950" y="6237288"/>
            <a:ext cx="8207375" cy="360362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600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defRPr sz="600"/>
            </a:lvl2pPr>
            <a:lvl3pPr>
              <a:spcBef>
                <a:spcPts val="0"/>
              </a:spcBef>
              <a:defRPr sz="600"/>
            </a:lvl3pPr>
            <a:lvl4pPr>
              <a:spcBef>
                <a:spcPts val="0"/>
              </a:spcBef>
              <a:defRPr sz="600"/>
            </a:lvl4pPr>
            <a:lvl5pPr>
              <a:spcBef>
                <a:spcPts val="0"/>
              </a:spcBef>
              <a:defRPr sz="600"/>
            </a:lvl5pPr>
          </a:lstStyle>
          <a:p>
            <a:pPr lvl="0"/>
            <a:r>
              <a:rPr lang="en-US" dirty="0" smtClean="0"/>
              <a:t>Notes/Sources: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34"/>
          </p:nvPr>
        </p:nvSpPr>
        <p:spPr>
          <a:xfrm>
            <a:off x="489053" y="1341288"/>
            <a:ext cx="8928000" cy="48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98117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88953" y="405607"/>
            <a:ext cx="6035269" cy="63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88949" y="1341436"/>
            <a:ext cx="8928000" cy="489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pic>
        <p:nvPicPr>
          <p:cNvPr id="7" name="Picture 6" descr="RB_logo_RGB.tif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>
            <a:off x="8892152" y="406517"/>
            <a:ext cx="520445" cy="62818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gray">
          <a:xfrm>
            <a:off x="9202371" y="6474545"/>
            <a:ext cx="201978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fld id="{31373DAF-A9C0-42DE-8CF2-AB164102F8BF}" type="slidenum">
              <a:rPr lang="en-GB" sz="800" b="1" noProof="0" smtClean="0">
                <a:solidFill>
                  <a:schemeClr val="bg1">
                    <a:lumMod val="50000"/>
                  </a:schemeClr>
                </a:solidFill>
                <a:latin typeface="Myriad" pitchFamily="2" charset="0"/>
              </a:rPr>
              <a:pPr algn="r"/>
              <a:t>‹#›</a:t>
            </a:fld>
            <a:endParaRPr lang="en-GB" sz="800" b="1" noProof="0" dirty="0">
              <a:solidFill>
                <a:schemeClr val="bg1">
                  <a:lumMod val="50000"/>
                </a:schemeClr>
              </a:solidFill>
              <a:latin typeface="Myriad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88951" y="1124744"/>
            <a:ext cx="8928100" cy="0"/>
          </a:xfrm>
          <a:prstGeom prst="line">
            <a:avLst/>
          </a:prstGeom>
          <a:ln w="3175">
            <a:solidFill>
              <a:srgbClr val="DF68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4"/>
          <a:stretch>
            <a:fillRect/>
          </a:stretch>
        </p:blipFill>
        <p:spPr>
          <a:xfrm>
            <a:off x="6524222" y="136659"/>
            <a:ext cx="2376264" cy="96751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2" r:id="rId2"/>
    <p:sldLayoutId id="2147483650" r:id="rId3"/>
    <p:sldLayoutId id="2147483685" r:id="rId4"/>
    <p:sldLayoutId id="2147483686" r:id="rId5"/>
    <p:sldLayoutId id="2147483684" r:id="rId6"/>
    <p:sldLayoutId id="2147483715" r:id="rId7"/>
    <p:sldLayoutId id="2147483699" r:id="rId8"/>
    <p:sldLayoutId id="2147483679" r:id="rId9"/>
    <p:sldLayoutId id="2147483655" r:id="rId10"/>
    <p:sldLayoutId id="2147483711" r:id="rId11"/>
    <p:sldLayoutId id="2147483673" r:id="rId12"/>
    <p:sldLayoutId id="2147483675" r:id="rId13"/>
    <p:sldLayoutId id="2147483712" r:id="rId14"/>
    <p:sldLayoutId id="2147483681" r:id="rId15"/>
    <p:sldLayoutId id="2147483713" r:id="rId16"/>
    <p:sldLayoutId id="2147483674" r:id="rId17"/>
    <p:sldLayoutId id="2147483697" r:id="rId18"/>
    <p:sldLayoutId id="2147483693" r:id="rId19"/>
    <p:sldLayoutId id="2147483683" r:id="rId20"/>
    <p:sldLayoutId id="2147483689" r:id="rId21"/>
    <p:sldLayoutId id="2147483691" r:id="rId22"/>
    <p:sldLayoutId id="2147483688" r:id="rId23"/>
    <p:sldLayoutId id="2147483690" r:id="rId24"/>
    <p:sldLayoutId id="2147483700" r:id="rId25"/>
    <p:sldLayoutId id="2147483714" r:id="rId26"/>
    <p:sldLayoutId id="2147483701" r:id="rId27"/>
    <p:sldLayoutId id="2147483702" r:id="rId28"/>
    <p:sldLayoutId id="2147483703" r:id="rId29"/>
    <p:sldLayoutId id="2147483704" r:id="rId30"/>
    <p:sldLayoutId id="2147483705" r:id="rId31"/>
    <p:sldLayoutId id="2147483707" r:id="rId32"/>
    <p:sldLayoutId id="2147483708" r:id="rId33"/>
    <p:sldLayoutId id="2147483709" r:id="rId34"/>
    <p:sldLayoutId id="2147483710" r:id="rId35"/>
    <p:sldLayoutId id="2147483677" r:id="rId36"/>
    <p:sldLayoutId id="2147483716" r:id="rId37"/>
    <p:sldLayoutId id="2147483717" r:id="rId38"/>
    <p:sldLayoutId id="2147483718" r:id="rId39"/>
    <p:sldLayoutId id="2147483736" r:id="rId40"/>
    <p:sldLayoutId id="2147483738" r:id="rId41"/>
  </p:sldLayoutIdLst>
  <p:hf hdr="0" ft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Myriad Light" pitchFamily="2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rtl="0" eaLnBrk="1" fontAlgn="base" hangingPunct="1">
        <a:lnSpc>
          <a:spcPct val="110000"/>
        </a:lnSpc>
        <a:spcBef>
          <a:spcPts val="600"/>
        </a:spcBef>
        <a:spcAft>
          <a:spcPct val="0"/>
        </a:spcAft>
        <a:buFont typeface="Arial" charset="0"/>
        <a:buNone/>
        <a:defRPr sz="1000" i="1" kern="1200">
          <a:solidFill>
            <a:schemeClr val="tx2"/>
          </a:solidFill>
          <a:latin typeface="+mn-lt"/>
          <a:ea typeface="+mn-ea"/>
          <a:cs typeface="+mn-cs"/>
        </a:defRPr>
      </a:lvl1pPr>
      <a:lvl2pPr marL="182563" indent="-182563" algn="l" rtl="0" eaLnBrk="1" fontAlgn="base" hangingPunct="1">
        <a:lnSpc>
          <a:spcPct val="110000"/>
        </a:lnSpc>
        <a:spcBef>
          <a:spcPts val="600"/>
        </a:spcBef>
        <a:spcAft>
          <a:spcPct val="0"/>
        </a:spcAft>
        <a:buClr>
          <a:srgbClr val="DF6822"/>
        </a:buClr>
        <a:buFont typeface="Arial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55600" indent="-173038" algn="l" rtl="0" eaLnBrk="1" fontAlgn="base" hangingPunct="1">
        <a:lnSpc>
          <a:spcPct val="110000"/>
        </a:lnSpc>
        <a:spcBef>
          <a:spcPts val="300"/>
        </a:spcBef>
        <a:spcAft>
          <a:spcPct val="0"/>
        </a:spcAft>
        <a:buClr>
          <a:schemeClr val="tx2"/>
        </a:buClr>
        <a:buFont typeface="Verdana" pitchFamily="34" charset="0"/>
        <a:buChar char="–"/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82563" algn="l" rtl="0" eaLnBrk="1" fontAlgn="base" hangingPunct="1">
        <a:lnSpc>
          <a:spcPct val="110000"/>
        </a:lnSpc>
        <a:spcBef>
          <a:spcPts val="3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725" indent="-182563" algn="l" rtl="0" eaLnBrk="1" fontAlgn="base" hangingPunct="1">
        <a:lnSpc>
          <a:spcPct val="110000"/>
        </a:lnSpc>
        <a:spcBef>
          <a:spcPts val="300"/>
        </a:spcBef>
        <a:spcAft>
          <a:spcPct val="0"/>
        </a:spcAft>
        <a:buClr>
          <a:schemeClr val="tx2"/>
        </a:buClr>
        <a:buFont typeface="Verdana" pitchFamily="34" charset="0"/>
        <a:buChar char="–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28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9.png"/><Relationship Id="rId11" Type="http://schemas.openxmlformats.org/officeDocument/2006/relationships/image" Target="../media/image42.png"/><Relationship Id="rId5" Type="http://schemas.openxmlformats.org/officeDocument/2006/relationships/image" Target="../media/image38.png"/><Relationship Id="rId10" Type="http://schemas.openxmlformats.org/officeDocument/2006/relationships/image" Target="../media/image41.png"/><Relationship Id="rId4" Type="http://schemas.openxmlformats.org/officeDocument/2006/relationships/image" Target="../media/image37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7" Type="http://schemas.openxmlformats.org/officeDocument/2006/relationships/hyperlink" Target="https://www.linkedin.com/in/amrendrakumar052001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in/rikrol/" TargetMode="External"/><Relationship Id="rId5" Type="http://schemas.openxmlformats.org/officeDocument/2006/relationships/hyperlink" Target="mailto:Kumar.Amrendra@cognizant.com" TargetMode="External"/><Relationship Id="rId4" Type="http://schemas.openxmlformats.org/officeDocument/2006/relationships/hyperlink" Target="mailto:Rien.Krol@Rabobank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9" descr="corp_BR_040811_4543700.jpg"/>
          <p:cNvPicPr>
            <a:picLocks noGrp="1" noChangeAspect="1"/>
          </p:cNvPicPr>
          <p:nvPr>
            <p:ph type="pic" idx="12"/>
          </p:nvPr>
        </p:nvPicPr>
        <p:blipFill>
          <a:blip r:embed="rId2"/>
          <a:srcRect t="14271" b="14271"/>
          <a:stretch>
            <a:fillRect/>
          </a:stretch>
        </p:blipFill>
        <p:spPr>
          <a:xfrm>
            <a:off x="0" y="-28672"/>
            <a:ext cx="9906000" cy="4552921"/>
          </a:xfrm>
        </p:spPr>
      </p:pic>
      <p:sp>
        <p:nvSpPr>
          <p:cNvPr id="7" name="Ondertitel 6"/>
          <p:cNvSpPr>
            <a:spLocks noGrp="1"/>
          </p:cNvSpPr>
          <p:nvPr>
            <p:ph type="subTitle" idx="1"/>
          </p:nvPr>
        </p:nvSpPr>
        <p:spPr>
          <a:xfrm>
            <a:off x="1280593" y="4571103"/>
            <a:ext cx="6840760" cy="526973"/>
          </a:xfrm>
        </p:spPr>
        <p:txBody>
          <a:bodyPr/>
          <a:lstStyle/>
          <a:p>
            <a:pPr lvl="0"/>
            <a:r>
              <a:rPr lang="en-US" sz="2400" dirty="0" smtClean="0">
                <a:solidFill>
                  <a:srgbClr val="FFFFFF"/>
                </a:solidFill>
              </a:rPr>
              <a:t>Continuous Delivery </a:t>
            </a:r>
            <a:r>
              <a:rPr lang="en-US" sz="2000" dirty="0" smtClean="0">
                <a:solidFill>
                  <a:srgbClr val="FFFFFF"/>
                </a:solidFill>
              </a:rPr>
              <a:t>as a </a:t>
            </a:r>
            <a:r>
              <a:rPr lang="en-US" sz="2400" dirty="0" smtClean="0">
                <a:solidFill>
                  <a:srgbClr val="FFFFFF"/>
                </a:solidFill>
              </a:rPr>
              <a:t>Journey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323850" y="3795704"/>
            <a:ext cx="7797502" cy="765079"/>
          </a:xfrm>
        </p:spPr>
        <p:txBody>
          <a:bodyPr/>
          <a:lstStyle/>
          <a:p>
            <a:r>
              <a:rPr lang="en-US" sz="3200" dirty="0" smtClean="0"/>
              <a:t>Rabobank’s Customer On-Boarding Program</a:t>
            </a:r>
            <a:endParaRPr lang="nl-NL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6329854" y="5229200"/>
            <a:ext cx="1791498" cy="380480"/>
          </a:xfrm>
          <a:prstGeom prst="rect">
            <a:avLst/>
          </a:prstGeom>
          <a:noFill/>
        </p:spPr>
        <p:txBody>
          <a:bodyPr wrap="none" lIns="72000" tIns="36000" rIns="72000" bIns="36000" rtlCol="0" anchor="ctr" anchorCtr="0">
            <a:spAutoFit/>
          </a:bodyPr>
          <a:lstStyle/>
          <a:p>
            <a:r>
              <a:rPr lang="en-GB" sz="2000" dirty="0" smtClean="0">
                <a:latin typeface="Verdana" pitchFamily="34" charset="0"/>
              </a:rPr>
              <a:t>11-Oct-2017</a:t>
            </a:r>
          </a:p>
        </p:txBody>
      </p:sp>
    </p:spTree>
    <p:extLst>
      <p:ext uri="{BB962C8B-B14F-4D97-AF65-F5344CB8AC3E}">
        <p14:creationId xmlns:p14="http://schemas.microsoft.com/office/powerpoint/2010/main" val="10299137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Myriad-BoldItalic" panose="02000000000000000000" pitchFamily="2" charset="0"/>
              </a:rPr>
              <a:t>Who are we?</a:t>
            </a:r>
            <a:r>
              <a:rPr lang="en-GB" b="1" dirty="0">
                <a:latin typeface="Myriad-BoldItalic" panose="02000000000000000000" pitchFamily="2" charset="0"/>
              </a:rPr>
              <a:t/>
            </a:r>
            <a:br>
              <a:rPr lang="en-GB" b="1" dirty="0">
                <a:latin typeface="Myriad-BoldItalic" panose="02000000000000000000" pitchFamily="2" charset="0"/>
              </a:rPr>
            </a:br>
            <a:r>
              <a:rPr lang="en-GB" sz="1600" b="1" dirty="0" smtClean="0"/>
              <a:t>Speaker’s profile </a:t>
            </a:r>
            <a:r>
              <a:rPr lang="en-GB" sz="1600" b="1" dirty="0"/>
              <a:t>summary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32" y="1484784"/>
            <a:ext cx="2103120" cy="2240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83657" y="3984160"/>
            <a:ext cx="2289223" cy="1873196"/>
          </a:xfrm>
          <a:prstGeom prst="rect">
            <a:avLst/>
          </a:prstGeom>
          <a:noFill/>
        </p:spPr>
        <p:txBody>
          <a:bodyPr wrap="square" lIns="72000" tIns="36000" rIns="72000" bIns="36000" rtlCol="0" anchor="ctr" anchorCtr="0">
            <a:spAutoFit/>
          </a:bodyPr>
          <a:lstStyle/>
          <a:p>
            <a:r>
              <a:rPr lang="en-US" sz="900" b="1" dirty="0">
                <a:latin typeface="Verdana" pitchFamily="34" charset="0"/>
              </a:rPr>
              <a:t>Experience: </a:t>
            </a:r>
            <a:r>
              <a:rPr lang="en-US" sz="900" dirty="0">
                <a:latin typeface="Verdana" pitchFamily="34" charset="0"/>
              </a:rPr>
              <a:t>20 Years in IT of which 15 in testing, focused a Test consulting and management</a:t>
            </a:r>
          </a:p>
          <a:p>
            <a:endParaRPr lang="en-GB" sz="900" dirty="0">
              <a:latin typeface="Verdana" pitchFamily="34" charset="0"/>
            </a:endParaRPr>
          </a:p>
          <a:p>
            <a:r>
              <a:rPr lang="en-GB" sz="900" b="1" dirty="0">
                <a:latin typeface="Verdana" pitchFamily="34" charset="0"/>
              </a:rPr>
              <a:t>Strength:</a:t>
            </a:r>
            <a:r>
              <a:rPr lang="en-GB" sz="900" dirty="0">
                <a:latin typeface="Verdana" pitchFamily="34" charset="0"/>
              </a:rPr>
              <a:t> Highly analytical mind-set, Result oriented and Team excellence</a:t>
            </a:r>
          </a:p>
          <a:p>
            <a:endParaRPr lang="en-GB" sz="900" dirty="0">
              <a:latin typeface="Verdana" pitchFamily="34" charset="0"/>
            </a:endParaRPr>
          </a:p>
          <a:p>
            <a:r>
              <a:rPr lang="en-GB" sz="900" b="1" dirty="0">
                <a:latin typeface="Verdana" pitchFamily="34" charset="0"/>
              </a:rPr>
              <a:t>Role in project: </a:t>
            </a:r>
            <a:r>
              <a:rPr lang="en-GB" sz="900" dirty="0">
                <a:latin typeface="Verdana" pitchFamily="34" charset="0"/>
              </a:rPr>
              <a:t>Test Manager for project and Product Owner of the Continuous Delivery team</a:t>
            </a:r>
            <a:endParaRPr lang="en-GB" sz="900" b="1" dirty="0">
              <a:latin typeface="Verdana" pitchFamily="34" charset="0"/>
            </a:endParaRPr>
          </a:p>
          <a:p>
            <a:endParaRPr lang="en-GB" sz="900" dirty="0">
              <a:latin typeface="Verdana" pitchFamily="34" charset="0"/>
            </a:endParaRPr>
          </a:p>
          <a:p>
            <a:r>
              <a:rPr lang="en-GB" sz="900" b="1" dirty="0">
                <a:latin typeface="Verdana" pitchFamily="34" charset="0"/>
              </a:rPr>
              <a:t>Hobbies:</a:t>
            </a:r>
            <a:r>
              <a:rPr lang="en-GB" sz="900" dirty="0">
                <a:latin typeface="Verdana" pitchFamily="34" charset="0"/>
              </a:rPr>
              <a:t> Camping and Sailing </a:t>
            </a:r>
            <a:endParaRPr lang="en-US" sz="900" dirty="0" smtClean="0">
              <a:latin typeface="Verdan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12" y="1454861"/>
            <a:ext cx="874117" cy="10081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160" y="1454860"/>
            <a:ext cx="2059566" cy="22702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505" y="1619286"/>
            <a:ext cx="1018892" cy="6792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88307" y="3984160"/>
            <a:ext cx="2289223" cy="1180699"/>
          </a:xfrm>
          <a:prstGeom prst="rect">
            <a:avLst/>
          </a:prstGeom>
          <a:noFill/>
        </p:spPr>
        <p:txBody>
          <a:bodyPr wrap="square" lIns="72000" tIns="36000" rIns="72000" bIns="36000" rtlCol="0" anchor="ctr" anchorCtr="0">
            <a:spAutoFit/>
          </a:bodyPr>
          <a:lstStyle/>
          <a:p>
            <a:r>
              <a:rPr lang="en-US" sz="900" b="1" dirty="0" smtClean="0">
                <a:latin typeface="Verdana" pitchFamily="34" charset="0"/>
              </a:rPr>
              <a:t>Experience: </a:t>
            </a:r>
            <a:r>
              <a:rPr lang="en-US" sz="900" dirty="0" smtClean="0">
                <a:latin typeface="Verdana" pitchFamily="34" charset="0"/>
              </a:rPr>
              <a:t>12 Years in IT, focused on solution design and architecture of cutting edge technologies</a:t>
            </a:r>
          </a:p>
          <a:p>
            <a:endParaRPr lang="en-GB" sz="900" dirty="0">
              <a:latin typeface="Verdana" pitchFamily="34" charset="0"/>
            </a:endParaRPr>
          </a:p>
          <a:p>
            <a:r>
              <a:rPr lang="en-GB" sz="900" b="1" dirty="0" smtClean="0">
                <a:latin typeface="Verdana" pitchFamily="34" charset="0"/>
              </a:rPr>
              <a:t>Strength:</a:t>
            </a:r>
            <a:r>
              <a:rPr lang="en-GB" sz="900" dirty="0" smtClean="0">
                <a:latin typeface="Verdana" pitchFamily="34" charset="0"/>
              </a:rPr>
              <a:t> Integration specialist, Calm and focused  </a:t>
            </a:r>
          </a:p>
          <a:p>
            <a:endParaRPr lang="en-GB" sz="900" dirty="0" smtClean="0">
              <a:latin typeface="Verdana" pitchFamily="34" charset="0"/>
            </a:endParaRPr>
          </a:p>
          <a:p>
            <a:r>
              <a:rPr lang="en-GB" sz="900" b="1" dirty="0" smtClean="0">
                <a:latin typeface="Verdana" pitchFamily="34" charset="0"/>
              </a:rPr>
              <a:t>Hobbies:</a:t>
            </a:r>
            <a:r>
              <a:rPr lang="en-GB" sz="900" dirty="0" smtClean="0">
                <a:latin typeface="Verdana" pitchFamily="34" charset="0"/>
              </a:rPr>
              <a:t> Poker and Long drive </a:t>
            </a:r>
            <a:endParaRPr lang="en-US" sz="900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88949" y="405607"/>
            <a:ext cx="6035273" cy="630000"/>
          </a:xfrm>
        </p:spPr>
        <p:txBody>
          <a:bodyPr/>
          <a:lstStyle/>
          <a:p>
            <a:r>
              <a:rPr lang="en-US" b="1" dirty="0" smtClean="0">
                <a:latin typeface="Myriad-BoldItalic" panose="02000000000000000000" pitchFamily="2" charset="0"/>
              </a:rPr>
              <a:t>Background and Vision</a:t>
            </a:r>
            <a:r>
              <a:rPr lang="en-GB" b="1" dirty="0" smtClean="0">
                <a:latin typeface="Myriad-BoldItalic" panose="02000000000000000000" pitchFamily="2" charset="0"/>
              </a:rPr>
              <a:t/>
            </a:r>
            <a:br>
              <a:rPr lang="en-GB" b="1" dirty="0" smtClean="0">
                <a:latin typeface="Myriad-BoldItalic" panose="02000000000000000000" pitchFamily="2" charset="0"/>
              </a:rPr>
            </a:br>
            <a:r>
              <a:rPr lang="en-GB" sz="1600" b="1" dirty="0"/>
              <a:t>Wholesale Rural and </a:t>
            </a:r>
            <a:r>
              <a:rPr lang="en-GB" sz="1600" b="1" dirty="0" smtClean="0"/>
              <a:t>Retail </a:t>
            </a:r>
            <a:r>
              <a:rPr lang="en-GB" sz="1600" b="1" dirty="0"/>
              <a:t>(WRR)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53" y="1484784"/>
            <a:ext cx="2726905" cy="496855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614" y="2699273"/>
            <a:ext cx="6562917" cy="13850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8332" y="4745970"/>
            <a:ext cx="652411" cy="5760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2408" y="4271581"/>
            <a:ext cx="1685925" cy="9048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9863" y="4271581"/>
            <a:ext cx="1666875" cy="88582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5812" y="4290631"/>
            <a:ext cx="1704975" cy="88582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8513" y="5373216"/>
            <a:ext cx="1657350" cy="88582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15604" y="5382741"/>
            <a:ext cx="1676400" cy="8763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321265" y="1612167"/>
            <a:ext cx="864096" cy="503590"/>
          </a:xfrm>
          <a:prstGeom prst="rect">
            <a:avLst/>
          </a:prstGeom>
          <a:noFill/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tx2"/>
                </a:solidFill>
                <a:latin typeface="Myriad-BoldItalic" panose="02000000000000000000" pitchFamily="2" charset="0"/>
                <a:ea typeface="+mj-ea"/>
                <a:cs typeface="+mj-cs"/>
              </a:rPr>
              <a:t>Our </a:t>
            </a:r>
          </a:p>
          <a:p>
            <a:pPr algn="ctr"/>
            <a:r>
              <a:rPr lang="en-GB" sz="1400" b="1" dirty="0" smtClean="0">
                <a:solidFill>
                  <a:schemeClr val="tx2"/>
                </a:solidFill>
                <a:latin typeface="Myriad-BoldItalic" panose="02000000000000000000" pitchFamily="2" charset="0"/>
                <a:ea typeface="+mj-ea"/>
                <a:cs typeface="+mj-cs"/>
              </a:rPr>
              <a:t>Function</a:t>
            </a:r>
            <a:endParaRPr lang="en-GB" sz="1400" b="1" dirty="0">
              <a:solidFill>
                <a:schemeClr val="tx2"/>
              </a:solidFill>
              <a:latin typeface="Myriad-BoldItalic" panose="02000000000000000000" pitchFamily="2" charset="0"/>
              <a:ea typeface="+mj-ea"/>
              <a:cs typeface="+mj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12408" y="1415974"/>
            <a:ext cx="5583124" cy="1072977"/>
          </a:xfrm>
          <a:prstGeom prst="rect">
            <a:avLst/>
          </a:prstGeom>
          <a:noFill/>
        </p:spPr>
        <p:txBody>
          <a:bodyPr wrap="square" lIns="72000" tIns="36000" rIns="72000" bIns="36000" rtlCol="0" anchor="ctr" anchorCtr="0">
            <a:spAutoFit/>
          </a:bodyPr>
          <a:lstStyle/>
          <a:p>
            <a:r>
              <a:rPr lang="en-GB" sz="1300" b="1" dirty="0">
                <a:solidFill>
                  <a:schemeClr val="tx2"/>
                </a:solidFill>
                <a:latin typeface="Myriad Light" pitchFamily="2" charset="0"/>
              </a:rPr>
              <a:t>The Wholesale Rural and Retail (</a:t>
            </a:r>
            <a:r>
              <a:rPr lang="en-GB" sz="1300" b="1" u="sng" dirty="0">
                <a:solidFill>
                  <a:schemeClr val="tx2"/>
                </a:solidFill>
                <a:latin typeface="Myriad Light" pitchFamily="2" charset="0"/>
              </a:rPr>
              <a:t>WRR</a:t>
            </a:r>
            <a:r>
              <a:rPr lang="en-GB" sz="1300" b="1" dirty="0">
                <a:solidFill>
                  <a:schemeClr val="tx2"/>
                </a:solidFill>
                <a:latin typeface="Myriad Light" pitchFamily="2" charset="0"/>
              </a:rPr>
              <a:t>) department within Rabobank is responsible for life cycle management of International clients worldwide. Client on-boarding is one of the key </a:t>
            </a:r>
            <a:r>
              <a:rPr lang="en-GB" sz="1250" b="1" dirty="0">
                <a:solidFill>
                  <a:schemeClr val="tx2"/>
                </a:solidFill>
                <a:latin typeface="Myriad Light" pitchFamily="2" charset="0"/>
              </a:rPr>
              <a:t>domains</a:t>
            </a:r>
            <a:r>
              <a:rPr lang="en-GB" sz="1300" b="1" dirty="0">
                <a:solidFill>
                  <a:schemeClr val="tx2"/>
                </a:solidFill>
                <a:latin typeface="Myriad Light" pitchFamily="2" charset="0"/>
              </a:rPr>
              <a:t> of WRR which has built a solution on the </a:t>
            </a:r>
            <a:r>
              <a:rPr lang="en-GB" sz="1300" b="1" dirty="0" err="1">
                <a:solidFill>
                  <a:schemeClr val="tx2"/>
                </a:solidFill>
                <a:latin typeface="Myriad Light" pitchFamily="2" charset="0"/>
              </a:rPr>
              <a:t>Pega</a:t>
            </a:r>
            <a:r>
              <a:rPr lang="en-GB" sz="1300" b="1" dirty="0">
                <a:solidFill>
                  <a:schemeClr val="tx2"/>
                </a:solidFill>
                <a:latin typeface="Myriad Light" pitchFamily="2" charset="0"/>
              </a:rPr>
              <a:t> platform to facilitate an efficient on boarding process and uniformity across systems that interacts with Customers.</a:t>
            </a:r>
          </a:p>
        </p:txBody>
      </p:sp>
    </p:spTree>
    <p:extLst>
      <p:ext uri="{BB962C8B-B14F-4D97-AF65-F5344CB8AC3E}">
        <p14:creationId xmlns:p14="http://schemas.microsoft.com/office/powerpoint/2010/main" val="64443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87" y="1181059"/>
            <a:ext cx="8939119" cy="489654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8949" y="405607"/>
            <a:ext cx="6035273" cy="630000"/>
          </a:xfrm>
        </p:spPr>
        <p:txBody>
          <a:bodyPr/>
          <a:lstStyle/>
          <a:p>
            <a:r>
              <a:rPr lang="en-US" b="1" dirty="0" smtClean="0">
                <a:latin typeface="Myriad-BoldItalic" panose="02000000000000000000" pitchFamily="2" charset="0"/>
              </a:rPr>
              <a:t>Way forward </a:t>
            </a:r>
            <a:r>
              <a:rPr lang="en-US" b="1" dirty="0" smtClean="0">
                <a:latin typeface="Myriad-BoldItalic" panose="02000000000000000000" pitchFamily="2" charset="0"/>
                <a:sym typeface="Wingdings" panose="05000000000000000000" pitchFamily="2" charset="2"/>
              </a:rPr>
              <a:t></a:t>
            </a:r>
            <a:r>
              <a:rPr lang="en-GB" b="1" dirty="0" smtClean="0">
                <a:latin typeface="Myriad-BoldItalic" panose="02000000000000000000" pitchFamily="2" charset="0"/>
              </a:rPr>
              <a:t/>
            </a:r>
            <a:br>
              <a:rPr lang="en-GB" b="1" dirty="0" smtClean="0">
                <a:latin typeface="Myriad-BoldItalic" panose="02000000000000000000" pitchFamily="2" charset="0"/>
              </a:rPr>
            </a:br>
            <a:endParaRPr lang="en-GB" sz="18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5872170" y="3530682"/>
            <a:ext cx="3508201" cy="2504586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900" dirty="0" err="1" smtClean="0"/>
          </a:p>
        </p:txBody>
      </p:sp>
    </p:spTree>
    <p:extLst>
      <p:ext uri="{BB962C8B-B14F-4D97-AF65-F5344CB8AC3E}">
        <p14:creationId xmlns:p14="http://schemas.microsoft.com/office/powerpoint/2010/main" val="324984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88949" y="405607"/>
            <a:ext cx="6035273" cy="630000"/>
          </a:xfrm>
        </p:spPr>
        <p:txBody>
          <a:bodyPr/>
          <a:lstStyle/>
          <a:p>
            <a:r>
              <a:rPr lang="en-US" b="1" dirty="0" smtClean="0">
                <a:latin typeface="Myriad-BoldItalic" panose="02000000000000000000" pitchFamily="2" charset="0"/>
              </a:rPr>
              <a:t>Start of continuous journey</a:t>
            </a:r>
            <a:r>
              <a:rPr lang="en-GB" b="1" dirty="0" smtClean="0">
                <a:latin typeface="Myriad-BoldItalic" panose="02000000000000000000" pitchFamily="2" charset="0"/>
              </a:rPr>
              <a:t/>
            </a:r>
            <a:br>
              <a:rPr lang="en-GB" b="1" dirty="0" smtClean="0">
                <a:latin typeface="Myriad-BoldItalic" panose="02000000000000000000" pitchFamily="2" charset="0"/>
              </a:rPr>
            </a:br>
            <a:r>
              <a:rPr lang="en-GB" sz="1800" b="1" dirty="0" smtClean="0"/>
              <a:t>Assessment and planning</a:t>
            </a:r>
            <a:endParaRPr lang="en-GB" sz="18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584" y="1290914"/>
            <a:ext cx="7041753" cy="491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7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88949" y="405607"/>
            <a:ext cx="6035273" cy="630000"/>
          </a:xfrm>
        </p:spPr>
        <p:txBody>
          <a:bodyPr/>
          <a:lstStyle/>
          <a:p>
            <a:r>
              <a:rPr lang="en-US" b="1" dirty="0" smtClean="0">
                <a:latin typeface="Myriad-BoldItalic" panose="02000000000000000000" pitchFamily="2" charset="0"/>
              </a:rPr>
              <a:t>Zoom into market products</a:t>
            </a:r>
            <a:r>
              <a:rPr lang="en-GB" b="1" dirty="0" smtClean="0">
                <a:latin typeface="Myriad-BoldItalic" panose="02000000000000000000" pitchFamily="2" charset="0"/>
              </a:rPr>
              <a:t/>
            </a:r>
            <a:br>
              <a:rPr lang="en-GB" b="1" dirty="0" smtClean="0">
                <a:latin typeface="Myriad-BoldItalic" panose="02000000000000000000" pitchFamily="2" charset="0"/>
              </a:rPr>
            </a:br>
            <a:r>
              <a:rPr lang="en-GB" sz="1800" b="1" dirty="0" smtClean="0"/>
              <a:t>Capability and feature assessment</a:t>
            </a:r>
            <a:endParaRPr lang="en-GB" sz="18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1628800"/>
            <a:ext cx="3096344" cy="30963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800" y="1795846"/>
            <a:ext cx="5314508" cy="31453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483" y="4474648"/>
            <a:ext cx="845833" cy="2810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217" y="4253127"/>
            <a:ext cx="792087" cy="28898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56" y="4015300"/>
            <a:ext cx="534686" cy="2156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211" y="3511244"/>
            <a:ext cx="504056" cy="5040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840" y="3868726"/>
            <a:ext cx="479099" cy="29314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824" y="2470605"/>
            <a:ext cx="600339" cy="33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59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2968"/>
              </p:ext>
            </p:extLst>
          </p:nvPr>
        </p:nvGraphicFramePr>
        <p:xfrm>
          <a:off x="488951" y="1183134"/>
          <a:ext cx="8928546" cy="5384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091"/>
                <a:gridCol w="1488091"/>
                <a:gridCol w="1775899"/>
                <a:gridCol w="1296144"/>
                <a:gridCol w="1392230"/>
                <a:gridCol w="1488091"/>
              </a:tblGrid>
              <a:tr h="1040632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Audit Trail of Code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4 Eye principle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Impact on Release Methodology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Data Protection from Unauthorized entity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Audit Support</a:t>
                      </a:r>
                      <a:endParaRPr lang="en-GB" sz="1200" dirty="0"/>
                    </a:p>
                  </a:txBody>
                  <a:tcPr/>
                </a:tc>
              </a:tr>
              <a:tr h="59464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Not applicable (only</a:t>
                      </a:r>
                      <a:r>
                        <a:rPr lang="en-GB" sz="1200" baseline="0" dirty="0" smtClean="0"/>
                        <a:t> storage and no trigger)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  <a:endParaRPr lang="en-GB" sz="12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9464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applicable (No GUI trigger, trigger only from XLRelease)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  <a:endParaRPr lang="en-GB" sz="12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9464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  <a:endParaRPr lang="en-GB" sz="12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9464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applicable (No GUI trigger, trigger only from XLRelease)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9464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applicable (No GUI trigger, trigger only from XLRelease)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  <a:endParaRPr kumimoji="0" lang="en-GB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9464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applicable (No GUI trigger, trigger only from Jenkins)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  <a:endParaRPr kumimoji="0" lang="en-GB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applicable (Audit is logged in Jenkins)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28" y="2301212"/>
            <a:ext cx="909088" cy="3666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720" y="2302500"/>
            <a:ext cx="402551" cy="4025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15" y="2265352"/>
            <a:ext cx="439700" cy="43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392" y="2265486"/>
            <a:ext cx="438699" cy="4386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28" y="3021292"/>
            <a:ext cx="1113131" cy="3579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720" y="2972254"/>
            <a:ext cx="440747" cy="44074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15" y="3030235"/>
            <a:ext cx="439700" cy="4397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392" y="3030235"/>
            <a:ext cx="439700" cy="4397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40" y="3732673"/>
            <a:ext cx="1214991" cy="4036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720" y="3735398"/>
            <a:ext cx="440747" cy="44074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888" y="3735398"/>
            <a:ext cx="440747" cy="44074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168" y="3735398"/>
            <a:ext cx="440747" cy="44074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188" y="3735398"/>
            <a:ext cx="440747" cy="44074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52" y="4489757"/>
            <a:ext cx="1176965" cy="41031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19" y="4443348"/>
            <a:ext cx="440747" cy="44074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15" y="4439417"/>
            <a:ext cx="440747" cy="44074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235" y="4439417"/>
            <a:ext cx="440747" cy="44074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37" y="5166377"/>
            <a:ext cx="872269" cy="48847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19" y="5142257"/>
            <a:ext cx="440747" cy="44074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15" y="5138326"/>
            <a:ext cx="440747" cy="44074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235" y="5138326"/>
            <a:ext cx="440747" cy="44074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20" y="6022666"/>
            <a:ext cx="479099" cy="29314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195" y="5913517"/>
            <a:ext cx="595117" cy="59511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719" y="5965265"/>
            <a:ext cx="440747" cy="44074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15" y="5961335"/>
            <a:ext cx="440747" cy="440747"/>
          </a:xfrm>
          <a:prstGeom prst="rect">
            <a:avLst/>
          </a:prstGeom>
        </p:spPr>
      </p:pic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488949" y="405607"/>
            <a:ext cx="6035273" cy="630000"/>
          </a:xfrm>
        </p:spPr>
        <p:txBody>
          <a:bodyPr/>
          <a:lstStyle/>
          <a:p>
            <a:r>
              <a:rPr lang="en-US" b="1" dirty="0" smtClean="0">
                <a:latin typeface="Myriad-BoldItalic" panose="02000000000000000000" pitchFamily="2" charset="0"/>
              </a:rPr>
              <a:t>Selection of tools and technologies</a:t>
            </a:r>
            <a:r>
              <a:rPr lang="en-GB" b="1" dirty="0" smtClean="0">
                <a:latin typeface="Myriad-BoldItalic" panose="02000000000000000000" pitchFamily="2" charset="0"/>
              </a:rPr>
              <a:t/>
            </a:r>
            <a:br>
              <a:rPr lang="en-GB" b="1" dirty="0" smtClean="0">
                <a:latin typeface="Myriad-BoldItalic" panose="02000000000000000000" pitchFamily="2" charset="0"/>
              </a:rPr>
            </a:br>
            <a:r>
              <a:rPr lang="en-GB" sz="1800" b="1" dirty="0" smtClean="0"/>
              <a:t>What is best suitable for you!</a:t>
            </a:r>
            <a:endParaRPr lang="en-GB" sz="1800" b="1" dirty="0"/>
          </a:p>
        </p:txBody>
      </p:sp>
    </p:spTree>
    <p:extLst>
      <p:ext uri="{BB962C8B-B14F-4D97-AF65-F5344CB8AC3E}">
        <p14:creationId xmlns:p14="http://schemas.microsoft.com/office/powerpoint/2010/main" val="375737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41" y="1340769"/>
            <a:ext cx="4598275" cy="21272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8463" y="3573016"/>
            <a:ext cx="6397065" cy="2880320"/>
          </a:xfrm>
          <a:prstGeom prst="rect">
            <a:avLst/>
          </a:prstGeom>
        </p:spPr>
      </p:pic>
      <p:sp>
        <p:nvSpPr>
          <p:cNvPr id="7" name="Bent Arrow 6"/>
          <p:cNvSpPr/>
          <p:nvPr/>
        </p:nvSpPr>
        <p:spPr>
          <a:xfrm rot="5400000">
            <a:off x="5352415" y="2088600"/>
            <a:ext cx="1456669" cy="2088232"/>
          </a:xfrm>
          <a:prstGeom prst="bentArrow">
            <a:avLst>
              <a:gd name="adj1" fmla="val 16535"/>
              <a:gd name="adj2" fmla="val 23871"/>
              <a:gd name="adj3" fmla="val 25000"/>
              <a:gd name="adj4" fmla="val 43750"/>
            </a:avLst>
          </a:prstGeom>
          <a:solidFill>
            <a:srgbClr val="00B05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900" dirty="0" err="1" smtClean="0">
              <a:solidFill>
                <a:schemeClr val="tx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88953" y="332656"/>
            <a:ext cx="6035269" cy="630000"/>
          </a:xfrm>
        </p:spPr>
        <p:txBody>
          <a:bodyPr/>
          <a:lstStyle/>
          <a:p>
            <a:r>
              <a:rPr lang="en-GB" b="1" dirty="0" smtClean="0">
                <a:latin typeface="Myriad-BoldItalic" panose="02000000000000000000" pitchFamily="2" charset="0"/>
              </a:rPr>
              <a:t>Transition Architecture</a:t>
            </a:r>
            <a:br>
              <a:rPr lang="en-GB" b="1" dirty="0" smtClean="0">
                <a:latin typeface="Myriad-BoldItalic" panose="02000000000000000000" pitchFamily="2" charset="0"/>
              </a:rPr>
            </a:br>
            <a:r>
              <a:rPr lang="en-GB" sz="1600" b="1" dirty="0" smtClean="0"/>
              <a:t>Build Deployment process transformation</a:t>
            </a:r>
            <a:endParaRPr lang="en-GB" sz="1600" b="1" dirty="0"/>
          </a:p>
        </p:txBody>
      </p:sp>
      <p:sp>
        <p:nvSpPr>
          <p:cNvPr id="2" name="Rectangle 1"/>
          <p:cNvSpPr/>
          <p:nvPr/>
        </p:nvSpPr>
        <p:spPr>
          <a:xfrm>
            <a:off x="6825186" y="1388016"/>
            <a:ext cx="2811695" cy="1016365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n-GB" sz="1200" u="sng" dirty="0" smtClean="0">
                <a:solidFill>
                  <a:schemeClr val="tx1"/>
                </a:solidFill>
              </a:rPr>
              <a:t>Challenges: </a:t>
            </a:r>
          </a:p>
          <a:p>
            <a:pPr marL="228600" indent="-228600">
              <a:buAutoNum type="arabicPeriod"/>
            </a:pPr>
            <a:r>
              <a:rPr lang="en-GB" sz="1100" dirty="0" smtClean="0">
                <a:solidFill>
                  <a:schemeClr val="tx1"/>
                </a:solidFill>
              </a:rPr>
              <a:t>Team cultural shift</a:t>
            </a:r>
          </a:p>
          <a:p>
            <a:pPr marL="228600" indent="-228600">
              <a:buAutoNum type="arabicPeriod"/>
            </a:pPr>
            <a:r>
              <a:rPr lang="en-GB" sz="1100" dirty="0" smtClean="0">
                <a:solidFill>
                  <a:schemeClr val="tx1"/>
                </a:solidFill>
              </a:rPr>
              <a:t>Security stops</a:t>
            </a:r>
          </a:p>
          <a:p>
            <a:pPr marL="228600" indent="-228600">
              <a:buAutoNum type="arabicPeriod"/>
            </a:pPr>
            <a:r>
              <a:rPr lang="en-GB" sz="1100" dirty="0" smtClean="0">
                <a:solidFill>
                  <a:schemeClr val="tx1"/>
                </a:solidFill>
              </a:rPr>
              <a:t>Connectivity/technical issue</a:t>
            </a:r>
          </a:p>
          <a:p>
            <a:pPr marL="228600" indent="-228600">
              <a:buAutoNum type="arabicPeriod"/>
            </a:pPr>
            <a:r>
              <a:rPr lang="en-GB" sz="1100" dirty="0" smtClean="0">
                <a:solidFill>
                  <a:schemeClr val="tx1"/>
                </a:solidFill>
              </a:rPr>
              <a:t>Not enough stakeholder attention</a:t>
            </a:r>
            <a:endParaRPr lang="en-GB" sz="11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51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8949" y="405607"/>
            <a:ext cx="6035273" cy="630000"/>
          </a:xfrm>
        </p:spPr>
        <p:txBody>
          <a:bodyPr/>
          <a:lstStyle/>
          <a:p>
            <a:r>
              <a:rPr lang="en-US" b="1" dirty="0" smtClean="0">
                <a:latin typeface="Myriad-BoldItalic" panose="02000000000000000000" pitchFamily="2" charset="0"/>
              </a:rPr>
              <a:t>Impact Measurement</a:t>
            </a:r>
            <a:r>
              <a:rPr lang="en-GB" b="1" dirty="0" smtClean="0">
                <a:latin typeface="Myriad-BoldItalic" panose="02000000000000000000" pitchFamily="2" charset="0"/>
              </a:rPr>
              <a:t/>
            </a:r>
            <a:br>
              <a:rPr lang="en-GB" b="1" dirty="0" smtClean="0">
                <a:latin typeface="Myriad-BoldItalic" panose="02000000000000000000" pitchFamily="2" charset="0"/>
              </a:rPr>
            </a:br>
            <a:r>
              <a:rPr lang="en-GB" sz="1800" b="1" dirty="0" smtClean="0"/>
              <a:t>Before and After Continuous delivery</a:t>
            </a:r>
            <a:endParaRPr lang="en-GB" sz="1800" b="1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6460455"/>
              </p:ext>
            </p:extLst>
          </p:nvPr>
        </p:nvGraphicFramePr>
        <p:xfrm>
          <a:off x="515888" y="1772816"/>
          <a:ext cx="4302224" cy="2595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3205304"/>
              </p:ext>
            </p:extLst>
          </p:nvPr>
        </p:nvGraphicFramePr>
        <p:xfrm>
          <a:off x="5097016" y="1772816"/>
          <a:ext cx="4248472" cy="2595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144688" y="4400289"/>
            <a:ext cx="1283538" cy="226591"/>
          </a:xfrm>
          <a:prstGeom prst="rect">
            <a:avLst/>
          </a:prstGeom>
          <a:noFill/>
        </p:spPr>
        <p:txBody>
          <a:bodyPr wrap="none" lIns="72000" tIns="36000" rIns="72000" bIns="36000" rtlCol="0" anchor="ctr" anchorCtr="0">
            <a:spAutoFit/>
          </a:bodyPr>
          <a:lstStyle/>
          <a:p>
            <a:r>
              <a:rPr lang="en-GB" sz="1000" dirty="0" smtClean="0">
                <a:latin typeface="Verdana" pitchFamily="34" charset="0"/>
              </a:rPr>
              <a:t>Test environment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81192" y="4400288"/>
            <a:ext cx="1695511" cy="226591"/>
          </a:xfrm>
          <a:prstGeom prst="rect">
            <a:avLst/>
          </a:prstGeom>
          <a:noFill/>
        </p:spPr>
        <p:txBody>
          <a:bodyPr wrap="none" lIns="72000" tIns="36000" rIns="72000" bIns="36000" rtlCol="0" anchor="ctr" anchorCtr="0">
            <a:spAutoFit/>
          </a:bodyPr>
          <a:lstStyle/>
          <a:p>
            <a:r>
              <a:rPr lang="en-GB" sz="1000" dirty="0" smtClean="0">
                <a:latin typeface="Verdana" pitchFamily="34" charset="0"/>
              </a:rPr>
              <a:t>UAT/PROD environment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949" y="5089077"/>
            <a:ext cx="9216579" cy="580534"/>
          </a:xfrm>
          <a:prstGeom prst="rect">
            <a:avLst/>
          </a:prstGeom>
          <a:noFill/>
        </p:spPr>
        <p:txBody>
          <a:bodyPr wrap="square" lIns="72000" tIns="36000" rIns="72000" bIns="36000" rtlCol="0" anchor="ctr" anchorCtr="0">
            <a:spAutoFit/>
          </a:bodyPr>
          <a:lstStyle/>
          <a:p>
            <a:pPr marL="171450" indent="-171450">
              <a:buFontTx/>
              <a:buChar char="-"/>
            </a:pPr>
            <a:r>
              <a:rPr lang="en-GB" sz="1100" dirty="0" smtClean="0">
                <a:latin typeface="Verdana" pitchFamily="34" charset="0"/>
              </a:rPr>
              <a:t>Average cycle time for deployment process improved from 4 hrs (including packaging time) to 8 minutes</a:t>
            </a:r>
          </a:p>
          <a:p>
            <a:pPr marL="171450" indent="-171450">
              <a:buFontTx/>
              <a:buChar char="-"/>
            </a:pPr>
            <a:r>
              <a:rPr lang="en-GB" sz="1100" dirty="0" smtClean="0">
                <a:latin typeface="Verdana" pitchFamily="34" charset="0"/>
              </a:rPr>
              <a:t>Average cycle time for release process till UAT and PROD has been improved from 4 hrs 17 min </a:t>
            </a:r>
            <a:r>
              <a:rPr lang="en-GB" sz="1100" dirty="0">
                <a:latin typeface="Verdana" pitchFamily="34" charset="0"/>
              </a:rPr>
              <a:t>(including packaging time)</a:t>
            </a:r>
            <a:r>
              <a:rPr lang="en-GB" sz="1100" dirty="0" smtClean="0">
                <a:latin typeface="Verdana" pitchFamily="34" charset="0"/>
              </a:rPr>
              <a:t> to 37 min</a:t>
            </a:r>
          </a:p>
        </p:txBody>
      </p:sp>
    </p:spTree>
    <p:extLst>
      <p:ext uri="{BB962C8B-B14F-4D97-AF65-F5344CB8AC3E}">
        <p14:creationId xmlns:p14="http://schemas.microsoft.com/office/powerpoint/2010/main" val="148979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88949" y="405607"/>
            <a:ext cx="6035273" cy="630000"/>
          </a:xfrm>
        </p:spPr>
        <p:txBody>
          <a:bodyPr/>
          <a:lstStyle/>
          <a:p>
            <a:r>
              <a:rPr lang="en-US" b="1" dirty="0" smtClean="0">
                <a:latin typeface="Myriad-BoldItalic" panose="02000000000000000000" pitchFamily="2" charset="0"/>
              </a:rPr>
              <a:t>The bottom line</a:t>
            </a:r>
            <a:r>
              <a:rPr lang="en-GB" b="1" dirty="0" smtClean="0">
                <a:latin typeface="Myriad-BoldItalic" panose="02000000000000000000" pitchFamily="2" charset="0"/>
              </a:rPr>
              <a:t/>
            </a:r>
            <a:br>
              <a:rPr lang="en-GB" b="1" dirty="0" smtClean="0">
                <a:latin typeface="Myriad-BoldItalic" panose="02000000000000000000" pitchFamily="2" charset="0"/>
              </a:rPr>
            </a:br>
            <a:r>
              <a:rPr lang="en-GB" sz="1800" b="1" dirty="0" smtClean="0"/>
              <a:t>Achievements after Continuous delivery</a:t>
            </a:r>
            <a:endParaRPr lang="en-GB" sz="1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84" y="1340768"/>
            <a:ext cx="3679344" cy="4243357"/>
          </a:xfrm>
          <a:prstGeom prst="rect">
            <a:avLst/>
          </a:prstGeom>
        </p:spPr>
      </p:pic>
      <p:cxnSp>
        <p:nvCxnSpPr>
          <p:cNvPr id="11" name="Elbow Connector 10"/>
          <p:cNvCxnSpPr>
            <a:endCxn id="17" idx="3"/>
          </p:cNvCxnSpPr>
          <p:nvPr/>
        </p:nvCxnSpPr>
        <p:spPr>
          <a:xfrm rot="10800000">
            <a:off x="2438511" y="1654699"/>
            <a:ext cx="1145610" cy="70828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04528" y="1225932"/>
            <a:ext cx="1733983" cy="857533"/>
          </a:xfrm>
          <a:prstGeom prst="rect">
            <a:avLst/>
          </a:prstGeom>
          <a:noFill/>
        </p:spPr>
        <p:txBody>
          <a:bodyPr wrap="none" lIns="72000" tIns="36000" rIns="72000" bIns="36000" rtlCol="0" anchor="ctr" anchorCtr="0">
            <a:spAutoFit/>
          </a:bodyPr>
          <a:lstStyle/>
          <a:p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~€134K</a:t>
            </a:r>
          </a:p>
          <a:p>
            <a:r>
              <a:rPr lang="en-GB" sz="1900" dirty="0">
                <a:solidFill>
                  <a:srgbClr val="7F7F7F"/>
                </a:solidFill>
                <a:ea typeface="MS Gothic" charset="0"/>
                <a:cs typeface="MS Gothic" charset="0"/>
              </a:rPr>
              <a:t>Saving till date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-214943" y="3041800"/>
            <a:ext cx="3188990" cy="90793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en-US" sz="3200" b="1" dirty="0" smtClean="0">
                <a:ea typeface="MS Gothic" charset="0"/>
                <a:cs typeface="MS Gothic" charset="0"/>
              </a:rPr>
              <a:t>2</a:t>
            </a:r>
            <a:r>
              <a:rPr lang="en-US" sz="3200" b="1" dirty="0" smtClean="0">
                <a:solidFill>
                  <a:srgbClr val="2F2B20"/>
                </a:solidFill>
                <a:ea typeface="MS Gothic" charset="0"/>
                <a:cs typeface="MS Gothic" charset="0"/>
              </a:rPr>
              <a:t>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</a:p>
          <a:p>
            <a:pPr algn="r"/>
            <a:r>
              <a:rPr lang="en-US" sz="1900" dirty="0" smtClean="0">
                <a:solidFill>
                  <a:srgbClr val="7F7F7F"/>
                </a:solidFill>
                <a:ea typeface="MS Gothic" charset="0"/>
                <a:cs typeface="MS Gothic" charset="0"/>
              </a:rPr>
              <a:t>8 pipelines are automated</a:t>
            </a:r>
            <a:endParaRPr 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cxnSp>
        <p:nvCxnSpPr>
          <p:cNvPr id="26" name="Straight Connector 25"/>
          <p:cNvCxnSpPr>
            <a:stCxn id="9" idx="1"/>
          </p:cNvCxnSpPr>
          <p:nvPr/>
        </p:nvCxnSpPr>
        <p:spPr>
          <a:xfrm flipV="1">
            <a:off x="3008784" y="3462446"/>
            <a:ext cx="497801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88949" y="4928778"/>
            <a:ext cx="2205895" cy="120032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en-US" sz="3200" b="1" dirty="0" smtClean="0">
                <a:ea typeface="MS Gothic" charset="0"/>
                <a:cs typeface="MS Gothic" charset="0"/>
              </a:rPr>
              <a:t>100%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900" dirty="0" smtClean="0">
                <a:solidFill>
                  <a:srgbClr val="7F7F7F"/>
                </a:solidFill>
                <a:ea typeface="MS Gothic" charset="0"/>
              </a:rPr>
              <a:t>Fully automated configuration</a:t>
            </a:r>
            <a:endParaRPr 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cxnSp>
        <p:nvCxnSpPr>
          <p:cNvPr id="28" name="Elbow Connector 27"/>
          <p:cNvCxnSpPr>
            <a:endCxn id="27" idx="3"/>
          </p:cNvCxnSpPr>
          <p:nvPr/>
        </p:nvCxnSpPr>
        <p:spPr>
          <a:xfrm rot="10800000" flipV="1">
            <a:off x="2694844" y="4908071"/>
            <a:ext cx="673980" cy="620870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185248" y="1225932"/>
            <a:ext cx="2335592" cy="1149921"/>
          </a:xfrm>
          <a:prstGeom prst="rect">
            <a:avLst/>
          </a:prstGeom>
          <a:noFill/>
        </p:spPr>
        <p:txBody>
          <a:bodyPr wrap="square" lIns="72000" tIns="36000" rIns="72000" bIns="36000" rtlCol="0" anchor="ctr" anchorCtr="0">
            <a:spAutoFit/>
          </a:bodyPr>
          <a:lstStyle/>
          <a:p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~€300K</a:t>
            </a:r>
          </a:p>
          <a:p>
            <a:r>
              <a:rPr lang="en-GB" sz="1900" dirty="0" smtClean="0">
                <a:solidFill>
                  <a:srgbClr val="7F7F7F"/>
                </a:solidFill>
                <a:ea typeface="MS Gothic" charset="0"/>
                <a:cs typeface="MS Gothic" charset="0"/>
              </a:rPr>
              <a:t>Projected Saving annually</a:t>
            </a:r>
            <a:endParaRPr lang="en-GB" sz="1900" dirty="0">
              <a:solidFill>
                <a:srgbClr val="7F7F7F"/>
              </a:solidFill>
              <a:ea typeface="MS Gothic" charset="0"/>
              <a:cs typeface="MS Gothic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89304" y="2920807"/>
            <a:ext cx="1944216" cy="1149921"/>
          </a:xfrm>
          <a:prstGeom prst="rect">
            <a:avLst/>
          </a:prstGeom>
          <a:noFill/>
        </p:spPr>
        <p:txBody>
          <a:bodyPr wrap="square" lIns="72000" tIns="36000" rIns="72000" bIns="36000" rtlCol="0" anchor="ctr" anchorCtr="0">
            <a:spAutoFit/>
          </a:bodyPr>
          <a:lstStyle/>
          <a:p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</a:p>
          <a:p>
            <a:r>
              <a:rPr lang="en-GB" sz="1900" dirty="0" smtClean="0">
                <a:solidFill>
                  <a:srgbClr val="7F7F7F"/>
                </a:solidFill>
                <a:ea typeface="MS Gothic" charset="0"/>
                <a:cs typeface="MS Gothic" charset="0"/>
              </a:rPr>
              <a:t>Manual Coordination</a:t>
            </a:r>
            <a:endParaRPr lang="en-GB" sz="1900" dirty="0">
              <a:solidFill>
                <a:srgbClr val="7F7F7F"/>
              </a:solidFill>
              <a:ea typeface="MS Gothic" charset="0"/>
              <a:cs typeface="MS Gothic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590107" y="4904080"/>
            <a:ext cx="1944216" cy="1149921"/>
          </a:xfrm>
          <a:prstGeom prst="rect">
            <a:avLst/>
          </a:prstGeom>
          <a:noFill/>
        </p:spPr>
        <p:txBody>
          <a:bodyPr wrap="square" lIns="72000" tIns="36000" rIns="72000" bIns="36000" rtlCol="0" anchor="ctr" anchorCtr="0">
            <a:spAutoFit/>
          </a:bodyPr>
          <a:lstStyle/>
          <a:p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98% </a:t>
            </a:r>
            <a:endParaRPr lang="en-GB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900" dirty="0" smtClean="0">
                <a:solidFill>
                  <a:srgbClr val="7F7F7F"/>
                </a:solidFill>
                <a:ea typeface="MS Gothic" charset="0"/>
                <a:cs typeface="MS Gothic" charset="0"/>
              </a:rPr>
              <a:t>Success delivery</a:t>
            </a:r>
            <a:endParaRPr lang="en-GB" sz="1900" dirty="0">
              <a:solidFill>
                <a:srgbClr val="7F7F7F"/>
              </a:solidFill>
              <a:ea typeface="MS Gothic" charset="0"/>
              <a:cs typeface="MS Gothic" charset="0"/>
            </a:endParaRPr>
          </a:p>
        </p:txBody>
      </p:sp>
      <p:cxnSp>
        <p:nvCxnSpPr>
          <p:cNvPr id="39" name="Elbow Connector 38"/>
          <p:cNvCxnSpPr>
            <a:endCxn id="36" idx="1"/>
          </p:cNvCxnSpPr>
          <p:nvPr/>
        </p:nvCxnSpPr>
        <p:spPr>
          <a:xfrm flipV="1">
            <a:off x="5961114" y="1800893"/>
            <a:ext cx="1224134" cy="980035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5968173" y="3619669"/>
            <a:ext cx="129022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rot="10800000">
            <a:off x="6354577" y="4896162"/>
            <a:ext cx="1145610" cy="70828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732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7" grpId="0"/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80"/>
          <p:cNvSpPr/>
          <p:nvPr/>
        </p:nvSpPr>
        <p:spPr>
          <a:xfrm>
            <a:off x="7947416" y="5718568"/>
            <a:ext cx="1936481" cy="323648"/>
          </a:xfrm>
          <a:prstGeom prst="homePlate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+mj-lt"/>
              </a:rPr>
              <a:t>Intelligence &amp; control</a:t>
            </a:r>
          </a:p>
        </p:txBody>
      </p:sp>
      <p:sp>
        <p:nvSpPr>
          <p:cNvPr id="10" name="Pentagon 80"/>
          <p:cNvSpPr/>
          <p:nvPr/>
        </p:nvSpPr>
        <p:spPr>
          <a:xfrm>
            <a:off x="6674279" y="5712719"/>
            <a:ext cx="1512168" cy="323648"/>
          </a:xfrm>
          <a:prstGeom prst="homePlate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+mj-lt"/>
              </a:rPr>
              <a:t>Test Automation</a:t>
            </a:r>
          </a:p>
        </p:txBody>
      </p:sp>
      <p:sp>
        <p:nvSpPr>
          <p:cNvPr id="23" name="Pentagon 80"/>
          <p:cNvSpPr/>
          <p:nvPr/>
        </p:nvSpPr>
        <p:spPr>
          <a:xfrm>
            <a:off x="6469466" y="3147592"/>
            <a:ext cx="1936481" cy="323648"/>
          </a:xfrm>
          <a:prstGeom prst="homePlate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+mj-lt"/>
              </a:rPr>
              <a:t>Intelligence &amp; control</a:t>
            </a:r>
          </a:p>
        </p:txBody>
      </p:sp>
      <p:sp>
        <p:nvSpPr>
          <p:cNvPr id="25" name="Pentagon 80"/>
          <p:cNvSpPr/>
          <p:nvPr/>
        </p:nvSpPr>
        <p:spPr>
          <a:xfrm>
            <a:off x="5219085" y="3147592"/>
            <a:ext cx="1512168" cy="323648"/>
          </a:xfrm>
          <a:prstGeom prst="homePlat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+mj-lt"/>
              </a:rPr>
              <a:t>Test Automation</a:t>
            </a:r>
            <a:endParaRPr lang="en-US" sz="11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Pentagon 80"/>
          <p:cNvSpPr/>
          <p:nvPr/>
        </p:nvSpPr>
        <p:spPr>
          <a:xfrm>
            <a:off x="5015653" y="5715625"/>
            <a:ext cx="1872208" cy="323648"/>
          </a:xfrm>
          <a:prstGeom prst="homePlate">
            <a:avLst/>
          </a:prstGeom>
          <a:gradFill>
            <a:gsLst>
              <a:gs pos="64000">
                <a:srgbClr val="92D050"/>
              </a:gs>
              <a:gs pos="76000">
                <a:srgbClr val="FFC000"/>
              </a:gs>
            </a:gsLst>
            <a:lin ang="0" scaled="0"/>
          </a:gra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+mj-lt"/>
              </a:rPr>
              <a:t>Release Automation</a:t>
            </a:r>
          </a:p>
        </p:txBody>
      </p:sp>
      <p:sp>
        <p:nvSpPr>
          <p:cNvPr id="11" name="Pentagon 80"/>
          <p:cNvSpPr/>
          <p:nvPr/>
        </p:nvSpPr>
        <p:spPr>
          <a:xfrm>
            <a:off x="3623592" y="5712719"/>
            <a:ext cx="1667571" cy="323648"/>
          </a:xfrm>
          <a:prstGeom prst="homePlat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+mj-lt"/>
              </a:rPr>
              <a:t>Artifact Management</a:t>
            </a:r>
            <a:endParaRPr lang="en-US" sz="11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Pentagon 80"/>
          <p:cNvSpPr/>
          <p:nvPr/>
        </p:nvSpPr>
        <p:spPr>
          <a:xfrm>
            <a:off x="1970752" y="5712719"/>
            <a:ext cx="1799067" cy="323648"/>
          </a:xfrm>
          <a:prstGeom prst="homePlat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dirty="0" smtClean="0">
                <a:solidFill>
                  <a:schemeClr val="tx1"/>
                </a:solidFill>
                <a:latin typeface="+mj-lt"/>
              </a:rPr>
              <a:t>Deployment Automation</a:t>
            </a:r>
            <a:endParaRPr lang="en-US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Pentagon 80"/>
          <p:cNvSpPr/>
          <p:nvPr/>
        </p:nvSpPr>
        <p:spPr>
          <a:xfrm>
            <a:off x="3544685" y="3144686"/>
            <a:ext cx="1872208" cy="323648"/>
          </a:xfrm>
          <a:prstGeom prst="homePlat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+mj-lt"/>
              </a:rPr>
              <a:t>Release Automation</a:t>
            </a:r>
            <a:endParaRPr lang="en-US" sz="11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Pentagon 80"/>
          <p:cNvSpPr/>
          <p:nvPr/>
        </p:nvSpPr>
        <p:spPr>
          <a:xfrm>
            <a:off x="2119266" y="3141743"/>
            <a:ext cx="1667571" cy="323648"/>
          </a:xfrm>
          <a:prstGeom prst="homePlat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+mj-lt"/>
              </a:rPr>
              <a:t>Artifact Management</a:t>
            </a:r>
            <a:endParaRPr lang="en-US" sz="11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Pentagon 80"/>
          <p:cNvSpPr/>
          <p:nvPr/>
        </p:nvSpPr>
        <p:spPr>
          <a:xfrm>
            <a:off x="457634" y="3141743"/>
            <a:ext cx="1799067" cy="323648"/>
          </a:xfrm>
          <a:prstGeom prst="homePlat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dirty="0" smtClean="0">
                <a:solidFill>
                  <a:schemeClr val="tx1"/>
                </a:solidFill>
                <a:latin typeface="+mj-lt"/>
              </a:rPr>
              <a:t>Deployment Automation</a:t>
            </a:r>
            <a:endParaRPr lang="en-US" sz="11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3750214" y="3472223"/>
            <a:ext cx="8686" cy="298774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 flipH="1">
            <a:off x="1884000" y="2467957"/>
            <a:ext cx="182092" cy="642450"/>
            <a:chOff x="1722908" y="1981200"/>
            <a:chExt cx="182092" cy="855102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1722908" y="1981200"/>
              <a:ext cx="0" cy="85510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722908" y="1981200"/>
              <a:ext cx="18209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 flipH="1">
            <a:off x="6430801" y="2467957"/>
            <a:ext cx="245162" cy="679176"/>
            <a:chOff x="1722908" y="1981200"/>
            <a:chExt cx="182092" cy="855102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1722908" y="1981200"/>
              <a:ext cx="0" cy="85510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1722908" y="1981200"/>
              <a:ext cx="18209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 flipH="1">
            <a:off x="5129850" y="2292058"/>
            <a:ext cx="182092" cy="871451"/>
            <a:chOff x="1722908" y="1981200"/>
            <a:chExt cx="182092" cy="855102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1722908" y="1981200"/>
              <a:ext cx="0" cy="85510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722908" y="1981200"/>
              <a:ext cx="18209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 flipH="1">
            <a:off x="3577154" y="2611821"/>
            <a:ext cx="156691" cy="482682"/>
            <a:chOff x="1722908" y="1981200"/>
            <a:chExt cx="182092" cy="855102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1722908" y="1981200"/>
              <a:ext cx="0" cy="85510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1722908" y="1981200"/>
              <a:ext cx="18209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 flipH="1">
            <a:off x="8094535" y="2357836"/>
            <a:ext cx="235882" cy="792228"/>
            <a:chOff x="1722908" y="1981200"/>
            <a:chExt cx="182092" cy="855102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1722908" y="1981200"/>
              <a:ext cx="0" cy="85510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722908" y="1981200"/>
              <a:ext cx="18209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Rectangle 48"/>
          <p:cNvSpPr/>
          <p:nvPr/>
        </p:nvSpPr>
        <p:spPr>
          <a:xfrm>
            <a:off x="850196" y="2135798"/>
            <a:ext cx="1250156" cy="10233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0070C0"/>
                </a:solidFill>
                <a:latin typeface="Calibri Light" panose="020F0302020204030204" pitchFamily="34" charset="0"/>
              </a:rPr>
              <a:t>Q4 2016</a:t>
            </a:r>
            <a:endParaRPr lang="en-US" sz="1050" b="1" dirty="0">
              <a:solidFill>
                <a:srgbClr val="595959"/>
              </a:solidFill>
              <a:latin typeface="Calibri Light" panose="020F0302020204030204" pitchFamily="34" charset="0"/>
            </a:endParaRPr>
          </a:p>
          <a:p>
            <a:r>
              <a:rPr lang="en-US" sz="1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</a:rPr>
              <a:t>Deployment Automation from DEV to ART with set-up of Jenkins, Nexus and Pega API</a:t>
            </a:r>
            <a:endParaRPr lang="en-US" sz="1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894120" y="4692268"/>
            <a:ext cx="1385099" cy="10233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0070C0"/>
                </a:solidFill>
                <a:latin typeface="Calibri Light" panose="020F0302020204030204" pitchFamily="34" charset="0"/>
              </a:rPr>
              <a:t>Q2 2017</a:t>
            </a:r>
            <a:endParaRPr lang="en-US" sz="1050" dirty="0">
              <a:solidFill>
                <a:srgbClr val="595959"/>
              </a:solidFill>
              <a:latin typeface="Calibri Light" panose="020F0302020204030204" pitchFamily="34" charset="0"/>
            </a:endParaRPr>
          </a:p>
          <a:p>
            <a:r>
              <a:rPr lang="en-US" sz="1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</a:rPr>
              <a:t>Nexus Integration from DEV LAN to PROD LAN for establishing one source of artifacts/code</a:t>
            </a:r>
            <a:endParaRPr lang="en-US" sz="1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4022349" y="2154227"/>
            <a:ext cx="1385099" cy="10233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0070C0"/>
                </a:solidFill>
                <a:latin typeface="Calibri Light" panose="020F0302020204030204" pitchFamily="34" charset="0"/>
              </a:rPr>
              <a:t>Q2 2017</a:t>
            </a:r>
            <a:endParaRPr lang="en-US" sz="1050" dirty="0">
              <a:solidFill>
                <a:srgbClr val="595959"/>
              </a:solidFill>
              <a:latin typeface="Calibri Light" panose="020F0302020204030204" pitchFamily="34" charset="0"/>
            </a:endParaRPr>
          </a:p>
          <a:p>
            <a:r>
              <a:rPr lang="en-US" sz="1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</a:rPr>
              <a:t>Integration with XLRelease and Jenkins for establishing End to End delivery pipeline till PROD</a:t>
            </a:r>
            <a:endParaRPr lang="en-US" sz="1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914117" y="4846155"/>
            <a:ext cx="1385099" cy="86946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0070C0"/>
                </a:solidFill>
                <a:latin typeface="Calibri Light" panose="020F0302020204030204" pitchFamily="34" charset="0"/>
              </a:rPr>
              <a:t>Q4 2017</a:t>
            </a:r>
            <a:endParaRPr lang="en-US" sz="1050" dirty="0">
              <a:solidFill>
                <a:srgbClr val="595959"/>
              </a:solidFill>
              <a:latin typeface="Calibri Light" panose="020F0302020204030204" pitchFamily="34" charset="0"/>
            </a:endParaRPr>
          </a:p>
          <a:p>
            <a:r>
              <a:rPr lang="en-US" sz="1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</a:rPr>
              <a:t>Complete End to End regression test for integrations, browser and backend </a:t>
            </a:r>
            <a:endParaRPr lang="en-US" sz="1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975109" y="1529850"/>
            <a:ext cx="1385099" cy="16389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0070C0"/>
                </a:solidFill>
                <a:latin typeface="Calibri Light" panose="020F0302020204030204" pitchFamily="34" charset="0"/>
              </a:rPr>
              <a:t>Q4 2017</a:t>
            </a:r>
            <a:endParaRPr lang="en-US" sz="1050" dirty="0">
              <a:solidFill>
                <a:srgbClr val="595959"/>
              </a:solidFill>
              <a:latin typeface="Calibri Light" panose="020F0302020204030204" pitchFamily="34" charset="0"/>
            </a:endParaRPr>
          </a:p>
          <a:p>
            <a:r>
              <a:rPr lang="en-US" sz="1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</a:rPr>
              <a:t>Validation to check quality automatically before deployment from Jenkins. Stop deployment if minimum quality criteria not met like 0 warning, 100% unit test execution success</a:t>
            </a:r>
            <a:endParaRPr lang="en-US" sz="1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>
            <a:off x="2056129" y="3468334"/>
            <a:ext cx="8686" cy="298774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5303256" y="3517784"/>
            <a:ext cx="8686" cy="298774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6679950" y="3534290"/>
            <a:ext cx="8686" cy="298774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8330417" y="3534290"/>
            <a:ext cx="8686" cy="298774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2356361" y="4681834"/>
            <a:ext cx="1250156" cy="10233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0070C0"/>
                </a:solidFill>
                <a:latin typeface="Calibri Light" panose="020F0302020204030204" pitchFamily="34" charset="0"/>
              </a:rPr>
              <a:t>Q1 2017</a:t>
            </a:r>
            <a:endParaRPr lang="en-US" sz="1050" dirty="0">
              <a:solidFill>
                <a:srgbClr val="595959"/>
              </a:solidFill>
              <a:latin typeface="Calibri Light" panose="020F0302020204030204" pitchFamily="34" charset="0"/>
            </a:endParaRPr>
          </a:p>
          <a:p>
            <a:r>
              <a:rPr lang="en-US" sz="1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</a:rPr>
              <a:t>Deployment Automation from DEV to ART with set-up of Jenkins, Nexus and Pega API</a:t>
            </a:r>
            <a:endParaRPr lang="en-US" sz="1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2298479" y="2162983"/>
            <a:ext cx="1385099" cy="10233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0070C0"/>
                </a:solidFill>
                <a:latin typeface="Calibri Light" panose="020F0302020204030204" pitchFamily="34" charset="0"/>
              </a:rPr>
              <a:t>Q1 2017</a:t>
            </a:r>
            <a:endParaRPr lang="en-US" sz="1050" dirty="0">
              <a:solidFill>
                <a:srgbClr val="595959"/>
              </a:solidFill>
              <a:latin typeface="Calibri Light" panose="020F0302020204030204" pitchFamily="34" charset="0"/>
            </a:endParaRPr>
          </a:p>
          <a:p>
            <a:r>
              <a:rPr lang="en-US" sz="1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</a:rPr>
              <a:t>Nexus Integration from DEV LAN to PROD LAN for establishing one source of artifacts/code</a:t>
            </a:r>
            <a:endParaRPr lang="en-US" sz="1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385048" y="4519136"/>
            <a:ext cx="1385099" cy="11772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0070C0"/>
                </a:solidFill>
                <a:latin typeface="Calibri Light" panose="020F0302020204030204" pitchFamily="34" charset="0"/>
              </a:rPr>
              <a:t>Q3 2017</a:t>
            </a:r>
            <a:endParaRPr lang="en-US" sz="1050" dirty="0">
              <a:solidFill>
                <a:srgbClr val="595959"/>
              </a:solidFill>
              <a:latin typeface="Calibri Light" panose="020F0302020204030204" pitchFamily="34" charset="0"/>
            </a:endParaRPr>
          </a:p>
          <a:p>
            <a:r>
              <a:rPr lang="en-US" sz="1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</a:rPr>
              <a:t>Integration with XLRelease and Jenkins for establishing End to End delivery pipeline till UAT. PROD pipeline is in progress</a:t>
            </a:r>
            <a:endParaRPr lang="en-US" sz="1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5425542" y="1906006"/>
            <a:ext cx="1385099" cy="11772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0070C0"/>
                </a:solidFill>
                <a:latin typeface="Calibri Light" panose="020F0302020204030204" pitchFamily="34" charset="0"/>
              </a:rPr>
              <a:t>Q3 2017</a:t>
            </a:r>
            <a:endParaRPr lang="en-US" sz="1050" dirty="0">
              <a:solidFill>
                <a:srgbClr val="595959"/>
              </a:solidFill>
              <a:latin typeface="Calibri Light" panose="020F0302020204030204" pitchFamily="34" charset="0"/>
            </a:endParaRPr>
          </a:p>
          <a:p>
            <a:r>
              <a:rPr lang="en-US" sz="1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</a:rPr>
              <a:t>Completed Browser End to end regression test automation. Browser automation was only in the scope for NAW</a:t>
            </a:r>
            <a:endParaRPr lang="en-US" sz="1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8409384" y="4117045"/>
            <a:ext cx="1385099" cy="16389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0070C0"/>
                </a:solidFill>
                <a:latin typeface="Calibri Light" panose="020F0302020204030204" pitchFamily="34" charset="0"/>
              </a:rPr>
              <a:t>Q1 2018</a:t>
            </a:r>
            <a:endParaRPr lang="en-US" sz="1050" dirty="0">
              <a:solidFill>
                <a:srgbClr val="595959"/>
              </a:solidFill>
              <a:latin typeface="Calibri Light" panose="020F0302020204030204" pitchFamily="34" charset="0"/>
            </a:endParaRPr>
          </a:p>
          <a:p>
            <a:r>
              <a:rPr lang="en-US" sz="1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</a:rPr>
              <a:t>Validation to check quality automatically before deployment from Jenkins. Stop deployment if minimum quality criteria not met like 0 warning, 100% unit test execution success</a:t>
            </a:r>
            <a:endParaRPr lang="en-US" sz="1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7" name="Title 1"/>
          <p:cNvSpPr>
            <a:spLocks noGrp="1"/>
          </p:cNvSpPr>
          <p:nvPr>
            <p:ph type="title"/>
          </p:nvPr>
        </p:nvSpPr>
        <p:spPr>
          <a:xfrm>
            <a:off x="488953" y="405607"/>
            <a:ext cx="8208000" cy="630000"/>
          </a:xfrm>
        </p:spPr>
        <p:txBody>
          <a:bodyPr/>
          <a:lstStyle/>
          <a:p>
            <a:r>
              <a:rPr lang="en-GB" b="1" dirty="0" smtClean="0">
                <a:latin typeface="Myriad-BoldItalic" panose="02000000000000000000" pitchFamily="2" charset="0"/>
              </a:rPr>
              <a:t>Detail Timeline and Phases for 2 apps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1600" b="1" dirty="0" smtClean="0"/>
              <a:t>Roadmap Status</a:t>
            </a:r>
            <a:endParaRPr lang="en-GB" sz="1600" b="1" dirty="0"/>
          </a:p>
        </p:txBody>
      </p:sp>
      <p:sp>
        <p:nvSpPr>
          <p:cNvPr id="68" name="Rectangle 67"/>
          <p:cNvSpPr/>
          <p:nvPr/>
        </p:nvSpPr>
        <p:spPr>
          <a:xfrm>
            <a:off x="394623" y="6164013"/>
            <a:ext cx="124449" cy="9124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900" dirty="0" smtClean="0"/>
          </a:p>
        </p:txBody>
      </p:sp>
      <p:sp>
        <p:nvSpPr>
          <p:cNvPr id="69" name="Rectangle 68"/>
          <p:cNvSpPr/>
          <p:nvPr/>
        </p:nvSpPr>
        <p:spPr>
          <a:xfrm>
            <a:off x="394622" y="6316413"/>
            <a:ext cx="124449" cy="91243"/>
          </a:xfrm>
          <a:prstGeom prst="rect">
            <a:avLst/>
          </a:prstGeom>
          <a:solidFill>
            <a:srgbClr val="92D05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700" dirty="0"/>
          </a:p>
        </p:txBody>
      </p:sp>
      <p:sp>
        <p:nvSpPr>
          <p:cNvPr id="70" name="TextBox 69"/>
          <p:cNvSpPr txBox="1"/>
          <p:nvPr/>
        </p:nvSpPr>
        <p:spPr>
          <a:xfrm>
            <a:off x="499821" y="6115775"/>
            <a:ext cx="1421088" cy="180425"/>
          </a:xfrm>
          <a:prstGeom prst="rect">
            <a:avLst/>
          </a:prstGeom>
          <a:noFill/>
        </p:spPr>
        <p:txBody>
          <a:bodyPr wrap="square" lIns="72000" tIns="36000" rIns="72000" bIns="36000" rtlCol="0" anchor="ctr" anchorCtr="0">
            <a:spAutoFit/>
          </a:bodyPr>
          <a:lstStyle/>
          <a:p>
            <a:r>
              <a:rPr lang="en-GB" sz="700" dirty="0" smtClean="0">
                <a:latin typeface="Verdana" pitchFamily="34" charset="0"/>
              </a:rPr>
              <a:t>In Progress/Not Completed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99971" y="6277800"/>
            <a:ext cx="1059274" cy="180425"/>
          </a:xfrm>
          <a:prstGeom prst="rect">
            <a:avLst/>
          </a:prstGeom>
          <a:noFill/>
        </p:spPr>
        <p:txBody>
          <a:bodyPr wrap="square" lIns="72000" tIns="36000" rIns="72000" bIns="36000" rtlCol="0" anchor="ctr" anchorCtr="0">
            <a:spAutoFit/>
          </a:bodyPr>
          <a:lstStyle/>
          <a:p>
            <a:r>
              <a:rPr lang="en-GB" sz="700" dirty="0" smtClean="0">
                <a:latin typeface="Verdana" pitchFamily="34" charset="0"/>
              </a:rPr>
              <a:t>Completed</a:t>
            </a: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852" y="4237658"/>
            <a:ext cx="857814" cy="27588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283" y="1810740"/>
            <a:ext cx="568025" cy="229119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628" y="1685759"/>
            <a:ext cx="662830" cy="220233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754" y="4470688"/>
            <a:ext cx="529009" cy="296245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649" y="4342043"/>
            <a:ext cx="561800" cy="226608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207" y="4267292"/>
            <a:ext cx="659852" cy="230036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82" y="1758161"/>
            <a:ext cx="857814" cy="27588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884" y="1991191"/>
            <a:ext cx="529009" cy="296245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337" y="1787795"/>
            <a:ext cx="659852" cy="230036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974" y="1649301"/>
            <a:ext cx="479099" cy="293147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288" y="4243297"/>
            <a:ext cx="479099" cy="293147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592" y="4131147"/>
            <a:ext cx="763861" cy="253802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440" y="1467075"/>
            <a:ext cx="339945" cy="307650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741" y="1544741"/>
            <a:ext cx="598021" cy="182006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251" y="4394456"/>
            <a:ext cx="339945" cy="307650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552" y="4472122"/>
            <a:ext cx="598021" cy="182006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9689" y="1237891"/>
            <a:ext cx="857814" cy="275880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82" y="1091318"/>
            <a:ext cx="479099" cy="293147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82" y="1417220"/>
            <a:ext cx="529009" cy="296245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389861" y="1205555"/>
            <a:ext cx="1628184" cy="349702"/>
          </a:xfrm>
          <a:prstGeom prst="rect">
            <a:avLst/>
          </a:prstGeom>
          <a:noFill/>
        </p:spPr>
        <p:txBody>
          <a:bodyPr wrap="none" lIns="72000" tIns="36000" rIns="72000" bIns="36000" rtlCol="0" anchor="ctr" anchorCtr="0">
            <a:spAutoFit/>
          </a:bodyPr>
          <a:lstStyle/>
          <a:p>
            <a:r>
              <a:rPr lang="en-GB" b="1" dirty="0" smtClean="0">
                <a:latin typeface="Verdana" pitchFamily="34" charset="0"/>
              </a:rPr>
              <a:t>NAW (ECO)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423803" y="4289037"/>
            <a:ext cx="1708478" cy="349702"/>
          </a:xfrm>
          <a:prstGeom prst="rect">
            <a:avLst/>
          </a:prstGeom>
          <a:noFill/>
        </p:spPr>
        <p:txBody>
          <a:bodyPr wrap="square" lIns="72000" tIns="36000" rIns="72000" bIns="36000" rtlCol="0" anchor="ctr" anchorCtr="0">
            <a:spAutoFit/>
          </a:bodyPr>
          <a:lstStyle>
            <a:defPPr>
              <a:defRPr lang="en-GB"/>
            </a:defPPr>
            <a:lvl1pPr>
              <a:defRPr sz="2000">
                <a:solidFill>
                  <a:srgbClr val="006600"/>
                </a:solidFill>
                <a:latin typeface="Verdana" pitchFamily="34" charset="0"/>
              </a:defRPr>
            </a:lvl1pPr>
          </a:lstStyle>
          <a:p>
            <a:r>
              <a:rPr lang="en-GB" sz="1800" b="1" dirty="0">
                <a:solidFill>
                  <a:schemeClr val="tx1"/>
                </a:solidFill>
              </a:rPr>
              <a:t>Client Life</a:t>
            </a: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262" y="3894879"/>
            <a:ext cx="857814" cy="275880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321" y="1470708"/>
            <a:ext cx="857814" cy="275880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475" y="1166888"/>
            <a:ext cx="857814" cy="275880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759" y="4090175"/>
            <a:ext cx="857814" cy="275880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101" y="4337025"/>
            <a:ext cx="659852" cy="230036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230" y="1858639"/>
            <a:ext cx="659852" cy="23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6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256" y="1412776"/>
            <a:ext cx="1492848" cy="25736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68624" y="5149527"/>
            <a:ext cx="4473084" cy="1303809"/>
          </a:xfrm>
          <a:prstGeom prst="rect">
            <a:avLst/>
          </a:prstGeom>
          <a:noFill/>
        </p:spPr>
        <p:txBody>
          <a:bodyPr wrap="square" lIns="72000" tIns="36000" rIns="72000" bIns="36000" rtlCol="0" anchor="ctr" anchorCtr="0">
            <a:spAutoFit/>
          </a:bodyPr>
          <a:lstStyle/>
          <a:p>
            <a:r>
              <a:rPr lang="en-GB" sz="1000" b="1" dirty="0" smtClean="0">
                <a:latin typeface="Verdana" pitchFamily="34" charset="0"/>
              </a:rPr>
              <a:t>Please contact us for any further question here –</a:t>
            </a:r>
          </a:p>
          <a:p>
            <a:endParaRPr lang="en-GB" sz="1000" dirty="0" smtClean="0">
              <a:latin typeface="Verdana" pitchFamily="34" charset="0"/>
            </a:endParaRPr>
          </a:p>
          <a:p>
            <a:r>
              <a:rPr lang="en-GB" sz="1000" dirty="0" smtClean="0">
                <a:latin typeface="Verdana" pitchFamily="34" charset="0"/>
                <a:hlinkClick r:id="rId4"/>
              </a:rPr>
              <a:t>Rien.Krol@Rabobank.com</a:t>
            </a:r>
            <a:r>
              <a:rPr lang="en-GB" sz="1000" dirty="0" smtClean="0">
                <a:latin typeface="Verdana" pitchFamily="34" charset="0"/>
              </a:rPr>
              <a:t> </a:t>
            </a:r>
          </a:p>
          <a:p>
            <a:r>
              <a:rPr lang="en-GB" sz="1000" dirty="0" smtClean="0">
                <a:latin typeface="Verdana" pitchFamily="34" charset="0"/>
                <a:hlinkClick r:id="rId5"/>
              </a:rPr>
              <a:t>Kumar.Amrendra@cognizant.com</a:t>
            </a:r>
            <a:endParaRPr lang="en-GB" sz="1000" dirty="0" smtClean="0">
              <a:latin typeface="Verdana" pitchFamily="34" charset="0"/>
            </a:endParaRPr>
          </a:p>
          <a:p>
            <a:endParaRPr lang="en-GB" sz="1000" dirty="0">
              <a:latin typeface="Verdana" pitchFamily="34" charset="0"/>
            </a:endParaRPr>
          </a:p>
          <a:p>
            <a:r>
              <a:rPr lang="en-GB" sz="1000" b="1" dirty="0" smtClean="0">
                <a:latin typeface="Verdana" pitchFamily="34" charset="0"/>
              </a:rPr>
              <a:t>LinkedIn –</a:t>
            </a:r>
          </a:p>
          <a:p>
            <a:r>
              <a:rPr lang="en-GB" sz="1000" dirty="0">
                <a:latin typeface="Verdana" pitchFamily="34" charset="0"/>
                <a:hlinkClick r:id="rId6"/>
              </a:rPr>
              <a:t>https://www.linkedin.com/in/rikrol</a:t>
            </a:r>
            <a:r>
              <a:rPr lang="en-GB" sz="1000" dirty="0" smtClean="0">
                <a:latin typeface="Verdana" pitchFamily="34" charset="0"/>
                <a:hlinkClick r:id="rId6"/>
              </a:rPr>
              <a:t>/</a:t>
            </a:r>
            <a:endParaRPr lang="en-GB" sz="1000" dirty="0" smtClean="0">
              <a:latin typeface="Verdana" pitchFamily="34" charset="0"/>
            </a:endParaRPr>
          </a:p>
          <a:p>
            <a:r>
              <a:rPr lang="en-GB" sz="1000" dirty="0" smtClean="0">
                <a:latin typeface="Verdana" pitchFamily="34" charset="0"/>
                <a:hlinkClick r:id="rId7"/>
              </a:rPr>
              <a:t>https</a:t>
            </a:r>
            <a:r>
              <a:rPr lang="en-GB" sz="1000" dirty="0">
                <a:latin typeface="Verdana" pitchFamily="34" charset="0"/>
                <a:hlinkClick r:id="rId7"/>
              </a:rPr>
              <a:t>://www.linkedin.com/in/amrendrakumar052001</a:t>
            </a:r>
            <a:r>
              <a:rPr lang="en-GB" sz="1000" dirty="0" smtClean="0">
                <a:latin typeface="Verdana" pitchFamily="34" charset="0"/>
                <a:hlinkClick r:id="rId7"/>
              </a:rPr>
              <a:t>/</a:t>
            </a:r>
            <a:endParaRPr lang="en-GB" sz="1000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55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tchbook Template 2014 (Interim)">
  <a:themeElements>
    <a:clrScheme name="Rabo Pitchbook 2014">
      <a:dk1>
        <a:sysClr val="windowText" lastClr="000000"/>
      </a:dk1>
      <a:lt1>
        <a:srgbClr val="FFFFFF"/>
      </a:lt1>
      <a:dk2>
        <a:srgbClr val="1B4298"/>
      </a:dk2>
      <a:lt2>
        <a:srgbClr val="F8981D"/>
      </a:lt2>
      <a:accent1>
        <a:srgbClr val="3B6E8F"/>
      </a:accent1>
      <a:accent2>
        <a:srgbClr val="73C6A1"/>
      </a:accent2>
      <a:accent3>
        <a:srgbClr val="6799C8"/>
      </a:accent3>
      <a:accent4>
        <a:srgbClr val="BAA3AB"/>
      </a:accent4>
      <a:accent5>
        <a:srgbClr val="C93092"/>
      </a:accent5>
      <a:accent6>
        <a:srgbClr val="54075B"/>
      </a:accent6>
      <a:hlink>
        <a:srgbClr val="1C236A"/>
      </a:hlink>
      <a:folHlink>
        <a:srgbClr val="DF6822"/>
      </a:folHlink>
    </a:clrScheme>
    <a:fontScheme name="Rabo Pitchbook 2014">
      <a:majorFont>
        <a:latin typeface="Myriad SemiBol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9525">
          <a:noFill/>
        </a:ln>
      </a:spPr>
      <a:bodyPr lIns="72000" tIns="36000" rIns="72000" bIns="36000" rtlCol="0" anchor="ctr"/>
      <a:lstStyle>
        <a:defPPr algn="ctr">
          <a:defRPr sz="9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36000" rIns="72000" bIns="36000" rtlCol="0" anchor="ctr" anchorCtr="0">
        <a:spAutoFit/>
      </a:bodyPr>
      <a:lstStyle>
        <a:defPPr>
          <a:defRPr sz="800" dirty="0" smtClean="0"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Rabobank">
    <a:dk1>
      <a:srgbClr val="000000"/>
    </a:dk1>
    <a:lt1>
      <a:srgbClr val="FFFFFF"/>
    </a:lt1>
    <a:dk2>
      <a:srgbClr val="000099"/>
    </a:dk2>
    <a:lt2>
      <a:srgbClr val="90D1E3"/>
    </a:lt2>
    <a:accent1>
      <a:srgbClr val="000099"/>
    </a:accent1>
    <a:accent2>
      <a:srgbClr val="FD6400"/>
    </a:accent2>
    <a:accent3>
      <a:srgbClr val="90D1E3"/>
    </a:accent3>
    <a:accent4>
      <a:srgbClr val="AB9D70"/>
    </a:accent4>
    <a:accent5>
      <a:srgbClr val="133359"/>
    </a:accent5>
    <a:accent6>
      <a:srgbClr val="80BA27"/>
    </a:accent6>
    <a:hlink>
      <a:srgbClr val="FF6600"/>
    </a:hlink>
    <a:folHlink>
      <a:srgbClr val="5E6A71"/>
    </a:folHlink>
  </a:clrScheme>
  <a:fontScheme name="Rabobank">
    <a:majorFont>
      <a:latin typeface="Myriad SemiBold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Rabobank">
    <a:dk1>
      <a:srgbClr val="000000"/>
    </a:dk1>
    <a:lt1>
      <a:srgbClr val="FFFFFF"/>
    </a:lt1>
    <a:dk2>
      <a:srgbClr val="000099"/>
    </a:dk2>
    <a:lt2>
      <a:srgbClr val="90D1E3"/>
    </a:lt2>
    <a:accent1>
      <a:srgbClr val="000099"/>
    </a:accent1>
    <a:accent2>
      <a:srgbClr val="FD6400"/>
    </a:accent2>
    <a:accent3>
      <a:srgbClr val="90D1E3"/>
    </a:accent3>
    <a:accent4>
      <a:srgbClr val="AB9D70"/>
    </a:accent4>
    <a:accent5>
      <a:srgbClr val="133359"/>
    </a:accent5>
    <a:accent6>
      <a:srgbClr val="80BA27"/>
    </a:accent6>
    <a:hlink>
      <a:srgbClr val="FF6600"/>
    </a:hlink>
    <a:folHlink>
      <a:srgbClr val="5E6A71"/>
    </a:folHlink>
  </a:clrScheme>
  <a:fontScheme name="Rabobank">
    <a:majorFont>
      <a:latin typeface="Myriad SemiBold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22D8BE8F44164FB065B430DDB1E717" ma:contentTypeVersion="1" ma:contentTypeDescription="Create a new document." ma:contentTypeScope="" ma:versionID="787aa87563f057666a2693aaf87afe9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dcce58c87e9fcebab8021569449a8d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A8085E-74D6-4CC2-986A-0A898B990B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CC34EC-267A-4693-907A-85AF0FB839AD}">
  <ds:schemaRefs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purl.org/dc/dcmitype/"/>
    <ds:schemaRef ds:uri="http://purl.org/dc/terms/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46C88BF-1A26-4F2F-8EF5-84923ADD01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Pitchbook Template 2014 (Interim)</Template>
  <TotalTime>19211</TotalTime>
  <Words>980</Words>
  <Application>Microsoft Office PowerPoint</Application>
  <PresentationFormat>A4 Paper (210x297 mm)</PresentationFormat>
  <Paragraphs>160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MS Gothic</vt:lpstr>
      <vt:lpstr>Arial</vt:lpstr>
      <vt:lpstr>Calibri</vt:lpstr>
      <vt:lpstr>Calibri Light</vt:lpstr>
      <vt:lpstr>Myriad</vt:lpstr>
      <vt:lpstr>Myriad Light</vt:lpstr>
      <vt:lpstr>Myriad Pro</vt:lpstr>
      <vt:lpstr>Myriad SemiBold</vt:lpstr>
      <vt:lpstr>Myriad-BoldItalic</vt:lpstr>
      <vt:lpstr>Times</vt:lpstr>
      <vt:lpstr>Verdana</vt:lpstr>
      <vt:lpstr>Wingdings</vt:lpstr>
      <vt:lpstr>Pitchbook Template 2014 (Interim)</vt:lpstr>
      <vt:lpstr>Rabobank’s Customer On-Boarding Program</vt:lpstr>
      <vt:lpstr>Who are we? Speaker’s profile summary</vt:lpstr>
      <vt:lpstr>Background and Vision Wholesale Rural and Retail (WRR)</vt:lpstr>
      <vt:lpstr>Way forward  </vt:lpstr>
      <vt:lpstr>Start of continuous journey Assessment and planning</vt:lpstr>
      <vt:lpstr>Zoom into market products Capability and feature assessment</vt:lpstr>
      <vt:lpstr>Selection of tools and technologies What is best suitable for you!</vt:lpstr>
      <vt:lpstr>Transition Architecture Build Deployment process transformation</vt:lpstr>
      <vt:lpstr>Impact Measurement Before and After Continuous delivery</vt:lpstr>
      <vt:lpstr>The bottom line Achievements after Continuous delivery</vt:lpstr>
      <vt:lpstr>Detail Timeline and Phases for 2 apps Roadmap Status</vt:lpstr>
      <vt:lpstr>PowerPoint Presentation</vt:lpstr>
    </vt:vector>
  </TitlesOfParts>
  <Company>Rabobank International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Bisschops</dc:creator>
  <cp:lastModifiedBy>Krol, RMAF (Rien)</cp:lastModifiedBy>
  <cp:revision>848</cp:revision>
  <cp:lastPrinted>2016-07-05T10:07:43Z</cp:lastPrinted>
  <dcterms:created xsi:type="dcterms:W3CDTF">2015-03-23T08:46:23Z</dcterms:created>
  <dcterms:modified xsi:type="dcterms:W3CDTF">2017-10-09T17:11:30Z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0x0101001922D8BE8F44164FB065B430DDB1E717</vt:lpwstr>
  </property>
</Properties>
</file>