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69" r:id="rId4"/>
    <p:sldId id="258" r:id="rId5"/>
    <p:sldId id="275" r:id="rId6"/>
    <p:sldId id="266" r:id="rId7"/>
    <p:sldId id="280" r:id="rId8"/>
    <p:sldId id="261" r:id="rId9"/>
    <p:sldId id="271" r:id="rId10"/>
    <p:sldId id="281" r:id="rId11"/>
    <p:sldId id="282" r:id="rId12"/>
    <p:sldId id="276" r:id="rId13"/>
    <p:sldId id="264" r:id="rId14"/>
    <p:sldId id="279" r:id="rId15"/>
    <p:sldId id="268" r:id="rId16"/>
    <p:sldId id="274" r:id="rId17"/>
  </p:sldIdLst>
  <p:sldSz cx="12192000" cy="6858000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en Van Daele" initials="BVD" lastIdx="3" clrIdx="0">
    <p:extLst>
      <p:ext uri="{19B8F6BF-5375-455C-9EA6-DF929625EA0E}">
        <p15:presenceInfo xmlns:p15="http://schemas.microsoft.com/office/powerpoint/2012/main" userId="d1d79e8051a83af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D7B32B"/>
    <a:srgbClr val="DFD2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>
      <p:cViewPr varScale="1">
        <p:scale>
          <a:sx n="94" d="100"/>
          <a:sy n="94" d="100"/>
        </p:scale>
        <p:origin x="102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309EB-2CBC-48A6-B998-27E0ECE4AA3E}" type="datetimeFigureOut">
              <a:rPr lang="nl-NL" smtClean="0"/>
              <a:t>4-10-2017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6C92A-E363-42CD-9BD9-4FD6F818CA5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497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2C9E6-1FF9-451C-8029-73C9E7A75839}" type="datetimeFigureOut">
              <a:rPr lang="nl-NL" smtClean="0"/>
              <a:t>4-10-2017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428D15-AECB-4FD2-B504-31870F5415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412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428D15-AECB-4FD2-B504-31870F541564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0081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B7EE-153D-452C-8F60-B283A427D759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0F833-B5F6-46CC-BD58-D5DE9334137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202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B7EE-153D-452C-8F60-B283A427D759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0F833-B5F6-46CC-BD58-D5DE9334137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496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B7EE-153D-452C-8F60-B283A427D759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0F833-B5F6-46CC-BD58-D5DE9334137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719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B7EE-153D-452C-8F60-B283A427D759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0F833-B5F6-46CC-BD58-D5DE9334137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718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B7EE-153D-452C-8F60-B283A427D759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0F833-B5F6-46CC-BD58-D5DE9334137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085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B7EE-153D-452C-8F60-B283A427D759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0F833-B5F6-46CC-BD58-D5DE9334137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209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B7EE-153D-452C-8F60-B283A427D759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0F833-B5F6-46CC-BD58-D5DE9334137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88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B7EE-153D-452C-8F60-B283A427D759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0F833-B5F6-46CC-BD58-D5DE9334137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300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B7EE-153D-452C-8F60-B283A427D759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0F833-B5F6-46CC-BD58-D5DE9334137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769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B7EE-153D-452C-8F60-B283A427D759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0F833-B5F6-46CC-BD58-D5DE9334137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673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B7EE-153D-452C-8F60-B283A427D759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0F833-B5F6-46CC-BD58-D5DE9334137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981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1B7EE-153D-452C-8F60-B283A427D759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0F833-B5F6-46CC-BD58-D5DE9334137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29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Quest for </a:t>
            </a:r>
            <a:br>
              <a:rPr lang="en-GB" dirty="0"/>
            </a:br>
            <a:r>
              <a:rPr lang="en-GB" dirty="0"/>
              <a:t>the Ultimate Test Story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Ard</a:t>
            </a:r>
            <a:r>
              <a:rPr lang="en-GB" dirty="0"/>
              <a:t> &amp; Beren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526" cy="6858000"/>
          </a:xfrm>
          <a:prstGeom prst="rect">
            <a:avLst/>
          </a:prstGeom>
        </p:spPr>
      </p:pic>
      <p:sp>
        <p:nvSpPr>
          <p:cNvPr id="7" name="Afgeronde rechthoek 6"/>
          <p:cNvSpPr/>
          <p:nvPr/>
        </p:nvSpPr>
        <p:spPr>
          <a:xfrm>
            <a:off x="7320136" y="6237312"/>
            <a:ext cx="1800200" cy="50405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Helvetica" pitchFamily="34" charset="0"/>
              </a:rPr>
              <a:t>Andreas </a:t>
            </a:r>
            <a:r>
              <a:rPr lang="nl-NL" sz="1400" dirty="0" err="1" smtClean="0">
                <a:latin typeface="Helvetica" pitchFamily="34" charset="0"/>
              </a:rPr>
              <a:t>Faes</a:t>
            </a:r>
            <a:endParaRPr lang="nl-NL" sz="1400" dirty="0" smtClean="0">
              <a:latin typeface="Helvetica" pitchFamily="34" charset="0"/>
            </a:endParaRPr>
          </a:p>
          <a:p>
            <a:pPr algn="ctr"/>
            <a:r>
              <a:rPr lang="nl-NL" sz="1400" dirty="0" smtClean="0">
                <a:latin typeface="Helvetica" pitchFamily="34" charset="0"/>
              </a:rPr>
              <a:t>@</a:t>
            </a:r>
            <a:r>
              <a:rPr lang="nl-NL" sz="1400" dirty="0" err="1" smtClean="0">
                <a:latin typeface="Helvetica" pitchFamily="34" charset="0"/>
              </a:rPr>
              <a:t>AndreasFaes</a:t>
            </a:r>
            <a:r>
              <a:rPr lang="nl-NL" sz="1400" dirty="0" smtClean="0">
                <a:latin typeface="Helvetica" pitchFamily="34" charset="0"/>
              </a:rPr>
              <a:t> </a:t>
            </a:r>
            <a:endParaRPr lang="nl-NL" sz="1400" dirty="0">
              <a:latin typeface="Helvetica" pitchFamily="34" charset="0"/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3892" y="4551864"/>
            <a:ext cx="1944216" cy="1411871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2783632" y="3075138"/>
            <a:ext cx="66247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32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nl-NL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nl-NL" sz="3200" b="1" dirty="0">
                <a:solidFill>
                  <a:schemeClr val="accent2">
                    <a:lumMod val="75000"/>
                  </a:schemeClr>
                </a:solidFill>
              </a:rPr>
              <a:t>Continu verbeteren met testverhalen</a:t>
            </a:r>
            <a:r>
              <a:rPr lang="nl-NL" sz="3200" dirty="0">
                <a:solidFill>
                  <a:schemeClr val="accent2">
                    <a:lumMod val="75000"/>
                  </a:schemeClr>
                </a:solidFill>
              </a:rPr>
              <a:t>	</a:t>
            </a:r>
          </a:p>
          <a:p>
            <a:endParaRPr lang="nl-NL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447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765" cy="68575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9356" y="2481863"/>
            <a:ext cx="55086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D7B32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My Dream</a:t>
            </a:r>
            <a:r>
              <a:rPr lang="en-US" dirty="0" smtClean="0">
                <a:solidFill>
                  <a:srgbClr val="D7B32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algn="ctr"/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dirty="0" smtClean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 </a:t>
            </a:r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 summer of 2008, Andreas and software testing first met. </a:t>
            </a:r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They have been best friend ever since, and continuously explore each other to fully understand the other. </a:t>
            </a:r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Neither one has succeeded so far, but they keep trying with unfaltering enthusiasm. </a:t>
            </a:r>
            <a:endParaRPr lang="en-GB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401145" y="2481863"/>
            <a:ext cx="40144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D7B32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My Dream:</a:t>
            </a:r>
          </a:p>
          <a:p>
            <a:pPr algn="ctr"/>
            <a:endParaRPr lang="en-GB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GB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Participate, as a good </a:t>
            </a:r>
            <a:r>
              <a:rPr lang="en-GB" dirty="0" err="1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qualisopher</a:t>
            </a:r>
            <a:r>
              <a:rPr lang="en-GB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in all kind of projects such as sports, culture or software testing. Projects which add value to our community. </a:t>
            </a:r>
            <a:br>
              <a:rPr lang="en-GB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GB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en-GB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GB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 want to inspire other people through cooperation, fun and empathy and hopefully bring light in someone's life. </a:t>
            </a:r>
          </a:p>
        </p:txBody>
      </p:sp>
      <p:sp>
        <p:nvSpPr>
          <p:cNvPr id="4" name="Rectangle 3"/>
          <p:cNvSpPr/>
          <p:nvPr/>
        </p:nvSpPr>
        <p:spPr>
          <a:xfrm>
            <a:off x="911425" y="476672"/>
            <a:ext cx="2952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 smtClean="0">
                <a:solidFill>
                  <a:srgbClr val="D7B32B"/>
                </a:solidFill>
                <a:latin typeface="Helvetica Condensed" pitchFamily="50" charset="0"/>
              </a:rPr>
              <a:t>Andreas</a:t>
            </a:r>
            <a:endParaRPr lang="en-GB" sz="3600" dirty="0">
              <a:solidFill>
                <a:srgbClr val="D7B32B"/>
              </a:solidFill>
              <a:latin typeface="Helvetica Condensed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040216" y="476672"/>
            <a:ext cx="27363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 err="1">
                <a:solidFill>
                  <a:srgbClr val="D7B32B"/>
                </a:solidFill>
                <a:latin typeface="Helvetica Condensed" pitchFamily="50" charset="0"/>
              </a:rPr>
              <a:t>Ard</a:t>
            </a:r>
            <a:endParaRPr lang="en-GB" sz="3600" dirty="0">
              <a:solidFill>
                <a:srgbClr val="D7B32B"/>
              </a:solidFill>
              <a:latin typeface="Helvetica Condensed" pitchFamily="50" charset="0"/>
            </a:endParaRPr>
          </a:p>
          <a:p>
            <a:endParaRPr lang="en-GB" dirty="0">
              <a:solidFill>
                <a:srgbClr val="DFD2B5"/>
              </a:solidFill>
            </a:endParaRPr>
          </a:p>
        </p:txBody>
      </p:sp>
      <p:sp>
        <p:nvSpPr>
          <p:cNvPr id="9" name="Afgeronde rechthoek 8"/>
          <p:cNvSpPr/>
          <p:nvPr/>
        </p:nvSpPr>
        <p:spPr>
          <a:xfrm>
            <a:off x="7320136" y="6237312"/>
            <a:ext cx="1800200" cy="50405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Helvetica" pitchFamily="34" charset="0"/>
              </a:rPr>
              <a:t>Andreas </a:t>
            </a:r>
            <a:r>
              <a:rPr lang="nl-NL" sz="1400" dirty="0" err="1" smtClean="0">
                <a:latin typeface="Helvetica" pitchFamily="34" charset="0"/>
              </a:rPr>
              <a:t>Faes</a:t>
            </a:r>
            <a:endParaRPr lang="nl-NL" sz="1400" dirty="0" smtClean="0">
              <a:latin typeface="Helvetica" pitchFamily="34" charset="0"/>
            </a:endParaRPr>
          </a:p>
          <a:p>
            <a:pPr algn="ctr"/>
            <a:r>
              <a:rPr lang="nl-NL" sz="1400" dirty="0" smtClean="0">
                <a:latin typeface="Helvetica" pitchFamily="34" charset="0"/>
              </a:rPr>
              <a:t>@</a:t>
            </a:r>
            <a:r>
              <a:rPr lang="nl-NL" sz="1400" dirty="0" err="1" smtClean="0">
                <a:latin typeface="Helvetica" pitchFamily="34" charset="0"/>
              </a:rPr>
              <a:t>AndreasFaes</a:t>
            </a:r>
            <a:r>
              <a:rPr lang="nl-NL" sz="1400" dirty="0" smtClean="0">
                <a:latin typeface="Helvetica" pitchFamily="34" charset="0"/>
              </a:rPr>
              <a:t> </a:t>
            </a:r>
            <a:endParaRPr lang="nl-NL" sz="1400" dirty="0">
              <a:latin typeface="Helvetica" pitchFamily="34" charset="0"/>
            </a:endParaRPr>
          </a:p>
        </p:txBody>
      </p:sp>
      <p:sp>
        <p:nvSpPr>
          <p:cNvPr id="10" name="Afgeronde rechthoek 9"/>
          <p:cNvSpPr/>
          <p:nvPr/>
        </p:nvSpPr>
        <p:spPr>
          <a:xfrm>
            <a:off x="3573984" y="206244"/>
            <a:ext cx="4304866" cy="2790708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>
              <a:latin typeface="Helvetica" pitchFamily="34" charset="0"/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9392" y="564898"/>
            <a:ext cx="1816795" cy="2073399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4988" y="564898"/>
            <a:ext cx="1786313" cy="207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579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366785"/>
            <a:ext cx="20404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solidFill>
                  <a:srgbClr val="DFD2B5"/>
                </a:solidFill>
              </a:rPr>
              <a:t>Picture &amp; quote from: </a:t>
            </a:r>
            <a:br>
              <a:rPr lang="en-GB" sz="1200" dirty="0">
                <a:solidFill>
                  <a:srgbClr val="DFD2B5"/>
                </a:solidFill>
              </a:rPr>
            </a:br>
            <a:r>
              <a:rPr lang="en-GB" sz="1200" dirty="0">
                <a:solidFill>
                  <a:srgbClr val="DFD2B5"/>
                </a:solidFill>
              </a:rPr>
              <a:t>Jim Henson’s ‘The Storyteller’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8"/>
            <a:ext cx="12192765" cy="6857572"/>
          </a:xfrm>
          <a:prstGeom prst="rect">
            <a:avLst/>
          </a:prstGeom>
        </p:spPr>
      </p:pic>
      <p:sp>
        <p:nvSpPr>
          <p:cNvPr id="5" name="Afgeronde rechthoek 4"/>
          <p:cNvSpPr/>
          <p:nvPr/>
        </p:nvSpPr>
        <p:spPr>
          <a:xfrm>
            <a:off x="7320136" y="6237312"/>
            <a:ext cx="1800200" cy="50405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Helvetica" pitchFamily="34" charset="0"/>
              </a:rPr>
              <a:t>Andreas </a:t>
            </a:r>
            <a:r>
              <a:rPr lang="nl-NL" sz="1400" dirty="0" err="1" smtClean="0">
                <a:latin typeface="Helvetica" pitchFamily="34" charset="0"/>
              </a:rPr>
              <a:t>Faes</a:t>
            </a:r>
            <a:endParaRPr lang="nl-NL" sz="1400" dirty="0" smtClean="0">
              <a:latin typeface="Helvetica" pitchFamily="34" charset="0"/>
            </a:endParaRPr>
          </a:p>
          <a:p>
            <a:pPr algn="ctr"/>
            <a:r>
              <a:rPr lang="nl-NL" sz="1400" dirty="0" smtClean="0">
                <a:latin typeface="Helvetica" pitchFamily="34" charset="0"/>
              </a:rPr>
              <a:t>@</a:t>
            </a:r>
            <a:r>
              <a:rPr lang="nl-NL" sz="1400" dirty="0" err="1" smtClean="0">
                <a:latin typeface="Helvetica" pitchFamily="34" charset="0"/>
              </a:rPr>
              <a:t>AndreasFaes</a:t>
            </a:r>
            <a:r>
              <a:rPr lang="nl-NL" sz="1400" dirty="0" smtClean="0">
                <a:latin typeface="Helvetica" pitchFamily="34" charset="0"/>
              </a:rPr>
              <a:t> </a:t>
            </a:r>
            <a:endParaRPr lang="nl-NL" sz="1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885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"/>
            <a:ext cx="12192000" cy="685714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8"/>
            <a:ext cx="12192765" cy="68575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55440" y="299695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Table</a:t>
            </a:r>
            <a:r>
              <a:rPr lang="nl-BE" dirty="0"/>
              <a:t> 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143672" y="299695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Table</a:t>
            </a:r>
            <a:r>
              <a:rPr lang="nl-BE" dirty="0"/>
              <a:t> 2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41512" y="459978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Table</a:t>
            </a:r>
            <a:r>
              <a:rPr lang="nl-BE" dirty="0"/>
              <a:t> 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43672" y="4615171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Table</a:t>
            </a:r>
            <a:r>
              <a:rPr lang="nl-BE" dirty="0"/>
              <a:t> 2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231560" y="299695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Table</a:t>
            </a:r>
            <a:r>
              <a:rPr lang="nl-BE" dirty="0"/>
              <a:t> 3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215306" y="4615171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Table</a:t>
            </a:r>
            <a:r>
              <a:rPr lang="nl-BE" dirty="0"/>
              <a:t> 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391800" y="3027730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 err="1"/>
              <a:t>Table</a:t>
            </a:r>
            <a:r>
              <a:rPr lang="nl-BE" sz="1600" dirty="0"/>
              <a:t> 4</a:t>
            </a:r>
            <a:endParaRPr lang="en-US" sz="1600" dirty="0"/>
          </a:p>
        </p:txBody>
      </p:sp>
      <p:sp>
        <p:nvSpPr>
          <p:cNvPr id="2" name="Rectangle 1"/>
          <p:cNvSpPr/>
          <p:nvPr/>
        </p:nvSpPr>
        <p:spPr>
          <a:xfrm>
            <a:off x="10393933" y="4615171"/>
            <a:ext cx="7729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600" dirty="0" err="1"/>
              <a:t>Table</a:t>
            </a:r>
            <a:r>
              <a:rPr lang="nl-BE" sz="1600" dirty="0"/>
              <a:t> 4</a:t>
            </a:r>
            <a:endParaRPr lang="en-US" sz="1600" dirty="0"/>
          </a:p>
        </p:txBody>
      </p:sp>
      <p:sp>
        <p:nvSpPr>
          <p:cNvPr id="15" name="Rechthoek: afgeronde hoeken 14"/>
          <p:cNvSpPr/>
          <p:nvPr/>
        </p:nvSpPr>
        <p:spPr>
          <a:xfrm>
            <a:off x="1415480" y="1425978"/>
            <a:ext cx="9577064" cy="10801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Round 4</a:t>
            </a:r>
          </a:p>
        </p:txBody>
      </p:sp>
      <p:sp>
        <p:nvSpPr>
          <p:cNvPr id="17" name="Rechthoek: afgeronde hoeken 16"/>
          <p:cNvSpPr/>
          <p:nvPr/>
        </p:nvSpPr>
        <p:spPr>
          <a:xfrm>
            <a:off x="4743384" y="3812920"/>
            <a:ext cx="2881038" cy="3361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BREAK</a:t>
            </a:r>
          </a:p>
        </p:txBody>
      </p:sp>
      <p:sp>
        <p:nvSpPr>
          <p:cNvPr id="16" name="Rechthoek 15"/>
          <p:cNvSpPr/>
          <p:nvPr/>
        </p:nvSpPr>
        <p:spPr>
          <a:xfrm>
            <a:off x="767408" y="2924944"/>
            <a:ext cx="3744416" cy="266429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: afgeronde hoeken 11"/>
          <p:cNvSpPr/>
          <p:nvPr/>
        </p:nvSpPr>
        <p:spPr>
          <a:xfrm>
            <a:off x="4711594" y="5162418"/>
            <a:ext cx="2896574" cy="57083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Round 1</a:t>
            </a:r>
          </a:p>
        </p:txBody>
      </p:sp>
      <p:sp>
        <p:nvSpPr>
          <p:cNvPr id="18" name="Rechthoek 17"/>
          <p:cNvSpPr/>
          <p:nvPr/>
        </p:nvSpPr>
        <p:spPr>
          <a:xfrm>
            <a:off x="7896200" y="2852936"/>
            <a:ext cx="3744416" cy="266429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Rechthoek: afgeronde hoeken 18"/>
          <p:cNvSpPr/>
          <p:nvPr/>
        </p:nvSpPr>
        <p:spPr>
          <a:xfrm>
            <a:off x="4755725" y="3074733"/>
            <a:ext cx="2896574" cy="57083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Round 3</a:t>
            </a:r>
          </a:p>
        </p:txBody>
      </p:sp>
      <p:sp>
        <p:nvSpPr>
          <p:cNvPr id="20" name="Rechthoek: afgeronde hoeken 19"/>
          <p:cNvSpPr/>
          <p:nvPr/>
        </p:nvSpPr>
        <p:spPr>
          <a:xfrm>
            <a:off x="4727848" y="4437112"/>
            <a:ext cx="2896574" cy="57083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Round 2</a:t>
            </a:r>
          </a:p>
        </p:txBody>
      </p:sp>
      <p:sp>
        <p:nvSpPr>
          <p:cNvPr id="21" name="Rechthoek 20"/>
          <p:cNvSpPr/>
          <p:nvPr/>
        </p:nvSpPr>
        <p:spPr>
          <a:xfrm>
            <a:off x="983432" y="3275127"/>
            <a:ext cx="1440160" cy="521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1"/>
                </a:solidFill>
              </a:rPr>
              <a:t>Team 1</a:t>
            </a:r>
          </a:p>
        </p:txBody>
      </p:sp>
      <p:sp>
        <p:nvSpPr>
          <p:cNvPr id="22" name="Rechthoek 21"/>
          <p:cNvSpPr/>
          <p:nvPr/>
        </p:nvSpPr>
        <p:spPr>
          <a:xfrm>
            <a:off x="2788632" y="3275127"/>
            <a:ext cx="1440160" cy="521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1"/>
                </a:solidFill>
              </a:rPr>
              <a:t>Team 2</a:t>
            </a:r>
          </a:p>
        </p:txBody>
      </p:sp>
      <p:sp>
        <p:nvSpPr>
          <p:cNvPr id="23" name="Rechthoek 22"/>
          <p:cNvSpPr/>
          <p:nvPr/>
        </p:nvSpPr>
        <p:spPr>
          <a:xfrm>
            <a:off x="983432" y="4708489"/>
            <a:ext cx="1440160" cy="521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1"/>
                </a:solidFill>
              </a:rPr>
              <a:t>Team 3</a:t>
            </a:r>
          </a:p>
        </p:txBody>
      </p:sp>
      <p:sp>
        <p:nvSpPr>
          <p:cNvPr id="24" name="Rechthoek 23"/>
          <p:cNvSpPr/>
          <p:nvPr/>
        </p:nvSpPr>
        <p:spPr>
          <a:xfrm>
            <a:off x="2724040" y="4693100"/>
            <a:ext cx="1440160" cy="521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1"/>
                </a:solidFill>
              </a:rPr>
              <a:t>Team 4</a:t>
            </a:r>
          </a:p>
        </p:txBody>
      </p:sp>
      <p:sp>
        <p:nvSpPr>
          <p:cNvPr id="25" name="Rechthoek 24"/>
          <p:cNvSpPr/>
          <p:nvPr/>
        </p:nvSpPr>
        <p:spPr>
          <a:xfrm>
            <a:off x="8194264" y="3365340"/>
            <a:ext cx="1440160" cy="521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1"/>
                </a:solidFill>
              </a:rPr>
              <a:t>Team 5</a:t>
            </a:r>
          </a:p>
        </p:txBody>
      </p:sp>
      <p:sp>
        <p:nvSpPr>
          <p:cNvPr id="26" name="Rechthoek 25"/>
          <p:cNvSpPr/>
          <p:nvPr/>
        </p:nvSpPr>
        <p:spPr>
          <a:xfrm>
            <a:off x="9999464" y="3365340"/>
            <a:ext cx="1440160" cy="521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1"/>
                </a:solidFill>
              </a:rPr>
              <a:t>Team 6</a:t>
            </a:r>
          </a:p>
        </p:txBody>
      </p:sp>
      <p:sp>
        <p:nvSpPr>
          <p:cNvPr id="27" name="Rechthoek 26"/>
          <p:cNvSpPr/>
          <p:nvPr/>
        </p:nvSpPr>
        <p:spPr>
          <a:xfrm>
            <a:off x="8184232" y="4798702"/>
            <a:ext cx="1440160" cy="521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1"/>
                </a:solidFill>
              </a:rPr>
              <a:t>Team 7</a:t>
            </a:r>
          </a:p>
        </p:txBody>
      </p:sp>
      <p:sp>
        <p:nvSpPr>
          <p:cNvPr id="28" name="Rechthoek 27"/>
          <p:cNvSpPr/>
          <p:nvPr/>
        </p:nvSpPr>
        <p:spPr>
          <a:xfrm>
            <a:off x="9912424" y="4783313"/>
            <a:ext cx="1440160" cy="521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1"/>
                </a:solidFill>
              </a:rPr>
              <a:t>Team 8</a:t>
            </a:r>
          </a:p>
        </p:txBody>
      </p:sp>
      <p:sp>
        <p:nvSpPr>
          <p:cNvPr id="29" name="Afgeronde rechthoek 28"/>
          <p:cNvSpPr/>
          <p:nvPr/>
        </p:nvSpPr>
        <p:spPr>
          <a:xfrm>
            <a:off x="7320136" y="6237312"/>
            <a:ext cx="1800200" cy="50405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Helvetica" pitchFamily="34" charset="0"/>
              </a:rPr>
              <a:t>Andreas </a:t>
            </a:r>
            <a:r>
              <a:rPr lang="nl-NL" sz="1400" dirty="0" err="1" smtClean="0">
                <a:latin typeface="Helvetica" pitchFamily="34" charset="0"/>
              </a:rPr>
              <a:t>Faes</a:t>
            </a:r>
            <a:endParaRPr lang="nl-NL" sz="1400" dirty="0" smtClean="0">
              <a:latin typeface="Helvetica" pitchFamily="34" charset="0"/>
            </a:endParaRPr>
          </a:p>
          <a:p>
            <a:pPr algn="ctr"/>
            <a:r>
              <a:rPr lang="nl-NL" sz="1400" dirty="0" smtClean="0">
                <a:latin typeface="Helvetica" pitchFamily="34" charset="0"/>
              </a:rPr>
              <a:t>@</a:t>
            </a:r>
            <a:r>
              <a:rPr lang="nl-NL" sz="1400" dirty="0" err="1" smtClean="0">
                <a:latin typeface="Helvetica" pitchFamily="34" charset="0"/>
              </a:rPr>
              <a:t>AndreasFaes</a:t>
            </a:r>
            <a:r>
              <a:rPr lang="nl-NL" sz="1400" dirty="0" smtClean="0">
                <a:latin typeface="Helvetica" pitchFamily="34" charset="0"/>
              </a:rPr>
              <a:t> </a:t>
            </a:r>
            <a:endParaRPr lang="nl-NL" sz="1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049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7" grpId="1" animBg="1"/>
      <p:bldP spid="12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522" cy="6858000"/>
          </a:xfrm>
        </p:spPr>
      </p:pic>
      <p:sp>
        <p:nvSpPr>
          <p:cNvPr id="6" name="TextBox 5"/>
          <p:cNvSpPr txBox="1"/>
          <p:nvPr/>
        </p:nvSpPr>
        <p:spPr>
          <a:xfrm>
            <a:off x="5159896" y="476672"/>
            <a:ext cx="63367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D7B32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To Play: </a:t>
            </a:r>
            <a:r>
              <a:rPr lang="en-GB" sz="3600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Test Sphere</a:t>
            </a:r>
          </a:p>
          <a:p>
            <a:pPr algn="ctr"/>
            <a:endParaRPr lang="en-GB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Reveal one card of a random colour.</a:t>
            </a:r>
            <a:br>
              <a:rPr lang="en-GB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GB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 soon as you can think of a story that features that cards: knock on the table.</a:t>
            </a:r>
            <a:br>
              <a:rPr lang="en-GB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GB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Tell the story.</a:t>
            </a:r>
            <a:br>
              <a:rPr lang="en-GB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GB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 others give feedback on: Content and Storytelling.</a:t>
            </a:r>
            <a:br>
              <a:rPr lang="en-GB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GB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Write title of story on a Post-It.</a:t>
            </a:r>
            <a:br>
              <a:rPr lang="en-GB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GB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Award appreciation Stickers!</a:t>
            </a:r>
          </a:p>
        </p:txBody>
      </p:sp>
      <p:sp>
        <p:nvSpPr>
          <p:cNvPr id="4" name="Afgeronde rechthoek 3"/>
          <p:cNvSpPr/>
          <p:nvPr/>
        </p:nvSpPr>
        <p:spPr>
          <a:xfrm>
            <a:off x="7320136" y="6237312"/>
            <a:ext cx="1800200" cy="50405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Helvetica" pitchFamily="34" charset="0"/>
              </a:rPr>
              <a:t>Andreas </a:t>
            </a:r>
            <a:r>
              <a:rPr lang="nl-NL" sz="1400" dirty="0" err="1" smtClean="0">
                <a:latin typeface="Helvetica" pitchFamily="34" charset="0"/>
              </a:rPr>
              <a:t>Faes</a:t>
            </a:r>
            <a:endParaRPr lang="nl-NL" sz="1400" dirty="0" smtClean="0">
              <a:latin typeface="Helvetica" pitchFamily="34" charset="0"/>
            </a:endParaRPr>
          </a:p>
          <a:p>
            <a:pPr algn="ctr"/>
            <a:r>
              <a:rPr lang="nl-NL" sz="1400" dirty="0" smtClean="0">
                <a:latin typeface="Helvetica" pitchFamily="34" charset="0"/>
              </a:rPr>
              <a:t>@</a:t>
            </a:r>
            <a:r>
              <a:rPr lang="nl-NL" sz="1400" dirty="0" err="1" smtClean="0">
                <a:latin typeface="Helvetica" pitchFamily="34" charset="0"/>
              </a:rPr>
              <a:t>AndreasFaes</a:t>
            </a:r>
            <a:r>
              <a:rPr lang="nl-NL" sz="1400" dirty="0" smtClean="0">
                <a:latin typeface="Helvetica" pitchFamily="34" charset="0"/>
              </a:rPr>
              <a:t> </a:t>
            </a:r>
            <a:endParaRPr lang="nl-NL" sz="1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761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Stickers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522" cy="6858000"/>
          </a:xfrm>
        </p:spPr>
      </p:pic>
      <p:sp>
        <p:nvSpPr>
          <p:cNvPr id="5" name="Afgeronde rechthoek 4"/>
          <p:cNvSpPr/>
          <p:nvPr/>
        </p:nvSpPr>
        <p:spPr>
          <a:xfrm>
            <a:off x="7320136" y="6237312"/>
            <a:ext cx="1800200" cy="50405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Helvetica" pitchFamily="34" charset="0"/>
              </a:rPr>
              <a:t>Andreas </a:t>
            </a:r>
            <a:r>
              <a:rPr lang="nl-NL" sz="1400" dirty="0" err="1" smtClean="0">
                <a:latin typeface="Helvetica" pitchFamily="34" charset="0"/>
              </a:rPr>
              <a:t>Faes</a:t>
            </a:r>
            <a:endParaRPr lang="nl-NL" sz="1400" dirty="0" smtClean="0">
              <a:latin typeface="Helvetica" pitchFamily="34" charset="0"/>
            </a:endParaRPr>
          </a:p>
          <a:p>
            <a:pPr algn="ctr"/>
            <a:r>
              <a:rPr lang="nl-NL" sz="1400" dirty="0" smtClean="0">
                <a:latin typeface="Helvetica" pitchFamily="34" charset="0"/>
              </a:rPr>
              <a:t>@</a:t>
            </a:r>
            <a:r>
              <a:rPr lang="nl-NL" sz="1400" dirty="0" err="1" smtClean="0">
                <a:latin typeface="Helvetica" pitchFamily="34" charset="0"/>
              </a:rPr>
              <a:t>AndreasFaes</a:t>
            </a:r>
            <a:r>
              <a:rPr lang="nl-NL" sz="1400" dirty="0" smtClean="0">
                <a:latin typeface="Helvetica" pitchFamily="34" charset="0"/>
              </a:rPr>
              <a:t> </a:t>
            </a:r>
            <a:endParaRPr lang="nl-NL" sz="1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580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"/>
            <a:ext cx="12192000" cy="685714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8"/>
            <a:ext cx="12192765" cy="68575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41512" y="459978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Table</a:t>
            </a:r>
            <a:r>
              <a:rPr lang="nl-BE" dirty="0"/>
              <a:t> 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43672" y="4615171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Table</a:t>
            </a:r>
            <a:r>
              <a:rPr lang="nl-BE" dirty="0"/>
              <a:t> 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215306" y="4615171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Table</a:t>
            </a:r>
            <a:r>
              <a:rPr lang="nl-BE" dirty="0"/>
              <a:t> 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391800" y="3027730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 err="1"/>
              <a:t>Table</a:t>
            </a:r>
            <a:r>
              <a:rPr lang="nl-BE" sz="1600" dirty="0"/>
              <a:t> 4</a:t>
            </a:r>
            <a:endParaRPr lang="en-US" sz="1600" dirty="0"/>
          </a:p>
        </p:txBody>
      </p:sp>
      <p:sp>
        <p:nvSpPr>
          <p:cNvPr id="2" name="Rectangle 1"/>
          <p:cNvSpPr/>
          <p:nvPr/>
        </p:nvSpPr>
        <p:spPr>
          <a:xfrm>
            <a:off x="10393933" y="4615171"/>
            <a:ext cx="7729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600" dirty="0" err="1"/>
              <a:t>Table</a:t>
            </a:r>
            <a:r>
              <a:rPr lang="nl-BE" sz="1600" dirty="0"/>
              <a:t> 4</a:t>
            </a:r>
            <a:endParaRPr lang="en-US" sz="1600" dirty="0"/>
          </a:p>
        </p:txBody>
      </p:sp>
      <p:sp>
        <p:nvSpPr>
          <p:cNvPr id="3" name="Rechthoek 2"/>
          <p:cNvSpPr/>
          <p:nvPr/>
        </p:nvSpPr>
        <p:spPr>
          <a:xfrm>
            <a:off x="767408" y="2852936"/>
            <a:ext cx="3744416" cy="280831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hthoek 17"/>
          <p:cNvSpPr/>
          <p:nvPr/>
        </p:nvSpPr>
        <p:spPr>
          <a:xfrm>
            <a:off x="7896200" y="2852936"/>
            <a:ext cx="3744416" cy="280831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Rechthoek: afgeronde hoeken 18"/>
          <p:cNvSpPr/>
          <p:nvPr/>
        </p:nvSpPr>
        <p:spPr>
          <a:xfrm>
            <a:off x="4785928" y="2780928"/>
            <a:ext cx="2636558" cy="29523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Round 1</a:t>
            </a:r>
          </a:p>
        </p:txBody>
      </p:sp>
      <p:sp>
        <p:nvSpPr>
          <p:cNvPr id="16" name="Rechthoek 15"/>
          <p:cNvSpPr/>
          <p:nvPr/>
        </p:nvSpPr>
        <p:spPr>
          <a:xfrm>
            <a:off x="1761592" y="3218346"/>
            <a:ext cx="144016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>
                <a:solidFill>
                  <a:schemeClr val="tx1"/>
                </a:solidFill>
              </a:rPr>
              <a:t>Table</a:t>
            </a:r>
            <a:r>
              <a:rPr lang="nl-NL" dirty="0">
                <a:solidFill>
                  <a:schemeClr val="tx1"/>
                </a:solidFill>
              </a:rPr>
              <a:t> 1</a:t>
            </a:r>
          </a:p>
          <a:p>
            <a:pPr algn="ctr"/>
            <a:r>
              <a:rPr lang="nl-NL" dirty="0">
                <a:solidFill>
                  <a:schemeClr val="tx1"/>
                </a:solidFill>
              </a:rPr>
              <a:t>Team 1 + 2 </a:t>
            </a:r>
          </a:p>
        </p:txBody>
      </p:sp>
      <p:sp>
        <p:nvSpPr>
          <p:cNvPr id="20" name="Rechthoek 19"/>
          <p:cNvSpPr/>
          <p:nvPr/>
        </p:nvSpPr>
        <p:spPr>
          <a:xfrm>
            <a:off x="1703512" y="4403793"/>
            <a:ext cx="144016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>
                <a:solidFill>
                  <a:schemeClr val="tx1"/>
                </a:solidFill>
              </a:rPr>
              <a:t>Table</a:t>
            </a:r>
            <a:r>
              <a:rPr lang="nl-NL" dirty="0">
                <a:solidFill>
                  <a:schemeClr val="tx1"/>
                </a:solidFill>
              </a:rPr>
              <a:t> 2</a:t>
            </a:r>
          </a:p>
          <a:p>
            <a:pPr algn="ctr"/>
            <a:r>
              <a:rPr lang="nl-NL" dirty="0">
                <a:solidFill>
                  <a:schemeClr val="tx1"/>
                </a:solidFill>
              </a:rPr>
              <a:t>Team 3 + 4 </a:t>
            </a:r>
          </a:p>
        </p:txBody>
      </p:sp>
      <p:sp>
        <p:nvSpPr>
          <p:cNvPr id="22" name="Rechthoek 21"/>
          <p:cNvSpPr/>
          <p:nvPr/>
        </p:nvSpPr>
        <p:spPr>
          <a:xfrm>
            <a:off x="9060384" y="3256436"/>
            <a:ext cx="144016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>
                <a:solidFill>
                  <a:schemeClr val="tx1"/>
                </a:solidFill>
              </a:rPr>
              <a:t>Table</a:t>
            </a:r>
            <a:r>
              <a:rPr lang="nl-NL" dirty="0">
                <a:solidFill>
                  <a:schemeClr val="tx1"/>
                </a:solidFill>
              </a:rPr>
              <a:t> 3</a:t>
            </a:r>
          </a:p>
          <a:p>
            <a:pPr algn="ctr"/>
            <a:r>
              <a:rPr lang="nl-NL" dirty="0">
                <a:solidFill>
                  <a:schemeClr val="tx1"/>
                </a:solidFill>
              </a:rPr>
              <a:t>Team 5 + 6 </a:t>
            </a:r>
          </a:p>
        </p:txBody>
      </p:sp>
      <p:sp>
        <p:nvSpPr>
          <p:cNvPr id="23" name="Rechthoek 22"/>
          <p:cNvSpPr/>
          <p:nvPr/>
        </p:nvSpPr>
        <p:spPr>
          <a:xfrm>
            <a:off x="9061285" y="4433381"/>
            <a:ext cx="144016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>
                <a:solidFill>
                  <a:schemeClr val="tx1"/>
                </a:solidFill>
              </a:rPr>
              <a:t>Table</a:t>
            </a:r>
            <a:r>
              <a:rPr lang="nl-NL" dirty="0">
                <a:solidFill>
                  <a:schemeClr val="tx1"/>
                </a:solidFill>
              </a:rPr>
              <a:t> 4</a:t>
            </a:r>
          </a:p>
          <a:p>
            <a:pPr algn="ctr"/>
            <a:r>
              <a:rPr lang="nl-NL" dirty="0">
                <a:solidFill>
                  <a:schemeClr val="tx1"/>
                </a:solidFill>
              </a:rPr>
              <a:t>Team 7 + 8 </a:t>
            </a:r>
          </a:p>
        </p:txBody>
      </p:sp>
      <p:sp>
        <p:nvSpPr>
          <p:cNvPr id="17" name="Afgeronde rechthoek 16"/>
          <p:cNvSpPr/>
          <p:nvPr/>
        </p:nvSpPr>
        <p:spPr>
          <a:xfrm>
            <a:off x="7320136" y="6237312"/>
            <a:ext cx="1800200" cy="50405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Helvetica" pitchFamily="34" charset="0"/>
              </a:rPr>
              <a:t>Andreas </a:t>
            </a:r>
            <a:r>
              <a:rPr lang="nl-NL" sz="1400" dirty="0" err="1" smtClean="0">
                <a:latin typeface="Helvetica" pitchFamily="34" charset="0"/>
              </a:rPr>
              <a:t>Faes</a:t>
            </a:r>
            <a:endParaRPr lang="nl-NL" sz="1400" dirty="0" smtClean="0">
              <a:latin typeface="Helvetica" pitchFamily="34" charset="0"/>
            </a:endParaRPr>
          </a:p>
          <a:p>
            <a:pPr algn="ctr"/>
            <a:r>
              <a:rPr lang="nl-NL" sz="1400" dirty="0" smtClean="0">
                <a:latin typeface="Helvetica" pitchFamily="34" charset="0"/>
              </a:rPr>
              <a:t>@</a:t>
            </a:r>
            <a:r>
              <a:rPr lang="nl-NL" sz="1400" dirty="0" err="1" smtClean="0">
                <a:latin typeface="Helvetica" pitchFamily="34" charset="0"/>
              </a:rPr>
              <a:t>AndreasFaes</a:t>
            </a:r>
            <a:r>
              <a:rPr lang="nl-NL" sz="1400" dirty="0" smtClean="0">
                <a:latin typeface="Helvetica" pitchFamily="34" charset="0"/>
              </a:rPr>
              <a:t> </a:t>
            </a:r>
            <a:endParaRPr lang="nl-NL" sz="1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22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7595" y="2072760"/>
            <a:ext cx="10515600" cy="4351338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Helvetica" panose="020B0500000000000000" pitchFamily="34" charset="0"/>
              </a:rPr>
              <a:t>Sit with your groups in circles</a:t>
            </a:r>
          </a:p>
          <a:p>
            <a:pPr lvl="1"/>
            <a:r>
              <a:rPr lang="en-GB" dirty="0">
                <a:solidFill>
                  <a:schemeClr val="bg1"/>
                </a:solidFill>
                <a:latin typeface="Helvetica" panose="020B0500000000000000" pitchFamily="34" charset="0"/>
              </a:rPr>
              <a:t>Group 1 &amp; 2</a:t>
            </a:r>
          </a:p>
          <a:p>
            <a:pPr lvl="1"/>
            <a:r>
              <a:rPr lang="en-GB" dirty="0">
                <a:solidFill>
                  <a:schemeClr val="bg1"/>
                </a:solidFill>
                <a:latin typeface="Helvetica" panose="020B0500000000000000" pitchFamily="34" charset="0"/>
              </a:rPr>
              <a:t>Group 3 &amp; 4</a:t>
            </a:r>
          </a:p>
          <a:p>
            <a:pPr lvl="1"/>
            <a:r>
              <a:rPr lang="en-GB" dirty="0">
                <a:solidFill>
                  <a:schemeClr val="bg1"/>
                </a:solidFill>
                <a:latin typeface="Helvetica" panose="020B0500000000000000" pitchFamily="34" charset="0"/>
              </a:rPr>
              <a:t>…</a:t>
            </a:r>
          </a:p>
          <a:p>
            <a:r>
              <a:rPr lang="en-GB" dirty="0">
                <a:solidFill>
                  <a:schemeClr val="bg1"/>
                </a:solidFill>
                <a:latin typeface="Helvetica" panose="020B0500000000000000" pitchFamily="34" charset="0"/>
              </a:rPr>
              <a:t>Play the Test Sphere game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  <a:latin typeface="Helvetica" panose="020B0500000000000000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8"/>
            <a:ext cx="12192765" cy="68575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11824" y="2072760"/>
            <a:ext cx="63367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D7B32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Round One &amp; Two &amp; Three: </a:t>
            </a:r>
            <a:r>
              <a:rPr lang="en-GB" sz="3600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Play</a:t>
            </a:r>
          </a:p>
          <a:p>
            <a:pPr algn="ctr"/>
            <a:endParaRPr lang="en-GB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Find your group</a:t>
            </a:r>
          </a:p>
          <a:p>
            <a:pPr lvl="1"/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 Check your flyer!</a:t>
            </a:r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Play Test Sphere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Gather a number of Test Stories on Post-Its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GB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Afgeronde rechthoek 5"/>
          <p:cNvSpPr/>
          <p:nvPr/>
        </p:nvSpPr>
        <p:spPr>
          <a:xfrm>
            <a:off x="7320136" y="6237312"/>
            <a:ext cx="1800200" cy="50405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Helvetica" pitchFamily="34" charset="0"/>
              </a:rPr>
              <a:t>Andreas </a:t>
            </a:r>
            <a:r>
              <a:rPr lang="nl-NL" sz="1400" dirty="0" err="1" smtClean="0">
                <a:latin typeface="Helvetica" pitchFamily="34" charset="0"/>
              </a:rPr>
              <a:t>Faes</a:t>
            </a:r>
            <a:endParaRPr lang="nl-NL" sz="1400" dirty="0" smtClean="0">
              <a:latin typeface="Helvetica" pitchFamily="34" charset="0"/>
            </a:endParaRPr>
          </a:p>
          <a:p>
            <a:pPr algn="ctr"/>
            <a:r>
              <a:rPr lang="nl-NL" sz="1400" dirty="0" smtClean="0">
                <a:latin typeface="Helvetica" pitchFamily="34" charset="0"/>
              </a:rPr>
              <a:t>@</a:t>
            </a:r>
            <a:r>
              <a:rPr lang="nl-NL" sz="1400" dirty="0" err="1" smtClean="0">
                <a:latin typeface="Helvetica" pitchFamily="34" charset="0"/>
              </a:rPr>
              <a:t>AndreasFaes</a:t>
            </a:r>
            <a:r>
              <a:rPr lang="nl-NL" sz="1400" dirty="0" smtClean="0">
                <a:latin typeface="Helvetica" pitchFamily="34" charset="0"/>
              </a:rPr>
              <a:t> </a:t>
            </a:r>
            <a:endParaRPr lang="nl-NL" sz="1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940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8"/>
            <a:ext cx="12192765" cy="68575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79776" y="476672"/>
            <a:ext cx="63367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D7B32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Round One &amp; Two &amp; Three:</a:t>
            </a:r>
            <a:br>
              <a:rPr lang="en-GB" sz="3600" dirty="0">
                <a:solidFill>
                  <a:srgbClr val="D7B32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GB" sz="3600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Dot-Voting</a:t>
            </a:r>
          </a:p>
          <a:p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Every team member has 2 votes.</a:t>
            </a:r>
            <a:b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Use these votes to put ‘dots’ on the Post-Its with your </a:t>
            </a:r>
            <a:r>
              <a:rPr lang="en-US" dirty="0" err="1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favourite</a:t>
            </a:r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story.</a:t>
            </a:r>
          </a:p>
          <a:p>
            <a:pPr lvl="1"/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 Story with the most dots wins this round!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DFD2B5"/>
              </a:solidFill>
              <a:latin typeface="Helvetica Condensed" pitchFamily="50" charset="0"/>
            </a:endParaRPr>
          </a:p>
          <a:p>
            <a:pPr marL="342900" indent="-342900">
              <a:buFont typeface="+mj-lt"/>
              <a:buAutoNum type="arabicPeriod"/>
            </a:pPr>
            <a:endParaRPr lang="en-GB" dirty="0">
              <a:solidFill>
                <a:srgbClr val="DFD2B5"/>
              </a:solidFill>
              <a:latin typeface="Helvetica Condensed" pitchFamily="50" charset="0"/>
            </a:endParaRPr>
          </a:p>
        </p:txBody>
      </p:sp>
      <p:sp>
        <p:nvSpPr>
          <p:cNvPr id="4" name="Afgeronde rechthoek 3"/>
          <p:cNvSpPr/>
          <p:nvPr/>
        </p:nvSpPr>
        <p:spPr>
          <a:xfrm>
            <a:off x="7320136" y="6237312"/>
            <a:ext cx="1800200" cy="50405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Helvetica" pitchFamily="34" charset="0"/>
              </a:rPr>
              <a:t>Andreas </a:t>
            </a:r>
            <a:r>
              <a:rPr lang="nl-NL" sz="1400" dirty="0" err="1" smtClean="0">
                <a:latin typeface="Helvetica" pitchFamily="34" charset="0"/>
              </a:rPr>
              <a:t>Faes</a:t>
            </a:r>
            <a:endParaRPr lang="nl-NL" sz="1400" dirty="0" smtClean="0">
              <a:latin typeface="Helvetica" pitchFamily="34" charset="0"/>
            </a:endParaRPr>
          </a:p>
          <a:p>
            <a:pPr algn="ctr"/>
            <a:r>
              <a:rPr lang="nl-NL" sz="1400" dirty="0" smtClean="0">
                <a:latin typeface="Helvetica" pitchFamily="34" charset="0"/>
              </a:rPr>
              <a:t>@</a:t>
            </a:r>
            <a:r>
              <a:rPr lang="nl-NL" sz="1400" dirty="0" err="1" smtClean="0">
                <a:latin typeface="Helvetica" pitchFamily="34" charset="0"/>
              </a:rPr>
              <a:t>AndreasFaes</a:t>
            </a:r>
            <a:r>
              <a:rPr lang="nl-NL" sz="1400" dirty="0" smtClean="0">
                <a:latin typeface="Helvetica" pitchFamily="34" charset="0"/>
              </a:rPr>
              <a:t> </a:t>
            </a:r>
            <a:endParaRPr lang="nl-NL" sz="1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987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"/>
            <a:ext cx="12192000" cy="685714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8"/>
            <a:ext cx="12192765" cy="68575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41512" y="459978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Table</a:t>
            </a:r>
            <a:r>
              <a:rPr lang="nl-BE" dirty="0"/>
              <a:t> 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43672" y="4615171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Table</a:t>
            </a:r>
            <a:r>
              <a:rPr lang="nl-BE" dirty="0"/>
              <a:t> 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215306" y="4615171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Table</a:t>
            </a:r>
            <a:r>
              <a:rPr lang="nl-BE" dirty="0"/>
              <a:t> 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391800" y="3027730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 err="1"/>
              <a:t>Table</a:t>
            </a:r>
            <a:r>
              <a:rPr lang="nl-BE" sz="1600" dirty="0"/>
              <a:t> 4</a:t>
            </a:r>
            <a:endParaRPr lang="en-US" sz="1600" dirty="0"/>
          </a:p>
        </p:txBody>
      </p:sp>
      <p:sp>
        <p:nvSpPr>
          <p:cNvPr id="2" name="Rectangle 1"/>
          <p:cNvSpPr/>
          <p:nvPr/>
        </p:nvSpPr>
        <p:spPr>
          <a:xfrm>
            <a:off x="10393933" y="4615171"/>
            <a:ext cx="7729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600" dirty="0" err="1"/>
              <a:t>Table</a:t>
            </a:r>
            <a:r>
              <a:rPr lang="nl-BE" sz="1600" dirty="0"/>
              <a:t> 4</a:t>
            </a:r>
            <a:endParaRPr lang="en-US" sz="1600" dirty="0"/>
          </a:p>
        </p:txBody>
      </p:sp>
      <p:sp>
        <p:nvSpPr>
          <p:cNvPr id="3" name="Rechthoek 2"/>
          <p:cNvSpPr/>
          <p:nvPr/>
        </p:nvSpPr>
        <p:spPr>
          <a:xfrm>
            <a:off x="767408" y="2852936"/>
            <a:ext cx="3744416" cy="273630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hthoek 17"/>
          <p:cNvSpPr/>
          <p:nvPr/>
        </p:nvSpPr>
        <p:spPr>
          <a:xfrm>
            <a:off x="7896200" y="2852936"/>
            <a:ext cx="3744416" cy="280831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Rechthoek: afgeronde hoeken 18"/>
          <p:cNvSpPr/>
          <p:nvPr/>
        </p:nvSpPr>
        <p:spPr>
          <a:xfrm>
            <a:off x="4785928" y="2780928"/>
            <a:ext cx="2636558" cy="29523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Round 2</a:t>
            </a:r>
          </a:p>
        </p:txBody>
      </p:sp>
      <p:sp>
        <p:nvSpPr>
          <p:cNvPr id="16" name="Rechthoek 15"/>
          <p:cNvSpPr/>
          <p:nvPr/>
        </p:nvSpPr>
        <p:spPr>
          <a:xfrm>
            <a:off x="1761592" y="3218346"/>
            <a:ext cx="144016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>
                <a:solidFill>
                  <a:schemeClr val="tx1"/>
                </a:solidFill>
              </a:rPr>
              <a:t>Table</a:t>
            </a:r>
            <a:r>
              <a:rPr lang="nl-NL" dirty="0">
                <a:solidFill>
                  <a:schemeClr val="tx1"/>
                </a:solidFill>
              </a:rPr>
              <a:t> 1</a:t>
            </a:r>
          </a:p>
          <a:p>
            <a:pPr algn="ctr"/>
            <a:r>
              <a:rPr lang="nl-NL" dirty="0">
                <a:solidFill>
                  <a:schemeClr val="tx1"/>
                </a:solidFill>
              </a:rPr>
              <a:t>Team 1 + 3 </a:t>
            </a:r>
          </a:p>
        </p:txBody>
      </p:sp>
      <p:sp>
        <p:nvSpPr>
          <p:cNvPr id="20" name="Rechthoek 19"/>
          <p:cNvSpPr/>
          <p:nvPr/>
        </p:nvSpPr>
        <p:spPr>
          <a:xfrm>
            <a:off x="1703512" y="4403793"/>
            <a:ext cx="144016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>
                <a:solidFill>
                  <a:schemeClr val="tx1"/>
                </a:solidFill>
              </a:rPr>
              <a:t>Table</a:t>
            </a:r>
            <a:r>
              <a:rPr lang="nl-NL" dirty="0">
                <a:solidFill>
                  <a:schemeClr val="tx1"/>
                </a:solidFill>
              </a:rPr>
              <a:t> 2</a:t>
            </a:r>
          </a:p>
          <a:p>
            <a:pPr algn="ctr"/>
            <a:r>
              <a:rPr lang="nl-NL" dirty="0">
                <a:solidFill>
                  <a:schemeClr val="tx1"/>
                </a:solidFill>
              </a:rPr>
              <a:t>Team 2 + 4 </a:t>
            </a:r>
          </a:p>
        </p:txBody>
      </p:sp>
      <p:sp>
        <p:nvSpPr>
          <p:cNvPr id="22" name="Rechthoek 21"/>
          <p:cNvSpPr/>
          <p:nvPr/>
        </p:nvSpPr>
        <p:spPr>
          <a:xfrm>
            <a:off x="9060384" y="3256436"/>
            <a:ext cx="144016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>
                <a:solidFill>
                  <a:schemeClr val="tx1"/>
                </a:solidFill>
              </a:rPr>
              <a:t>Table</a:t>
            </a:r>
            <a:r>
              <a:rPr lang="nl-NL" dirty="0">
                <a:solidFill>
                  <a:schemeClr val="tx1"/>
                </a:solidFill>
              </a:rPr>
              <a:t> 3</a:t>
            </a:r>
          </a:p>
          <a:p>
            <a:pPr algn="ctr"/>
            <a:r>
              <a:rPr lang="nl-NL" dirty="0">
                <a:solidFill>
                  <a:schemeClr val="tx1"/>
                </a:solidFill>
              </a:rPr>
              <a:t>Team 5 + 7 </a:t>
            </a:r>
          </a:p>
        </p:txBody>
      </p:sp>
      <p:sp>
        <p:nvSpPr>
          <p:cNvPr id="23" name="Rechthoek 22"/>
          <p:cNvSpPr/>
          <p:nvPr/>
        </p:nvSpPr>
        <p:spPr>
          <a:xfrm>
            <a:off x="9061285" y="4433381"/>
            <a:ext cx="144016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>
                <a:solidFill>
                  <a:schemeClr val="tx1"/>
                </a:solidFill>
              </a:rPr>
              <a:t>Table</a:t>
            </a:r>
            <a:r>
              <a:rPr lang="nl-NL" dirty="0">
                <a:solidFill>
                  <a:schemeClr val="tx1"/>
                </a:solidFill>
              </a:rPr>
              <a:t> 4</a:t>
            </a:r>
          </a:p>
          <a:p>
            <a:pPr algn="ctr"/>
            <a:r>
              <a:rPr lang="nl-NL" dirty="0">
                <a:solidFill>
                  <a:schemeClr val="tx1"/>
                </a:solidFill>
              </a:rPr>
              <a:t>Team 6 + 8 </a:t>
            </a:r>
          </a:p>
        </p:txBody>
      </p:sp>
      <p:sp>
        <p:nvSpPr>
          <p:cNvPr id="17" name="Afgeronde rechthoek 16"/>
          <p:cNvSpPr/>
          <p:nvPr/>
        </p:nvSpPr>
        <p:spPr>
          <a:xfrm>
            <a:off x="7320136" y="6237312"/>
            <a:ext cx="1800200" cy="50405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Helvetica" pitchFamily="34" charset="0"/>
              </a:rPr>
              <a:t>Andreas </a:t>
            </a:r>
            <a:r>
              <a:rPr lang="nl-NL" sz="1400" dirty="0" err="1" smtClean="0">
                <a:latin typeface="Helvetica" pitchFamily="34" charset="0"/>
              </a:rPr>
              <a:t>Faes</a:t>
            </a:r>
            <a:endParaRPr lang="nl-NL" sz="1400" dirty="0" smtClean="0">
              <a:latin typeface="Helvetica" pitchFamily="34" charset="0"/>
            </a:endParaRPr>
          </a:p>
          <a:p>
            <a:pPr algn="ctr"/>
            <a:r>
              <a:rPr lang="nl-NL" sz="1400" dirty="0" smtClean="0">
                <a:latin typeface="Helvetica" pitchFamily="34" charset="0"/>
              </a:rPr>
              <a:t>@</a:t>
            </a:r>
            <a:r>
              <a:rPr lang="nl-NL" sz="1400" dirty="0" err="1" smtClean="0">
                <a:latin typeface="Helvetica" pitchFamily="34" charset="0"/>
              </a:rPr>
              <a:t>AndreasFaes</a:t>
            </a:r>
            <a:r>
              <a:rPr lang="nl-NL" sz="1400" dirty="0" smtClean="0">
                <a:latin typeface="Helvetica" pitchFamily="34" charset="0"/>
              </a:rPr>
              <a:t> </a:t>
            </a:r>
            <a:endParaRPr lang="nl-NL" sz="1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38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"/>
            <a:ext cx="12192000" cy="685714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8"/>
            <a:ext cx="12192765" cy="68575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41512" y="459978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Table</a:t>
            </a:r>
            <a:r>
              <a:rPr lang="nl-BE" dirty="0"/>
              <a:t> 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43672" y="4615171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Table</a:t>
            </a:r>
            <a:r>
              <a:rPr lang="nl-BE" dirty="0"/>
              <a:t> 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215306" y="4615171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Table</a:t>
            </a:r>
            <a:r>
              <a:rPr lang="nl-BE" dirty="0"/>
              <a:t> 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391800" y="3027730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 err="1"/>
              <a:t>Table</a:t>
            </a:r>
            <a:r>
              <a:rPr lang="nl-BE" sz="1600" dirty="0"/>
              <a:t> 4</a:t>
            </a:r>
            <a:endParaRPr lang="en-US" sz="1600" dirty="0"/>
          </a:p>
        </p:txBody>
      </p:sp>
      <p:sp>
        <p:nvSpPr>
          <p:cNvPr id="2" name="Rectangle 1"/>
          <p:cNvSpPr/>
          <p:nvPr/>
        </p:nvSpPr>
        <p:spPr>
          <a:xfrm>
            <a:off x="10393933" y="4615171"/>
            <a:ext cx="7729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600" dirty="0" err="1"/>
              <a:t>Table</a:t>
            </a:r>
            <a:r>
              <a:rPr lang="nl-BE" sz="1600" dirty="0"/>
              <a:t> 4</a:t>
            </a:r>
            <a:endParaRPr lang="en-US" sz="1600" dirty="0"/>
          </a:p>
        </p:txBody>
      </p:sp>
      <p:sp>
        <p:nvSpPr>
          <p:cNvPr id="3" name="Rechthoek 2"/>
          <p:cNvSpPr/>
          <p:nvPr/>
        </p:nvSpPr>
        <p:spPr>
          <a:xfrm>
            <a:off x="767408" y="2852936"/>
            <a:ext cx="3744416" cy="280831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hthoek 17"/>
          <p:cNvSpPr/>
          <p:nvPr/>
        </p:nvSpPr>
        <p:spPr>
          <a:xfrm>
            <a:off x="7896200" y="2708920"/>
            <a:ext cx="3744416" cy="280831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Rechthoek: afgeronde hoeken 18"/>
          <p:cNvSpPr/>
          <p:nvPr/>
        </p:nvSpPr>
        <p:spPr>
          <a:xfrm>
            <a:off x="4785928" y="2780928"/>
            <a:ext cx="2636558" cy="29523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Round 3</a:t>
            </a:r>
          </a:p>
        </p:txBody>
      </p:sp>
      <p:sp>
        <p:nvSpPr>
          <p:cNvPr id="16" name="Rechthoek 15"/>
          <p:cNvSpPr/>
          <p:nvPr/>
        </p:nvSpPr>
        <p:spPr>
          <a:xfrm>
            <a:off x="1761592" y="3218346"/>
            <a:ext cx="144016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>
                <a:solidFill>
                  <a:schemeClr val="tx1"/>
                </a:solidFill>
              </a:rPr>
              <a:t>Table</a:t>
            </a:r>
            <a:r>
              <a:rPr lang="nl-NL" dirty="0">
                <a:solidFill>
                  <a:schemeClr val="tx1"/>
                </a:solidFill>
              </a:rPr>
              <a:t> 1</a:t>
            </a:r>
          </a:p>
          <a:p>
            <a:pPr algn="ctr"/>
            <a:r>
              <a:rPr lang="nl-NL" dirty="0">
                <a:solidFill>
                  <a:schemeClr val="tx1"/>
                </a:solidFill>
              </a:rPr>
              <a:t>Team 1 + 4 </a:t>
            </a:r>
          </a:p>
        </p:txBody>
      </p:sp>
      <p:sp>
        <p:nvSpPr>
          <p:cNvPr id="20" name="Rechthoek 19"/>
          <p:cNvSpPr/>
          <p:nvPr/>
        </p:nvSpPr>
        <p:spPr>
          <a:xfrm>
            <a:off x="1703512" y="4403793"/>
            <a:ext cx="144016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>
                <a:solidFill>
                  <a:schemeClr val="tx1"/>
                </a:solidFill>
              </a:rPr>
              <a:t>Table</a:t>
            </a:r>
            <a:r>
              <a:rPr lang="nl-NL" dirty="0">
                <a:solidFill>
                  <a:schemeClr val="tx1"/>
                </a:solidFill>
              </a:rPr>
              <a:t> 2</a:t>
            </a:r>
          </a:p>
          <a:p>
            <a:pPr algn="ctr"/>
            <a:r>
              <a:rPr lang="nl-NL" dirty="0">
                <a:solidFill>
                  <a:schemeClr val="tx1"/>
                </a:solidFill>
              </a:rPr>
              <a:t>Team 2 + 3 </a:t>
            </a:r>
          </a:p>
        </p:txBody>
      </p:sp>
      <p:sp>
        <p:nvSpPr>
          <p:cNvPr id="22" name="Rechthoek 21"/>
          <p:cNvSpPr/>
          <p:nvPr/>
        </p:nvSpPr>
        <p:spPr>
          <a:xfrm>
            <a:off x="9060384" y="3256436"/>
            <a:ext cx="144016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>
                <a:solidFill>
                  <a:schemeClr val="tx1"/>
                </a:solidFill>
              </a:rPr>
              <a:t>Table</a:t>
            </a:r>
            <a:r>
              <a:rPr lang="nl-NL" dirty="0">
                <a:solidFill>
                  <a:schemeClr val="tx1"/>
                </a:solidFill>
              </a:rPr>
              <a:t> 3</a:t>
            </a:r>
          </a:p>
          <a:p>
            <a:pPr algn="ctr"/>
            <a:r>
              <a:rPr lang="nl-NL" dirty="0">
                <a:solidFill>
                  <a:schemeClr val="tx1"/>
                </a:solidFill>
              </a:rPr>
              <a:t>Team 5 + 8 </a:t>
            </a:r>
          </a:p>
        </p:txBody>
      </p:sp>
      <p:sp>
        <p:nvSpPr>
          <p:cNvPr id="23" name="Rechthoek 22"/>
          <p:cNvSpPr/>
          <p:nvPr/>
        </p:nvSpPr>
        <p:spPr>
          <a:xfrm>
            <a:off x="9061285" y="4433381"/>
            <a:ext cx="144016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>
                <a:solidFill>
                  <a:schemeClr val="tx1"/>
                </a:solidFill>
              </a:rPr>
              <a:t>Table</a:t>
            </a:r>
            <a:r>
              <a:rPr lang="nl-NL" dirty="0">
                <a:solidFill>
                  <a:schemeClr val="tx1"/>
                </a:solidFill>
              </a:rPr>
              <a:t> 4</a:t>
            </a:r>
          </a:p>
          <a:p>
            <a:pPr algn="ctr"/>
            <a:r>
              <a:rPr lang="nl-NL" dirty="0">
                <a:solidFill>
                  <a:schemeClr val="tx1"/>
                </a:solidFill>
              </a:rPr>
              <a:t>Team 6 + 7 </a:t>
            </a:r>
          </a:p>
        </p:txBody>
      </p:sp>
      <p:sp>
        <p:nvSpPr>
          <p:cNvPr id="17" name="Afgeronde rechthoek 16"/>
          <p:cNvSpPr/>
          <p:nvPr/>
        </p:nvSpPr>
        <p:spPr>
          <a:xfrm>
            <a:off x="7320136" y="6237312"/>
            <a:ext cx="1800200" cy="50405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Helvetica" pitchFamily="34" charset="0"/>
              </a:rPr>
              <a:t>Andreas </a:t>
            </a:r>
            <a:r>
              <a:rPr lang="nl-NL" sz="1400" dirty="0" err="1" smtClean="0">
                <a:latin typeface="Helvetica" pitchFamily="34" charset="0"/>
              </a:rPr>
              <a:t>Faes</a:t>
            </a:r>
            <a:endParaRPr lang="nl-NL" sz="1400" dirty="0" smtClean="0">
              <a:latin typeface="Helvetica" pitchFamily="34" charset="0"/>
            </a:endParaRPr>
          </a:p>
          <a:p>
            <a:pPr algn="ctr"/>
            <a:r>
              <a:rPr lang="nl-NL" sz="1400" dirty="0" smtClean="0">
                <a:latin typeface="Helvetica" pitchFamily="34" charset="0"/>
              </a:rPr>
              <a:t>@</a:t>
            </a:r>
            <a:r>
              <a:rPr lang="nl-NL" sz="1400" dirty="0" err="1" smtClean="0">
                <a:latin typeface="Helvetica" pitchFamily="34" charset="0"/>
              </a:rPr>
              <a:t>AndreasFaes</a:t>
            </a:r>
            <a:r>
              <a:rPr lang="nl-NL" sz="1400" dirty="0" smtClean="0">
                <a:latin typeface="Helvetica" pitchFamily="34" charset="0"/>
              </a:rPr>
              <a:t> </a:t>
            </a:r>
            <a:endParaRPr lang="nl-NL" sz="1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52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8"/>
            <a:ext cx="12192765" cy="68575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27648" y="1412776"/>
            <a:ext cx="669674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D7B32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Round Three: </a:t>
            </a:r>
            <a:br>
              <a:rPr lang="en-GB" sz="3600" dirty="0">
                <a:solidFill>
                  <a:srgbClr val="D7B32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GB" sz="3600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In-Group showdown</a:t>
            </a:r>
          </a:p>
          <a:p>
            <a:pPr algn="ctr"/>
            <a:endParaRPr lang="en-GB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Stand up and find a nice spot for your group to confer.</a:t>
            </a:r>
          </a:p>
          <a:p>
            <a:pPr lvl="1"/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Each group has 4 Top Stories: </a:t>
            </a:r>
            <a:b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Let the Story Tellers repeat them to the whole group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 rest of the group: </a:t>
            </a:r>
            <a:b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Go stand with the person who told the best story</a:t>
            </a:r>
            <a:b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GB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Afgeronde rechthoek 3"/>
          <p:cNvSpPr/>
          <p:nvPr/>
        </p:nvSpPr>
        <p:spPr>
          <a:xfrm>
            <a:off x="7320136" y="6237312"/>
            <a:ext cx="1800200" cy="50405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Helvetica" pitchFamily="34" charset="0"/>
              </a:rPr>
              <a:t>Andreas </a:t>
            </a:r>
            <a:r>
              <a:rPr lang="nl-NL" sz="1400" dirty="0" err="1" smtClean="0">
                <a:latin typeface="Helvetica" pitchFamily="34" charset="0"/>
              </a:rPr>
              <a:t>Faes</a:t>
            </a:r>
            <a:endParaRPr lang="nl-NL" sz="1400" dirty="0" smtClean="0">
              <a:latin typeface="Helvetica" pitchFamily="34" charset="0"/>
            </a:endParaRPr>
          </a:p>
          <a:p>
            <a:pPr algn="ctr"/>
            <a:r>
              <a:rPr lang="nl-NL" sz="1400" dirty="0" smtClean="0">
                <a:latin typeface="Helvetica" pitchFamily="34" charset="0"/>
              </a:rPr>
              <a:t>@</a:t>
            </a:r>
            <a:r>
              <a:rPr lang="nl-NL" sz="1400" dirty="0" err="1" smtClean="0">
                <a:latin typeface="Helvetica" pitchFamily="34" charset="0"/>
              </a:rPr>
              <a:t>AndreasFaes</a:t>
            </a:r>
            <a:r>
              <a:rPr lang="nl-NL" sz="1400" dirty="0" smtClean="0">
                <a:latin typeface="Helvetica" pitchFamily="34" charset="0"/>
              </a:rPr>
              <a:t> </a:t>
            </a:r>
            <a:endParaRPr lang="nl-NL" sz="1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360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Final 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Each team presents their best story</a:t>
            </a:r>
          </a:p>
          <a:p>
            <a:endParaRPr lang="en-GB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8"/>
            <a:ext cx="12192765" cy="68575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8"/>
            <a:ext cx="12192765" cy="6857572"/>
          </a:xfrm>
          <a:prstGeom prst="rect">
            <a:avLst/>
          </a:prstGeom>
        </p:spPr>
      </p:pic>
      <p:sp>
        <p:nvSpPr>
          <p:cNvPr id="6" name="Afgeronde rechthoek 5"/>
          <p:cNvSpPr/>
          <p:nvPr/>
        </p:nvSpPr>
        <p:spPr>
          <a:xfrm>
            <a:off x="7320136" y="6237312"/>
            <a:ext cx="1800200" cy="50405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Helvetica" pitchFamily="34" charset="0"/>
              </a:rPr>
              <a:t>Andreas </a:t>
            </a:r>
            <a:r>
              <a:rPr lang="nl-NL" sz="1400" dirty="0" err="1" smtClean="0">
                <a:latin typeface="Helvetica" pitchFamily="34" charset="0"/>
              </a:rPr>
              <a:t>Faes</a:t>
            </a:r>
            <a:endParaRPr lang="nl-NL" sz="1400" dirty="0" smtClean="0">
              <a:latin typeface="Helvetica" pitchFamily="34" charset="0"/>
            </a:endParaRPr>
          </a:p>
          <a:p>
            <a:pPr algn="ctr"/>
            <a:r>
              <a:rPr lang="nl-NL" sz="1400" dirty="0" smtClean="0">
                <a:latin typeface="Helvetica" pitchFamily="34" charset="0"/>
              </a:rPr>
              <a:t>@</a:t>
            </a:r>
            <a:r>
              <a:rPr lang="nl-NL" sz="1400" dirty="0" err="1" smtClean="0">
                <a:latin typeface="Helvetica" pitchFamily="34" charset="0"/>
              </a:rPr>
              <a:t>AndreasFaes</a:t>
            </a:r>
            <a:r>
              <a:rPr lang="nl-NL" sz="1400" dirty="0" smtClean="0">
                <a:latin typeface="Helvetica" pitchFamily="34" charset="0"/>
              </a:rPr>
              <a:t> </a:t>
            </a:r>
            <a:endParaRPr lang="nl-NL" sz="1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191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" y="0"/>
            <a:ext cx="12193522" cy="6858000"/>
          </a:xfrm>
        </p:spPr>
      </p:pic>
      <p:sp>
        <p:nvSpPr>
          <p:cNvPr id="5" name="TextBox 4"/>
          <p:cNvSpPr txBox="1"/>
          <p:nvPr/>
        </p:nvSpPr>
        <p:spPr>
          <a:xfrm>
            <a:off x="5159896" y="1844824"/>
            <a:ext cx="63367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D7B32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Final Round: </a:t>
            </a:r>
            <a:r>
              <a:rPr lang="en-GB" sz="3600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 Ultimate Testing Story</a:t>
            </a:r>
          </a:p>
          <a:p>
            <a:pPr algn="ctr"/>
            <a:endParaRPr lang="en-GB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Listen to the best stories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l-BE" dirty="0" err="1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Applaud</a:t>
            </a:r>
            <a:r>
              <a:rPr lang="nl-BE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as </a:t>
            </a:r>
            <a:r>
              <a:rPr lang="nl-BE" dirty="0" err="1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loud</a:t>
            </a:r>
            <a:r>
              <a:rPr lang="nl-BE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as </a:t>
            </a:r>
            <a:r>
              <a:rPr lang="nl-BE" dirty="0" err="1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you</a:t>
            </a:r>
            <a:r>
              <a:rPr lang="nl-BE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l-BE" dirty="0" err="1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think</a:t>
            </a:r>
            <a:r>
              <a:rPr lang="nl-BE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l-BE" dirty="0" err="1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</a:t>
            </a:r>
            <a:r>
              <a:rPr lang="nl-BE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story is </a:t>
            </a:r>
            <a:r>
              <a:rPr lang="nl-BE" dirty="0" err="1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good</a:t>
            </a:r>
            <a:r>
              <a:rPr lang="nl-BE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Find out today’s Ultimate Testing Story</a:t>
            </a:r>
            <a:b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GB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Afgeronde rechthoek 3"/>
          <p:cNvSpPr/>
          <p:nvPr/>
        </p:nvSpPr>
        <p:spPr>
          <a:xfrm>
            <a:off x="7320136" y="6237312"/>
            <a:ext cx="1800200" cy="50405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Helvetica" pitchFamily="34" charset="0"/>
              </a:rPr>
              <a:t>Andreas </a:t>
            </a:r>
            <a:r>
              <a:rPr lang="nl-NL" sz="1400" dirty="0" err="1" smtClean="0">
                <a:latin typeface="Helvetica" pitchFamily="34" charset="0"/>
              </a:rPr>
              <a:t>Faes</a:t>
            </a:r>
            <a:endParaRPr lang="nl-NL" sz="1400" dirty="0" smtClean="0">
              <a:latin typeface="Helvetica" pitchFamily="34" charset="0"/>
            </a:endParaRPr>
          </a:p>
          <a:p>
            <a:pPr algn="ctr"/>
            <a:r>
              <a:rPr lang="nl-NL" sz="1400" dirty="0" smtClean="0">
                <a:latin typeface="Helvetica" pitchFamily="34" charset="0"/>
              </a:rPr>
              <a:t>@</a:t>
            </a:r>
            <a:r>
              <a:rPr lang="nl-NL" sz="1400" dirty="0" err="1" smtClean="0">
                <a:latin typeface="Helvetica" pitchFamily="34" charset="0"/>
              </a:rPr>
              <a:t>AndreasFaes</a:t>
            </a:r>
            <a:r>
              <a:rPr lang="nl-NL" sz="1400" dirty="0" smtClean="0">
                <a:latin typeface="Helvetica" pitchFamily="34" charset="0"/>
              </a:rPr>
              <a:t> </a:t>
            </a:r>
            <a:endParaRPr lang="nl-NL" sz="1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688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8"/>
            <a:ext cx="12192765" cy="68575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61459" y="1047704"/>
            <a:ext cx="633670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rgbClr val="D7B32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Thank You!</a:t>
            </a:r>
            <a:endParaRPr lang="en-GB" sz="6000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en-GB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en-US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We hope you had a blast!</a:t>
            </a:r>
          </a:p>
          <a:p>
            <a:pPr algn="ctr"/>
            <a:r>
              <a:rPr lang="en-US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… and learned a thing or two.</a:t>
            </a:r>
          </a:p>
          <a:p>
            <a:pPr marL="342900" indent="-342900">
              <a:buFont typeface="+mj-lt"/>
              <a:buAutoNum type="arabicPeriod"/>
            </a:pPr>
            <a:endParaRPr lang="en-GB" dirty="0">
              <a:solidFill>
                <a:srgbClr val="DFD2B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Afgeronde rechthoek 4"/>
          <p:cNvSpPr/>
          <p:nvPr/>
        </p:nvSpPr>
        <p:spPr>
          <a:xfrm>
            <a:off x="7320136" y="6237312"/>
            <a:ext cx="1800200" cy="50405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Helvetica" pitchFamily="34" charset="0"/>
              </a:rPr>
              <a:t>Andreas </a:t>
            </a:r>
            <a:r>
              <a:rPr lang="nl-NL" sz="1400" dirty="0" err="1" smtClean="0">
                <a:latin typeface="Helvetica" pitchFamily="34" charset="0"/>
              </a:rPr>
              <a:t>Faes</a:t>
            </a:r>
            <a:endParaRPr lang="nl-NL" sz="1400" dirty="0" smtClean="0">
              <a:latin typeface="Helvetica" pitchFamily="34" charset="0"/>
            </a:endParaRPr>
          </a:p>
          <a:p>
            <a:pPr algn="ctr"/>
            <a:r>
              <a:rPr lang="nl-NL" sz="1400" dirty="0" smtClean="0">
                <a:latin typeface="Helvetica" pitchFamily="34" charset="0"/>
              </a:rPr>
              <a:t>@</a:t>
            </a:r>
            <a:r>
              <a:rPr lang="nl-NL" sz="1400" dirty="0" err="1" smtClean="0">
                <a:latin typeface="Helvetica" pitchFamily="34" charset="0"/>
              </a:rPr>
              <a:t>AndreasFaes</a:t>
            </a:r>
            <a:r>
              <a:rPr lang="nl-NL" sz="1400" dirty="0" smtClean="0">
                <a:latin typeface="Helvetica" pitchFamily="34" charset="0"/>
              </a:rPr>
              <a:t> </a:t>
            </a:r>
            <a:endParaRPr lang="nl-NL" sz="1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698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4" y="428"/>
            <a:ext cx="12192765" cy="685757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9496" y="5157192"/>
            <a:ext cx="4968552" cy="36004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2900" dirty="0">
                <a:solidFill>
                  <a:srgbClr val="D7B32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Icons</a:t>
            </a:r>
            <a:r>
              <a:rPr lang="en-GB" sz="2000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Designed by </a:t>
            </a:r>
            <a:r>
              <a:rPr lang="en-GB" sz="2000" dirty="0" err="1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Photoroyalty</a:t>
            </a:r>
            <a:r>
              <a:rPr lang="en-GB" sz="2000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- Freepik.com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9496" y="37890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D7B32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Picture &amp; quote</a:t>
            </a:r>
            <a:r>
              <a:rPr lang="en-GB" sz="2400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2000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from Jim Henson’s ‘The Storyteller’</a:t>
            </a:r>
          </a:p>
        </p:txBody>
      </p:sp>
      <p:sp>
        <p:nvSpPr>
          <p:cNvPr id="7" name="Rectangle 6"/>
          <p:cNvSpPr/>
          <p:nvPr/>
        </p:nvSpPr>
        <p:spPr>
          <a:xfrm>
            <a:off x="1487488" y="980728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D7B32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Characters</a:t>
            </a:r>
            <a:r>
              <a:rPr lang="en-GB" sz="2000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from Ministry of Testing &amp; Rob Lambert</a:t>
            </a:r>
          </a:p>
        </p:txBody>
      </p:sp>
      <p:sp>
        <p:nvSpPr>
          <p:cNvPr id="8" name="Rectangle 7"/>
          <p:cNvSpPr/>
          <p:nvPr/>
        </p:nvSpPr>
        <p:spPr>
          <a:xfrm>
            <a:off x="1487488" y="2420888"/>
            <a:ext cx="8084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D7B32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Test Sphere</a:t>
            </a:r>
            <a:r>
              <a:rPr lang="en-GB" sz="2400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2000" dirty="0">
                <a:solidFill>
                  <a:srgbClr val="DFD2B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co-created by Ministry of Testing and Beren Van Daele</a:t>
            </a:r>
          </a:p>
        </p:txBody>
      </p:sp>
      <p:sp>
        <p:nvSpPr>
          <p:cNvPr id="9" name="Afgeronde rechthoek 8"/>
          <p:cNvSpPr/>
          <p:nvPr/>
        </p:nvSpPr>
        <p:spPr>
          <a:xfrm>
            <a:off x="7320136" y="6237312"/>
            <a:ext cx="1800200" cy="50405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Helvetica" pitchFamily="34" charset="0"/>
              </a:rPr>
              <a:t>Andreas </a:t>
            </a:r>
            <a:r>
              <a:rPr lang="nl-NL" sz="1400" dirty="0" err="1" smtClean="0">
                <a:latin typeface="Helvetica" pitchFamily="34" charset="0"/>
              </a:rPr>
              <a:t>Faes</a:t>
            </a:r>
            <a:endParaRPr lang="nl-NL" sz="1400" dirty="0" smtClean="0">
              <a:latin typeface="Helvetica" pitchFamily="34" charset="0"/>
            </a:endParaRPr>
          </a:p>
          <a:p>
            <a:pPr algn="ctr"/>
            <a:r>
              <a:rPr lang="nl-NL" sz="1400" dirty="0" smtClean="0">
                <a:latin typeface="Helvetica" pitchFamily="34" charset="0"/>
              </a:rPr>
              <a:t>@</a:t>
            </a:r>
            <a:r>
              <a:rPr lang="nl-NL" sz="1400" dirty="0" err="1" smtClean="0">
                <a:latin typeface="Helvetica" pitchFamily="34" charset="0"/>
              </a:rPr>
              <a:t>AndreasFaes</a:t>
            </a:r>
            <a:r>
              <a:rPr lang="nl-NL" sz="1400" dirty="0" smtClean="0">
                <a:latin typeface="Helvetica" pitchFamily="34" charset="0"/>
              </a:rPr>
              <a:t> </a:t>
            </a:r>
            <a:endParaRPr lang="nl-NL" sz="1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991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419</Words>
  <Application>Microsoft Office PowerPoint</Application>
  <PresentationFormat>Breedbeeld</PresentationFormat>
  <Paragraphs>167</Paragraphs>
  <Slides>16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Helvetica</vt:lpstr>
      <vt:lpstr>Helvetica Condensed</vt:lpstr>
      <vt:lpstr>Wingdings</vt:lpstr>
      <vt:lpstr>Office Theme</vt:lpstr>
      <vt:lpstr>The Quest for  the Ultimate Test Story</vt:lpstr>
      <vt:lpstr>PowerPoint-presentatie</vt:lpstr>
      <vt:lpstr>PowerPoint-presentatie</vt:lpstr>
      <vt:lpstr>PowerPoint-presentatie</vt:lpstr>
      <vt:lpstr>PowerPoint-presentatie</vt:lpstr>
      <vt:lpstr>Stickers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The Final Round</vt:lpstr>
      <vt:lpstr>PowerPoint-presentatie</vt:lpstr>
      <vt:lpstr>PowerPoint-presentatie</vt:lpstr>
      <vt:lpstr>PowerPoint-presentatie</vt:lpstr>
    </vt:vector>
  </TitlesOfParts>
  <Company>RealDolmen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Quest for  the Ultimate Test Story</dc:title>
  <dc:creator>Beren Van Daele</dc:creator>
  <cp:lastModifiedBy>Kramer, Ard A (NSG)</cp:lastModifiedBy>
  <cp:revision>69</cp:revision>
  <cp:lastPrinted>2017-10-04T11:48:28Z</cp:lastPrinted>
  <dcterms:created xsi:type="dcterms:W3CDTF">2016-11-28T19:14:26Z</dcterms:created>
  <dcterms:modified xsi:type="dcterms:W3CDTF">2017-10-04T13:15:43Z</dcterms:modified>
</cp:coreProperties>
</file>