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8" r:id="rId6"/>
    <p:sldId id="262" r:id="rId7"/>
    <p:sldId id="258" r:id="rId8"/>
    <p:sldId id="265" r:id="rId9"/>
    <p:sldId id="259" r:id="rId10"/>
    <p:sldId id="264" r:id="rId11"/>
    <p:sldId id="263" r:id="rId12"/>
    <p:sldId id="267" r:id="rId13"/>
    <p:sldId id="270" r:id="rId14"/>
    <p:sldId id="271" r:id="rId15"/>
    <p:sldId id="26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>
      <p:cViewPr varScale="1">
        <p:scale>
          <a:sx n="45" d="100"/>
          <a:sy n="45" d="100"/>
        </p:scale>
        <p:origin x="6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D4472-24FE-41E1-92A5-DA7439716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9941BF-8893-493A-B827-05F5E3598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608741-57A6-4382-83D8-F5845D39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D310EA-71B6-4FE1-87B2-203EAB81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F4C3C1-7F18-4082-A18F-9D6CAE48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44B75-F271-4D86-AF08-E1A2A654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BAF79C-847A-47F0-8FE3-EC5CF0401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2DFE-91F0-49BC-A075-55ED08BF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7EB10D-BCBE-44C0-9336-8519E4D1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8E4652-9122-4993-BBA5-AA69F004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55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BDA912-FDFA-4BCF-974B-6EF3732BB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F0B4E9-DD7C-4F41-83CF-8D02B98D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8EE8F-FCE2-4113-B21C-345BAF7E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3A9E69-B697-42EA-A1D7-3E9878ED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16C8E1-F2CE-4F71-B866-E45A7C0C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1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E55AD-65D0-4DAC-8455-899B853F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9A54EC-3C06-448C-95CF-8CBF0B45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1BF357-D770-4FD0-A0BF-E50E2A2C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C3A387-CCA0-4E5E-B467-30D9D468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0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16761-1BF5-4B94-8820-BB175A52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FF4BD4-5A30-4227-A20A-FAFFBD25B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D55CBA-EA42-401D-8A46-72E845DF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39AEB3-BB45-4424-99C4-5BF7C094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38A77F-D9A7-4017-B5EE-BFD4B4F7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10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B145C-497B-4D40-B66F-15C8C1E4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E46F0B-EE91-4FB1-893C-68870BCD9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019B6C-E1A7-4C5E-A14B-F1761D309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677BA2-EC78-4F51-825F-A2D599E7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B95390-439E-4E15-8058-3265C27F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CEB06F-98F0-48AC-B6E2-52BA7E4D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18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B2EFD-A55C-49BF-8233-691D7CA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DFA549-22EC-4727-B11A-8C1245D7D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F8C6DD-D4F6-4A99-9867-CB7B300A2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EF3AFB-44E0-40EE-9021-4708FD280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893BFB5-B1C9-46F3-82B0-DD1B5CEBE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62B0714-E2B3-4742-96ED-591612CF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663511-5629-4175-A15F-2BD9F834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35C478-7C86-4BD6-A885-A898096B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66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15367-0083-41F4-AE3F-DEEFF7D4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D0668C9-6F13-4582-B6E3-C5235ED3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734D88-D59B-41D8-ABDF-CE89E619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779ACF-3044-427F-8D74-29EED961F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05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E9B12F-DE60-424A-BE96-BDF574ED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8F9047-0609-4C10-89ED-8A874182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786857-ABCF-4712-A0A9-10AC8254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53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64DE0-AFE0-4AEC-BF47-2D5FF0B2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01B70F-47E6-489B-ABE1-9EAA29C1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D2A869-DB59-41F9-AA50-B7CEE6DE9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E18EBF-2E22-4119-8798-8CA3E5AA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EBF90E-0360-4956-BF20-EEAF4F51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163A82-BBE7-4F88-A7A4-AEA27C1F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644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9447E-CBE9-43D2-9889-D5EE2F76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E1DCFC-8D92-435A-B48B-1DDDC93E4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8F7EEF-EE3A-483E-A2E8-B4D7885E0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AACBBB-8550-413E-9A91-A757C255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E0D611-3277-4728-ADC9-EF470027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07B403-2C12-41E2-87B2-7740CE5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94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683816-C4B0-42BB-B237-EC79A9EE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3550DA-786B-45D0-8F62-7B4528E5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D1F224-93C2-421F-85EA-DCF8D629F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D32C9-E0DC-4B0C-A07F-5A6412BB33FD}" type="datetimeFigureOut">
              <a:rPr lang="nl-NL" smtClean="0"/>
              <a:t>4-10-2020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E0E14-E1E5-4E50-83EE-57D70E26D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36AE12-0044-4E9C-9019-AB9F525C2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55B5-37E9-4B21-8150-57E10E9B4459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B7D6B6-C202-4423-8F62-CEE68BCFA1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5" y="5365829"/>
            <a:ext cx="2996825" cy="1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0D4AD-2F75-4326-98D4-98038A09ED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Reverse </a:t>
            </a:r>
            <a:r>
              <a:rPr lang="nl-NL" dirty="0" err="1"/>
              <a:t>Gamification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682F5F-6A72-45B1-9383-C1F612240B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 </a:t>
            </a:r>
            <a:r>
              <a:rPr lang="nl-NL" dirty="0" err="1"/>
              <a:t>jeux</a:t>
            </a:r>
            <a:r>
              <a:rPr lang="nl-NL" dirty="0"/>
              <a:t> </a:t>
            </a:r>
            <a:r>
              <a:rPr lang="nl-NL" dirty="0" err="1"/>
              <a:t>sont</a:t>
            </a:r>
            <a:r>
              <a:rPr lang="nl-NL" dirty="0"/>
              <a:t> </a:t>
            </a:r>
            <a:r>
              <a:rPr lang="nl-NL" dirty="0" err="1"/>
              <a:t>faites</a:t>
            </a:r>
            <a:endParaRPr lang="nl-NL" dirty="0"/>
          </a:p>
        </p:txBody>
      </p:sp>
      <p:pic>
        <p:nvPicPr>
          <p:cNvPr id="1026" name="Picture 2" descr="Corona-proof voorstelling: wat is er anders? - Mozaïek">
            <a:extLst>
              <a:ext uri="{FF2B5EF4-FFF2-40B4-BE49-F238E27FC236}">
                <a16:creationId xmlns:a16="http://schemas.microsoft.com/office/drawing/2014/main" id="{E1955177-A613-4003-88CF-4E2B6F3E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4" y="3509963"/>
            <a:ext cx="3883790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E4A1B-3F71-456E-A9E8-52AEF7DFA6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Learning </a:t>
            </a:r>
            <a:r>
              <a:rPr lang="nl-NL" dirty="0" err="1"/>
              <a:t>cycle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BB398-79F8-469F-8F3F-0CB368E0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Play</a:t>
            </a:r>
          </a:p>
          <a:p>
            <a:r>
              <a:rPr lang="nl-NL" dirty="0" err="1"/>
              <a:t>Observe</a:t>
            </a:r>
            <a:endParaRPr lang="nl-NL" dirty="0"/>
          </a:p>
          <a:p>
            <a:r>
              <a:rPr lang="nl-NL" dirty="0" err="1"/>
              <a:t>Retrospect</a:t>
            </a:r>
            <a:r>
              <a:rPr lang="nl-NL" dirty="0"/>
              <a:t>/draw </a:t>
            </a:r>
            <a:r>
              <a:rPr lang="nl-NL" dirty="0" err="1"/>
              <a:t>lessons</a:t>
            </a:r>
            <a:r>
              <a:rPr lang="nl-NL" dirty="0"/>
              <a:t> (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fits in </a:t>
            </a:r>
            <a:r>
              <a:rPr lang="nl-NL" dirty="0" err="1"/>
              <a:t>in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daily</a:t>
            </a:r>
            <a:r>
              <a:rPr lang="nl-NL" dirty="0"/>
              <a:t> life!)</a:t>
            </a:r>
          </a:p>
          <a:p>
            <a:r>
              <a:rPr lang="nl-NL" dirty="0"/>
              <a:t>Play </a:t>
            </a:r>
            <a:r>
              <a:rPr lang="nl-NL" dirty="0" err="1"/>
              <a:t>again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46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0F5BB-A658-4E3C-A0C2-972EAB79F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Principles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teach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6B8BCB-7916-43D4-B047-DC7A66340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Communication</a:t>
            </a:r>
          </a:p>
          <a:p>
            <a:r>
              <a:rPr lang="nl-NL" dirty="0" err="1"/>
              <a:t>Collaboration</a:t>
            </a:r>
            <a:endParaRPr lang="nl-NL" dirty="0"/>
          </a:p>
          <a:p>
            <a:r>
              <a:rPr lang="nl-NL" dirty="0"/>
              <a:t>Trust</a:t>
            </a:r>
          </a:p>
          <a:p>
            <a:r>
              <a:rPr lang="nl-NL" dirty="0"/>
              <a:t>Critical thinking</a:t>
            </a:r>
          </a:p>
          <a:p>
            <a:r>
              <a:rPr lang="nl-NL" dirty="0"/>
              <a:t>General teambuilding</a:t>
            </a:r>
          </a:p>
          <a:p>
            <a:endParaRPr lang="nl-NL" dirty="0"/>
          </a:p>
          <a:p>
            <a:r>
              <a:rPr lang="nl-NL" dirty="0" err="1"/>
              <a:t>Hardest</a:t>
            </a:r>
            <a:r>
              <a:rPr lang="nl-NL" dirty="0"/>
              <a:t> part is </a:t>
            </a:r>
            <a:r>
              <a:rPr lang="nl-NL" dirty="0" err="1"/>
              <a:t>finding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 </a:t>
            </a:r>
            <a:r>
              <a:rPr lang="nl-NL" dirty="0" err="1"/>
              <a:t>metaphore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899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E058-0C2D-4A70-B961-FCE8EB3E8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Examples</a:t>
            </a:r>
            <a:r>
              <a:rPr lang="nl-NL" dirty="0"/>
              <a:t> of Reverse </a:t>
            </a:r>
            <a:r>
              <a:rPr lang="nl-NL" dirty="0" err="1"/>
              <a:t>gamification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29A075-8B77-4555-A806-B9599A689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SET</a:t>
            </a:r>
          </a:p>
          <a:p>
            <a:r>
              <a:rPr lang="nl-NL" dirty="0"/>
              <a:t>Keep </a:t>
            </a:r>
            <a:r>
              <a:rPr lang="nl-NL" dirty="0" err="1"/>
              <a:t>talking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nobody</a:t>
            </a:r>
            <a:r>
              <a:rPr lang="nl-NL" dirty="0"/>
              <a:t> </a:t>
            </a:r>
            <a:r>
              <a:rPr lang="nl-NL" dirty="0" err="1"/>
              <a:t>explodes</a:t>
            </a:r>
            <a:endParaRPr lang="nl-NL" dirty="0"/>
          </a:p>
          <a:p>
            <a:r>
              <a:rPr lang="nl-NL" dirty="0"/>
              <a:t>Space team</a:t>
            </a:r>
          </a:p>
          <a:p>
            <a:r>
              <a:rPr lang="nl-NL" dirty="0"/>
              <a:t>Flashpoint</a:t>
            </a:r>
          </a:p>
          <a:p>
            <a:r>
              <a:rPr lang="nl-NL" dirty="0" err="1"/>
              <a:t>Pandemic</a:t>
            </a:r>
            <a:endParaRPr lang="nl-NL" dirty="0"/>
          </a:p>
          <a:p>
            <a:r>
              <a:rPr lang="nl-NL" dirty="0"/>
              <a:t>Black </a:t>
            </a:r>
            <a:r>
              <a:rPr lang="nl-NL" dirty="0" err="1"/>
              <a:t>stories</a:t>
            </a:r>
            <a:endParaRPr lang="nl-NL" dirty="0"/>
          </a:p>
          <a:p>
            <a:r>
              <a:rPr lang="nl-NL" dirty="0" err="1"/>
              <a:t>Dixit</a:t>
            </a:r>
            <a:endParaRPr lang="nl-NL" dirty="0"/>
          </a:p>
          <a:p>
            <a:r>
              <a:rPr lang="nl-NL" dirty="0" err="1"/>
              <a:t>Codenames</a:t>
            </a:r>
            <a:endParaRPr lang="nl-NL" dirty="0"/>
          </a:p>
          <a:p>
            <a:r>
              <a:rPr lang="nl-NL" dirty="0"/>
              <a:t>?? </a:t>
            </a:r>
            <a:r>
              <a:rPr lang="nl-NL" dirty="0" err="1"/>
              <a:t>Any</a:t>
            </a:r>
            <a:r>
              <a:rPr lang="nl-NL" dirty="0"/>
              <a:t> more ??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181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53B5E3D-DE75-4F74-BBCD-5595233D7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games are ‘</a:t>
            </a:r>
            <a:r>
              <a:rPr lang="nl-NL" dirty="0" err="1"/>
              <a:t>already</a:t>
            </a:r>
            <a:r>
              <a:rPr lang="nl-NL" dirty="0"/>
              <a:t> online’ (Space team)</a:t>
            </a:r>
          </a:p>
          <a:p>
            <a:r>
              <a:rPr lang="nl-NL" dirty="0" err="1"/>
              <a:t>Some</a:t>
            </a:r>
            <a:r>
              <a:rPr lang="nl-NL" dirty="0"/>
              <a:t> games are Semi online (Keep </a:t>
            </a:r>
            <a:r>
              <a:rPr lang="nl-NL" dirty="0" err="1"/>
              <a:t>talkin</a:t>
            </a:r>
            <a:r>
              <a:rPr lang="nl-NL" dirty="0"/>
              <a:t>’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nobody</a:t>
            </a:r>
            <a:r>
              <a:rPr lang="nl-NL" dirty="0"/>
              <a:t> </a:t>
            </a:r>
            <a:r>
              <a:rPr lang="nl-NL" dirty="0" err="1"/>
              <a:t>explodes</a:t>
            </a:r>
            <a:r>
              <a:rPr lang="nl-NL" dirty="0"/>
              <a:t>)</a:t>
            </a:r>
          </a:p>
          <a:p>
            <a:r>
              <a:rPr lang="nl-NL" dirty="0" err="1"/>
              <a:t>Some</a:t>
            </a:r>
            <a:r>
              <a:rPr lang="nl-NL" dirty="0"/>
              <a:t> games are easy </a:t>
            </a:r>
            <a:r>
              <a:rPr lang="nl-NL" dirty="0" err="1"/>
              <a:t>to</a:t>
            </a:r>
            <a:r>
              <a:rPr lang="nl-NL" dirty="0"/>
              <a:t> make online ( team 3, SET)</a:t>
            </a:r>
          </a:p>
          <a:p>
            <a:r>
              <a:rPr lang="nl-NL" dirty="0" err="1"/>
              <a:t>Some</a:t>
            </a:r>
            <a:r>
              <a:rPr lang="nl-NL" dirty="0"/>
              <a:t> games are </a:t>
            </a:r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online (</a:t>
            </a:r>
            <a:r>
              <a:rPr lang="nl-NL" dirty="0" err="1"/>
              <a:t>hide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seek</a:t>
            </a:r>
            <a:r>
              <a:rPr lang="nl-NL" dirty="0"/>
              <a:t>, twister)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1D6905-36FE-4FAA-87E3-2DE6C44BD44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Onlining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games</a:t>
            </a:r>
          </a:p>
        </p:txBody>
      </p:sp>
    </p:spTree>
    <p:extLst>
      <p:ext uri="{BB962C8B-B14F-4D97-AF65-F5344CB8AC3E}">
        <p14:creationId xmlns:p14="http://schemas.microsoft.com/office/powerpoint/2010/main" val="346859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6F8556-D52E-42D6-8C38-D3BAAFA02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40" b="4696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DD8D28F-316D-402D-9DBC-5658FA3AA44E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8000" b="1" dirty="0">
                <a:solidFill>
                  <a:srgbClr val="FFFFFF"/>
                </a:solidFill>
              </a:rPr>
              <a:t>SET</a:t>
            </a:r>
          </a:p>
        </p:txBody>
      </p:sp>
    </p:spTree>
    <p:extLst>
      <p:ext uri="{BB962C8B-B14F-4D97-AF65-F5344CB8AC3E}">
        <p14:creationId xmlns:p14="http://schemas.microsoft.com/office/powerpoint/2010/main" val="274008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FF8F5-9650-45F3-98BE-B15B22893D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Agile games </a:t>
            </a:r>
            <a:r>
              <a:rPr lang="nl-NL" dirty="0" err="1"/>
              <a:t>night</a:t>
            </a:r>
            <a:r>
              <a:rPr lang="nl-NL" dirty="0"/>
              <a:t>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886583-A695-4DE7-ACD4-38ED02E8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0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70240-8253-4022-A8ED-25F9F57E4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Gamification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0FB0F-892B-4EBF-9F30-F6856EF9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play</a:t>
            </a:r>
            <a:endParaRPr lang="nl-NL" dirty="0"/>
          </a:p>
          <a:p>
            <a:r>
              <a:rPr lang="nl-NL" dirty="0" err="1"/>
              <a:t>Lessons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more ‘</a:t>
            </a:r>
            <a:r>
              <a:rPr lang="nl-NL" dirty="0" err="1"/>
              <a:t>sticky</a:t>
            </a:r>
            <a:r>
              <a:rPr lang="nl-NL" dirty="0"/>
              <a:t>’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‘feel’ </a:t>
            </a:r>
            <a:r>
              <a:rPr lang="nl-NL" dirty="0" err="1"/>
              <a:t>the</a:t>
            </a:r>
            <a:r>
              <a:rPr lang="nl-NL" dirty="0"/>
              <a:t> impact.</a:t>
            </a:r>
          </a:p>
        </p:txBody>
      </p:sp>
    </p:spTree>
    <p:extLst>
      <p:ext uri="{BB962C8B-B14F-4D97-AF65-F5344CB8AC3E}">
        <p14:creationId xmlns:p14="http://schemas.microsoft.com/office/powerpoint/2010/main" val="335173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3887D-8AD2-4534-86F8-15E6641025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Classical</a:t>
            </a:r>
            <a:r>
              <a:rPr lang="nl-NL" dirty="0"/>
              <a:t> </a:t>
            </a:r>
            <a:r>
              <a:rPr lang="nl-NL" dirty="0" err="1"/>
              <a:t>gamification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B2EC76-4135-4290-A9EF-8296A35F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Adding</a:t>
            </a:r>
            <a:r>
              <a:rPr lang="nl-NL" dirty="0"/>
              <a:t> GAME like </a:t>
            </a:r>
            <a:r>
              <a:rPr lang="nl-NL" dirty="0" err="1"/>
              <a:t>elements</a:t>
            </a:r>
            <a:r>
              <a:rPr lang="nl-NL" dirty="0"/>
              <a:t>, like scoring, </a:t>
            </a:r>
            <a:r>
              <a:rPr lang="nl-NL" dirty="0" err="1"/>
              <a:t>competition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enhance</a:t>
            </a:r>
            <a:r>
              <a:rPr lang="nl-NL" dirty="0"/>
              <a:t> </a:t>
            </a:r>
            <a:r>
              <a:rPr lang="nl-NL" dirty="0" err="1"/>
              <a:t>motivation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buy-inn</a:t>
            </a:r>
            <a:r>
              <a:rPr lang="nl-NL" dirty="0"/>
              <a:t> of </a:t>
            </a:r>
            <a:r>
              <a:rPr lang="nl-NL" dirty="0" err="1"/>
              <a:t>participants</a:t>
            </a:r>
            <a:endParaRPr lang="nl-NL" dirty="0"/>
          </a:p>
          <a:p>
            <a:r>
              <a:rPr lang="nl-NL" dirty="0" err="1"/>
              <a:t>Originally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game </a:t>
            </a:r>
            <a:r>
              <a:rPr lang="nl-NL" dirty="0" err="1"/>
              <a:t>theory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economical</a:t>
            </a:r>
            <a:r>
              <a:rPr lang="nl-NL" dirty="0"/>
              <a:t>/commercial sector</a:t>
            </a:r>
          </a:p>
          <a:p>
            <a:r>
              <a:rPr lang="nl-NL" dirty="0" err="1"/>
              <a:t>Distributing</a:t>
            </a:r>
            <a:r>
              <a:rPr lang="nl-NL" dirty="0"/>
              <a:t> collectables.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Nowadays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:</a:t>
            </a:r>
          </a:p>
          <a:p>
            <a:r>
              <a:rPr lang="nl-NL" dirty="0"/>
              <a:t>Teaching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educating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gameplay </a:t>
            </a:r>
            <a:r>
              <a:rPr lang="nl-NL" dirty="0" err="1"/>
              <a:t>elements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Example</a:t>
            </a:r>
            <a:r>
              <a:rPr lang="nl-NL" dirty="0"/>
              <a:t>:</a:t>
            </a:r>
          </a:p>
          <a:p>
            <a:r>
              <a:rPr lang="nl-NL" dirty="0" err="1"/>
              <a:t>Any</a:t>
            </a:r>
            <a:r>
              <a:rPr lang="nl-NL" dirty="0"/>
              <a:t> kind of ‘professional </a:t>
            </a:r>
            <a:r>
              <a:rPr lang="nl-NL" dirty="0" err="1"/>
              <a:t>competition</a:t>
            </a:r>
            <a:r>
              <a:rPr lang="nl-NL" dirty="0"/>
              <a:t>’</a:t>
            </a:r>
          </a:p>
          <a:p>
            <a:r>
              <a:rPr lang="nl-NL" dirty="0" err="1"/>
              <a:t>Serious</a:t>
            </a:r>
            <a:r>
              <a:rPr lang="nl-NL" dirty="0"/>
              <a:t> </a:t>
            </a:r>
            <a:r>
              <a:rPr lang="nl-NL" dirty="0" err="1"/>
              <a:t>play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663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>
            <a:extLst>
              <a:ext uri="{FF2B5EF4-FFF2-40B4-BE49-F238E27FC236}">
                <a16:creationId xmlns:a16="http://schemas.microsoft.com/office/drawing/2014/main" id="{CCDE9585-2FAC-464A-A2FF-468D5F3C66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AEBB9E-8F28-4790-BD58-68E6F7EB2A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Penny game</a:t>
            </a:r>
          </a:p>
        </p:txBody>
      </p:sp>
    </p:spTree>
    <p:extLst>
      <p:ext uri="{BB962C8B-B14F-4D97-AF65-F5344CB8AC3E}">
        <p14:creationId xmlns:p14="http://schemas.microsoft.com/office/powerpoint/2010/main" val="15964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E2F7322-807C-40DD-B7E2-7A8A4BCD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Coronaproofing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games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2C4085C-0D50-4569-A4EA-6AD88EAC0F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1.5 meters </a:t>
            </a:r>
            <a:r>
              <a:rPr lang="nl-NL" dirty="0" err="1"/>
              <a:t>distancing</a:t>
            </a:r>
            <a:endParaRPr lang="nl-NL" dirty="0"/>
          </a:p>
          <a:p>
            <a:r>
              <a:rPr lang="nl-NL" dirty="0" err="1"/>
              <a:t>Enabling</a:t>
            </a:r>
            <a:r>
              <a:rPr lang="nl-NL" dirty="0"/>
              <a:t> Online game </a:t>
            </a:r>
            <a:r>
              <a:rPr lang="nl-NL" dirty="0" err="1"/>
              <a:t>play</a:t>
            </a:r>
            <a:endParaRPr lang="nl-NL" dirty="0"/>
          </a:p>
          <a:p>
            <a:r>
              <a:rPr lang="nl-NL" dirty="0"/>
              <a:t>No </a:t>
            </a:r>
            <a:r>
              <a:rPr lang="nl-NL" dirty="0" err="1"/>
              <a:t>touching</a:t>
            </a:r>
            <a:r>
              <a:rPr lang="nl-NL" dirty="0"/>
              <a:t> game </a:t>
            </a:r>
            <a:r>
              <a:rPr lang="nl-NL" dirty="0" err="1"/>
              <a:t>elements</a:t>
            </a:r>
            <a:endParaRPr lang="nl-NL" dirty="0"/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2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EC945-6F29-4D49-A163-09361E38E6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reverse </a:t>
            </a:r>
            <a:r>
              <a:rPr lang="nl-NL" dirty="0" err="1"/>
              <a:t>gamification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B09952-DE1E-45D5-A528-BD622065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03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A7F5A-1301-43D1-B775-9D3E7372E6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Types of games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D2396A0-3894-47FD-AEB5-BCBFE043FB60}"/>
              </a:ext>
            </a:extLst>
          </p:cNvPr>
          <p:cNvSpPr/>
          <p:nvPr/>
        </p:nvSpPr>
        <p:spPr>
          <a:xfrm>
            <a:off x="2325251" y="1690688"/>
            <a:ext cx="5036949" cy="4351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E2183E-1483-4AD6-8F27-3880689DFCAB}"/>
              </a:ext>
            </a:extLst>
          </p:cNvPr>
          <p:cNvSpPr txBox="1"/>
          <p:nvPr/>
        </p:nvSpPr>
        <p:spPr>
          <a:xfrm>
            <a:off x="1824021" y="6086408"/>
            <a:ext cx="129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competitive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DB73829-FDEF-401E-850A-361D7DF9D057}"/>
              </a:ext>
            </a:extLst>
          </p:cNvPr>
          <p:cNvSpPr txBox="1"/>
          <p:nvPr/>
        </p:nvSpPr>
        <p:spPr>
          <a:xfrm>
            <a:off x="6578239" y="6080646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collaborative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A6CC27-05FD-4D69-9994-F37EE091E832}"/>
              </a:ext>
            </a:extLst>
          </p:cNvPr>
          <p:cNvSpPr txBox="1"/>
          <p:nvPr/>
        </p:nvSpPr>
        <p:spPr>
          <a:xfrm>
            <a:off x="1262269" y="1609724"/>
            <a:ext cx="98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strategic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23A28EB-6724-46A9-9B1D-759C570EE082}"/>
              </a:ext>
            </a:extLst>
          </p:cNvPr>
          <p:cNvSpPr txBox="1"/>
          <p:nvPr/>
        </p:nvSpPr>
        <p:spPr>
          <a:xfrm>
            <a:off x="1543335" y="567269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luck</a:t>
            </a:r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2839B65-EEA0-4F13-B677-EB3D7B6A565C}"/>
              </a:ext>
            </a:extLst>
          </p:cNvPr>
          <p:cNvSpPr txBox="1"/>
          <p:nvPr/>
        </p:nvSpPr>
        <p:spPr>
          <a:xfrm>
            <a:off x="2465070" y="179439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chess</a:t>
            </a:r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9B3B589-BFB5-4E6C-831A-65B420E979E3}"/>
              </a:ext>
            </a:extLst>
          </p:cNvPr>
          <p:cNvSpPr txBox="1"/>
          <p:nvPr/>
        </p:nvSpPr>
        <p:spPr>
          <a:xfrm>
            <a:off x="2613991" y="2950471"/>
            <a:ext cx="46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set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4399926-35E2-4BD6-B996-5B462167EBF8}"/>
              </a:ext>
            </a:extLst>
          </p:cNvPr>
          <p:cNvSpPr txBox="1"/>
          <p:nvPr/>
        </p:nvSpPr>
        <p:spPr>
          <a:xfrm>
            <a:off x="6238687" y="2581139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flashpoint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8E56AD8-1EEA-4609-BBAE-6785C7EFD8EF}"/>
              </a:ext>
            </a:extLst>
          </p:cNvPr>
          <p:cNvSpPr txBox="1"/>
          <p:nvPr/>
        </p:nvSpPr>
        <p:spPr>
          <a:xfrm>
            <a:off x="4233047" y="1979056"/>
            <a:ext cx="13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Werewolves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0CA15CB-225F-47C2-B0F8-F13F7CF90E33}"/>
              </a:ext>
            </a:extLst>
          </p:cNvPr>
          <p:cNvSpPr txBox="1"/>
          <p:nvPr/>
        </p:nvSpPr>
        <p:spPr>
          <a:xfrm>
            <a:off x="2325251" y="5651717"/>
            <a:ext cx="197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Snakes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ladders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392B9AC-2AC7-440D-9B24-CB5288981E9D}"/>
              </a:ext>
            </a:extLst>
          </p:cNvPr>
          <p:cNvSpPr txBox="1"/>
          <p:nvPr/>
        </p:nvSpPr>
        <p:spPr>
          <a:xfrm>
            <a:off x="2613991" y="4298015"/>
            <a:ext cx="78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yatzee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9F3EF8A-0AE0-4242-A343-1BBF084F4A73}"/>
              </a:ext>
            </a:extLst>
          </p:cNvPr>
          <p:cNvSpPr txBox="1"/>
          <p:nvPr/>
        </p:nvSpPr>
        <p:spPr>
          <a:xfrm>
            <a:off x="6505555" y="1690688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Team 3</a:t>
            </a:r>
          </a:p>
        </p:txBody>
      </p:sp>
    </p:spTree>
    <p:extLst>
      <p:ext uri="{BB962C8B-B14F-4D97-AF65-F5344CB8AC3E}">
        <p14:creationId xmlns:p14="http://schemas.microsoft.com/office/powerpoint/2010/main" val="61027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749F9-8F94-42EB-BBC0-CBECC92451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Ways</a:t>
            </a:r>
            <a:r>
              <a:rPr lang="nl-NL" dirty="0"/>
              <a:t> of </a:t>
            </a:r>
            <a:r>
              <a:rPr lang="nl-NL" dirty="0" err="1"/>
              <a:t>doing</a:t>
            </a:r>
            <a:r>
              <a:rPr lang="nl-NL" dirty="0"/>
              <a:t> reverse </a:t>
            </a:r>
            <a:r>
              <a:rPr lang="nl-NL" dirty="0" err="1"/>
              <a:t>gamification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5634DD-0E0C-4975-80AA-98DEA56FC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Take a game ‘as is’</a:t>
            </a:r>
          </a:p>
          <a:p>
            <a:endParaRPr lang="nl-NL" dirty="0"/>
          </a:p>
          <a:p>
            <a:r>
              <a:rPr lang="nl-NL" dirty="0"/>
              <a:t>Bend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tweak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of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game</a:t>
            </a:r>
          </a:p>
          <a:p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of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game.</a:t>
            </a:r>
          </a:p>
          <a:p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hardware of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existing</a:t>
            </a:r>
            <a:r>
              <a:rPr lang="nl-NL" dirty="0"/>
              <a:t> game.</a:t>
            </a:r>
          </a:p>
        </p:txBody>
      </p:sp>
    </p:spTree>
    <p:extLst>
      <p:ext uri="{BB962C8B-B14F-4D97-AF65-F5344CB8AC3E}">
        <p14:creationId xmlns:p14="http://schemas.microsoft.com/office/powerpoint/2010/main" val="217348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0F85A-7594-46AC-9FCF-3538543EAF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Set/Keep </a:t>
            </a:r>
            <a:r>
              <a:rPr lang="nl-NL" dirty="0" err="1"/>
              <a:t>talking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63960B-2374-4088-8142-37E6739DE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7663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277</Words>
  <Application>Microsoft Office PowerPoint</Application>
  <PresentationFormat>Breedbeeld</PresentationFormat>
  <Paragraphs>73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Reverse Gamification</vt:lpstr>
      <vt:lpstr>Gamification</vt:lpstr>
      <vt:lpstr>Classical gamification</vt:lpstr>
      <vt:lpstr>Penny game</vt:lpstr>
      <vt:lpstr>Coronaproofing the games</vt:lpstr>
      <vt:lpstr>Why reverse gamification?</vt:lpstr>
      <vt:lpstr>Types of games</vt:lpstr>
      <vt:lpstr>Ways of doing reverse gamification</vt:lpstr>
      <vt:lpstr>Set/Keep talking</vt:lpstr>
      <vt:lpstr>Learning cycle</vt:lpstr>
      <vt:lpstr>Principles to teach</vt:lpstr>
      <vt:lpstr>Examples of Reverse gamification</vt:lpstr>
      <vt:lpstr>PowerPoint-presentatie</vt:lpstr>
      <vt:lpstr>PowerPoint-presentatie</vt:lpstr>
      <vt:lpstr>Agile games 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Gamification</dc:title>
  <dc:creator>Mariska Knaack</dc:creator>
  <cp:lastModifiedBy>Mariska Knaack</cp:lastModifiedBy>
  <cp:revision>1</cp:revision>
  <dcterms:created xsi:type="dcterms:W3CDTF">2020-10-04T20:33:35Z</dcterms:created>
  <dcterms:modified xsi:type="dcterms:W3CDTF">2020-10-04T20:34:51Z</dcterms:modified>
</cp:coreProperties>
</file>