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838" r:id="rId2"/>
    <p:sldMasterId id="2147483858" r:id="rId3"/>
  </p:sldMasterIdLst>
  <p:notesMasterIdLst>
    <p:notesMasterId r:id="rId28"/>
  </p:notesMasterIdLst>
  <p:handoutMasterIdLst>
    <p:handoutMasterId r:id="rId29"/>
  </p:handoutMasterIdLst>
  <p:sldIdLst>
    <p:sldId id="256" r:id="rId4"/>
    <p:sldId id="293" r:id="rId5"/>
    <p:sldId id="264" r:id="rId6"/>
    <p:sldId id="375" r:id="rId7"/>
    <p:sldId id="373" r:id="rId8"/>
    <p:sldId id="376" r:id="rId9"/>
    <p:sldId id="377" r:id="rId10"/>
    <p:sldId id="384" r:id="rId11"/>
    <p:sldId id="378" r:id="rId12"/>
    <p:sldId id="379" r:id="rId13"/>
    <p:sldId id="380" r:id="rId14"/>
    <p:sldId id="381" r:id="rId15"/>
    <p:sldId id="382" r:id="rId16"/>
    <p:sldId id="383" r:id="rId17"/>
    <p:sldId id="329" r:id="rId18"/>
    <p:sldId id="385" r:id="rId19"/>
    <p:sldId id="332" r:id="rId20"/>
    <p:sldId id="353" r:id="rId21"/>
    <p:sldId id="326" r:id="rId22"/>
    <p:sldId id="315" r:id="rId23"/>
    <p:sldId id="273" r:id="rId24"/>
    <p:sldId id="340" r:id="rId25"/>
    <p:sldId id="354" r:id="rId26"/>
    <p:sldId id="355" r:id="rId27"/>
  </p:sldIdLst>
  <p:sldSz cx="12192000" cy="6858000"/>
  <p:notesSz cx="6858000" cy="9144000"/>
  <p:custDataLst>
    <p:tags r:id="rId30"/>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E7"/>
    <a:srgbClr val="961872"/>
    <a:srgbClr val="7E39BA"/>
    <a:srgbClr val="FF6327"/>
    <a:srgbClr val="01D1D0"/>
    <a:srgbClr val="0070AD"/>
    <a:srgbClr val="7F7F7F"/>
    <a:srgbClr val="6D64CC"/>
    <a:srgbClr val="4701A7"/>
    <a:srgbClr val="C8F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1016E-5914-4628-B8E4-5A706133A43E}" v="240" dt="2020-10-06T18:13:26.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493" autoAdjust="0"/>
  </p:normalViewPr>
  <p:slideViewPr>
    <p:cSldViewPr>
      <p:cViewPr varScale="1">
        <p:scale>
          <a:sx n="74" d="100"/>
          <a:sy n="74" d="100"/>
        </p:scale>
        <p:origin x="902" y="67"/>
      </p:cViewPr>
      <p:guideLst>
        <p:guide orient="horz" pos="2341"/>
        <p:guide pos="36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779"/>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teur, Maurice" userId="0bff5dc4-f1b5-492d-ba0b-6e840aa21aaa" providerId="ADAL" clId="{58F1016E-5914-4628-B8E4-5A706133A43E}"/>
    <pc:docChg chg="undo custSel addSld modSld sldOrd">
      <pc:chgData name="Siteur, Maurice" userId="0bff5dc4-f1b5-492d-ba0b-6e840aa21aaa" providerId="ADAL" clId="{58F1016E-5914-4628-B8E4-5A706133A43E}" dt="2020-10-06T18:22:25.299" v="3045" actId="20577"/>
      <pc:docMkLst>
        <pc:docMk/>
      </pc:docMkLst>
      <pc:sldChg chg="modSp ord">
        <pc:chgData name="Siteur, Maurice" userId="0bff5dc4-f1b5-492d-ba0b-6e840aa21aaa" providerId="ADAL" clId="{58F1016E-5914-4628-B8E4-5A706133A43E}" dt="2020-10-06T18:13:26.160" v="2940" actId="20577"/>
        <pc:sldMkLst>
          <pc:docMk/>
          <pc:sldMk cId="0" sldId="264"/>
        </pc:sldMkLst>
        <pc:graphicFrameChg chg="mod">
          <ac:chgData name="Siteur, Maurice" userId="0bff5dc4-f1b5-492d-ba0b-6e840aa21aaa" providerId="ADAL" clId="{58F1016E-5914-4628-B8E4-5A706133A43E}" dt="2020-10-06T18:13:26.160" v="2940" actId="20577"/>
          <ac:graphicFrameMkLst>
            <pc:docMk/>
            <pc:sldMk cId="0" sldId="264"/>
            <ac:graphicFrameMk id="2" creationId="{00000000-0000-0000-0000-000000000000}"/>
          </ac:graphicFrameMkLst>
        </pc:graphicFrameChg>
      </pc:sldChg>
      <pc:sldChg chg="modNotesTx">
        <pc:chgData name="Siteur, Maurice" userId="0bff5dc4-f1b5-492d-ba0b-6e840aa21aaa" providerId="ADAL" clId="{58F1016E-5914-4628-B8E4-5A706133A43E}" dt="2020-10-05T18:07:25.691" v="1646" actId="20577"/>
        <pc:sldMkLst>
          <pc:docMk/>
          <pc:sldMk cId="3706382538" sldId="293"/>
        </pc:sldMkLst>
      </pc:sldChg>
      <pc:sldChg chg="ord">
        <pc:chgData name="Siteur, Maurice" userId="0bff5dc4-f1b5-492d-ba0b-6e840aa21aaa" providerId="ADAL" clId="{58F1016E-5914-4628-B8E4-5A706133A43E}" dt="2020-10-05T18:40:24.003" v="2590"/>
        <pc:sldMkLst>
          <pc:docMk/>
          <pc:sldMk cId="661860363" sldId="326"/>
        </pc:sldMkLst>
      </pc:sldChg>
      <pc:sldChg chg="addSp delSp modSp ord modNotesTx">
        <pc:chgData name="Siteur, Maurice" userId="0bff5dc4-f1b5-492d-ba0b-6e840aa21aaa" providerId="ADAL" clId="{58F1016E-5914-4628-B8E4-5A706133A43E}" dt="2020-10-05T18:45:16.813" v="2652" actId="20577"/>
        <pc:sldMkLst>
          <pc:docMk/>
          <pc:sldMk cId="1641416726" sldId="329"/>
        </pc:sldMkLst>
        <pc:spChg chg="mod">
          <ac:chgData name="Siteur, Maurice" userId="0bff5dc4-f1b5-492d-ba0b-6e840aa21aaa" providerId="ADAL" clId="{58F1016E-5914-4628-B8E4-5A706133A43E}" dt="2020-10-05T18:43:55.818" v="2602" actId="1076"/>
          <ac:spMkLst>
            <pc:docMk/>
            <pc:sldMk cId="1641416726" sldId="329"/>
            <ac:spMk id="2" creationId="{00000000-0000-0000-0000-000000000000}"/>
          </ac:spMkLst>
        </pc:spChg>
        <pc:spChg chg="mod">
          <ac:chgData name="Siteur, Maurice" userId="0bff5dc4-f1b5-492d-ba0b-6e840aa21aaa" providerId="ADAL" clId="{58F1016E-5914-4628-B8E4-5A706133A43E}" dt="2020-10-05T18:43:46.218" v="2601" actId="20577"/>
          <ac:spMkLst>
            <pc:docMk/>
            <pc:sldMk cId="1641416726" sldId="329"/>
            <ac:spMk id="3" creationId="{00000000-0000-0000-0000-000000000000}"/>
          </ac:spMkLst>
        </pc:spChg>
        <pc:spChg chg="del mod">
          <ac:chgData name="Siteur, Maurice" userId="0bff5dc4-f1b5-492d-ba0b-6e840aa21aaa" providerId="ADAL" clId="{58F1016E-5914-4628-B8E4-5A706133A43E}" dt="2020-10-01T18:18:35.563" v="632"/>
          <ac:spMkLst>
            <pc:docMk/>
            <pc:sldMk cId="1641416726" sldId="329"/>
            <ac:spMk id="5" creationId="{79D45904-9A53-4559-B298-44CB80EBDF97}"/>
          </ac:spMkLst>
        </pc:spChg>
        <pc:picChg chg="add mod">
          <ac:chgData name="Siteur, Maurice" userId="0bff5dc4-f1b5-492d-ba0b-6e840aa21aaa" providerId="ADAL" clId="{58F1016E-5914-4628-B8E4-5A706133A43E}" dt="2020-10-05T18:39:50.775" v="2561" actId="1076"/>
          <ac:picMkLst>
            <pc:docMk/>
            <pc:sldMk cId="1641416726" sldId="329"/>
            <ac:picMk id="14338" creationId="{0FF3ACB8-C195-4F5F-99E5-545CED4352CC}"/>
          </ac:picMkLst>
        </pc:picChg>
      </pc:sldChg>
      <pc:sldChg chg="addSp modSp">
        <pc:chgData name="Siteur, Maurice" userId="0bff5dc4-f1b5-492d-ba0b-6e840aa21aaa" providerId="ADAL" clId="{58F1016E-5914-4628-B8E4-5A706133A43E}" dt="2020-10-05T18:40:55.924" v="2595" actId="1076"/>
        <pc:sldMkLst>
          <pc:docMk/>
          <pc:sldMk cId="770911800" sldId="353"/>
        </pc:sldMkLst>
        <pc:spChg chg="mod">
          <ac:chgData name="Siteur, Maurice" userId="0bff5dc4-f1b5-492d-ba0b-6e840aa21aaa" providerId="ADAL" clId="{58F1016E-5914-4628-B8E4-5A706133A43E}" dt="2020-10-05T18:40:15.426" v="2589" actId="20577"/>
          <ac:spMkLst>
            <pc:docMk/>
            <pc:sldMk cId="770911800" sldId="353"/>
            <ac:spMk id="3" creationId="{00000000-0000-0000-0000-000000000000}"/>
          </ac:spMkLst>
        </pc:spChg>
        <pc:picChg chg="add mod">
          <ac:chgData name="Siteur, Maurice" userId="0bff5dc4-f1b5-492d-ba0b-6e840aa21aaa" providerId="ADAL" clId="{58F1016E-5914-4628-B8E4-5A706133A43E}" dt="2020-10-05T18:40:55.924" v="2595" actId="1076"/>
          <ac:picMkLst>
            <pc:docMk/>
            <pc:sldMk cId="770911800" sldId="353"/>
            <ac:picMk id="5" creationId="{8A8375EA-E9F5-4776-A6E7-97C190C434D6}"/>
          </ac:picMkLst>
        </pc:picChg>
      </pc:sldChg>
      <pc:sldChg chg="addSp delSp modSp">
        <pc:chgData name="Siteur, Maurice" userId="0bff5dc4-f1b5-492d-ba0b-6e840aa21aaa" providerId="ADAL" clId="{58F1016E-5914-4628-B8E4-5A706133A43E}" dt="2020-10-05T18:13:04.218" v="1949" actId="313"/>
        <pc:sldMkLst>
          <pc:docMk/>
          <pc:sldMk cId="454901272" sldId="373"/>
        </pc:sldMkLst>
        <pc:spChg chg="del">
          <ac:chgData name="Siteur, Maurice" userId="0bff5dc4-f1b5-492d-ba0b-6e840aa21aaa" providerId="ADAL" clId="{58F1016E-5914-4628-B8E4-5A706133A43E}" dt="2020-10-03T13:40:09.109" v="730"/>
          <ac:spMkLst>
            <pc:docMk/>
            <pc:sldMk cId="454901272" sldId="373"/>
            <ac:spMk id="2" creationId="{6BCC7863-0530-4CAE-838A-557D94E0B97F}"/>
          </ac:spMkLst>
        </pc:spChg>
        <pc:spChg chg="add mod">
          <ac:chgData name="Siteur, Maurice" userId="0bff5dc4-f1b5-492d-ba0b-6e840aa21aaa" providerId="ADAL" clId="{58F1016E-5914-4628-B8E4-5A706133A43E}" dt="2020-10-03T13:42:25.912" v="778" actId="1076"/>
          <ac:spMkLst>
            <pc:docMk/>
            <pc:sldMk cId="454901272" sldId="373"/>
            <ac:spMk id="3" creationId="{B29BEAED-6F49-4C2A-A9C8-F169596200CF}"/>
          </ac:spMkLst>
        </pc:spChg>
        <pc:spChg chg="mod">
          <ac:chgData name="Siteur, Maurice" userId="0bff5dc4-f1b5-492d-ba0b-6e840aa21aaa" providerId="ADAL" clId="{58F1016E-5914-4628-B8E4-5A706133A43E}" dt="2020-10-03T13:44:57.760" v="804" actId="20577"/>
          <ac:spMkLst>
            <pc:docMk/>
            <pc:sldMk cId="454901272" sldId="373"/>
            <ac:spMk id="4" creationId="{00000000-0000-0000-0000-000000000000}"/>
          </ac:spMkLst>
        </pc:spChg>
        <pc:spChg chg="add del">
          <ac:chgData name="Siteur, Maurice" userId="0bff5dc4-f1b5-492d-ba0b-6e840aa21aaa" providerId="ADAL" clId="{58F1016E-5914-4628-B8E4-5A706133A43E}" dt="2020-10-03T13:39:45.593" v="702"/>
          <ac:spMkLst>
            <pc:docMk/>
            <pc:sldMk cId="454901272" sldId="373"/>
            <ac:spMk id="5" creationId="{003FEFEF-E661-4F97-A14E-D3ED33FBEBF3}"/>
          </ac:spMkLst>
        </pc:spChg>
        <pc:spChg chg="add del mod">
          <ac:chgData name="Siteur, Maurice" userId="0bff5dc4-f1b5-492d-ba0b-6e840aa21aaa" providerId="ADAL" clId="{58F1016E-5914-4628-B8E4-5A706133A43E}" dt="2020-10-03T13:40:54.680" v="737" actId="478"/>
          <ac:spMkLst>
            <pc:docMk/>
            <pc:sldMk cId="454901272" sldId="373"/>
            <ac:spMk id="6" creationId="{568D635B-1378-4C46-BDC7-7EE8C771C656}"/>
          </ac:spMkLst>
        </pc:spChg>
        <pc:spChg chg="add del mod">
          <ac:chgData name="Siteur, Maurice" userId="0bff5dc4-f1b5-492d-ba0b-6e840aa21aaa" providerId="ADAL" clId="{58F1016E-5914-4628-B8E4-5A706133A43E}" dt="2020-10-03T13:40:32.045" v="736" actId="478"/>
          <ac:spMkLst>
            <pc:docMk/>
            <pc:sldMk cId="454901272" sldId="373"/>
            <ac:spMk id="7" creationId="{827EB3FA-D7A5-4960-9066-DEB65F52DBD7}"/>
          </ac:spMkLst>
        </pc:spChg>
        <pc:spChg chg="add del mod">
          <ac:chgData name="Siteur, Maurice" userId="0bff5dc4-f1b5-492d-ba0b-6e840aa21aaa" providerId="ADAL" clId="{58F1016E-5914-4628-B8E4-5A706133A43E}" dt="2020-10-03T13:40:18.979" v="734" actId="478"/>
          <ac:spMkLst>
            <pc:docMk/>
            <pc:sldMk cId="454901272" sldId="373"/>
            <ac:spMk id="8" creationId="{54E72E82-62BB-41A3-9279-368726D7CEFF}"/>
          </ac:spMkLst>
        </pc:spChg>
        <pc:spChg chg="add mod">
          <ac:chgData name="Siteur, Maurice" userId="0bff5dc4-f1b5-492d-ba0b-6e840aa21aaa" providerId="ADAL" clId="{58F1016E-5914-4628-B8E4-5A706133A43E}" dt="2020-10-03T13:44:26.536" v="790" actId="1076"/>
          <ac:spMkLst>
            <pc:docMk/>
            <pc:sldMk cId="454901272" sldId="373"/>
            <ac:spMk id="9" creationId="{46B3D499-A9AD-48A9-97FB-7F800BC503D4}"/>
          </ac:spMkLst>
        </pc:spChg>
        <pc:spChg chg="add mod">
          <ac:chgData name="Siteur, Maurice" userId="0bff5dc4-f1b5-492d-ba0b-6e840aa21aaa" providerId="ADAL" clId="{58F1016E-5914-4628-B8E4-5A706133A43E}" dt="2020-10-05T18:13:04.218" v="1949" actId="313"/>
          <ac:spMkLst>
            <pc:docMk/>
            <pc:sldMk cId="454901272" sldId="373"/>
            <ac:spMk id="10" creationId="{327F3907-D2E7-483C-ABAB-45D4E58D580D}"/>
          </ac:spMkLst>
        </pc:spChg>
        <pc:spChg chg="add del mod">
          <ac:chgData name="Siteur, Maurice" userId="0bff5dc4-f1b5-492d-ba0b-6e840aa21aaa" providerId="ADAL" clId="{58F1016E-5914-4628-B8E4-5A706133A43E}" dt="2020-10-03T13:42:50.928" v="780" actId="11529"/>
          <ac:spMkLst>
            <pc:docMk/>
            <pc:sldMk cId="454901272" sldId="373"/>
            <ac:spMk id="11" creationId="{5982956B-6B64-4335-9C7B-ADC132C8DA11}"/>
          </ac:spMkLst>
        </pc:spChg>
        <pc:spChg chg="add mod">
          <ac:chgData name="Siteur, Maurice" userId="0bff5dc4-f1b5-492d-ba0b-6e840aa21aaa" providerId="ADAL" clId="{58F1016E-5914-4628-B8E4-5A706133A43E}" dt="2020-10-03T13:43:50.528" v="784" actId="1076"/>
          <ac:spMkLst>
            <pc:docMk/>
            <pc:sldMk cId="454901272" sldId="373"/>
            <ac:spMk id="12" creationId="{58A7F4F5-B3EE-4546-865B-02171E117B15}"/>
          </ac:spMkLst>
        </pc:spChg>
        <pc:spChg chg="add mod">
          <ac:chgData name="Siteur, Maurice" userId="0bff5dc4-f1b5-492d-ba0b-6e840aa21aaa" providerId="ADAL" clId="{58F1016E-5914-4628-B8E4-5A706133A43E}" dt="2020-10-03T13:44:20.633" v="789" actId="1076"/>
          <ac:spMkLst>
            <pc:docMk/>
            <pc:sldMk cId="454901272" sldId="373"/>
            <ac:spMk id="13" creationId="{C604DEAD-1FAB-4E87-BE68-C315D5346919}"/>
          </ac:spMkLst>
        </pc:spChg>
      </pc:sldChg>
      <pc:sldChg chg="addSp modSp modNotesTx">
        <pc:chgData name="Siteur, Maurice" userId="0bff5dc4-f1b5-492d-ba0b-6e840aa21aaa" providerId="ADAL" clId="{58F1016E-5914-4628-B8E4-5A706133A43E}" dt="2020-10-05T18:12:21.555" v="1945" actId="20577"/>
        <pc:sldMkLst>
          <pc:docMk/>
          <pc:sldMk cId="3762524131" sldId="375"/>
        </pc:sldMkLst>
        <pc:spChg chg="mod">
          <ac:chgData name="Siteur, Maurice" userId="0bff5dc4-f1b5-492d-ba0b-6e840aa21aaa" providerId="ADAL" clId="{58F1016E-5914-4628-B8E4-5A706133A43E}" dt="2020-10-03T13:38:22.015" v="688" actId="20577"/>
          <ac:spMkLst>
            <pc:docMk/>
            <pc:sldMk cId="3762524131" sldId="375"/>
            <ac:spMk id="6" creationId="{00000000-0000-0000-0000-000000000000}"/>
          </ac:spMkLst>
        </pc:spChg>
        <pc:picChg chg="add mod">
          <ac:chgData name="Siteur, Maurice" userId="0bff5dc4-f1b5-492d-ba0b-6e840aa21aaa" providerId="ADAL" clId="{58F1016E-5914-4628-B8E4-5A706133A43E}" dt="2020-10-05T18:11:00.387" v="1729" actId="14100"/>
          <ac:picMkLst>
            <pc:docMk/>
            <pc:sldMk cId="3762524131" sldId="375"/>
            <ac:picMk id="12290" creationId="{E170EF39-07B0-48C7-8128-2717D370AAB4}"/>
          </ac:picMkLst>
        </pc:picChg>
      </pc:sldChg>
      <pc:sldChg chg="addSp delSp modSp modNotesTx">
        <pc:chgData name="Siteur, Maurice" userId="0bff5dc4-f1b5-492d-ba0b-6e840aa21aaa" providerId="ADAL" clId="{58F1016E-5914-4628-B8E4-5A706133A43E}" dt="2020-10-05T18:17:05.673" v="2253" actId="20577"/>
        <pc:sldMkLst>
          <pc:docMk/>
          <pc:sldMk cId="697135374" sldId="376"/>
        </pc:sldMkLst>
        <pc:spChg chg="add del mod">
          <ac:chgData name="Siteur, Maurice" userId="0bff5dc4-f1b5-492d-ba0b-6e840aa21aaa" providerId="ADAL" clId="{58F1016E-5914-4628-B8E4-5A706133A43E}" dt="2020-10-03T13:47:28.552" v="817"/>
          <ac:spMkLst>
            <pc:docMk/>
            <pc:sldMk cId="697135374" sldId="376"/>
            <ac:spMk id="2" creationId="{78325E38-5BEE-4042-89D2-D2EB00D4093A}"/>
          </ac:spMkLst>
        </pc:spChg>
        <pc:spChg chg="del mod">
          <ac:chgData name="Siteur, Maurice" userId="0bff5dc4-f1b5-492d-ba0b-6e840aa21aaa" providerId="ADAL" clId="{58F1016E-5914-4628-B8E4-5A706133A43E}" dt="2020-10-03T13:48:05.079" v="838"/>
          <ac:spMkLst>
            <pc:docMk/>
            <pc:sldMk cId="697135374" sldId="376"/>
            <ac:spMk id="3" creationId="{6B03C606-DDCF-4250-BD89-81B6F81D920C}"/>
          </ac:spMkLst>
        </pc:spChg>
        <pc:spChg chg="mod">
          <ac:chgData name="Siteur, Maurice" userId="0bff5dc4-f1b5-492d-ba0b-6e840aa21aaa" providerId="ADAL" clId="{58F1016E-5914-4628-B8E4-5A706133A43E}" dt="2020-10-03T13:46:45.385" v="814" actId="20577"/>
          <ac:spMkLst>
            <pc:docMk/>
            <pc:sldMk cId="697135374" sldId="376"/>
            <ac:spMk id="4" creationId="{00000000-0000-0000-0000-000000000000}"/>
          </ac:spMkLst>
        </pc:spChg>
        <pc:spChg chg="add del mod">
          <ac:chgData name="Siteur, Maurice" userId="0bff5dc4-f1b5-492d-ba0b-6e840aa21aaa" providerId="ADAL" clId="{58F1016E-5914-4628-B8E4-5A706133A43E}" dt="2020-10-03T13:47:28.552" v="817"/>
          <ac:spMkLst>
            <pc:docMk/>
            <pc:sldMk cId="697135374" sldId="376"/>
            <ac:spMk id="5" creationId="{E01C6438-82C6-4CF4-B323-20FB5755BE9F}"/>
          </ac:spMkLst>
        </pc:spChg>
        <pc:spChg chg="add del mod">
          <ac:chgData name="Siteur, Maurice" userId="0bff5dc4-f1b5-492d-ba0b-6e840aa21aaa" providerId="ADAL" clId="{58F1016E-5914-4628-B8E4-5A706133A43E}" dt="2020-10-03T13:47:36.602" v="819"/>
          <ac:spMkLst>
            <pc:docMk/>
            <pc:sldMk cId="697135374" sldId="376"/>
            <ac:spMk id="6" creationId="{E42CF1DA-7FA2-40D7-8AD0-B55E2C216E9F}"/>
          </ac:spMkLst>
        </pc:spChg>
        <pc:spChg chg="add del mod">
          <ac:chgData name="Siteur, Maurice" userId="0bff5dc4-f1b5-492d-ba0b-6e840aa21aaa" providerId="ADAL" clId="{58F1016E-5914-4628-B8E4-5A706133A43E}" dt="2020-10-03T13:47:36.602" v="819"/>
          <ac:spMkLst>
            <pc:docMk/>
            <pc:sldMk cId="697135374" sldId="376"/>
            <ac:spMk id="7" creationId="{3B978C79-4E13-4080-A8A0-0C666405ED53}"/>
          </ac:spMkLst>
        </pc:spChg>
        <pc:spChg chg="add del mod">
          <ac:chgData name="Siteur, Maurice" userId="0bff5dc4-f1b5-492d-ba0b-6e840aa21aaa" providerId="ADAL" clId="{58F1016E-5914-4628-B8E4-5A706133A43E}" dt="2020-10-03T13:47:36.602" v="819"/>
          <ac:spMkLst>
            <pc:docMk/>
            <pc:sldMk cId="697135374" sldId="376"/>
            <ac:spMk id="8" creationId="{6826EDF4-BCDE-4D28-869D-C497C0C60A46}"/>
          </ac:spMkLst>
        </pc:spChg>
        <pc:spChg chg="add mod">
          <ac:chgData name="Siteur, Maurice" userId="0bff5dc4-f1b5-492d-ba0b-6e840aa21aaa" providerId="ADAL" clId="{58F1016E-5914-4628-B8E4-5A706133A43E}" dt="2020-10-05T18:17:05.673" v="2253" actId="20577"/>
          <ac:spMkLst>
            <pc:docMk/>
            <pc:sldMk cId="697135374" sldId="376"/>
            <ac:spMk id="9" creationId="{52BD9209-964B-48AB-9E6E-7617DEBA8D8F}"/>
          </ac:spMkLst>
        </pc:spChg>
        <pc:picChg chg="add mod">
          <ac:chgData name="Siteur, Maurice" userId="0bff5dc4-f1b5-492d-ba0b-6e840aa21aaa" providerId="ADAL" clId="{58F1016E-5914-4628-B8E4-5A706133A43E}" dt="2020-10-03T14:26:42.422" v="1450" actId="1076"/>
          <ac:picMkLst>
            <pc:docMk/>
            <pc:sldMk cId="697135374" sldId="376"/>
            <ac:picMk id="12290" creationId="{54A89D13-F88D-4F4B-B58C-DF6EC647DD9A}"/>
          </ac:picMkLst>
        </pc:picChg>
      </pc:sldChg>
      <pc:sldChg chg="addSp delSp modSp">
        <pc:chgData name="Siteur, Maurice" userId="0bff5dc4-f1b5-492d-ba0b-6e840aa21aaa" providerId="ADAL" clId="{58F1016E-5914-4628-B8E4-5A706133A43E}" dt="2020-10-03T14:27:50.487" v="1456" actId="1076"/>
        <pc:sldMkLst>
          <pc:docMk/>
          <pc:sldMk cId="2656958082" sldId="377"/>
        </pc:sldMkLst>
        <pc:spChg chg="del">
          <ac:chgData name="Siteur, Maurice" userId="0bff5dc4-f1b5-492d-ba0b-6e840aa21aaa" providerId="ADAL" clId="{58F1016E-5914-4628-B8E4-5A706133A43E}" dt="2020-10-03T14:09:25.217" v="943" actId="478"/>
          <ac:spMkLst>
            <pc:docMk/>
            <pc:sldMk cId="2656958082" sldId="377"/>
            <ac:spMk id="2" creationId="{4288A111-B910-4467-8FF8-E85BA8DC13AD}"/>
          </ac:spMkLst>
        </pc:spChg>
        <pc:spChg chg="mod">
          <ac:chgData name="Siteur, Maurice" userId="0bff5dc4-f1b5-492d-ba0b-6e840aa21aaa" providerId="ADAL" clId="{58F1016E-5914-4628-B8E4-5A706133A43E}" dt="2020-10-03T14:06:44.536" v="935" actId="20577"/>
          <ac:spMkLst>
            <pc:docMk/>
            <pc:sldMk cId="2656958082" sldId="377"/>
            <ac:spMk id="4" creationId="{00000000-0000-0000-0000-000000000000}"/>
          </ac:spMkLst>
        </pc:spChg>
        <pc:spChg chg="del mod">
          <ac:chgData name="Siteur, Maurice" userId="0bff5dc4-f1b5-492d-ba0b-6e840aa21aaa" providerId="ADAL" clId="{58F1016E-5914-4628-B8E4-5A706133A43E}" dt="2020-10-03T14:09:22.201" v="942" actId="478"/>
          <ac:spMkLst>
            <pc:docMk/>
            <pc:sldMk cId="2656958082" sldId="377"/>
            <ac:spMk id="5" creationId="{38A3F672-673B-4857-8849-5D26455FF511}"/>
          </ac:spMkLst>
        </pc:spChg>
        <pc:spChg chg="add mod">
          <ac:chgData name="Siteur, Maurice" userId="0bff5dc4-f1b5-492d-ba0b-6e840aa21aaa" providerId="ADAL" clId="{58F1016E-5914-4628-B8E4-5A706133A43E}" dt="2020-10-03T14:12:06.588" v="1123" actId="6549"/>
          <ac:spMkLst>
            <pc:docMk/>
            <pc:sldMk cId="2656958082" sldId="377"/>
            <ac:spMk id="6" creationId="{4331FC71-2648-49F6-8BDC-38BA089252C2}"/>
          </ac:spMkLst>
        </pc:spChg>
        <pc:picChg chg="add mod">
          <ac:chgData name="Siteur, Maurice" userId="0bff5dc4-f1b5-492d-ba0b-6e840aa21aaa" providerId="ADAL" clId="{58F1016E-5914-4628-B8E4-5A706133A43E}" dt="2020-10-03T14:27:50.487" v="1456" actId="1076"/>
          <ac:picMkLst>
            <pc:docMk/>
            <pc:sldMk cId="2656958082" sldId="377"/>
            <ac:picMk id="13314" creationId="{A274CACE-93C5-4248-AD71-D5FA57391C95}"/>
          </ac:picMkLst>
        </pc:picChg>
        <pc:picChg chg="add mod">
          <ac:chgData name="Siteur, Maurice" userId="0bff5dc4-f1b5-492d-ba0b-6e840aa21aaa" providerId="ADAL" clId="{58F1016E-5914-4628-B8E4-5A706133A43E}" dt="2020-10-03T14:27:49.143" v="1455" actId="1076"/>
          <ac:picMkLst>
            <pc:docMk/>
            <pc:sldMk cId="2656958082" sldId="377"/>
            <ac:picMk id="13316" creationId="{E9D27078-A66F-406B-B407-F166536ECD7C}"/>
          </ac:picMkLst>
        </pc:picChg>
      </pc:sldChg>
      <pc:sldChg chg="delSp modSp modNotesTx">
        <pc:chgData name="Siteur, Maurice" userId="0bff5dc4-f1b5-492d-ba0b-6e840aa21aaa" providerId="ADAL" clId="{58F1016E-5914-4628-B8E4-5A706133A43E}" dt="2020-10-05T18:40:39.302" v="2592" actId="1076"/>
        <pc:sldMkLst>
          <pc:docMk/>
          <pc:sldMk cId="3882996959" sldId="378"/>
        </pc:sldMkLst>
        <pc:spChg chg="del mod">
          <ac:chgData name="Siteur, Maurice" userId="0bff5dc4-f1b5-492d-ba0b-6e840aa21aaa" providerId="ADAL" clId="{58F1016E-5914-4628-B8E4-5A706133A43E}" dt="2020-10-01T18:06:39.314" v="260"/>
          <ac:spMkLst>
            <pc:docMk/>
            <pc:sldMk cId="3882996959" sldId="378"/>
            <ac:spMk id="3" creationId="{53042208-BE7C-4CB8-9604-0F3ACF9C17DE}"/>
          </ac:spMkLst>
        </pc:spChg>
        <pc:picChg chg="mod">
          <ac:chgData name="Siteur, Maurice" userId="0bff5dc4-f1b5-492d-ba0b-6e840aa21aaa" providerId="ADAL" clId="{58F1016E-5914-4628-B8E4-5A706133A43E}" dt="2020-10-01T18:07:58.549" v="353" actId="1076"/>
          <ac:picMkLst>
            <pc:docMk/>
            <pc:sldMk cId="3882996959" sldId="378"/>
            <ac:picMk id="12290" creationId="{01B95C4D-A059-4E35-A2BE-5C27FDC90DE0}"/>
          </ac:picMkLst>
        </pc:picChg>
        <pc:picChg chg="mod">
          <ac:chgData name="Siteur, Maurice" userId="0bff5dc4-f1b5-492d-ba0b-6e840aa21aaa" providerId="ADAL" clId="{58F1016E-5914-4628-B8E4-5A706133A43E}" dt="2020-10-01T18:07:28.055" v="285" actId="732"/>
          <ac:picMkLst>
            <pc:docMk/>
            <pc:sldMk cId="3882996959" sldId="378"/>
            <ac:picMk id="12292" creationId="{F4CEC46C-CC20-44B7-AFB2-AE1974B4BD77}"/>
          </ac:picMkLst>
        </pc:picChg>
        <pc:picChg chg="mod">
          <ac:chgData name="Siteur, Maurice" userId="0bff5dc4-f1b5-492d-ba0b-6e840aa21aaa" providerId="ADAL" clId="{58F1016E-5914-4628-B8E4-5A706133A43E}" dt="2020-10-05T18:40:39.302" v="2592" actId="1076"/>
          <ac:picMkLst>
            <pc:docMk/>
            <pc:sldMk cId="3882996959" sldId="378"/>
            <ac:picMk id="12294" creationId="{60053CED-512C-44B4-9D25-A9A4B11EE8F8}"/>
          </ac:picMkLst>
        </pc:picChg>
      </pc:sldChg>
      <pc:sldChg chg="modNotesTx">
        <pc:chgData name="Siteur, Maurice" userId="0bff5dc4-f1b5-492d-ba0b-6e840aa21aaa" providerId="ADAL" clId="{58F1016E-5914-4628-B8E4-5A706133A43E}" dt="2020-10-05T18:26:46.109" v="2486" actId="20577"/>
        <pc:sldMkLst>
          <pc:docMk/>
          <pc:sldMk cId="744621602" sldId="379"/>
        </pc:sldMkLst>
      </pc:sldChg>
      <pc:sldChg chg="addSp modSp">
        <pc:chgData name="Siteur, Maurice" userId="0bff5dc4-f1b5-492d-ba0b-6e840aa21aaa" providerId="ADAL" clId="{58F1016E-5914-4628-B8E4-5A706133A43E}" dt="2020-10-05T18:29:32.218" v="2551" actId="1076"/>
        <pc:sldMkLst>
          <pc:docMk/>
          <pc:sldMk cId="4273120524" sldId="380"/>
        </pc:sldMkLst>
        <pc:spChg chg="mod">
          <ac:chgData name="Siteur, Maurice" userId="0bff5dc4-f1b5-492d-ba0b-6e840aa21aaa" providerId="ADAL" clId="{58F1016E-5914-4628-B8E4-5A706133A43E}" dt="2020-10-03T14:18:11.244" v="1394" actId="1076"/>
          <ac:spMkLst>
            <pc:docMk/>
            <pc:sldMk cId="4273120524" sldId="380"/>
            <ac:spMk id="2" creationId="{A60ABE4C-B990-4FD8-9BEC-B6C6DDCAC235}"/>
          </ac:spMkLst>
        </pc:spChg>
        <pc:picChg chg="add mod">
          <ac:chgData name="Siteur, Maurice" userId="0bff5dc4-f1b5-492d-ba0b-6e840aa21aaa" providerId="ADAL" clId="{58F1016E-5914-4628-B8E4-5A706133A43E}" dt="2020-10-05T18:29:32.218" v="2551" actId="1076"/>
          <ac:picMkLst>
            <pc:docMk/>
            <pc:sldMk cId="4273120524" sldId="380"/>
            <ac:picMk id="5" creationId="{FE958F85-BE1E-4C20-95F3-AB46BECB9956}"/>
          </ac:picMkLst>
        </pc:picChg>
      </pc:sldChg>
      <pc:sldChg chg="addSp delSp modSp ord modNotesTx">
        <pc:chgData name="Siteur, Maurice" userId="0bff5dc4-f1b5-492d-ba0b-6e840aa21aaa" providerId="ADAL" clId="{58F1016E-5914-4628-B8E4-5A706133A43E}" dt="2020-10-05T18:27:29.090" v="2488" actId="20577"/>
        <pc:sldMkLst>
          <pc:docMk/>
          <pc:sldMk cId="2605021971" sldId="381"/>
        </pc:sldMkLst>
        <pc:spChg chg="mod">
          <ac:chgData name="Siteur, Maurice" userId="0bff5dc4-f1b5-492d-ba0b-6e840aa21aaa" providerId="ADAL" clId="{58F1016E-5914-4628-B8E4-5A706133A43E}" dt="2020-10-03T14:30:26.576" v="1462" actId="1076"/>
          <ac:spMkLst>
            <pc:docMk/>
            <pc:sldMk cId="2605021971" sldId="381"/>
            <ac:spMk id="2" creationId="{A60ABE4C-B990-4FD8-9BEC-B6C6DDCAC235}"/>
          </ac:spMkLst>
        </pc:spChg>
        <pc:spChg chg="add del mod">
          <ac:chgData name="Siteur, Maurice" userId="0bff5dc4-f1b5-492d-ba0b-6e840aa21aaa" providerId="ADAL" clId="{58F1016E-5914-4628-B8E4-5A706133A43E}" dt="2020-10-01T18:11:40.660" v="476" actId="478"/>
          <ac:spMkLst>
            <pc:docMk/>
            <pc:sldMk cId="2605021971" sldId="381"/>
            <ac:spMk id="5" creationId="{6BB35FB9-AC59-491E-946A-A2BC8D645135}"/>
          </ac:spMkLst>
        </pc:spChg>
        <pc:spChg chg="add del">
          <ac:chgData name="Siteur, Maurice" userId="0bff5dc4-f1b5-492d-ba0b-6e840aa21aaa" providerId="ADAL" clId="{58F1016E-5914-4628-B8E4-5A706133A43E}" dt="2020-10-01T18:11:30.387" v="474"/>
          <ac:spMkLst>
            <pc:docMk/>
            <pc:sldMk cId="2605021971" sldId="381"/>
            <ac:spMk id="6" creationId="{724C9026-2FF2-40B0-B049-E4AF820C9463}"/>
          </ac:spMkLst>
        </pc:spChg>
        <pc:picChg chg="add mod">
          <ac:chgData name="Siteur, Maurice" userId="0bff5dc4-f1b5-492d-ba0b-6e840aa21aaa" providerId="ADAL" clId="{58F1016E-5914-4628-B8E4-5A706133A43E}" dt="2020-10-03T14:30:22.911" v="1461" actId="1076"/>
          <ac:picMkLst>
            <pc:docMk/>
            <pc:sldMk cId="2605021971" sldId="381"/>
            <ac:picMk id="14338" creationId="{4BE42D1C-8CBF-4B39-90B9-6559ED8372EF}"/>
          </ac:picMkLst>
        </pc:picChg>
      </pc:sldChg>
      <pc:sldChg chg="addSp delSp modSp add modNotesTx">
        <pc:chgData name="Siteur, Maurice" userId="0bff5dc4-f1b5-492d-ba0b-6e840aa21aaa" providerId="ADAL" clId="{58F1016E-5914-4628-B8E4-5A706133A43E}" dt="2020-10-06T18:21:00.297" v="3014" actId="20577"/>
        <pc:sldMkLst>
          <pc:docMk/>
          <pc:sldMk cId="4134034507" sldId="382"/>
        </pc:sldMkLst>
        <pc:spChg chg="del">
          <ac:chgData name="Siteur, Maurice" userId="0bff5dc4-f1b5-492d-ba0b-6e840aa21aaa" providerId="ADAL" clId="{58F1016E-5914-4628-B8E4-5A706133A43E}" dt="2020-10-01T18:11:53.493" v="491" actId="478"/>
          <ac:spMkLst>
            <pc:docMk/>
            <pc:sldMk cId="4134034507" sldId="382"/>
            <ac:spMk id="2" creationId="{A60ABE4C-B990-4FD8-9BEC-B6C6DDCAC235}"/>
          </ac:spMkLst>
        </pc:spChg>
        <pc:spChg chg="mod">
          <ac:chgData name="Siteur, Maurice" userId="0bff5dc4-f1b5-492d-ba0b-6e840aa21aaa" providerId="ADAL" clId="{58F1016E-5914-4628-B8E4-5A706133A43E}" dt="2020-10-01T18:15:27.133" v="589" actId="20577"/>
          <ac:spMkLst>
            <pc:docMk/>
            <pc:sldMk cId="4134034507" sldId="382"/>
            <ac:spMk id="4" creationId="{00000000-0000-0000-0000-000000000000}"/>
          </ac:spMkLst>
        </pc:spChg>
        <pc:spChg chg="mod">
          <ac:chgData name="Siteur, Maurice" userId="0bff5dc4-f1b5-492d-ba0b-6e840aa21aaa" providerId="ADAL" clId="{58F1016E-5914-4628-B8E4-5A706133A43E}" dt="2020-10-03T14:19:18.218" v="1410" actId="20577"/>
          <ac:spMkLst>
            <pc:docMk/>
            <pc:sldMk cId="4134034507" sldId="382"/>
            <ac:spMk id="5" creationId="{6BB35FB9-AC59-491E-946A-A2BC8D645135}"/>
          </ac:spMkLst>
        </pc:spChg>
        <pc:picChg chg="add mod">
          <ac:chgData name="Siteur, Maurice" userId="0bff5dc4-f1b5-492d-ba0b-6e840aa21aaa" providerId="ADAL" clId="{58F1016E-5914-4628-B8E4-5A706133A43E}" dt="2020-10-05T18:31:10.851" v="2554" actId="1076"/>
          <ac:picMkLst>
            <pc:docMk/>
            <pc:sldMk cId="4134034507" sldId="382"/>
            <ac:picMk id="13314" creationId="{67781E38-EBBE-4164-B7DB-C059A6A4007C}"/>
          </ac:picMkLst>
        </pc:picChg>
      </pc:sldChg>
      <pc:sldChg chg="addSp delSp modSp add modNotesTx">
        <pc:chgData name="Siteur, Maurice" userId="0bff5dc4-f1b5-492d-ba0b-6e840aa21aaa" providerId="ADAL" clId="{58F1016E-5914-4628-B8E4-5A706133A43E}" dt="2020-10-05T18:45:33.094" v="2654" actId="14100"/>
        <pc:sldMkLst>
          <pc:docMk/>
          <pc:sldMk cId="2616136196" sldId="383"/>
        </pc:sldMkLst>
        <pc:spChg chg="del">
          <ac:chgData name="Siteur, Maurice" userId="0bff5dc4-f1b5-492d-ba0b-6e840aa21aaa" providerId="ADAL" clId="{58F1016E-5914-4628-B8E4-5A706133A43E}" dt="2020-10-01T18:15:09.903" v="576" actId="478"/>
          <ac:spMkLst>
            <pc:docMk/>
            <pc:sldMk cId="2616136196" sldId="383"/>
            <ac:spMk id="2" creationId="{A60ABE4C-B990-4FD8-9BEC-B6C6DDCAC235}"/>
          </ac:spMkLst>
        </pc:spChg>
        <pc:spChg chg="mod">
          <ac:chgData name="Siteur, Maurice" userId="0bff5dc4-f1b5-492d-ba0b-6e840aa21aaa" providerId="ADAL" clId="{58F1016E-5914-4628-B8E4-5A706133A43E}" dt="2020-10-01T18:15:04.742" v="575" actId="20577"/>
          <ac:spMkLst>
            <pc:docMk/>
            <pc:sldMk cId="2616136196" sldId="383"/>
            <ac:spMk id="4" creationId="{00000000-0000-0000-0000-000000000000}"/>
          </ac:spMkLst>
        </pc:spChg>
        <pc:spChg chg="mod">
          <ac:chgData name="Siteur, Maurice" userId="0bff5dc4-f1b5-492d-ba0b-6e840aa21aaa" providerId="ADAL" clId="{58F1016E-5914-4628-B8E4-5A706133A43E}" dt="2020-10-05T18:43:15.861" v="2597" actId="20577"/>
          <ac:spMkLst>
            <pc:docMk/>
            <pc:sldMk cId="2616136196" sldId="383"/>
            <ac:spMk id="5" creationId="{6BB35FB9-AC59-491E-946A-A2BC8D645135}"/>
          </ac:spMkLst>
        </pc:spChg>
        <pc:picChg chg="add mod">
          <ac:chgData name="Siteur, Maurice" userId="0bff5dc4-f1b5-492d-ba0b-6e840aa21aaa" providerId="ADAL" clId="{58F1016E-5914-4628-B8E4-5A706133A43E}" dt="2020-10-05T18:45:33.094" v="2654" actId="14100"/>
          <ac:picMkLst>
            <pc:docMk/>
            <pc:sldMk cId="2616136196" sldId="383"/>
            <ac:picMk id="2" creationId="{39748A92-8AEA-4627-95D9-36523D28051F}"/>
          </ac:picMkLst>
        </pc:picChg>
      </pc:sldChg>
      <pc:sldChg chg="addSp delSp modSp add modNotesTx">
        <pc:chgData name="Siteur, Maurice" userId="0bff5dc4-f1b5-492d-ba0b-6e840aa21aaa" providerId="ADAL" clId="{58F1016E-5914-4628-B8E4-5A706133A43E}" dt="2020-10-05T18:24:07.362" v="2381" actId="20577"/>
        <pc:sldMkLst>
          <pc:docMk/>
          <pc:sldMk cId="3685761759" sldId="384"/>
        </pc:sldMkLst>
        <pc:spChg chg="del">
          <ac:chgData name="Siteur, Maurice" userId="0bff5dc4-f1b5-492d-ba0b-6e840aa21aaa" providerId="ADAL" clId="{58F1016E-5914-4628-B8E4-5A706133A43E}" dt="2020-10-03T14:09:51.544" v="947" actId="478"/>
          <ac:spMkLst>
            <pc:docMk/>
            <pc:sldMk cId="3685761759" sldId="384"/>
            <ac:spMk id="2" creationId="{4288A111-B910-4467-8FF8-E85BA8DC13AD}"/>
          </ac:spMkLst>
        </pc:spChg>
        <pc:spChg chg="add mod">
          <ac:chgData name="Siteur, Maurice" userId="0bff5dc4-f1b5-492d-ba0b-6e840aa21aaa" providerId="ADAL" clId="{58F1016E-5914-4628-B8E4-5A706133A43E}" dt="2020-10-05T18:22:57.097" v="2269" actId="688"/>
          <ac:spMkLst>
            <pc:docMk/>
            <pc:sldMk cId="3685761759" sldId="384"/>
            <ac:spMk id="2" creationId="{4B971A8B-2B29-4788-AD29-B8CAA717281D}"/>
          </ac:spMkLst>
        </pc:spChg>
        <pc:spChg chg="del mod">
          <ac:chgData name="Siteur, Maurice" userId="0bff5dc4-f1b5-492d-ba0b-6e840aa21aaa" providerId="ADAL" clId="{58F1016E-5914-4628-B8E4-5A706133A43E}" dt="2020-10-03T14:09:47.734" v="946" actId="478"/>
          <ac:spMkLst>
            <pc:docMk/>
            <pc:sldMk cId="3685761759" sldId="384"/>
            <ac:spMk id="5" creationId="{38A3F672-673B-4857-8849-5D26455FF511}"/>
          </ac:spMkLst>
        </pc:spChg>
        <pc:spChg chg="add mod">
          <ac:chgData name="Siteur, Maurice" userId="0bff5dc4-f1b5-492d-ba0b-6e840aa21aaa" providerId="ADAL" clId="{58F1016E-5914-4628-B8E4-5A706133A43E}" dt="2020-10-05T18:24:07.362" v="2381" actId="20577"/>
          <ac:spMkLst>
            <pc:docMk/>
            <pc:sldMk cId="3685761759" sldId="384"/>
            <ac:spMk id="6" creationId="{CA9045DC-2A99-426C-A725-04EC99C73394}"/>
          </ac:spMkLst>
        </pc:spChg>
      </pc:sldChg>
      <pc:sldChg chg="delSp modSp add modNotesTx">
        <pc:chgData name="Siteur, Maurice" userId="0bff5dc4-f1b5-492d-ba0b-6e840aa21aaa" providerId="ADAL" clId="{58F1016E-5914-4628-B8E4-5A706133A43E}" dt="2020-10-06T18:22:25.299" v="3045" actId="20577"/>
        <pc:sldMkLst>
          <pc:docMk/>
          <pc:sldMk cId="3549824763" sldId="385"/>
        </pc:sldMkLst>
        <pc:spChg chg="del">
          <ac:chgData name="Siteur, Maurice" userId="0bff5dc4-f1b5-492d-ba0b-6e840aa21aaa" providerId="ADAL" clId="{58F1016E-5914-4628-B8E4-5A706133A43E}" dt="2020-10-05T18:47:43.872" v="2693" actId="478"/>
          <ac:spMkLst>
            <pc:docMk/>
            <pc:sldMk cId="3549824763" sldId="385"/>
            <ac:spMk id="2" creationId="{00000000-0000-0000-0000-000000000000}"/>
          </ac:spMkLst>
        </pc:spChg>
        <pc:spChg chg="mod">
          <ac:chgData name="Siteur, Maurice" userId="0bff5dc4-f1b5-492d-ba0b-6e840aa21aaa" providerId="ADAL" clId="{58F1016E-5914-4628-B8E4-5A706133A43E}" dt="2020-10-06T18:22:25.299" v="3045" actId="20577"/>
          <ac:spMkLst>
            <pc:docMk/>
            <pc:sldMk cId="3549824763" sldId="385"/>
            <ac:spMk id="3" creationId="{00000000-0000-0000-0000-000000000000}"/>
          </ac:spMkLst>
        </pc:spChg>
        <pc:spChg chg="mod">
          <ac:chgData name="Siteur, Maurice" userId="0bff5dc4-f1b5-492d-ba0b-6e840aa21aaa" providerId="ADAL" clId="{58F1016E-5914-4628-B8E4-5A706133A43E}" dt="2020-10-05T18:47:37.192" v="2691" actId="20577"/>
          <ac:spMkLst>
            <pc:docMk/>
            <pc:sldMk cId="3549824763" sldId="385"/>
            <ac:spMk id="4" creationId="{00000000-0000-0000-0000-000000000000}"/>
          </ac:spMkLst>
        </pc:spChg>
        <pc:picChg chg="del">
          <ac:chgData name="Siteur, Maurice" userId="0bff5dc4-f1b5-492d-ba0b-6e840aa21aaa" providerId="ADAL" clId="{58F1016E-5914-4628-B8E4-5A706133A43E}" dt="2020-10-05T18:47:40.544" v="2692" actId="478"/>
          <ac:picMkLst>
            <pc:docMk/>
            <pc:sldMk cId="3549824763" sldId="385"/>
            <ac:picMk id="14338" creationId="{0FF3ACB8-C195-4F5F-99E5-545CED4352CC}"/>
          </ac:picMkLst>
        </pc:picChg>
      </pc:sldChg>
    </pc:docChg>
  </pc:docChgLst>
  <pc:docChgLst>
    <pc:chgData name="Siteur, Maurice" userId="0bff5dc4-f1b5-492d-ba0b-6e840aa21aaa" providerId="ADAL" clId="{243E6343-BCC1-430B-A0F1-E0841188F10C}"/>
    <pc:docChg chg="custSel addSld modSld">
      <pc:chgData name="Siteur, Maurice" userId="0bff5dc4-f1b5-492d-ba0b-6e840aa21aaa" providerId="ADAL" clId="{243E6343-BCC1-430B-A0F1-E0841188F10C}" dt="2020-09-28T19:20:02.835" v="204" actId="1076"/>
      <pc:docMkLst>
        <pc:docMk/>
      </pc:docMkLst>
      <pc:sldChg chg="addSp modSp">
        <pc:chgData name="Siteur, Maurice" userId="0bff5dc4-f1b5-492d-ba0b-6e840aa21aaa" providerId="ADAL" clId="{243E6343-BCC1-430B-A0F1-E0841188F10C}" dt="2020-09-28T19:20:02.835" v="204" actId="1076"/>
        <pc:sldMkLst>
          <pc:docMk/>
          <pc:sldMk cId="1641416726" sldId="329"/>
        </pc:sldMkLst>
        <pc:spChg chg="add mod">
          <ac:chgData name="Siteur, Maurice" userId="0bff5dc4-f1b5-492d-ba0b-6e840aa21aaa" providerId="ADAL" clId="{243E6343-BCC1-430B-A0F1-E0841188F10C}" dt="2020-09-28T19:20:02.835" v="204" actId="1076"/>
          <ac:spMkLst>
            <pc:docMk/>
            <pc:sldMk cId="1641416726" sldId="329"/>
            <ac:spMk id="5" creationId="{79D45904-9A53-4559-B298-44CB80EBDF97}"/>
          </ac:spMkLst>
        </pc:spChg>
      </pc:sldChg>
      <pc:sldChg chg="addSp delSp modSp">
        <pc:chgData name="Siteur, Maurice" userId="0bff5dc4-f1b5-492d-ba0b-6e840aa21aaa" providerId="ADAL" clId="{243E6343-BCC1-430B-A0F1-E0841188F10C}" dt="2020-09-28T19:13:45.782" v="67" actId="1076"/>
        <pc:sldMkLst>
          <pc:docMk/>
          <pc:sldMk cId="3882996959" sldId="378"/>
        </pc:sldMkLst>
        <pc:spChg chg="mod">
          <ac:chgData name="Siteur, Maurice" userId="0bff5dc4-f1b5-492d-ba0b-6e840aa21aaa" providerId="ADAL" clId="{243E6343-BCC1-430B-A0F1-E0841188F10C}" dt="2020-09-28T19:01:53.879" v="3" actId="1076"/>
          <ac:spMkLst>
            <pc:docMk/>
            <pc:sldMk cId="3882996959" sldId="378"/>
            <ac:spMk id="3" creationId="{53042208-BE7C-4CB8-9604-0F3ACF9C17DE}"/>
          </ac:spMkLst>
        </pc:spChg>
        <pc:picChg chg="add mod">
          <ac:chgData name="Siteur, Maurice" userId="0bff5dc4-f1b5-492d-ba0b-6e840aa21aaa" providerId="ADAL" clId="{243E6343-BCC1-430B-A0F1-E0841188F10C}" dt="2020-09-28T19:13:45.782" v="67" actId="1076"/>
          <ac:picMkLst>
            <pc:docMk/>
            <pc:sldMk cId="3882996959" sldId="378"/>
            <ac:picMk id="12290" creationId="{01B95C4D-A059-4E35-A2BE-5C27FDC90DE0}"/>
          </ac:picMkLst>
        </pc:picChg>
        <pc:picChg chg="add mod">
          <ac:chgData name="Siteur, Maurice" userId="0bff5dc4-f1b5-492d-ba0b-6e840aa21aaa" providerId="ADAL" clId="{243E6343-BCC1-430B-A0F1-E0841188F10C}" dt="2020-09-28T19:03:48.599" v="10" actId="1076"/>
          <ac:picMkLst>
            <pc:docMk/>
            <pc:sldMk cId="3882996959" sldId="378"/>
            <ac:picMk id="12292" creationId="{F4CEC46C-CC20-44B7-AFB2-AE1974B4BD77}"/>
          </ac:picMkLst>
        </pc:picChg>
        <pc:picChg chg="add mod">
          <ac:chgData name="Siteur, Maurice" userId="0bff5dc4-f1b5-492d-ba0b-6e840aa21aaa" providerId="ADAL" clId="{243E6343-BCC1-430B-A0F1-E0841188F10C}" dt="2020-09-28T19:03:44.983" v="9" actId="1076"/>
          <ac:picMkLst>
            <pc:docMk/>
            <pc:sldMk cId="3882996959" sldId="378"/>
            <ac:picMk id="12294" creationId="{60053CED-512C-44B4-9D25-A9A4B11EE8F8}"/>
          </ac:picMkLst>
        </pc:picChg>
        <pc:picChg chg="add del">
          <ac:chgData name="Siteur, Maurice" userId="0bff5dc4-f1b5-492d-ba0b-6e840aa21aaa" providerId="ADAL" clId="{243E6343-BCC1-430B-A0F1-E0841188F10C}" dt="2020-09-28T19:04:04.045" v="12"/>
          <ac:picMkLst>
            <pc:docMk/>
            <pc:sldMk cId="3882996959" sldId="378"/>
            <ac:picMk id="12296" creationId="{13DBD3FD-5F8C-4869-B518-4C5F8E0E22FE}"/>
          </ac:picMkLst>
        </pc:picChg>
      </pc:sldChg>
      <pc:sldChg chg="addSp delSp modSp add">
        <pc:chgData name="Siteur, Maurice" userId="0bff5dc4-f1b5-492d-ba0b-6e840aa21aaa" providerId="ADAL" clId="{243E6343-BCC1-430B-A0F1-E0841188F10C}" dt="2020-09-28T19:12:58.477" v="66" actId="14100"/>
        <pc:sldMkLst>
          <pc:docMk/>
          <pc:sldMk cId="744621602" sldId="379"/>
        </pc:sldMkLst>
        <pc:spChg chg="del">
          <ac:chgData name="Siteur, Maurice" userId="0bff5dc4-f1b5-492d-ba0b-6e840aa21aaa" providerId="ADAL" clId="{243E6343-BCC1-430B-A0F1-E0841188F10C}" dt="2020-09-28T19:05:46.208" v="47" actId="478"/>
          <ac:spMkLst>
            <pc:docMk/>
            <pc:sldMk cId="744621602" sldId="379"/>
            <ac:spMk id="2" creationId="{4288A111-B910-4467-8FF8-E85BA8DC13AD}"/>
          </ac:spMkLst>
        </pc:spChg>
        <pc:spChg chg="add del">
          <ac:chgData name="Siteur, Maurice" userId="0bff5dc4-f1b5-492d-ba0b-6e840aa21aaa" providerId="ADAL" clId="{243E6343-BCC1-430B-A0F1-E0841188F10C}" dt="2020-09-28T19:06:02.283" v="49"/>
          <ac:spMkLst>
            <pc:docMk/>
            <pc:sldMk cId="744621602" sldId="379"/>
            <ac:spMk id="3" creationId="{56B82EF7-931B-4BD1-BB8C-97702E2565FB}"/>
          </ac:spMkLst>
        </pc:spChg>
        <pc:spChg chg="mod">
          <ac:chgData name="Siteur, Maurice" userId="0bff5dc4-f1b5-492d-ba0b-6e840aa21aaa" providerId="ADAL" clId="{243E6343-BCC1-430B-A0F1-E0841188F10C}" dt="2020-09-28T19:04:27.454" v="45" actId="20577"/>
          <ac:spMkLst>
            <pc:docMk/>
            <pc:sldMk cId="744621602" sldId="379"/>
            <ac:spMk id="4" creationId="{00000000-0000-0000-0000-000000000000}"/>
          </ac:spMkLst>
        </pc:spChg>
        <pc:spChg chg="del">
          <ac:chgData name="Siteur, Maurice" userId="0bff5dc4-f1b5-492d-ba0b-6e840aa21aaa" providerId="ADAL" clId="{243E6343-BCC1-430B-A0F1-E0841188F10C}" dt="2020-09-28T19:05:42.843" v="46" actId="478"/>
          <ac:spMkLst>
            <pc:docMk/>
            <pc:sldMk cId="744621602" sldId="379"/>
            <ac:spMk id="5" creationId="{38A3F672-673B-4857-8849-5D26455FF511}"/>
          </ac:spMkLst>
        </pc:spChg>
        <pc:spChg chg="add del">
          <ac:chgData name="Siteur, Maurice" userId="0bff5dc4-f1b5-492d-ba0b-6e840aa21aaa" providerId="ADAL" clId="{243E6343-BCC1-430B-A0F1-E0841188F10C}" dt="2020-09-28T19:06:05.096" v="51"/>
          <ac:spMkLst>
            <pc:docMk/>
            <pc:sldMk cId="744621602" sldId="379"/>
            <ac:spMk id="6" creationId="{9848978D-9EE3-4CCE-BDCC-DD50C0944CAE}"/>
          </ac:spMkLst>
        </pc:spChg>
        <pc:spChg chg="add del">
          <ac:chgData name="Siteur, Maurice" userId="0bff5dc4-f1b5-492d-ba0b-6e840aa21aaa" providerId="ADAL" clId="{243E6343-BCC1-430B-A0F1-E0841188F10C}" dt="2020-09-28T19:06:17.601" v="53"/>
          <ac:spMkLst>
            <pc:docMk/>
            <pc:sldMk cId="744621602" sldId="379"/>
            <ac:spMk id="7" creationId="{6E6C6DF5-7842-4FB6-9D73-BAACEBBD9BA1}"/>
          </ac:spMkLst>
        </pc:spChg>
        <pc:spChg chg="add del">
          <ac:chgData name="Siteur, Maurice" userId="0bff5dc4-f1b5-492d-ba0b-6e840aa21aaa" providerId="ADAL" clId="{243E6343-BCC1-430B-A0F1-E0841188F10C}" dt="2020-09-28T19:12:19.390" v="59"/>
          <ac:spMkLst>
            <pc:docMk/>
            <pc:sldMk cId="744621602" sldId="379"/>
            <ac:spMk id="8" creationId="{55634E71-3F7F-4140-957D-D60338E407CB}"/>
          </ac:spMkLst>
        </pc:spChg>
        <pc:spChg chg="add del">
          <ac:chgData name="Siteur, Maurice" userId="0bff5dc4-f1b5-492d-ba0b-6e840aa21aaa" providerId="ADAL" clId="{243E6343-BCC1-430B-A0F1-E0841188F10C}" dt="2020-09-28T19:12:30.366" v="61"/>
          <ac:spMkLst>
            <pc:docMk/>
            <pc:sldMk cId="744621602" sldId="379"/>
            <ac:spMk id="9" creationId="{BDE90C28-53A2-46B5-82B1-98F3F2C6C6AF}"/>
          </ac:spMkLst>
        </pc:spChg>
        <pc:picChg chg="add mod">
          <ac:chgData name="Siteur, Maurice" userId="0bff5dc4-f1b5-492d-ba0b-6e840aa21aaa" providerId="ADAL" clId="{243E6343-BCC1-430B-A0F1-E0841188F10C}" dt="2020-09-28T19:12:32.181" v="62" actId="1076"/>
          <ac:picMkLst>
            <pc:docMk/>
            <pc:sldMk cId="744621602" sldId="379"/>
            <ac:picMk id="13320" creationId="{2EF0D755-F7BA-4B12-931C-9135265C471B}"/>
          </ac:picMkLst>
        </pc:picChg>
        <pc:picChg chg="add mod">
          <ac:chgData name="Siteur, Maurice" userId="0bff5dc4-f1b5-492d-ba0b-6e840aa21aaa" providerId="ADAL" clId="{243E6343-BCC1-430B-A0F1-E0841188F10C}" dt="2020-09-28T19:12:58.477" v="66" actId="14100"/>
          <ac:picMkLst>
            <pc:docMk/>
            <pc:sldMk cId="744621602" sldId="379"/>
            <ac:picMk id="13326" creationId="{67EC0EB2-E182-4B4E-B5CC-961C0766C095}"/>
          </ac:picMkLst>
        </pc:picChg>
      </pc:sldChg>
      <pc:sldChg chg="addSp delSp modSp add">
        <pc:chgData name="Siteur, Maurice" userId="0bff5dc4-f1b5-492d-ba0b-6e840aa21aaa" providerId="ADAL" clId="{243E6343-BCC1-430B-A0F1-E0841188F10C}" dt="2020-09-28T19:17:46.152" v="177" actId="20577"/>
        <pc:sldMkLst>
          <pc:docMk/>
          <pc:sldMk cId="4273120524" sldId="380"/>
        </pc:sldMkLst>
        <pc:spChg chg="add mod">
          <ac:chgData name="Siteur, Maurice" userId="0bff5dc4-f1b5-492d-ba0b-6e840aa21aaa" providerId="ADAL" clId="{243E6343-BCC1-430B-A0F1-E0841188F10C}" dt="2020-09-28T19:17:46.152" v="177" actId="20577"/>
          <ac:spMkLst>
            <pc:docMk/>
            <pc:sldMk cId="4273120524" sldId="380"/>
            <ac:spMk id="2" creationId="{A60ABE4C-B990-4FD8-9BEC-B6C6DDCAC235}"/>
          </ac:spMkLst>
        </pc:spChg>
        <pc:spChg chg="mod">
          <ac:chgData name="Siteur, Maurice" userId="0bff5dc4-f1b5-492d-ba0b-6e840aa21aaa" providerId="ADAL" clId="{243E6343-BCC1-430B-A0F1-E0841188F10C}" dt="2020-09-28T19:15:23.386" v="89" actId="20577"/>
          <ac:spMkLst>
            <pc:docMk/>
            <pc:sldMk cId="4273120524" sldId="380"/>
            <ac:spMk id="4" creationId="{00000000-0000-0000-0000-000000000000}"/>
          </ac:spMkLst>
        </pc:spChg>
        <pc:picChg chg="del">
          <ac:chgData name="Siteur, Maurice" userId="0bff5dc4-f1b5-492d-ba0b-6e840aa21aaa" providerId="ADAL" clId="{243E6343-BCC1-430B-A0F1-E0841188F10C}" dt="2020-09-28T19:15:28.326" v="90" actId="478"/>
          <ac:picMkLst>
            <pc:docMk/>
            <pc:sldMk cId="4273120524" sldId="380"/>
            <ac:picMk id="13320" creationId="{2EF0D755-F7BA-4B12-931C-9135265C471B}"/>
          </ac:picMkLst>
        </pc:picChg>
        <pc:picChg chg="del">
          <ac:chgData name="Siteur, Maurice" userId="0bff5dc4-f1b5-492d-ba0b-6e840aa21aaa" providerId="ADAL" clId="{243E6343-BCC1-430B-A0F1-E0841188F10C}" dt="2020-09-28T19:15:29.358" v="91" actId="478"/>
          <ac:picMkLst>
            <pc:docMk/>
            <pc:sldMk cId="4273120524" sldId="380"/>
            <ac:picMk id="13326" creationId="{67EC0EB2-E182-4B4E-B5CC-961C0766C095}"/>
          </ac:picMkLst>
        </pc:picChg>
      </pc:sldChg>
      <pc:sldChg chg="modSp add">
        <pc:chgData name="Siteur, Maurice" userId="0bff5dc4-f1b5-492d-ba0b-6e840aa21aaa" providerId="ADAL" clId="{243E6343-BCC1-430B-A0F1-E0841188F10C}" dt="2020-09-28T19:18:04.336" v="202" actId="20577"/>
        <pc:sldMkLst>
          <pc:docMk/>
          <pc:sldMk cId="2605021971" sldId="381"/>
        </pc:sldMkLst>
        <pc:spChg chg="mod">
          <ac:chgData name="Siteur, Maurice" userId="0bff5dc4-f1b5-492d-ba0b-6e840aa21aaa" providerId="ADAL" clId="{243E6343-BCC1-430B-A0F1-E0841188F10C}" dt="2020-09-28T19:18:04.336" v="202" actId="20577"/>
          <ac:spMkLst>
            <pc:docMk/>
            <pc:sldMk cId="2605021971" sldId="381"/>
            <ac:spMk id="2" creationId="{A60ABE4C-B990-4FD8-9BEC-B6C6DDCAC235}"/>
          </ac:spMkLst>
        </pc:spChg>
        <pc:spChg chg="mod">
          <ac:chgData name="Siteur, Maurice" userId="0bff5dc4-f1b5-492d-ba0b-6e840aa21aaa" providerId="ADAL" clId="{243E6343-BCC1-430B-A0F1-E0841188F10C}" dt="2020-09-28T19:17:58.446" v="188" actId="20577"/>
          <ac:spMkLst>
            <pc:docMk/>
            <pc:sldMk cId="2605021971" sldId="381"/>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39EA0-7789-40C3-BAEB-0F2E8A7AFB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B977127-8C70-4369-80E5-2ACFF1109ED1}">
      <dgm:prSet phldrT="[Text]"/>
      <dgm:spPr>
        <a:solidFill>
          <a:srgbClr val="92D050"/>
        </a:solidFill>
      </dgm:spPr>
      <dgm:t>
        <a:bodyPr/>
        <a:lstStyle/>
        <a:p>
          <a:r>
            <a:rPr lang="en-US" dirty="0"/>
            <a:t>Regels</a:t>
          </a:r>
        </a:p>
      </dgm:t>
    </dgm:pt>
    <dgm:pt modelId="{FA505A2F-F7D7-4D63-BCB1-B74F766AF5B1}" type="parTrans" cxnId="{469C57D6-98F7-45CE-86B4-A7FBA03A8432}">
      <dgm:prSet/>
      <dgm:spPr/>
      <dgm:t>
        <a:bodyPr/>
        <a:lstStyle/>
        <a:p>
          <a:endParaRPr lang="en-US"/>
        </a:p>
      </dgm:t>
    </dgm:pt>
    <dgm:pt modelId="{713E6324-C9B2-4643-BC8A-1E876BE12C93}" type="sibTrans" cxnId="{469C57D6-98F7-45CE-86B4-A7FBA03A8432}">
      <dgm:prSet/>
      <dgm:spPr/>
      <dgm:t>
        <a:bodyPr/>
        <a:lstStyle/>
        <a:p>
          <a:endParaRPr lang="en-US"/>
        </a:p>
      </dgm:t>
    </dgm:pt>
    <dgm:pt modelId="{6A01D412-F066-4D54-B674-8BD6E03FCADB}">
      <dgm:prSet phldrT="[Text]"/>
      <dgm:spPr>
        <a:solidFill>
          <a:schemeClr val="accent3">
            <a:lumMod val="50000"/>
            <a:lumOff val="50000"/>
          </a:schemeClr>
        </a:solidFill>
      </dgm:spPr>
      <dgm:t>
        <a:bodyPr/>
        <a:lstStyle/>
        <a:p>
          <a:r>
            <a:rPr lang="en-US" dirty="0" err="1"/>
            <a:t>Spel</a:t>
          </a:r>
          <a:r>
            <a:rPr lang="en-US" dirty="0"/>
            <a:t> </a:t>
          </a:r>
          <a:r>
            <a:rPr lang="en-US" dirty="0" err="1"/>
            <a:t>spelen</a:t>
          </a:r>
          <a:endParaRPr lang="en-US" dirty="0"/>
        </a:p>
      </dgm:t>
    </dgm:pt>
    <dgm:pt modelId="{314C1DCA-C4AB-493F-B53C-CE39632D330D}" type="parTrans" cxnId="{C9C1394D-2157-4B19-9552-BD02834FF17F}">
      <dgm:prSet/>
      <dgm:spPr/>
      <dgm:t>
        <a:bodyPr/>
        <a:lstStyle/>
        <a:p>
          <a:endParaRPr lang="en-US"/>
        </a:p>
      </dgm:t>
    </dgm:pt>
    <dgm:pt modelId="{97722978-4AB5-4514-ABDC-758909AE2255}" type="sibTrans" cxnId="{C9C1394D-2157-4B19-9552-BD02834FF17F}">
      <dgm:prSet/>
      <dgm:spPr/>
      <dgm:t>
        <a:bodyPr/>
        <a:lstStyle/>
        <a:p>
          <a:endParaRPr lang="en-US"/>
        </a:p>
      </dgm:t>
    </dgm:pt>
    <dgm:pt modelId="{EAF684E7-4B87-49E7-A27F-F92EA64104CD}">
      <dgm:prSet phldrT="[Text]"/>
      <dgm:spPr/>
      <dgm:t>
        <a:bodyPr/>
        <a:lstStyle/>
        <a:p>
          <a:r>
            <a:rPr lang="en-US" dirty="0"/>
            <a:t>Team </a:t>
          </a:r>
          <a:r>
            <a:rPr lang="en-US" dirty="0" err="1"/>
            <a:t>belang</a:t>
          </a:r>
          <a:endParaRPr lang="en-US" dirty="0"/>
        </a:p>
      </dgm:t>
    </dgm:pt>
    <dgm:pt modelId="{50C6A1DA-CA9D-4180-8447-A3DB72A7CC99}" type="parTrans" cxnId="{FDA1993C-6599-4160-97A8-7E9DDF2E60B1}">
      <dgm:prSet/>
      <dgm:spPr/>
      <dgm:t>
        <a:bodyPr/>
        <a:lstStyle/>
        <a:p>
          <a:endParaRPr lang="en-US"/>
        </a:p>
      </dgm:t>
    </dgm:pt>
    <dgm:pt modelId="{1BC8F644-0BCF-494E-8FC4-ED878604469F}" type="sibTrans" cxnId="{FDA1993C-6599-4160-97A8-7E9DDF2E60B1}">
      <dgm:prSet/>
      <dgm:spPr/>
      <dgm:t>
        <a:bodyPr/>
        <a:lstStyle/>
        <a:p>
          <a:endParaRPr lang="en-US"/>
        </a:p>
      </dgm:t>
    </dgm:pt>
    <dgm:pt modelId="{132EEB5B-C69E-4193-BA97-D1D591A92BA1}">
      <dgm:prSet phldrT="[Text]"/>
      <dgm:spPr>
        <a:solidFill>
          <a:schemeClr val="accent6">
            <a:lumMod val="75000"/>
          </a:schemeClr>
        </a:solidFill>
      </dgm:spPr>
      <dgm:t>
        <a:bodyPr/>
        <a:lstStyle/>
        <a:p>
          <a:r>
            <a:rPr lang="en-US" dirty="0" err="1"/>
            <a:t>Overdenkingen</a:t>
          </a:r>
          <a:endParaRPr lang="en-US" dirty="0"/>
        </a:p>
      </dgm:t>
    </dgm:pt>
    <dgm:pt modelId="{6CA60F03-6B46-46D7-89DA-7009BD12E08E}" type="parTrans" cxnId="{D4A440C8-681A-495E-8B1F-2534F9905691}">
      <dgm:prSet/>
      <dgm:spPr/>
      <dgm:t>
        <a:bodyPr/>
        <a:lstStyle/>
        <a:p>
          <a:endParaRPr lang="en-US"/>
        </a:p>
      </dgm:t>
    </dgm:pt>
    <dgm:pt modelId="{982BBC54-C252-4B58-A8AD-7CBFB4E245D9}" type="sibTrans" cxnId="{D4A440C8-681A-495E-8B1F-2534F9905691}">
      <dgm:prSet/>
      <dgm:spPr/>
      <dgm:t>
        <a:bodyPr/>
        <a:lstStyle/>
        <a:p>
          <a:endParaRPr lang="en-US"/>
        </a:p>
      </dgm:t>
    </dgm:pt>
    <dgm:pt modelId="{04EB13BB-0DA8-4755-BF8E-534BC99ED80E}" type="pres">
      <dgm:prSet presAssocID="{1DD39EA0-7789-40C3-BAEB-0F2E8A7AFB99}" presName="linear" presStyleCnt="0">
        <dgm:presLayoutVars>
          <dgm:dir/>
          <dgm:animLvl val="lvl"/>
          <dgm:resizeHandles val="exact"/>
        </dgm:presLayoutVars>
      </dgm:prSet>
      <dgm:spPr/>
    </dgm:pt>
    <dgm:pt modelId="{3241C985-B8BF-4B04-99B6-17A347EF96AE}" type="pres">
      <dgm:prSet presAssocID="{FB977127-8C70-4369-80E5-2ACFF1109ED1}" presName="parentLin" presStyleCnt="0"/>
      <dgm:spPr/>
    </dgm:pt>
    <dgm:pt modelId="{AC1827DD-5857-41F4-8931-93407CB5E991}" type="pres">
      <dgm:prSet presAssocID="{FB977127-8C70-4369-80E5-2ACFF1109ED1}" presName="parentLeftMargin" presStyleLbl="node1" presStyleIdx="0" presStyleCnt="4"/>
      <dgm:spPr/>
    </dgm:pt>
    <dgm:pt modelId="{8F0028EB-BEAB-4B4F-9C32-E6BC2E3DDEE4}" type="pres">
      <dgm:prSet presAssocID="{FB977127-8C70-4369-80E5-2ACFF1109ED1}" presName="parentText" presStyleLbl="node1" presStyleIdx="0" presStyleCnt="4">
        <dgm:presLayoutVars>
          <dgm:chMax val="0"/>
          <dgm:bulletEnabled val="1"/>
        </dgm:presLayoutVars>
      </dgm:prSet>
      <dgm:spPr/>
    </dgm:pt>
    <dgm:pt modelId="{780DFB1F-7046-498D-A3EF-6A192303935D}" type="pres">
      <dgm:prSet presAssocID="{FB977127-8C70-4369-80E5-2ACFF1109ED1}" presName="negativeSpace" presStyleCnt="0"/>
      <dgm:spPr/>
    </dgm:pt>
    <dgm:pt modelId="{757012C8-0FAD-4103-8657-0A0ABA4AD3CB}" type="pres">
      <dgm:prSet presAssocID="{FB977127-8C70-4369-80E5-2ACFF1109ED1}" presName="childText" presStyleLbl="conFgAcc1" presStyleIdx="0" presStyleCnt="4">
        <dgm:presLayoutVars>
          <dgm:bulletEnabled val="1"/>
        </dgm:presLayoutVars>
      </dgm:prSet>
      <dgm:spPr/>
    </dgm:pt>
    <dgm:pt modelId="{D6E42CFA-E8C3-410F-B44E-D7CCADA7A709}" type="pres">
      <dgm:prSet presAssocID="{713E6324-C9B2-4643-BC8A-1E876BE12C93}" presName="spaceBetweenRectangles" presStyleCnt="0"/>
      <dgm:spPr/>
    </dgm:pt>
    <dgm:pt modelId="{C1B803B6-1E7C-44CD-8CA5-DA01D6DFA4BF}" type="pres">
      <dgm:prSet presAssocID="{6A01D412-F066-4D54-B674-8BD6E03FCADB}" presName="parentLin" presStyleCnt="0"/>
      <dgm:spPr/>
    </dgm:pt>
    <dgm:pt modelId="{AB5ED997-88C2-43AF-A3C4-48BBDDE8ABA5}" type="pres">
      <dgm:prSet presAssocID="{6A01D412-F066-4D54-B674-8BD6E03FCADB}" presName="parentLeftMargin" presStyleLbl="node1" presStyleIdx="0" presStyleCnt="4"/>
      <dgm:spPr/>
    </dgm:pt>
    <dgm:pt modelId="{7DBEE5CF-D6CA-40E2-A358-EA5C05AFD022}" type="pres">
      <dgm:prSet presAssocID="{6A01D412-F066-4D54-B674-8BD6E03FCADB}" presName="parentText" presStyleLbl="node1" presStyleIdx="1" presStyleCnt="4">
        <dgm:presLayoutVars>
          <dgm:chMax val="0"/>
          <dgm:bulletEnabled val="1"/>
        </dgm:presLayoutVars>
      </dgm:prSet>
      <dgm:spPr/>
    </dgm:pt>
    <dgm:pt modelId="{7B0F1EE5-AFE2-4FFA-871E-C315496869B7}" type="pres">
      <dgm:prSet presAssocID="{6A01D412-F066-4D54-B674-8BD6E03FCADB}" presName="negativeSpace" presStyleCnt="0"/>
      <dgm:spPr/>
    </dgm:pt>
    <dgm:pt modelId="{4E9D993C-4DA6-4C3A-AEF7-CDBD92063642}" type="pres">
      <dgm:prSet presAssocID="{6A01D412-F066-4D54-B674-8BD6E03FCADB}" presName="childText" presStyleLbl="conFgAcc1" presStyleIdx="1" presStyleCnt="4">
        <dgm:presLayoutVars>
          <dgm:bulletEnabled val="1"/>
        </dgm:presLayoutVars>
      </dgm:prSet>
      <dgm:spPr/>
    </dgm:pt>
    <dgm:pt modelId="{ECA9A2ED-4D6D-4503-8D6E-AE3BADE04003}" type="pres">
      <dgm:prSet presAssocID="{97722978-4AB5-4514-ABDC-758909AE2255}" presName="spaceBetweenRectangles" presStyleCnt="0"/>
      <dgm:spPr/>
    </dgm:pt>
    <dgm:pt modelId="{4A0C4F33-987C-465F-9801-6CB20CE815AD}" type="pres">
      <dgm:prSet presAssocID="{EAF684E7-4B87-49E7-A27F-F92EA64104CD}" presName="parentLin" presStyleCnt="0"/>
      <dgm:spPr/>
    </dgm:pt>
    <dgm:pt modelId="{48095A94-63EA-4407-B6F9-CA79F092B920}" type="pres">
      <dgm:prSet presAssocID="{EAF684E7-4B87-49E7-A27F-F92EA64104CD}" presName="parentLeftMargin" presStyleLbl="node1" presStyleIdx="1" presStyleCnt="4"/>
      <dgm:spPr/>
    </dgm:pt>
    <dgm:pt modelId="{001B5CFA-12D5-4909-8CC6-F12C0087A4E1}" type="pres">
      <dgm:prSet presAssocID="{EAF684E7-4B87-49E7-A27F-F92EA64104CD}" presName="parentText" presStyleLbl="node1" presStyleIdx="2" presStyleCnt="4">
        <dgm:presLayoutVars>
          <dgm:chMax val="0"/>
          <dgm:bulletEnabled val="1"/>
        </dgm:presLayoutVars>
      </dgm:prSet>
      <dgm:spPr/>
    </dgm:pt>
    <dgm:pt modelId="{EBA26EBF-E127-4698-9350-A10DB1A68C7C}" type="pres">
      <dgm:prSet presAssocID="{EAF684E7-4B87-49E7-A27F-F92EA64104CD}" presName="negativeSpace" presStyleCnt="0"/>
      <dgm:spPr/>
    </dgm:pt>
    <dgm:pt modelId="{913AA07B-5E97-4DAD-BDF8-38493DFE1A60}" type="pres">
      <dgm:prSet presAssocID="{EAF684E7-4B87-49E7-A27F-F92EA64104CD}" presName="childText" presStyleLbl="conFgAcc1" presStyleIdx="2" presStyleCnt="4">
        <dgm:presLayoutVars>
          <dgm:bulletEnabled val="1"/>
        </dgm:presLayoutVars>
      </dgm:prSet>
      <dgm:spPr/>
    </dgm:pt>
    <dgm:pt modelId="{1F4D5065-7347-4DF0-A58F-AFF99E92F3AD}" type="pres">
      <dgm:prSet presAssocID="{1BC8F644-0BCF-494E-8FC4-ED878604469F}" presName="spaceBetweenRectangles" presStyleCnt="0"/>
      <dgm:spPr/>
    </dgm:pt>
    <dgm:pt modelId="{27382872-620E-4CBE-BB6D-64DBDA9D6BA7}" type="pres">
      <dgm:prSet presAssocID="{132EEB5B-C69E-4193-BA97-D1D591A92BA1}" presName="parentLin" presStyleCnt="0"/>
      <dgm:spPr/>
    </dgm:pt>
    <dgm:pt modelId="{74614BE0-56E7-4A7B-8322-9BFE1DC1176F}" type="pres">
      <dgm:prSet presAssocID="{132EEB5B-C69E-4193-BA97-D1D591A92BA1}" presName="parentLeftMargin" presStyleLbl="node1" presStyleIdx="2" presStyleCnt="4"/>
      <dgm:spPr/>
    </dgm:pt>
    <dgm:pt modelId="{171DB8AE-0C87-42AF-B957-D99D0A4419C4}" type="pres">
      <dgm:prSet presAssocID="{132EEB5B-C69E-4193-BA97-D1D591A92BA1}" presName="parentText" presStyleLbl="node1" presStyleIdx="3" presStyleCnt="4">
        <dgm:presLayoutVars>
          <dgm:chMax val="0"/>
          <dgm:bulletEnabled val="1"/>
        </dgm:presLayoutVars>
      </dgm:prSet>
      <dgm:spPr/>
    </dgm:pt>
    <dgm:pt modelId="{3537BEAB-F068-4500-BE80-4D70FDB62DCB}" type="pres">
      <dgm:prSet presAssocID="{132EEB5B-C69E-4193-BA97-D1D591A92BA1}" presName="negativeSpace" presStyleCnt="0"/>
      <dgm:spPr/>
    </dgm:pt>
    <dgm:pt modelId="{55C6D691-29EB-4F06-A31E-35D14E7D560C}" type="pres">
      <dgm:prSet presAssocID="{132EEB5B-C69E-4193-BA97-D1D591A92BA1}" presName="childText" presStyleLbl="conFgAcc1" presStyleIdx="3" presStyleCnt="4">
        <dgm:presLayoutVars>
          <dgm:bulletEnabled val="1"/>
        </dgm:presLayoutVars>
      </dgm:prSet>
      <dgm:spPr/>
    </dgm:pt>
  </dgm:ptLst>
  <dgm:cxnLst>
    <dgm:cxn modelId="{0DBBF828-3A47-4ACE-9F2A-13C344EC73CD}" type="presOf" srcId="{1DD39EA0-7789-40C3-BAEB-0F2E8A7AFB99}" destId="{04EB13BB-0DA8-4755-BF8E-534BC99ED80E}" srcOrd="0" destOrd="0" presId="urn:microsoft.com/office/officeart/2005/8/layout/list1"/>
    <dgm:cxn modelId="{06E8332D-CCA2-441D-BE1F-60BB40E6E0D2}" type="presOf" srcId="{132EEB5B-C69E-4193-BA97-D1D591A92BA1}" destId="{171DB8AE-0C87-42AF-B957-D99D0A4419C4}" srcOrd="1" destOrd="0" presId="urn:microsoft.com/office/officeart/2005/8/layout/list1"/>
    <dgm:cxn modelId="{FDA1993C-6599-4160-97A8-7E9DDF2E60B1}" srcId="{1DD39EA0-7789-40C3-BAEB-0F2E8A7AFB99}" destId="{EAF684E7-4B87-49E7-A27F-F92EA64104CD}" srcOrd="2" destOrd="0" parTransId="{50C6A1DA-CA9D-4180-8447-A3DB72A7CC99}" sibTransId="{1BC8F644-0BCF-494E-8FC4-ED878604469F}"/>
    <dgm:cxn modelId="{666C5B65-1564-4E9C-B831-E0DE8C9D982F}" type="presOf" srcId="{6A01D412-F066-4D54-B674-8BD6E03FCADB}" destId="{AB5ED997-88C2-43AF-A3C4-48BBDDE8ABA5}" srcOrd="0" destOrd="0" presId="urn:microsoft.com/office/officeart/2005/8/layout/list1"/>
    <dgm:cxn modelId="{C9C1394D-2157-4B19-9552-BD02834FF17F}" srcId="{1DD39EA0-7789-40C3-BAEB-0F2E8A7AFB99}" destId="{6A01D412-F066-4D54-B674-8BD6E03FCADB}" srcOrd="1" destOrd="0" parTransId="{314C1DCA-C4AB-493F-B53C-CE39632D330D}" sibTransId="{97722978-4AB5-4514-ABDC-758909AE2255}"/>
    <dgm:cxn modelId="{ABB803B7-4E4F-4902-9211-4442BBC2CD7E}" type="presOf" srcId="{EAF684E7-4B87-49E7-A27F-F92EA64104CD}" destId="{48095A94-63EA-4407-B6F9-CA79F092B920}" srcOrd="0" destOrd="0" presId="urn:microsoft.com/office/officeart/2005/8/layout/list1"/>
    <dgm:cxn modelId="{D4A440C8-681A-495E-8B1F-2534F9905691}" srcId="{1DD39EA0-7789-40C3-BAEB-0F2E8A7AFB99}" destId="{132EEB5B-C69E-4193-BA97-D1D591A92BA1}" srcOrd="3" destOrd="0" parTransId="{6CA60F03-6B46-46D7-89DA-7009BD12E08E}" sibTransId="{982BBC54-C252-4B58-A8AD-7CBFB4E245D9}"/>
    <dgm:cxn modelId="{469C57D6-98F7-45CE-86B4-A7FBA03A8432}" srcId="{1DD39EA0-7789-40C3-BAEB-0F2E8A7AFB99}" destId="{FB977127-8C70-4369-80E5-2ACFF1109ED1}" srcOrd="0" destOrd="0" parTransId="{FA505A2F-F7D7-4D63-BCB1-B74F766AF5B1}" sibTransId="{713E6324-C9B2-4643-BC8A-1E876BE12C93}"/>
    <dgm:cxn modelId="{79B028D7-F024-4226-BCFC-37258F2B026B}" type="presOf" srcId="{132EEB5B-C69E-4193-BA97-D1D591A92BA1}" destId="{74614BE0-56E7-4A7B-8322-9BFE1DC1176F}" srcOrd="0" destOrd="0" presId="urn:microsoft.com/office/officeart/2005/8/layout/list1"/>
    <dgm:cxn modelId="{DDFB52DB-6FE9-4123-915E-045A967B6F34}" type="presOf" srcId="{6A01D412-F066-4D54-B674-8BD6E03FCADB}" destId="{7DBEE5CF-D6CA-40E2-A358-EA5C05AFD022}" srcOrd="1" destOrd="0" presId="urn:microsoft.com/office/officeart/2005/8/layout/list1"/>
    <dgm:cxn modelId="{6D89FDE3-E1E6-47FE-8BF7-B00216280607}" type="presOf" srcId="{EAF684E7-4B87-49E7-A27F-F92EA64104CD}" destId="{001B5CFA-12D5-4909-8CC6-F12C0087A4E1}" srcOrd="1" destOrd="0" presId="urn:microsoft.com/office/officeart/2005/8/layout/list1"/>
    <dgm:cxn modelId="{760FCDF9-0010-49F8-A188-7DE41270C9EE}" type="presOf" srcId="{FB977127-8C70-4369-80E5-2ACFF1109ED1}" destId="{AC1827DD-5857-41F4-8931-93407CB5E991}" srcOrd="0" destOrd="0" presId="urn:microsoft.com/office/officeart/2005/8/layout/list1"/>
    <dgm:cxn modelId="{C1E722FD-F9F8-4802-887F-4F001E180E1B}" type="presOf" srcId="{FB977127-8C70-4369-80E5-2ACFF1109ED1}" destId="{8F0028EB-BEAB-4B4F-9C32-E6BC2E3DDEE4}" srcOrd="1" destOrd="0" presId="urn:microsoft.com/office/officeart/2005/8/layout/list1"/>
    <dgm:cxn modelId="{275E1062-F633-4744-A4EB-3B26B500F6A9}" type="presParOf" srcId="{04EB13BB-0DA8-4755-BF8E-534BC99ED80E}" destId="{3241C985-B8BF-4B04-99B6-17A347EF96AE}" srcOrd="0" destOrd="0" presId="urn:microsoft.com/office/officeart/2005/8/layout/list1"/>
    <dgm:cxn modelId="{DAD6BC0B-1427-4949-BBAD-F0A8BFE4E4EF}" type="presParOf" srcId="{3241C985-B8BF-4B04-99B6-17A347EF96AE}" destId="{AC1827DD-5857-41F4-8931-93407CB5E991}" srcOrd="0" destOrd="0" presId="urn:microsoft.com/office/officeart/2005/8/layout/list1"/>
    <dgm:cxn modelId="{92EC60CF-7825-41ED-9570-D1C6273EB9D3}" type="presParOf" srcId="{3241C985-B8BF-4B04-99B6-17A347EF96AE}" destId="{8F0028EB-BEAB-4B4F-9C32-E6BC2E3DDEE4}" srcOrd="1" destOrd="0" presId="urn:microsoft.com/office/officeart/2005/8/layout/list1"/>
    <dgm:cxn modelId="{E0095D49-F7C7-4E4C-8312-EA08B43E3F37}" type="presParOf" srcId="{04EB13BB-0DA8-4755-BF8E-534BC99ED80E}" destId="{780DFB1F-7046-498D-A3EF-6A192303935D}" srcOrd="1" destOrd="0" presId="urn:microsoft.com/office/officeart/2005/8/layout/list1"/>
    <dgm:cxn modelId="{377CF6C9-144E-46B9-97F4-45297E554AC7}" type="presParOf" srcId="{04EB13BB-0DA8-4755-BF8E-534BC99ED80E}" destId="{757012C8-0FAD-4103-8657-0A0ABA4AD3CB}" srcOrd="2" destOrd="0" presId="urn:microsoft.com/office/officeart/2005/8/layout/list1"/>
    <dgm:cxn modelId="{41B61F95-B63A-4008-AAAF-3E91FC4F9BBC}" type="presParOf" srcId="{04EB13BB-0DA8-4755-BF8E-534BC99ED80E}" destId="{D6E42CFA-E8C3-410F-B44E-D7CCADA7A709}" srcOrd="3" destOrd="0" presId="urn:microsoft.com/office/officeart/2005/8/layout/list1"/>
    <dgm:cxn modelId="{94A6C6F1-4113-41A0-8FFF-4230175EE2A2}" type="presParOf" srcId="{04EB13BB-0DA8-4755-BF8E-534BC99ED80E}" destId="{C1B803B6-1E7C-44CD-8CA5-DA01D6DFA4BF}" srcOrd="4" destOrd="0" presId="urn:microsoft.com/office/officeart/2005/8/layout/list1"/>
    <dgm:cxn modelId="{E5FAE3CB-8373-433E-A1AD-02A7B640E5F7}" type="presParOf" srcId="{C1B803B6-1E7C-44CD-8CA5-DA01D6DFA4BF}" destId="{AB5ED997-88C2-43AF-A3C4-48BBDDE8ABA5}" srcOrd="0" destOrd="0" presId="urn:microsoft.com/office/officeart/2005/8/layout/list1"/>
    <dgm:cxn modelId="{C71C5B0D-1363-4926-BF91-AE6E85BF2A58}" type="presParOf" srcId="{C1B803B6-1E7C-44CD-8CA5-DA01D6DFA4BF}" destId="{7DBEE5CF-D6CA-40E2-A358-EA5C05AFD022}" srcOrd="1" destOrd="0" presId="urn:microsoft.com/office/officeart/2005/8/layout/list1"/>
    <dgm:cxn modelId="{857DA260-13FC-4D5F-A406-5EACDCAA78E5}" type="presParOf" srcId="{04EB13BB-0DA8-4755-BF8E-534BC99ED80E}" destId="{7B0F1EE5-AFE2-4FFA-871E-C315496869B7}" srcOrd="5" destOrd="0" presId="urn:microsoft.com/office/officeart/2005/8/layout/list1"/>
    <dgm:cxn modelId="{945242F2-9E2B-48C8-AFF6-1883F5232BE5}" type="presParOf" srcId="{04EB13BB-0DA8-4755-BF8E-534BC99ED80E}" destId="{4E9D993C-4DA6-4C3A-AEF7-CDBD92063642}" srcOrd="6" destOrd="0" presId="urn:microsoft.com/office/officeart/2005/8/layout/list1"/>
    <dgm:cxn modelId="{D4968BF9-4D7B-40B6-9409-21F681F5A600}" type="presParOf" srcId="{04EB13BB-0DA8-4755-BF8E-534BC99ED80E}" destId="{ECA9A2ED-4D6D-4503-8D6E-AE3BADE04003}" srcOrd="7" destOrd="0" presId="urn:microsoft.com/office/officeart/2005/8/layout/list1"/>
    <dgm:cxn modelId="{C4DB533F-A9A9-4065-9303-8590D1B68988}" type="presParOf" srcId="{04EB13BB-0DA8-4755-BF8E-534BC99ED80E}" destId="{4A0C4F33-987C-465F-9801-6CB20CE815AD}" srcOrd="8" destOrd="0" presId="urn:microsoft.com/office/officeart/2005/8/layout/list1"/>
    <dgm:cxn modelId="{E3F75DB5-DE90-47BF-8002-96A1FC16C396}" type="presParOf" srcId="{4A0C4F33-987C-465F-9801-6CB20CE815AD}" destId="{48095A94-63EA-4407-B6F9-CA79F092B920}" srcOrd="0" destOrd="0" presId="urn:microsoft.com/office/officeart/2005/8/layout/list1"/>
    <dgm:cxn modelId="{121802A9-5BFB-4DC2-922D-9985C1E1408F}" type="presParOf" srcId="{4A0C4F33-987C-465F-9801-6CB20CE815AD}" destId="{001B5CFA-12D5-4909-8CC6-F12C0087A4E1}" srcOrd="1" destOrd="0" presId="urn:microsoft.com/office/officeart/2005/8/layout/list1"/>
    <dgm:cxn modelId="{E15A472F-2F20-44A8-8E66-BF61FD6DBC2B}" type="presParOf" srcId="{04EB13BB-0DA8-4755-BF8E-534BC99ED80E}" destId="{EBA26EBF-E127-4698-9350-A10DB1A68C7C}" srcOrd="9" destOrd="0" presId="urn:microsoft.com/office/officeart/2005/8/layout/list1"/>
    <dgm:cxn modelId="{A2EF3FC2-10E2-4FE7-AC50-CFCDB1621EF8}" type="presParOf" srcId="{04EB13BB-0DA8-4755-BF8E-534BC99ED80E}" destId="{913AA07B-5E97-4DAD-BDF8-38493DFE1A60}" srcOrd="10" destOrd="0" presId="urn:microsoft.com/office/officeart/2005/8/layout/list1"/>
    <dgm:cxn modelId="{B7A47427-D4B0-4255-8705-0F9202B55210}" type="presParOf" srcId="{04EB13BB-0DA8-4755-BF8E-534BC99ED80E}" destId="{1F4D5065-7347-4DF0-A58F-AFF99E92F3AD}" srcOrd="11" destOrd="0" presId="urn:microsoft.com/office/officeart/2005/8/layout/list1"/>
    <dgm:cxn modelId="{69AD1F82-D7B0-439A-8526-75149012E60F}" type="presParOf" srcId="{04EB13BB-0DA8-4755-BF8E-534BC99ED80E}" destId="{27382872-620E-4CBE-BB6D-64DBDA9D6BA7}" srcOrd="12" destOrd="0" presId="urn:microsoft.com/office/officeart/2005/8/layout/list1"/>
    <dgm:cxn modelId="{EBA2FAD8-428D-4E15-8F59-AAD06688BDFD}" type="presParOf" srcId="{27382872-620E-4CBE-BB6D-64DBDA9D6BA7}" destId="{74614BE0-56E7-4A7B-8322-9BFE1DC1176F}" srcOrd="0" destOrd="0" presId="urn:microsoft.com/office/officeart/2005/8/layout/list1"/>
    <dgm:cxn modelId="{83C761E1-5CA5-411D-964F-C8988BCFCB6A}" type="presParOf" srcId="{27382872-620E-4CBE-BB6D-64DBDA9D6BA7}" destId="{171DB8AE-0C87-42AF-B957-D99D0A4419C4}" srcOrd="1" destOrd="0" presId="urn:microsoft.com/office/officeart/2005/8/layout/list1"/>
    <dgm:cxn modelId="{80ADC55B-B7A0-4A39-917F-8E84D0123410}" type="presParOf" srcId="{04EB13BB-0DA8-4755-BF8E-534BC99ED80E}" destId="{3537BEAB-F068-4500-BE80-4D70FDB62DCB}" srcOrd="13" destOrd="0" presId="urn:microsoft.com/office/officeart/2005/8/layout/list1"/>
    <dgm:cxn modelId="{9EB391F1-28BA-4FDA-849A-933E6BA8958B}" type="presParOf" srcId="{04EB13BB-0DA8-4755-BF8E-534BC99ED80E}" destId="{55C6D691-29EB-4F06-A31E-35D14E7D560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012C8-0FAD-4103-8657-0A0ABA4AD3CB}">
      <dsp:nvSpPr>
        <dsp:cNvPr id="0" name=""/>
        <dsp:cNvSpPr/>
      </dsp:nvSpPr>
      <dsp:spPr>
        <a:xfrm>
          <a:off x="0" y="404502"/>
          <a:ext cx="6440264"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0028EB-BEAB-4B4F-9C32-E6BC2E3DDEE4}">
      <dsp:nvSpPr>
        <dsp:cNvPr id="0" name=""/>
        <dsp:cNvSpPr/>
      </dsp:nvSpPr>
      <dsp:spPr>
        <a:xfrm>
          <a:off x="322013" y="65022"/>
          <a:ext cx="4508184" cy="67896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99" tIns="0" rIns="170399" bIns="0" numCol="1" spcCol="1270" anchor="ctr" anchorCtr="0">
          <a:noAutofit/>
        </a:bodyPr>
        <a:lstStyle/>
        <a:p>
          <a:pPr marL="0" lvl="0" indent="0" algn="l" defTabSz="1022350">
            <a:lnSpc>
              <a:spcPct val="90000"/>
            </a:lnSpc>
            <a:spcBef>
              <a:spcPct val="0"/>
            </a:spcBef>
            <a:spcAft>
              <a:spcPct val="35000"/>
            </a:spcAft>
            <a:buNone/>
          </a:pPr>
          <a:r>
            <a:rPr lang="en-US" sz="2300" kern="1200" dirty="0"/>
            <a:t>Regels</a:t>
          </a:r>
        </a:p>
      </dsp:txBody>
      <dsp:txXfrm>
        <a:off x="355157" y="98166"/>
        <a:ext cx="4441896" cy="612672"/>
      </dsp:txXfrm>
    </dsp:sp>
    <dsp:sp modelId="{4E9D993C-4DA6-4C3A-AEF7-CDBD92063642}">
      <dsp:nvSpPr>
        <dsp:cNvPr id="0" name=""/>
        <dsp:cNvSpPr/>
      </dsp:nvSpPr>
      <dsp:spPr>
        <a:xfrm>
          <a:off x="0" y="1447782"/>
          <a:ext cx="6440264"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EE5CF-D6CA-40E2-A358-EA5C05AFD022}">
      <dsp:nvSpPr>
        <dsp:cNvPr id="0" name=""/>
        <dsp:cNvSpPr/>
      </dsp:nvSpPr>
      <dsp:spPr>
        <a:xfrm>
          <a:off x="322013" y="1108302"/>
          <a:ext cx="4508184" cy="678960"/>
        </a:xfrm>
        <a:prstGeom prst="roundRect">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99" tIns="0" rIns="170399" bIns="0" numCol="1" spcCol="1270" anchor="ctr" anchorCtr="0">
          <a:noAutofit/>
        </a:bodyPr>
        <a:lstStyle/>
        <a:p>
          <a:pPr marL="0" lvl="0" indent="0" algn="l" defTabSz="1022350">
            <a:lnSpc>
              <a:spcPct val="90000"/>
            </a:lnSpc>
            <a:spcBef>
              <a:spcPct val="0"/>
            </a:spcBef>
            <a:spcAft>
              <a:spcPct val="35000"/>
            </a:spcAft>
            <a:buNone/>
          </a:pPr>
          <a:r>
            <a:rPr lang="en-US" sz="2300" kern="1200" dirty="0" err="1"/>
            <a:t>Spel</a:t>
          </a:r>
          <a:r>
            <a:rPr lang="en-US" sz="2300" kern="1200" dirty="0"/>
            <a:t> </a:t>
          </a:r>
          <a:r>
            <a:rPr lang="en-US" sz="2300" kern="1200" dirty="0" err="1"/>
            <a:t>spelen</a:t>
          </a:r>
          <a:endParaRPr lang="en-US" sz="2300" kern="1200" dirty="0"/>
        </a:p>
      </dsp:txBody>
      <dsp:txXfrm>
        <a:off x="355157" y="1141446"/>
        <a:ext cx="4441896" cy="612672"/>
      </dsp:txXfrm>
    </dsp:sp>
    <dsp:sp modelId="{913AA07B-5E97-4DAD-BDF8-38493DFE1A60}">
      <dsp:nvSpPr>
        <dsp:cNvPr id="0" name=""/>
        <dsp:cNvSpPr/>
      </dsp:nvSpPr>
      <dsp:spPr>
        <a:xfrm>
          <a:off x="0" y="2491062"/>
          <a:ext cx="6440264"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B5CFA-12D5-4909-8CC6-F12C0087A4E1}">
      <dsp:nvSpPr>
        <dsp:cNvPr id="0" name=""/>
        <dsp:cNvSpPr/>
      </dsp:nvSpPr>
      <dsp:spPr>
        <a:xfrm>
          <a:off x="322013" y="2151582"/>
          <a:ext cx="450818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99" tIns="0" rIns="170399" bIns="0" numCol="1" spcCol="1270" anchor="ctr" anchorCtr="0">
          <a:noAutofit/>
        </a:bodyPr>
        <a:lstStyle/>
        <a:p>
          <a:pPr marL="0" lvl="0" indent="0" algn="l" defTabSz="1022350">
            <a:lnSpc>
              <a:spcPct val="90000"/>
            </a:lnSpc>
            <a:spcBef>
              <a:spcPct val="0"/>
            </a:spcBef>
            <a:spcAft>
              <a:spcPct val="35000"/>
            </a:spcAft>
            <a:buNone/>
          </a:pPr>
          <a:r>
            <a:rPr lang="en-US" sz="2300" kern="1200" dirty="0"/>
            <a:t>Team </a:t>
          </a:r>
          <a:r>
            <a:rPr lang="en-US" sz="2300" kern="1200" dirty="0" err="1"/>
            <a:t>belang</a:t>
          </a:r>
          <a:endParaRPr lang="en-US" sz="2300" kern="1200" dirty="0"/>
        </a:p>
      </dsp:txBody>
      <dsp:txXfrm>
        <a:off x="355157" y="2184726"/>
        <a:ext cx="4441896" cy="612672"/>
      </dsp:txXfrm>
    </dsp:sp>
    <dsp:sp modelId="{55C6D691-29EB-4F06-A31E-35D14E7D560C}">
      <dsp:nvSpPr>
        <dsp:cNvPr id="0" name=""/>
        <dsp:cNvSpPr/>
      </dsp:nvSpPr>
      <dsp:spPr>
        <a:xfrm>
          <a:off x="0" y="3534342"/>
          <a:ext cx="6440264"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1DB8AE-0C87-42AF-B957-D99D0A4419C4}">
      <dsp:nvSpPr>
        <dsp:cNvPr id="0" name=""/>
        <dsp:cNvSpPr/>
      </dsp:nvSpPr>
      <dsp:spPr>
        <a:xfrm>
          <a:off x="322013" y="3194862"/>
          <a:ext cx="4508184" cy="6789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99" tIns="0" rIns="170399" bIns="0" numCol="1" spcCol="1270" anchor="ctr" anchorCtr="0">
          <a:noAutofit/>
        </a:bodyPr>
        <a:lstStyle/>
        <a:p>
          <a:pPr marL="0" lvl="0" indent="0" algn="l" defTabSz="1022350">
            <a:lnSpc>
              <a:spcPct val="90000"/>
            </a:lnSpc>
            <a:spcBef>
              <a:spcPct val="0"/>
            </a:spcBef>
            <a:spcAft>
              <a:spcPct val="35000"/>
            </a:spcAft>
            <a:buNone/>
          </a:pPr>
          <a:r>
            <a:rPr lang="en-US" sz="2300" kern="1200" dirty="0" err="1"/>
            <a:t>Overdenkingen</a:t>
          </a:r>
          <a:endParaRPr lang="en-US" sz="2300" kern="1200" dirty="0"/>
        </a:p>
      </dsp:txBody>
      <dsp:txXfrm>
        <a:off x="355157" y="3228006"/>
        <a:ext cx="4441896"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06/10/2020</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06/10/2020</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1</a:t>
            </a:fld>
            <a:endParaRPr lang="pt-BR"/>
          </a:p>
        </p:txBody>
      </p:sp>
    </p:spTree>
    <p:extLst>
      <p:ext uri="{BB962C8B-B14F-4D97-AF65-F5344CB8AC3E}">
        <p14:creationId xmlns:p14="http://schemas.microsoft.com/office/powerpoint/2010/main" val="202606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11</a:t>
            </a:fld>
            <a:endParaRPr lang="pt-BR"/>
          </a:p>
        </p:txBody>
      </p:sp>
    </p:spTree>
    <p:extLst>
      <p:ext uri="{BB962C8B-B14F-4D97-AF65-F5344CB8AC3E}">
        <p14:creationId xmlns:p14="http://schemas.microsoft.com/office/powerpoint/2010/main" val="46844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Ja, maar ben ik binnen als ik 6 gooi?</a:t>
            </a:r>
          </a:p>
        </p:txBody>
      </p:sp>
      <p:sp>
        <p:nvSpPr>
          <p:cNvPr id="4" name="Slide Number Placeholder 3"/>
          <p:cNvSpPr>
            <a:spLocks noGrp="1"/>
          </p:cNvSpPr>
          <p:nvPr>
            <p:ph type="sldNum" sz="quarter" idx="10"/>
          </p:nvPr>
        </p:nvSpPr>
        <p:spPr/>
        <p:txBody>
          <a:bodyPr/>
          <a:lstStyle/>
          <a:p>
            <a:fld id="{C0696B5C-12A0-4042-B4D0-BD3B9A4F58C6}" type="slidenum">
              <a:rPr lang="pt-BR" smtClean="0"/>
              <a:pPr/>
              <a:t>12</a:t>
            </a:fld>
            <a:endParaRPr lang="pt-BR"/>
          </a:p>
        </p:txBody>
      </p:sp>
    </p:spTree>
    <p:extLst>
      <p:ext uri="{BB962C8B-B14F-4D97-AF65-F5344CB8AC3E}">
        <p14:creationId xmlns:p14="http://schemas.microsoft.com/office/powerpoint/2010/main" val="297285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Iedereen toch, een leuk spelletje gespeeld.</a:t>
            </a:r>
          </a:p>
          <a:p>
            <a:r>
              <a:rPr lang="nl-NL" dirty="0"/>
              <a:t>Neem je verlies als je niet kunt winnen en pakt je winst als dat wel kan.</a:t>
            </a:r>
          </a:p>
        </p:txBody>
      </p:sp>
      <p:sp>
        <p:nvSpPr>
          <p:cNvPr id="4" name="Slide Number Placeholder 3"/>
          <p:cNvSpPr>
            <a:spLocks noGrp="1"/>
          </p:cNvSpPr>
          <p:nvPr>
            <p:ph type="sldNum" sz="quarter" idx="10"/>
          </p:nvPr>
        </p:nvSpPr>
        <p:spPr/>
        <p:txBody>
          <a:bodyPr/>
          <a:lstStyle/>
          <a:p>
            <a:fld id="{C0696B5C-12A0-4042-B4D0-BD3B9A4F58C6}" type="slidenum">
              <a:rPr lang="pt-BR" smtClean="0"/>
              <a:pPr/>
              <a:t>13</a:t>
            </a:fld>
            <a:endParaRPr lang="pt-BR"/>
          </a:p>
        </p:txBody>
      </p:sp>
    </p:spTree>
    <p:extLst>
      <p:ext uri="{BB962C8B-B14F-4D97-AF65-F5344CB8AC3E}">
        <p14:creationId xmlns:p14="http://schemas.microsoft.com/office/powerpoint/2010/main" val="380084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Nee, nee - Agile/devops is niet 1 set aan regels.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Verdana" panose="020B0604030504040204" pitchFamily="34" charset="0"/>
                <a:ea typeface="Times New Roman" panose="02020603050405020304" pitchFamily="18" charset="0"/>
                <a:cs typeface="Verdana" panose="020B0604030504040204" pitchFamily="34" charset="0"/>
              </a:rPr>
              <a:t>Dit onderwerp is van alle tijden. Met de komst van agile en de introductie van spel-elementen meer en meer. </a:t>
            </a:r>
            <a:endParaRPr lang="nl-NL" sz="800" dirty="0">
              <a:latin typeface="Times New Roman" panose="02020603050405020304" pitchFamily="18" charset="0"/>
              <a:ea typeface="Times New Roman" panose="02020603050405020304" pitchFamily="18" charset="0"/>
            </a:endParaRPr>
          </a:p>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14</a:t>
            </a:fld>
            <a:endParaRPr lang="pt-BR"/>
          </a:p>
        </p:txBody>
      </p:sp>
    </p:spTree>
    <p:extLst>
      <p:ext uri="{BB962C8B-B14F-4D97-AF65-F5344CB8AC3E}">
        <p14:creationId xmlns:p14="http://schemas.microsoft.com/office/powerpoint/2010/main" val="340670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0"/>
              </a:spcAft>
            </a:pPr>
            <a:r>
              <a:rPr lang="nl-NL" sz="700" dirty="0">
                <a:latin typeface="Verdana" panose="020B0604030504040204" pitchFamily="34" charset="0"/>
                <a:ea typeface="Times New Roman" panose="02020603050405020304" pitchFamily="18" charset="0"/>
                <a:cs typeface="Verdana" panose="020B0604030504040204" pitchFamily="34" charset="0"/>
              </a:rPr>
              <a:t>In mijn huidige project merk ik hoe het is om met mensen te werken die de methode soms belangrijker vinden, dan het resultaat.</a:t>
            </a:r>
          </a:p>
          <a:p>
            <a:pPr>
              <a:lnSpc>
                <a:spcPts val="1300"/>
              </a:lnSpc>
              <a:spcAft>
                <a:spcPts val="0"/>
              </a:spcAft>
            </a:pPr>
            <a:r>
              <a:rPr lang="nl-NL" sz="700" dirty="0">
                <a:effectLst/>
                <a:latin typeface="Verdana" panose="020B0604030504040204" pitchFamily="34" charset="0"/>
                <a:ea typeface="Times New Roman" panose="02020603050405020304" pitchFamily="18" charset="0"/>
              </a:rPr>
              <a:t>De regels moeten geen religie worden.</a:t>
            </a:r>
            <a:endParaRPr lang="nl-NL" sz="7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0696B5C-12A0-4042-B4D0-BD3B9A4F58C6}" type="slidenum">
              <a:rPr lang="pt-BR" smtClean="0"/>
              <a:pPr/>
              <a:t>15</a:t>
            </a:fld>
            <a:endParaRPr lang="pt-BR"/>
          </a:p>
        </p:txBody>
      </p:sp>
    </p:spTree>
    <p:extLst>
      <p:ext uri="{BB962C8B-B14F-4D97-AF65-F5344CB8AC3E}">
        <p14:creationId xmlns:p14="http://schemas.microsoft.com/office/powerpoint/2010/main" val="113295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0"/>
              </a:spcAft>
            </a:pPr>
            <a:r>
              <a:rPr lang="nl-NL" sz="700" dirty="0">
                <a:effectLst/>
                <a:latin typeface="Times New Roman" panose="02020603050405020304" pitchFamily="18" charset="0"/>
                <a:ea typeface="Times New Roman" panose="02020603050405020304" pitchFamily="18" charset="0"/>
              </a:rPr>
              <a:t>Zelfs een testverslag van tijd tot tijd.</a:t>
            </a:r>
          </a:p>
          <a:p>
            <a:pPr>
              <a:lnSpc>
                <a:spcPts val="1300"/>
              </a:lnSpc>
              <a:spcAft>
                <a:spcPts val="0"/>
              </a:spcAft>
            </a:pPr>
            <a:r>
              <a:rPr lang="nl-NL" sz="700" dirty="0">
                <a:effectLst/>
                <a:latin typeface="Times New Roman" panose="02020603050405020304" pitchFamily="18" charset="0"/>
                <a:ea typeface="Times New Roman" panose="02020603050405020304" pitchFamily="18" charset="0"/>
              </a:rPr>
              <a:t>In 2 weken kan veel.</a:t>
            </a:r>
          </a:p>
        </p:txBody>
      </p:sp>
      <p:sp>
        <p:nvSpPr>
          <p:cNvPr id="4" name="Slide Number Placeholder 3"/>
          <p:cNvSpPr>
            <a:spLocks noGrp="1"/>
          </p:cNvSpPr>
          <p:nvPr>
            <p:ph type="sldNum" sz="quarter" idx="10"/>
          </p:nvPr>
        </p:nvSpPr>
        <p:spPr/>
        <p:txBody>
          <a:bodyPr/>
          <a:lstStyle/>
          <a:p>
            <a:fld id="{C0696B5C-12A0-4042-B4D0-BD3B9A4F58C6}" type="slidenum">
              <a:rPr lang="pt-BR" smtClean="0"/>
              <a:pPr/>
              <a:t>16</a:t>
            </a:fld>
            <a:endParaRPr lang="pt-BR"/>
          </a:p>
        </p:txBody>
      </p:sp>
    </p:spTree>
    <p:extLst>
      <p:ext uri="{BB962C8B-B14F-4D97-AF65-F5344CB8AC3E}">
        <p14:creationId xmlns:p14="http://schemas.microsoft.com/office/powerpoint/2010/main" val="391821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a:t>
            </a:r>
            <a:r>
              <a:rPr lang="nl-NL" baseline="0" dirty="0"/>
              <a:t> titels van mijn boeken</a:t>
            </a:r>
            <a:r>
              <a:rPr lang="nl-NL" dirty="0"/>
              <a:t> zeggen al veel.</a:t>
            </a:r>
          </a:p>
          <a:p>
            <a:r>
              <a:rPr lang="nl-NL" dirty="0"/>
              <a:t>Eerst was de focus op tools, toen op “begin nu een keer” en de laatste gaat over het implementeren.</a:t>
            </a:r>
          </a:p>
          <a:p>
            <a:r>
              <a:rPr lang="nl-NL" dirty="0"/>
              <a:t>De laatste</a:t>
            </a:r>
            <a:r>
              <a:rPr lang="nl-NL" baseline="0" dirty="0"/>
              <a:t> heeft me 14 jaar gekost, omdat ik op zoek was naar de oplossing en die is er niet.</a:t>
            </a:r>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22</a:t>
            </a:fld>
            <a:endParaRPr lang="pt-BR"/>
          </a:p>
        </p:txBody>
      </p:sp>
    </p:spTree>
    <p:extLst>
      <p:ext uri="{BB962C8B-B14F-4D97-AF65-F5344CB8AC3E}">
        <p14:creationId xmlns:p14="http://schemas.microsoft.com/office/powerpoint/2010/main" val="574207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Je hebt</a:t>
            </a:r>
            <a:r>
              <a:rPr lang="nl-NL" baseline="0" dirty="0"/>
              <a:t> tools nodig om vissen te kunnen vangen. Om iets aan te tonen.</a:t>
            </a:r>
          </a:p>
          <a:p>
            <a:r>
              <a:rPr lang="nl-NL" baseline="0" dirty="0"/>
              <a:t>Afhankelijk van wat je wilt aantonen heb je ander gereedschap nodig.</a:t>
            </a:r>
            <a:endParaRPr lang="nl-NL" dirty="0"/>
          </a:p>
        </p:txBody>
      </p:sp>
      <p:sp>
        <p:nvSpPr>
          <p:cNvPr id="4" name="Slide Number Placeholder 3"/>
          <p:cNvSpPr>
            <a:spLocks noGrp="1"/>
          </p:cNvSpPr>
          <p:nvPr>
            <p:ph type="sldNum" sz="quarter" idx="10"/>
          </p:nvPr>
        </p:nvSpPr>
        <p:spPr/>
        <p:txBody>
          <a:bodyPr/>
          <a:lstStyle/>
          <a:p>
            <a:fld id="{80B3FCD3-0CFD-4EAC-90B4-2AC5BFD309C0}" type="slidenum">
              <a:rPr lang="nl-NL" smtClean="0"/>
              <a:t>23</a:t>
            </a:fld>
            <a:endParaRPr lang="nl-NL"/>
          </a:p>
        </p:txBody>
      </p:sp>
    </p:spTree>
    <p:extLst>
      <p:ext uri="{BB962C8B-B14F-4D97-AF65-F5344CB8AC3E}">
        <p14:creationId xmlns:p14="http://schemas.microsoft.com/office/powerpoint/2010/main" val="128224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Je hebt tools nodig om de</a:t>
            </a:r>
            <a:r>
              <a:rPr lang="nl-NL" baseline="0" dirty="0"/>
              <a:t> testen te automatiseren.</a:t>
            </a:r>
          </a:p>
          <a:p>
            <a:r>
              <a:rPr lang="nl-NL" baseline="0" dirty="0" err="1"/>
              <a:t>Supportbook</a:t>
            </a:r>
            <a:r>
              <a:rPr lang="nl-NL" baseline="0" dirty="0"/>
              <a:t> zit in de categorie Test design en test planning. TOSCA is een regressie tool.</a:t>
            </a:r>
          </a:p>
          <a:p>
            <a:r>
              <a:rPr lang="nl-NL" baseline="0" dirty="0"/>
              <a:t>Maar er zijn ook andere tools.</a:t>
            </a:r>
            <a:r>
              <a:rPr lang="nl-NL" dirty="0"/>
              <a:t> </a:t>
            </a:r>
          </a:p>
          <a:p>
            <a:r>
              <a:rPr lang="nl-NL" dirty="0" err="1"/>
              <a:t>Static</a:t>
            </a:r>
            <a:r>
              <a:rPr lang="nl-NL" dirty="0"/>
              <a:t> – </a:t>
            </a:r>
            <a:r>
              <a:rPr lang="nl-NL" dirty="0" err="1"/>
              <a:t>Sonarqube</a:t>
            </a:r>
            <a:r>
              <a:rPr lang="nl-NL" dirty="0"/>
              <a:t>, </a:t>
            </a:r>
            <a:r>
              <a:rPr lang="nl-NL" dirty="0" err="1"/>
              <a:t>Qtest</a:t>
            </a:r>
            <a:r>
              <a:rPr lang="nl-NL" dirty="0"/>
              <a:t>/Pairs</a:t>
            </a:r>
          </a:p>
          <a:p>
            <a:r>
              <a:rPr lang="nl-NL" dirty="0" err="1"/>
              <a:t>Perf</a:t>
            </a:r>
            <a:r>
              <a:rPr lang="nl-NL" dirty="0"/>
              <a:t> – </a:t>
            </a:r>
            <a:r>
              <a:rPr lang="nl-NL" dirty="0" err="1"/>
              <a:t>Jmeter</a:t>
            </a:r>
            <a:r>
              <a:rPr lang="nl-NL" dirty="0"/>
              <a:t>, Loadrunner</a:t>
            </a:r>
          </a:p>
          <a:p>
            <a:r>
              <a:rPr lang="nl-NL" dirty="0"/>
              <a:t>Security</a:t>
            </a:r>
            <a:r>
              <a:rPr lang="nl-NL" baseline="0" dirty="0"/>
              <a:t> – </a:t>
            </a:r>
            <a:r>
              <a:rPr lang="nl-NL" baseline="0" dirty="0" err="1"/>
              <a:t>Fortify,Checkmarx</a:t>
            </a:r>
            <a:endParaRPr lang="nl-NL" baseline="0" dirty="0"/>
          </a:p>
          <a:p>
            <a:r>
              <a:rPr lang="nl-NL" baseline="0" dirty="0"/>
              <a:t>API – </a:t>
            </a:r>
            <a:r>
              <a:rPr lang="nl-NL" baseline="0" dirty="0" err="1"/>
              <a:t>SOAPui</a:t>
            </a:r>
            <a:r>
              <a:rPr lang="nl-NL" baseline="0" dirty="0"/>
              <a:t>, </a:t>
            </a:r>
            <a:r>
              <a:rPr lang="nl-NL" baseline="0" dirty="0" err="1"/>
              <a:t>SOAtest</a:t>
            </a:r>
            <a:endParaRPr lang="nl-NL" baseline="0" dirty="0"/>
          </a:p>
          <a:p>
            <a:r>
              <a:rPr lang="nl-NL" baseline="0" dirty="0" err="1"/>
              <a:t>Compare</a:t>
            </a:r>
            <a:r>
              <a:rPr lang="nl-NL" baseline="0" dirty="0"/>
              <a:t> – </a:t>
            </a:r>
            <a:r>
              <a:rPr lang="nl-NL" baseline="0" dirty="0" err="1"/>
              <a:t>Windiff</a:t>
            </a:r>
            <a:endParaRPr lang="nl-NL" baseline="0" dirty="0"/>
          </a:p>
          <a:p>
            <a:r>
              <a:rPr lang="nl-NL" baseline="0" dirty="0"/>
              <a:t>Management – </a:t>
            </a:r>
            <a:r>
              <a:rPr lang="nl-NL" baseline="0" dirty="0" err="1"/>
              <a:t>Qtest</a:t>
            </a:r>
            <a:endParaRPr lang="nl-NL" baseline="0" dirty="0"/>
          </a:p>
          <a:p>
            <a:r>
              <a:rPr lang="nl-NL" baseline="0" dirty="0"/>
              <a:t>Testdata – Datamaker, </a:t>
            </a:r>
            <a:r>
              <a:rPr lang="nl-NL" baseline="0" dirty="0" err="1"/>
              <a:t>Optim</a:t>
            </a: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BOTS</a:t>
            </a:r>
            <a:r>
              <a:rPr lang="nl-NL" baseline="0" dirty="0"/>
              <a:t> – Robots, </a:t>
            </a:r>
            <a:r>
              <a:rPr lang="nl-NL" baseline="0" dirty="0" err="1"/>
              <a:t>robotics</a:t>
            </a:r>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24</a:t>
            </a:fld>
            <a:endParaRPr lang="pt-BR"/>
          </a:p>
        </p:txBody>
      </p:sp>
    </p:spTree>
    <p:extLst>
      <p:ext uri="{BB962C8B-B14F-4D97-AF65-F5344CB8AC3E}">
        <p14:creationId xmlns:p14="http://schemas.microsoft.com/office/powerpoint/2010/main" val="12953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Bosbouw</a:t>
            </a:r>
            <a:r>
              <a:rPr lang="nl-NL" baseline="0" dirty="0"/>
              <a:t> – ik heb altijd gezegd dat je een bos niet kan kappen.</a:t>
            </a:r>
          </a:p>
        </p:txBody>
      </p:sp>
      <p:sp>
        <p:nvSpPr>
          <p:cNvPr id="4" name="Slide Number Placeholder 3"/>
          <p:cNvSpPr>
            <a:spLocks noGrp="1"/>
          </p:cNvSpPr>
          <p:nvPr>
            <p:ph type="sldNum" sz="quarter" idx="10"/>
          </p:nvPr>
        </p:nvSpPr>
        <p:spPr/>
        <p:txBody>
          <a:bodyPr/>
          <a:lstStyle/>
          <a:p>
            <a:fld id="{C0696B5C-12A0-4042-B4D0-BD3B9A4F58C6}" type="slidenum">
              <a:rPr lang="pt-BR" smtClean="0"/>
              <a:pPr/>
              <a:t>2</a:t>
            </a:fld>
            <a:endParaRPr lang="pt-BR"/>
          </a:p>
        </p:txBody>
      </p:sp>
    </p:spTree>
    <p:extLst>
      <p:ext uri="{BB962C8B-B14F-4D97-AF65-F5344CB8AC3E}">
        <p14:creationId xmlns:p14="http://schemas.microsoft.com/office/powerpoint/2010/main" val="390792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Nee, maar wel computerspelletje. Teambuilding en golven is toch ook een spelletje.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Na 35 jaar, zie je het werk/leven ook anders. Het is ook meer een spel, waar we allemaal blij mee moeten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Spel is wel leuker als je gelijkwaardige opponenten/collega’s bent/hebt. Ik moet nog altijd denken aan 30 jaar geleden toen een programmeur zeker wist geen fouten te hebben achter gelaten en ik met een kleine aanpassing van zijn bestand, meteen die ene fout wist te vinden.</a:t>
            </a:r>
            <a:endParaRPr lang="nl-NL" dirty="0"/>
          </a:p>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4</a:t>
            </a:fld>
            <a:endParaRPr lang="pt-BR"/>
          </a:p>
        </p:txBody>
      </p:sp>
    </p:spTree>
    <p:extLst>
      <p:ext uri="{BB962C8B-B14F-4D97-AF65-F5344CB8AC3E}">
        <p14:creationId xmlns:p14="http://schemas.microsoft.com/office/powerpoint/2010/main" val="235222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ea typeface="Times New Roman" panose="02020603050405020304" pitchFamily="18" charset="0"/>
                <a:cs typeface="Times New Roman" panose="02020603050405020304" pitchFamily="18" charset="0"/>
              </a:rPr>
              <a:t>Zonder regels geen spel en als je zondigt tegen de regels dan gaan mensen afhaken, protesteren, etc. Simpel – dat noemen we team work.</a:t>
            </a:r>
            <a:endParaRPr lang="nl-NL" dirty="0">
              <a:latin typeface="Times New Roman" panose="02020603050405020304" pitchFamily="18" charset="0"/>
              <a:ea typeface="Times New Roman" panose="02020603050405020304" pitchFamily="18" charset="0"/>
            </a:endParaRPr>
          </a:p>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5</a:t>
            </a:fld>
            <a:endParaRPr lang="pt-BR"/>
          </a:p>
        </p:txBody>
      </p:sp>
    </p:spTree>
    <p:extLst>
      <p:ext uri="{BB962C8B-B14F-4D97-AF65-F5344CB8AC3E}">
        <p14:creationId xmlns:p14="http://schemas.microsoft.com/office/powerpoint/2010/main" val="103503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ea typeface="Times New Roman" panose="02020603050405020304" pitchFamily="18" charset="0"/>
                <a:cs typeface="Times New Roman" panose="02020603050405020304" pitchFamily="18" charset="0"/>
              </a:rPr>
              <a:t>Deze regels zijn belangrijker dan je denkt en bepalen heel veel van het genot van het spel.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ea typeface="Times New Roman" panose="02020603050405020304" pitchFamily="18" charset="0"/>
                <a:cs typeface="Times New Roman" panose="02020603050405020304" pitchFamily="18" charset="0"/>
              </a:rPr>
              <a:t>Hoe erg is het als je je niet houd aan deze regels. De 1</a:t>
            </a:r>
            <a:r>
              <a:rPr lang="nl-NL" baseline="30000" dirty="0">
                <a:latin typeface="Calibri" panose="020F0502020204030204" pitchFamily="34" charset="0"/>
                <a:ea typeface="Times New Roman" panose="02020603050405020304" pitchFamily="18" charset="0"/>
                <a:cs typeface="Times New Roman" panose="02020603050405020304" pitchFamily="18" charset="0"/>
              </a:rPr>
              <a:t>e</a:t>
            </a:r>
            <a:r>
              <a:rPr lang="nl-NL" dirty="0">
                <a:latin typeface="Calibri" panose="020F0502020204030204" pitchFamily="34" charset="0"/>
                <a:ea typeface="Times New Roman" panose="02020603050405020304" pitchFamily="18" charset="0"/>
                <a:cs typeface="Times New Roman" panose="02020603050405020304" pitchFamily="18" charset="0"/>
              </a:rPr>
              <a:t> twee zeker.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ea typeface="Times New Roman" panose="02020603050405020304" pitchFamily="18" charset="0"/>
                <a:cs typeface="Times New Roman" panose="02020603050405020304" pitchFamily="18" charset="0"/>
              </a:rPr>
              <a:t>Bekeken naar invloed zijn het juist de laatste 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Calibri" panose="020F0502020204030204" pitchFamily="34" charset="0"/>
                <a:ea typeface="Times New Roman" panose="02020603050405020304" pitchFamily="18" charset="0"/>
                <a:cs typeface="Times New Roman" panose="02020603050405020304" pitchFamily="18" charset="0"/>
              </a:rPr>
              <a:t>Je ziet dat de testregels toch minder nodig zijn; in ieder geval buiten ons testers.</a:t>
            </a:r>
            <a:endParaRPr lang="nl-NL" dirty="0">
              <a:latin typeface="Times New Roman" panose="02020603050405020304" pitchFamily="18" charset="0"/>
              <a:ea typeface="Times New Roman" panose="02020603050405020304" pitchFamily="18" charset="0"/>
            </a:endParaRPr>
          </a:p>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6</a:t>
            </a:fld>
            <a:endParaRPr lang="pt-BR"/>
          </a:p>
        </p:txBody>
      </p:sp>
    </p:spTree>
    <p:extLst>
      <p:ext uri="{BB962C8B-B14F-4D97-AF65-F5344CB8AC3E}">
        <p14:creationId xmlns:p14="http://schemas.microsoft.com/office/powerpoint/2010/main" val="177460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Als je het leven/ons werk als een spel ziet, dan is het mogelijk ook minder stressvol. Hoe ga je met het spel/de regels om.</a:t>
            </a:r>
            <a:endParaRPr lang="nl-NL" dirty="0">
              <a:latin typeface="Times New Roman" panose="02020603050405020304" pitchFamily="18" charset="0"/>
              <a:ea typeface="Times New Roman" panose="02020603050405020304" pitchFamily="18" charset="0"/>
            </a:endParaRPr>
          </a:p>
          <a:p>
            <a:pPr>
              <a:lnSpc>
                <a:spcPts val="13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Begrijp je de regels wel en hebben de teamleden er hetzelfde beeld bij?</a:t>
            </a:r>
            <a:endParaRPr lang="nl-NL" dirty="0">
              <a:latin typeface="Times New Roman" panose="02020603050405020304" pitchFamily="18" charset="0"/>
              <a:ea typeface="Times New Roman" panose="02020603050405020304" pitchFamily="18" charset="0"/>
            </a:endParaRPr>
          </a:p>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7</a:t>
            </a:fld>
            <a:endParaRPr lang="pt-BR"/>
          </a:p>
        </p:txBody>
      </p:sp>
    </p:spTree>
    <p:extLst>
      <p:ext uri="{BB962C8B-B14F-4D97-AF65-F5344CB8AC3E}">
        <p14:creationId xmlns:p14="http://schemas.microsoft.com/office/powerpoint/2010/main" val="44174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In een spel kun je van strategie veranderen om te winnen (om tot betere resultaten te komen).</a:t>
            </a:r>
            <a:endParaRPr lang="nl-NL" dirty="0">
              <a:latin typeface="Times New Roman" panose="02020603050405020304" pitchFamily="18" charset="0"/>
              <a:ea typeface="Times New Roman" panose="02020603050405020304" pitchFamily="18" charset="0"/>
            </a:endParaRPr>
          </a:p>
          <a:p>
            <a:pPr>
              <a:lnSpc>
                <a:spcPts val="13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Je stelt je een teststrategie voor en gaandeweg maak je keuzes. De weg zal geen rechte weg blijken te zijn.</a:t>
            </a:r>
          </a:p>
          <a:p>
            <a:pPr>
              <a:lnSpc>
                <a:spcPts val="13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Je stippelt een richting uit en bepaald gaandeweg je weg.</a:t>
            </a:r>
            <a:endParaRPr lang="nl-NL" dirty="0">
              <a:latin typeface="Times New Roman" panose="02020603050405020304" pitchFamily="18" charset="0"/>
              <a:ea typeface="Times New Roman" panose="02020603050405020304" pitchFamily="18" charset="0"/>
            </a:endParaRPr>
          </a:p>
          <a:p>
            <a:endParaRPr lang="nl-NL" dirty="0"/>
          </a:p>
        </p:txBody>
      </p:sp>
      <p:sp>
        <p:nvSpPr>
          <p:cNvPr id="4" name="Slide Number Placeholder 3"/>
          <p:cNvSpPr>
            <a:spLocks noGrp="1"/>
          </p:cNvSpPr>
          <p:nvPr>
            <p:ph type="sldNum" sz="quarter" idx="10"/>
          </p:nvPr>
        </p:nvSpPr>
        <p:spPr/>
        <p:txBody>
          <a:bodyPr/>
          <a:lstStyle/>
          <a:p>
            <a:fld id="{C0696B5C-12A0-4042-B4D0-BD3B9A4F58C6}" type="slidenum">
              <a:rPr lang="pt-BR" smtClean="0"/>
              <a:pPr/>
              <a:t>8</a:t>
            </a:fld>
            <a:endParaRPr lang="pt-BR"/>
          </a:p>
        </p:txBody>
      </p:sp>
    </p:spTree>
    <p:extLst>
      <p:ext uri="{BB962C8B-B14F-4D97-AF65-F5344CB8AC3E}">
        <p14:creationId xmlns:p14="http://schemas.microsoft.com/office/powerpoint/2010/main" val="346854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rechterversie had ik. Heel vaak een spelletje mee gespeeld.</a:t>
            </a:r>
          </a:p>
        </p:txBody>
      </p:sp>
      <p:sp>
        <p:nvSpPr>
          <p:cNvPr id="4" name="Slide Number Placeholder 3"/>
          <p:cNvSpPr>
            <a:spLocks noGrp="1"/>
          </p:cNvSpPr>
          <p:nvPr>
            <p:ph type="sldNum" sz="quarter" idx="10"/>
          </p:nvPr>
        </p:nvSpPr>
        <p:spPr/>
        <p:txBody>
          <a:bodyPr/>
          <a:lstStyle/>
          <a:p>
            <a:fld id="{C0696B5C-12A0-4042-B4D0-BD3B9A4F58C6}" type="slidenum">
              <a:rPr lang="pt-BR" smtClean="0"/>
              <a:pPr/>
              <a:t>9</a:t>
            </a:fld>
            <a:endParaRPr lang="pt-BR"/>
          </a:p>
        </p:txBody>
      </p:sp>
    </p:spTree>
    <p:extLst>
      <p:ext uri="{BB962C8B-B14F-4D97-AF65-F5344CB8AC3E}">
        <p14:creationId xmlns:p14="http://schemas.microsoft.com/office/powerpoint/2010/main" val="146209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En dan komt er iemand met het rechterspel. Lijkt gelijk, alleen meer deelnemers.</a:t>
            </a:r>
          </a:p>
          <a:p>
            <a:r>
              <a:rPr lang="nl-NL" dirty="0"/>
              <a:t>1 of 2 dobbelstenen.</a:t>
            </a:r>
          </a:p>
          <a:p>
            <a:r>
              <a:rPr lang="nl-NL" dirty="0"/>
              <a:t>Eerst 6 gooien? Waar zijn de spelregels???</a:t>
            </a:r>
          </a:p>
          <a:p>
            <a:r>
              <a:rPr lang="nl-NL" dirty="0"/>
              <a:t>Gooihulpmiddel</a:t>
            </a:r>
          </a:p>
        </p:txBody>
      </p:sp>
      <p:sp>
        <p:nvSpPr>
          <p:cNvPr id="4" name="Slide Number Placeholder 3"/>
          <p:cNvSpPr>
            <a:spLocks noGrp="1"/>
          </p:cNvSpPr>
          <p:nvPr>
            <p:ph type="sldNum" sz="quarter" idx="10"/>
          </p:nvPr>
        </p:nvSpPr>
        <p:spPr/>
        <p:txBody>
          <a:bodyPr/>
          <a:lstStyle/>
          <a:p>
            <a:fld id="{C0696B5C-12A0-4042-B4D0-BD3B9A4F58C6}" type="slidenum">
              <a:rPr lang="pt-BR" smtClean="0"/>
              <a:pPr/>
              <a:t>10</a:t>
            </a:fld>
            <a:endParaRPr lang="pt-BR"/>
          </a:p>
        </p:txBody>
      </p:sp>
    </p:spTree>
    <p:extLst>
      <p:ext uri="{BB962C8B-B14F-4D97-AF65-F5344CB8AC3E}">
        <p14:creationId xmlns:p14="http://schemas.microsoft.com/office/powerpoint/2010/main" val="97844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3.xml"/><Relationship Id="rId6" Type="http://schemas.openxmlformats.org/officeDocument/2006/relationships/hyperlink" Target="http://www.twitter.com/capgemini"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18" Type="http://schemas.openxmlformats.org/officeDocument/2006/relationships/hyperlink" Target="http://www.facebook.com/capgemini" TargetMode="External"/><Relationship Id="rId3" Type="http://schemas.openxmlformats.org/officeDocument/2006/relationships/tags" Target="../tags/tag14.xml"/><Relationship Id="rId21" Type="http://schemas.openxmlformats.org/officeDocument/2006/relationships/hyperlink" Target="http://www.capgemini.com/about/how-we-work/the-collaborative-business-experiencetm" TargetMode="External"/><Relationship Id="rId7" Type="http://schemas.openxmlformats.org/officeDocument/2006/relationships/image" Target="../media/image12.png"/><Relationship Id="rId12" Type="http://schemas.openxmlformats.org/officeDocument/2006/relationships/hyperlink" Target="http://www.twitter.com/capgemini" TargetMode="External"/><Relationship Id="rId17" Type="http://schemas.microsoft.com/office/2007/relationships/hdphoto" Target="../media/hdphoto5.wdp"/><Relationship Id="rId2" Type="http://schemas.openxmlformats.org/officeDocument/2006/relationships/tags" Target="../tags/tag13.xml"/><Relationship Id="rId16" Type="http://schemas.openxmlformats.org/officeDocument/2006/relationships/image" Target="../media/image15.png"/><Relationship Id="rId20" Type="http://schemas.microsoft.com/office/2007/relationships/hdphoto" Target="../media/hdphoto6.wdp"/><Relationship Id="rId1" Type="http://schemas.openxmlformats.org/officeDocument/2006/relationships/tags" Target="../tags/tag12.xml"/><Relationship Id="rId6" Type="http://schemas.openxmlformats.org/officeDocument/2006/relationships/hyperlink" Target="http://www.linkedin.com/company/capgemini" TargetMode="External"/><Relationship Id="rId11" Type="http://schemas.microsoft.com/office/2007/relationships/hdphoto" Target="../media/hdphoto3.wdp"/><Relationship Id="rId5" Type="http://schemas.openxmlformats.org/officeDocument/2006/relationships/slideMaster" Target="../slideMasters/slideMaster3.xml"/><Relationship Id="rId15" Type="http://schemas.openxmlformats.org/officeDocument/2006/relationships/hyperlink" Target="http://www.youtube.com/capgeminimedia" TargetMode="External"/><Relationship Id="rId23" Type="http://schemas.openxmlformats.org/officeDocument/2006/relationships/hyperlink" Target="http://www.capgemini.com/" TargetMode="External"/><Relationship Id="rId10" Type="http://schemas.openxmlformats.org/officeDocument/2006/relationships/image" Target="../media/image13.png"/><Relationship Id="rId19" Type="http://schemas.openxmlformats.org/officeDocument/2006/relationships/image" Target="../media/image16.png"/><Relationship Id="rId4" Type="http://schemas.openxmlformats.org/officeDocument/2006/relationships/tags" Target="../tags/tag15.xml"/><Relationship Id="rId9" Type="http://schemas.openxmlformats.org/officeDocument/2006/relationships/hyperlink" Target="http://www.slideshare.net/capgemini" TargetMode="External"/><Relationship Id="rId14" Type="http://schemas.microsoft.com/office/2007/relationships/hdphoto" Target="../media/hdphoto4.wdp"/><Relationship Id="rId22" Type="http://schemas.openxmlformats.org/officeDocument/2006/relationships/hyperlink" Target="http://www.capgemini.com/about/how-we-work/rightshore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re 2"/>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ext and Table 3 Columns">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0E9540A7-856A-4CD5-AC53-42094C6AD99E}"/>
              </a:ext>
            </a:extLst>
          </p:cNvPr>
          <p:cNvSpPr>
            <a:spLocks noGrp="1"/>
          </p:cNvSpPr>
          <p:nvPr>
            <p:ph type="body" sz="quarter" idx="10" hasCustomPrompt="1"/>
          </p:nvPr>
        </p:nvSpPr>
        <p:spPr>
          <a:xfrm>
            <a:off x="407988" y="1412875"/>
            <a:ext cx="5543996" cy="1656184"/>
          </a:xfrm>
          <a:prstGeom prst="rect">
            <a:avLst/>
          </a:prstGeom>
        </p:spPr>
        <p:txBody>
          <a:bodyPr>
            <a:noAutofit/>
          </a:bodyPr>
          <a:lstStyle>
            <a:lvl1pPr>
              <a:lnSpc>
                <a:spcPts val="1800"/>
              </a:lnSpc>
              <a:spcBef>
                <a:spcPts val="600"/>
              </a:spcBef>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 </a:t>
            </a:r>
          </a:p>
        </p:txBody>
      </p:sp>
      <p:sp>
        <p:nvSpPr>
          <p:cNvPr id="18" name="SmartArt Placeholder 17">
            <a:extLst>
              <a:ext uri="{FF2B5EF4-FFF2-40B4-BE49-F238E27FC236}">
                <a16:creationId xmlns:a16="http://schemas.microsoft.com/office/drawing/2014/main" id="{5727DAAA-D326-4188-801E-6DBE4923ED0B}"/>
              </a:ext>
            </a:extLst>
          </p:cNvPr>
          <p:cNvSpPr>
            <a:spLocks noGrp="1"/>
          </p:cNvSpPr>
          <p:nvPr>
            <p:ph type="dgm" sz="quarter" idx="11"/>
          </p:nvPr>
        </p:nvSpPr>
        <p:spPr>
          <a:xfrm>
            <a:off x="407987" y="3213075"/>
            <a:ext cx="9079721" cy="648072"/>
          </a:xfrm>
          <a:prstGeom prst="rect">
            <a:avLst/>
          </a:prstGeom>
        </p:spPr>
        <p:txBody>
          <a:bodyPr anchor="ctr"/>
          <a:lstStyle>
            <a:lvl1pPr algn="ctr">
              <a:defRPr/>
            </a:lvl1pPr>
          </a:lstStyle>
          <a:p>
            <a:r>
              <a:rPr lang="en-US"/>
              <a:t>Click icon to add SmartArt graphic</a:t>
            </a:r>
            <a:endParaRPr lang="pt-PT"/>
          </a:p>
        </p:txBody>
      </p:sp>
      <p:sp>
        <p:nvSpPr>
          <p:cNvPr id="9"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pPr algn="r"/>
              <a:t>‹#›</a:t>
            </a:fld>
            <a:endParaRPr lang="en-US" sz="800" dirty="0">
              <a:solidFill>
                <a:schemeClr val="bg1"/>
              </a:solidFill>
              <a:cs typeface="Arial" panose="020B0604020202020204" pitchFamily="34" charset="0"/>
            </a:endParaRPr>
          </a:p>
        </p:txBody>
      </p:sp>
      <p:sp>
        <p:nvSpPr>
          <p:cNvPr id="13" name="Retângulo 43">
            <a:extLst>
              <a:ext uri="{FF2B5EF4-FFF2-40B4-BE49-F238E27FC236}">
                <a16:creationId xmlns:a16="http://schemas.microsoft.com/office/drawing/2014/main" id="{834ADCB4-BFB1-450D-8F6D-64217F4CD92C}"/>
              </a:ext>
            </a:extLst>
          </p:cNvPr>
          <p:cNvSpPr/>
          <p:nvPr userDrawn="1"/>
        </p:nvSpPr>
        <p:spPr>
          <a:xfrm>
            <a:off x="3411379" y="6555758"/>
            <a:ext cx="2223686" cy="219456"/>
          </a:xfrm>
          <a:prstGeom prst="rect">
            <a:avLst/>
          </a:prstGeom>
        </p:spPr>
        <p:txBody>
          <a:bodyPr wrap="none" lIns="0" tIns="0" rIns="0" bIns="0" anchor="ctr">
            <a:noAutofit/>
          </a:bodyPr>
          <a:lstStyle/>
          <a:p>
            <a:pPr algn="l"/>
            <a:r>
              <a:rPr lang="en-US" sz="800" dirty="0">
                <a:solidFill>
                  <a:schemeClr val="bg2">
                    <a:lumMod val="50000"/>
                  </a:schemeClr>
                </a:solidFill>
                <a:cs typeface="Arial" panose="020B0604020202020204" pitchFamily="34" charset="0"/>
              </a:rPr>
              <a:t>© 2018 Capgemini. All rights reserved.</a:t>
            </a:r>
          </a:p>
        </p:txBody>
      </p:sp>
      <p:sp>
        <p:nvSpPr>
          <p:cNvPr id="14"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5832475" cy="863600"/>
          </a:xfrm>
          <a:prstGeom prst="rect">
            <a:avLst/>
          </a:prstGeom>
        </p:spPr>
        <p:txBody>
          <a:bodyPr vert="horz" lIns="0" tIns="0" rIns="0" bIns="0" rtlCol="0" anchor="t">
            <a:normAutofit/>
          </a:bodyPr>
          <a:lstStyle>
            <a:lvl1pPr>
              <a:defRPr lang="pt-PT" dirty="0">
                <a:solidFill>
                  <a:schemeClr val="accent3"/>
                </a:solidFill>
              </a:defRPr>
            </a:lvl1pPr>
          </a:lstStyle>
          <a:p>
            <a:pPr lvl="0">
              <a:lnSpc>
                <a:spcPts val="3000"/>
              </a:lnSpc>
            </a:pPr>
            <a:r>
              <a:rPr lang="en-US" dirty="0"/>
              <a:t>Click to add title</a:t>
            </a:r>
            <a:endParaRPr lang="pt-PT" dirty="0"/>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07989" y="4005163"/>
            <a:ext cx="2875686" cy="1368152"/>
          </a:xfrm>
          <a:prstGeom prst="rect">
            <a:avLst/>
          </a:prstGeom>
        </p:spPr>
        <p:txBody>
          <a:bodyPr>
            <a:noAutofit/>
          </a:bodyPr>
          <a:lstStyle>
            <a:lvl1pPr>
              <a:lnSpc>
                <a:spcPts val="2200"/>
              </a:lnSpc>
              <a:defRPr sz="1800">
                <a:solidFill>
                  <a:schemeClr val="tx1"/>
                </a:solidFill>
              </a:defRPr>
            </a:lvl1pPr>
            <a:lvl2pPr marL="231775" indent="-227013">
              <a:lnSpc>
                <a:spcPts val="1800"/>
              </a:lnSpc>
              <a:buClr>
                <a:schemeClr val="accent3"/>
              </a:buClr>
              <a:defRPr sz="1600">
                <a:solidFill>
                  <a:schemeClr val="tx1"/>
                </a:solidFill>
              </a:defRPr>
            </a:lvl2pPr>
            <a:lvl3pPr marL="463550" indent="-231775">
              <a:lnSpc>
                <a:spcPts val="1600"/>
              </a:lnSpc>
              <a:buClr>
                <a:schemeClr val="accent3"/>
              </a:buClr>
              <a:defRPr sz="1400">
                <a:solidFill>
                  <a:schemeClr val="tx1"/>
                </a:solidFill>
              </a:defRPr>
            </a:lvl3pPr>
            <a:lvl4pPr marL="682625" indent="-219075">
              <a:lnSpc>
                <a:spcPts val="1400"/>
              </a:lnSpc>
              <a:buClr>
                <a:schemeClr val="accent3"/>
              </a:buClr>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2" name="Text Placeholder 7">
            <a:extLst>
              <a:ext uri="{FF2B5EF4-FFF2-40B4-BE49-F238E27FC236}">
                <a16:creationId xmlns:a16="http://schemas.microsoft.com/office/drawing/2014/main" id="{9228FC83-C11D-47F2-8BDE-B10D125E5E87}"/>
              </a:ext>
            </a:extLst>
          </p:cNvPr>
          <p:cNvSpPr>
            <a:spLocks noGrp="1"/>
          </p:cNvSpPr>
          <p:nvPr>
            <p:ph type="body" sz="quarter" idx="36" hasCustomPrompt="1"/>
          </p:nvPr>
        </p:nvSpPr>
        <p:spPr>
          <a:xfrm>
            <a:off x="3510006" y="4005163"/>
            <a:ext cx="2875686" cy="1368152"/>
          </a:xfrm>
          <a:prstGeom prst="rect">
            <a:avLst/>
          </a:prstGeom>
        </p:spPr>
        <p:txBody>
          <a:bodyPr>
            <a:noAutofit/>
          </a:bodyPr>
          <a:lstStyle>
            <a:lvl1pPr>
              <a:lnSpc>
                <a:spcPts val="2200"/>
              </a:lnSpc>
              <a:defRPr sz="1800">
                <a:solidFill>
                  <a:schemeClr val="tx1"/>
                </a:solidFill>
              </a:defRPr>
            </a:lvl1pPr>
            <a:lvl2pPr marL="231775" indent="-227013">
              <a:lnSpc>
                <a:spcPts val="1800"/>
              </a:lnSpc>
              <a:buClr>
                <a:schemeClr val="accent3"/>
              </a:buClr>
              <a:defRPr sz="1600">
                <a:solidFill>
                  <a:schemeClr val="tx1"/>
                </a:solidFill>
              </a:defRPr>
            </a:lvl2pPr>
            <a:lvl3pPr marL="463550" indent="-231775">
              <a:lnSpc>
                <a:spcPts val="1600"/>
              </a:lnSpc>
              <a:buClr>
                <a:schemeClr val="accent3"/>
              </a:buClr>
              <a:defRPr sz="1400">
                <a:solidFill>
                  <a:schemeClr val="tx1"/>
                </a:solidFill>
              </a:defRPr>
            </a:lvl3pPr>
            <a:lvl4pPr marL="682625" indent="-219075">
              <a:lnSpc>
                <a:spcPts val="1400"/>
              </a:lnSpc>
              <a:buClr>
                <a:schemeClr val="accent3"/>
              </a:buClr>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3" name="Text Placeholder 7">
            <a:extLst>
              <a:ext uri="{FF2B5EF4-FFF2-40B4-BE49-F238E27FC236}">
                <a16:creationId xmlns:a16="http://schemas.microsoft.com/office/drawing/2014/main" id="{9228FC83-C11D-47F2-8BDE-B10D125E5E87}"/>
              </a:ext>
            </a:extLst>
          </p:cNvPr>
          <p:cNvSpPr>
            <a:spLocks noGrp="1"/>
          </p:cNvSpPr>
          <p:nvPr>
            <p:ph type="body" sz="quarter" idx="37" hasCustomPrompt="1"/>
          </p:nvPr>
        </p:nvSpPr>
        <p:spPr>
          <a:xfrm>
            <a:off x="6612023" y="4005163"/>
            <a:ext cx="2875686" cy="1368152"/>
          </a:xfrm>
          <a:prstGeom prst="rect">
            <a:avLst/>
          </a:prstGeom>
        </p:spPr>
        <p:txBody>
          <a:bodyPr>
            <a:noAutofit/>
          </a:bodyPr>
          <a:lstStyle>
            <a:lvl1pPr>
              <a:lnSpc>
                <a:spcPts val="2200"/>
              </a:lnSpc>
              <a:defRPr sz="1800">
                <a:solidFill>
                  <a:schemeClr val="tx1"/>
                </a:solidFill>
              </a:defRPr>
            </a:lvl1pPr>
            <a:lvl2pPr marL="231775" indent="-227013">
              <a:lnSpc>
                <a:spcPts val="1800"/>
              </a:lnSpc>
              <a:buClr>
                <a:schemeClr val="accent3"/>
              </a:buClr>
              <a:defRPr sz="1600">
                <a:solidFill>
                  <a:schemeClr val="tx1"/>
                </a:solidFill>
              </a:defRPr>
            </a:lvl2pPr>
            <a:lvl3pPr marL="463550" indent="-231775">
              <a:lnSpc>
                <a:spcPts val="1600"/>
              </a:lnSpc>
              <a:buClr>
                <a:schemeClr val="accent3"/>
              </a:buClr>
              <a:defRPr sz="1400">
                <a:solidFill>
                  <a:schemeClr val="tx1"/>
                </a:solidFill>
              </a:defRPr>
            </a:lvl3pPr>
            <a:lvl4pPr marL="682625" indent="-219075">
              <a:lnSpc>
                <a:spcPts val="1400"/>
              </a:lnSpc>
              <a:buClr>
                <a:schemeClr val="accent3"/>
              </a:buClr>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pic>
        <p:nvPicPr>
          <p:cNvPr id="24" name="Graphic 4">
            <a:extLst>
              <a:ext uri="{FF2B5EF4-FFF2-40B4-BE49-F238E27FC236}">
                <a16:creationId xmlns:a16="http://schemas.microsoft.com/office/drawing/2014/main" id="{25EEA1D4-3AF7-42D7-AE97-AE404AECFAEB}"/>
              </a:ext>
            </a:extLst>
          </p:cNvPr>
          <p:cNvPicPr>
            <a:picLocks noChangeAspect="1"/>
          </p:cNvPicPr>
          <p:nvPr userDrawn="1"/>
        </p:nvPicPr>
        <p:blipFill>
          <a:blip r:embed="rId2" cstate="print"/>
          <a:stretch>
            <a:fillRect/>
          </a:stretch>
        </p:blipFill>
        <p:spPr>
          <a:xfrm>
            <a:off x="11547793" y="221938"/>
            <a:ext cx="424356" cy="393027"/>
          </a:xfrm>
          <a:prstGeom prst="rect">
            <a:avLst/>
          </a:prstGeom>
        </p:spPr>
      </p:pic>
      <p:grpSp>
        <p:nvGrpSpPr>
          <p:cNvPr id="25" name="Group 24"/>
          <p:cNvGrpSpPr/>
          <p:nvPr userDrawn="1"/>
        </p:nvGrpSpPr>
        <p:grpSpPr>
          <a:xfrm>
            <a:off x="411387" y="6500695"/>
            <a:ext cx="2061486" cy="281256"/>
            <a:chOff x="411387" y="6500695"/>
            <a:chExt cx="2061486" cy="281256"/>
          </a:xfrm>
        </p:grpSpPr>
        <p:pic>
          <p:nvPicPr>
            <p:cNvPr id="26" name="Graphic 9">
              <a:extLst>
                <a:ext uri="{FF2B5EF4-FFF2-40B4-BE49-F238E27FC236}">
                  <a16:creationId xmlns:a16="http://schemas.microsoft.com/office/drawing/2014/main" id="{C3D2EC56-D17C-4A75-8178-C69397BC7353}"/>
                </a:ext>
              </a:extLst>
            </p:cNvPr>
            <p:cNvPicPr>
              <a:picLocks noChangeAspect="1"/>
            </p:cNvPicPr>
            <p:nvPr userDrawn="1"/>
          </p:nvPicPr>
          <p:blipFill>
            <a:blip cstate="screen"/>
            <a:stretch>
              <a:fillRect/>
            </a:stretch>
          </p:blipFill>
          <p:spPr>
            <a:xfrm>
              <a:off x="411387" y="6522834"/>
              <a:ext cx="953369" cy="212700"/>
            </a:xfrm>
            <a:prstGeom prst="rect">
              <a:avLst/>
            </a:prstGeom>
          </p:spPr>
        </p:pic>
        <p:pic>
          <p:nvPicPr>
            <p:cNvPr id="27" name="Picture 26" descr="Heineken-International-logo.png"/>
            <p:cNvPicPr>
              <a:picLocks noChangeAspect="1"/>
            </p:cNvPicPr>
            <p:nvPr userDrawn="1"/>
          </p:nvPicPr>
          <p:blipFill>
            <a:blip r:embed="rId3" cstate="print"/>
            <a:stretch>
              <a:fillRect/>
            </a:stretch>
          </p:blipFill>
          <p:spPr>
            <a:xfrm>
              <a:off x="1600202" y="6522834"/>
              <a:ext cx="872671" cy="228600"/>
            </a:xfrm>
            <a:prstGeom prst="rect">
              <a:avLst/>
            </a:prstGeom>
          </p:spPr>
        </p:pic>
        <p:cxnSp>
          <p:nvCxnSpPr>
            <p:cNvPr id="28" name="Straight Connector 27"/>
            <p:cNvCxnSpPr/>
            <p:nvPr userDrawn="1"/>
          </p:nvCxnSpPr>
          <p:spPr>
            <a:xfrm>
              <a:off x="1482479" y="6500695"/>
              <a:ext cx="0" cy="281256"/>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401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280C2DB-9DC2-414D-8A93-E8A02A696A31}" type="datetimeFigureOut">
              <a:rPr lang="nl-NL" smtClean="0"/>
              <a:t>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15B925-BD5B-483F-9B26-8B564EC55049}" type="slidenum">
              <a:rPr lang="nl-NL" smtClean="0"/>
              <a:t>‹#›</a:t>
            </a:fld>
            <a:endParaRPr lang="nl-NL"/>
          </a:p>
        </p:txBody>
      </p:sp>
    </p:spTree>
    <p:extLst>
      <p:ext uri="{BB962C8B-B14F-4D97-AF65-F5344CB8AC3E}">
        <p14:creationId xmlns:p14="http://schemas.microsoft.com/office/powerpoint/2010/main" val="260467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E6E7E7"/>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Freeform 7"/>
          <p:cNvSpPr>
            <a:spLocks/>
          </p:cNvSpPr>
          <p:nvPr userDrawn="1"/>
        </p:nvSpPr>
        <p:spPr bwMode="auto">
          <a:xfrm>
            <a:off x="5137150" y="0"/>
            <a:ext cx="7054850" cy="6854825"/>
          </a:xfrm>
          <a:custGeom>
            <a:avLst/>
            <a:gdLst/>
            <a:ahLst/>
            <a:cxnLst>
              <a:cxn ang="0">
                <a:pos x="4444" y="0"/>
              </a:cxn>
              <a:cxn ang="0">
                <a:pos x="4444" y="32"/>
              </a:cxn>
              <a:cxn ang="0">
                <a:pos x="4444" y="4292"/>
              </a:cxn>
              <a:cxn ang="0">
                <a:pos x="4440" y="4306"/>
              </a:cxn>
              <a:cxn ang="0">
                <a:pos x="4426" y="4314"/>
              </a:cxn>
              <a:cxn ang="0">
                <a:pos x="4326" y="4318"/>
              </a:cxn>
              <a:cxn ang="0">
                <a:pos x="4228" y="4310"/>
              </a:cxn>
              <a:cxn ang="0">
                <a:pos x="4076" y="4282"/>
              </a:cxn>
              <a:cxn ang="0">
                <a:pos x="3928" y="4240"/>
              </a:cxn>
              <a:cxn ang="0">
                <a:pos x="3740" y="4170"/>
              </a:cxn>
              <a:cxn ang="0">
                <a:pos x="3474" y="4042"/>
              </a:cxn>
              <a:cxn ang="0">
                <a:pos x="3216" y="3896"/>
              </a:cxn>
              <a:cxn ang="0">
                <a:pos x="3024" y="3772"/>
              </a:cxn>
              <a:cxn ang="0">
                <a:pos x="2704" y="3544"/>
              </a:cxn>
              <a:cxn ang="0">
                <a:pos x="2396" y="3300"/>
              </a:cxn>
              <a:cxn ang="0">
                <a:pos x="2180" y="3116"/>
              </a:cxn>
              <a:cxn ang="0">
                <a:pos x="2256" y="2964"/>
              </a:cxn>
              <a:cxn ang="0">
                <a:pos x="2286" y="2890"/>
              </a:cxn>
              <a:cxn ang="0">
                <a:pos x="2322" y="2774"/>
              </a:cxn>
              <a:cxn ang="0">
                <a:pos x="2338" y="2654"/>
              </a:cxn>
              <a:cxn ang="0">
                <a:pos x="2336" y="2562"/>
              </a:cxn>
              <a:cxn ang="0">
                <a:pos x="2306" y="2432"/>
              </a:cxn>
              <a:cxn ang="0">
                <a:pos x="2242" y="2310"/>
              </a:cxn>
              <a:cxn ang="0">
                <a:pos x="2188" y="2238"/>
              </a:cxn>
              <a:cxn ang="0">
                <a:pos x="2092" y="2144"/>
              </a:cxn>
              <a:cxn ang="0">
                <a:pos x="1986" y="2062"/>
              </a:cxn>
              <a:cxn ang="0">
                <a:pos x="1878" y="1990"/>
              </a:cxn>
              <a:cxn ang="0">
                <a:pos x="1712" y="1894"/>
              </a:cxn>
              <a:cxn ang="0">
                <a:pos x="1538" y="1808"/>
              </a:cxn>
              <a:cxn ang="0">
                <a:pos x="1156" y="1640"/>
              </a:cxn>
              <a:cxn ang="0">
                <a:pos x="710" y="1446"/>
              </a:cxn>
              <a:cxn ang="0">
                <a:pos x="524" y="1350"/>
              </a:cxn>
              <a:cxn ang="0">
                <a:pos x="354" y="1230"/>
              </a:cxn>
              <a:cxn ang="0">
                <a:pos x="262" y="1144"/>
              </a:cxn>
              <a:cxn ang="0">
                <a:pos x="158" y="1020"/>
              </a:cxn>
              <a:cxn ang="0">
                <a:pos x="80" y="884"/>
              </a:cxn>
              <a:cxn ang="0">
                <a:pos x="28" y="740"/>
              </a:cxn>
              <a:cxn ang="0">
                <a:pos x="2" y="584"/>
              </a:cxn>
              <a:cxn ang="0">
                <a:pos x="4" y="418"/>
              </a:cxn>
              <a:cxn ang="0">
                <a:pos x="18" y="314"/>
              </a:cxn>
              <a:cxn ang="0">
                <a:pos x="58" y="162"/>
              </a:cxn>
              <a:cxn ang="0">
                <a:pos x="118" y="16"/>
              </a:cxn>
              <a:cxn ang="0">
                <a:pos x="122" y="0"/>
              </a:cxn>
            </a:cxnLst>
            <a:rect l="0" t="0" r="r" b="b"/>
            <a:pathLst>
              <a:path w="4444" h="4318">
                <a:moveTo>
                  <a:pt x="122" y="0"/>
                </a:moveTo>
                <a:lnTo>
                  <a:pt x="122" y="0"/>
                </a:lnTo>
                <a:lnTo>
                  <a:pt x="4444" y="0"/>
                </a:lnTo>
                <a:lnTo>
                  <a:pt x="4444" y="0"/>
                </a:lnTo>
                <a:lnTo>
                  <a:pt x="4444" y="32"/>
                </a:lnTo>
                <a:lnTo>
                  <a:pt x="4444" y="32"/>
                </a:lnTo>
                <a:lnTo>
                  <a:pt x="4444" y="4272"/>
                </a:lnTo>
                <a:lnTo>
                  <a:pt x="4444" y="4272"/>
                </a:lnTo>
                <a:lnTo>
                  <a:pt x="4444" y="4292"/>
                </a:lnTo>
                <a:lnTo>
                  <a:pt x="4444" y="4292"/>
                </a:lnTo>
                <a:lnTo>
                  <a:pt x="4444" y="4300"/>
                </a:lnTo>
                <a:lnTo>
                  <a:pt x="4440" y="4306"/>
                </a:lnTo>
                <a:lnTo>
                  <a:pt x="4436" y="4310"/>
                </a:lnTo>
                <a:lnTo>
                  <a:pt x="4426" y="4314"/>
                </a:lnTo>
                <a:lnTo>
                  <a:pt x="4426" y="4314"/>
                </a:lnTo>
                <a:lnTo>
                  <a:pt x="4402" y="4316"/>
                </a:lnTo>
                <a:lnTo>
                  <a:pt x="4376" y="4318"/>
                </a:lnTo>
                <a:lnTo>
                  <a:pt x="4326" y="4318"/>
                </a:lnTo>
                <a:lnTo>
                  <a:pt x="4278" y="4316"/>
                </a:lnTo>
                <a:lnTo>
                  <a:pt x="4228" y="4310"/>
                </a:lnTo>
                <a:lnTo>
                  <a:pt x="4228" y="4310"/>
                </a:lnTo>
                <a:lnTo>
                  <a:pt x="4176" y="4302"/>
                </a:lnTo>
                <a:lnTo>
                  <a:pt x="4126" y="4294"/>
                </a:lnTo>
                <a:lnTo>
                  <a:pt x="4076" y="4282"/>
                </a:lnTo>
                <a:lnTo>
                  <a:pt x="4026" y="4270"/>
                </a:lnTo>
                <a:lnTo>
                  <a:pt x="3978" y="4256"/>
                </a:lnTo>
                <a:lnTo>
                  <a:pt x="3928" y="4240"/>
                </a:lnTo>
                <a:lnTo>
                  <a:pt x="3832" y="4206"/>
                </a:lnTo>
                <a:lnTo>
                  <a:pt x="3832" y="4206"/>
                </a:lnTo>
                <a:lnTo>
                  <a:pt x="3740" y="4170"/>
                </a:lnTo>
                <a:lnTo>
                  <a:pt x="3650" y="4130"/>
                </a:lnTo>
                <a:lnTo>
                  <a:pt x="3562" y="4088"/>
                </a:lnTo>
                <a:lnTo>
                  <a:pt x="3474" y="4042"/>
                </a:lnTo>
                <a:lnTo>
                  <a:pt x="3386" y="3996"/>
                </a:lnTo>
                <a:lnTo>
                  <a:pt x="3302" y="3946"/>
                </a:lnTo>
                <a:lnTo>
                  <a:pt x="3216" y="3896"/>
                </a:lnTo>
                <a:lnTo>
                  <a:pt x="3134" y="3844"/>
                </a:lnTo>
                <a:lnTo>
                  <a:pt x="3134" y="3844"/>
                </a:lnTo>
                <a:lnTo>
                  <a:pt x="3024" y="3772"/>
                </a:lnTo>
                <a:lnTo>
                  <a:pt x="2916" y="3698"/>
                </a:lnTo>
                <a:lnTo>
                  <a:pt x="2808" y="3622"/>
                </a:lnTo>
                <a:lnTo>
                  <a:pt x="2704" y="3544"/>
                </a:lnTo>
                <a:lnTo>
                  <a:pt x="2600" y="3464"/>
                </a:lnTo>
                <a:lnTo>
                  <a:pt x="2498" y="3382"/>
                </a:lnTo>
                <a:lnTo>
                  <a:pt x="2396" y="3300"/>
                </a:lnTo>
                <a:lnTo>
                  <a:pt x="2296" y="3214"/>
                </a:lnTo>
                <a:lnTo>
                  <a:pt x="2296" y="3214"/>
                </a:lnTo>
                <a:lnTo>
                  <a:pt x="2180" y="3116"/>
                </a:lnTo>
                <a:lnTo>
                  <a:pt x="2180" y="3116"/>
                </a:lnTo>
                <a:lnTo>
                  <a:pt x="2220" y="3040"/>
                </a:lnTo>
                <a:lnTo>
                  <a:pt x="2256" y="2964"/>
                </a:lnTo>
                <a:lnTo>
                  <a:pt x="2256" y="2964"/>
                </a:lnTo>
                <a:lnTo>
                  <a:pt x="2272" y="2928"/>
                </a:lnTo>
                <a:lnTo>
                  <a:pt x="2286" y="2890"/>
                </a:lnTo>
                <a:lnTo>
                  <a:pt x="2300" y="2852"/>
                </a:lnTo>
                <a:lnTo>
                  <a:pt x="2312" y="2814"/>
                </a:lnTo>
                <a:lnTo>
                  <a:pt x="2322" y="2774"/>
                </a:lnTo>
                <a:lnTo>
                  <a:pt x="2330" y="2736"/>
                </a:lnTo>
                <a:lnTo>
                  <a:pt x="2334" y="2696"/>
                </a:lnTo>
                <a:lnTo>
                  <a:pt x="2338" y="2654"/>
                </a:lnTo>
                <a:lnTo>
                  <a:pt x="2338" y="2654"/>
                </a:lnTo>
                <a:lnTo>
                  <a:pt x="2340" y="2608"/>
                </a:lnTo>
                <a:lnTo>
                  <a:pt x="2336" y="2562"/>
                </a:lnTo>
                <a:lnTo>
                  <a:pt x="2330" y="2518"/>
                </a:lnTo>
                <a:lnTo>
                  <a:pt x="2320" y="2474"/>
                </a:lnTo>
                <a:lnTo>
                  <a:pt x="2306" y="2432"/>
                </a:lnTo>
                <a:lnTo>
                  <a:pt x="2288" y="2390"/>
                </a:lnTo>
                <a:lnTo>
                  <a:pt x="2266" y="2350"/>
                </a:lnTo>
                <a:lnTo>
                  <a:pt x="2242" y="2310"/>
                </a:lnTo>
                <a:lnTo>
                  <a:pt x="2242" y="2310"/>
                </a:lnTo>
                <a:lnTo>
                  <a:pt x="2216" y="2274"/>
                </a:lnTo>
                <a:lnTo>
                  <a:pt x="2188" y="2238"/>
                </a:lnTo>
                <a:lnTo>
                  <a:pt x="2158" y="2206"/>
                </a:lnTo>
                <a:lnTo>
                  <a:pt x="2126" y="2174"/>
                </a:lnTo>
                <a:lnTo>
                  <a:pt x="2092" y="2144"/>
                </a:lnTo>
                <a:lnTo>
                  <a:pt x="2058" y="2116"/>
                </a:lnTo>
                <a:lnTo>
                  <a:pt x="2022" y="2088"/>
                </a:lnTo>
                <a:lnTo>
                  <a:pt x="1986" y="2062"/>
                </a:lnTo>
                <a:lnTo>
                  <a:pt x="1986" y="2062"/>
                </a:lnTo>
                <a:lnTo>
                  <a:pt x="1932" y="2024"/>
                </a:lnTo>
                <a:lnTo>
                  <a:pt x="1878" y="1990"/>
                </a:lnTo>
                <a:lnTo>
                  <a:pt x="1824" y="1956"/>
                </a:lnTo>
                <a:lnTo>
                  <a:pt x="1768" y="1924"/>
                </a:lnTo>
                <a:lnTo>
                  <a:pt x="1712" y="1894"/>
                </a:lnTo>
                <a:lnTo>
                  <a:pt x="1654" y="1864"/>
                </a:lnTo>
                <a:lnTo>
                  <a:pt x="1596" y="1836"/>
                </a:lnTo>
                <a:lnTo>
                  <a:pt x="1538" y="1808"/>
                </a:lnTo>
                <a:lnTo>
                  <a:pt x="1538" y="1808"/>
                </a:lnTo>
                <a:lnTo>
                  <a:pt x="1346" y="1724"/>
                </a:lnTo>
                <a:lnTo>
                  <a:pt x="1156" y="1640"/>
                </a:lnTo>
                <a:lnTo>
                  <a:pt x="774" y="1474"/>
                </a:lnTo>
                <a:lnTo>
                  <a:pt x="774" y="1474"/>
                </a:lnTo>
                <a:lnTo>
                  <a:pt x="710" y="1446"/>
                </a:lnTo>
                <a:lnTo>
                  <a:pt x="646" y="1416"/>
                </a:lnTo>
                <a:lnTo>
                  <a:pt x="584" y="1384"/>
                </a:lnTo>
                <a:lnTo>
                  <a:pt x="524" y="1350"/>
                </a:lnTo>
                <a:lnTo>
                  <a:pt x="466" y="1312"/>
                </a:lnTo>
                <a:lnTo>
                  <a:pt x="410" y="1272"/>
                </a:lnTo>
                <a:lnTo>
                  <a:pt x="354" y="1230"/>
                </a:lnTo>
                <a:lnTo>
                  <a:pt x="302" y="1184"/>
                </a:lnTo>
                <a:lnTo>
                  <a:pt x="302" y="1184"/>
                </a:lnTo>
                <a:lnTo>
                  <a:pt x="262" y="1144"/>
                </a:lnTo>
                <a:lnTo>
                  <a:pt x="224" y="1104"/>
                </a:lnTo>
                <a:lnTo>
                  <a:pt x="188" y="1062"/>
                </a:lnTo>
                <a:lnTo>
                  <a:pt x="158" y="1020"/>
                </a:lnTo>
                <a:lnTo>
                  <a:pt x="128" y="976"/>
                </a:lnTo>
                <a:lnTo>
                  <a:pt x="102" y="930"/>
                </a:lnTo>
                <a:lnTo>
                  <a:pt x="80" y="884"/>
                </a:lnTo>
                <a:lnTo>
                  <a:pt x="58" y="838"/>
                </a:lnTo>
                <a:lnTo>
                  <a:pt x="42" y="790"/>
                </a:lnTo>
                <a:lnTo>
                  <a:pt x="28" y="740"/>
                </a:lnTo>
                <a:lnTo>
                  <a:pt x="16" y="688"/>
                </a:lnTo>
                <a:lnTo>
                  <a:pt x="8" y="636"/>
                </a:lnTo>
                <a:lnTo>
                  <a:pt x="2" y="584"/>
                </a:lnTo>
                <a:lnTo>
                  <a:pt x="0" y="530"/>
                </a:lnTo>
                <a:lnTo>
                  <a:pt x="0" y="474"/>
                </a:lnTo>
                <a:lnTo>
                  <a:pt x="4" y="418"/>
                </a:lnTo>
                <a:lnTo>
                  <a:pt x="4" y="418"/>
                </a:lnTo>
                <a:lnTo>
                  <a:pt x="10" y="366"/>
                </a:lnTo>
                <a:lnTo>
                  <a:pt x="18" y="314"/>
                </a:lnTo>
                <a:lnTo>
                  <a:pt x="30" y="262"/>
                </a:lnTo>
                <a:lnTo>
                  <a:pt x="42" y="212"/>
                </a:lnTo>
                <a:lnTo>
                  <a:pt x="58" y="162"/>
                </a:lnTo>
                <a:lnTo>
                  <a:pt x="76" y="112"/>
                </a:lnTo>
                <a:lnTo>
                  <a:pt x="94" y="64"/>
                </a:lnTo>
                <a:lnTo>
                  <a:pt x="118" y="16"/>
                </a:lnTo>
                <a:lnTo>
                  <a:pt x="118" y="16"/>
                </a:lnTo>
                <a:lnTo>
                  <a:pt x="122" y="0"/>
                </a:lnTo>
                <a:lnTo>
                  <a:pt x="12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407988" y="1358153"/>
            <a:ext cx="4774258" cy="147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defRPr lang="en-US" sz="2600" b="0" dirty="0">
                <a:solidFill>
                  <a:schemeClr val="accent1"/>
                </a:solidFill>
              </a:defRPr>
            </a:lvl1pPr>
          </a:lstStyle>
          <a:p>
            <a:pPr marL="0" lvl="0"/>
            <a:r>
              <a:rPr lang="en-US" dirty="0"/>
              <a:t>Click to insert title</a:t>
            </a:r>
          </a:p>
        </p:txBody>
      </p:sp>
      <p:sp>
        <p:nvSpPr>
          <p:cNvPr id="12" name="Subtitle 2"/>
          <p:cNvSpPr>
            <a:spLocks noGrp="1"/>
          </p:cNvSpPr>
          <p:nvPr>
            <p:ph type="subTitle" idx="1" hasCustomPrompt="1"/>
          </p:nvPr>
        </p:nvSpPr>
        <p:spPr>
          <a:xfrm>
            <a:off x="407988" y="2976180"/>
            <a:ext cx="4774257"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grpSp>
        <p:nvGrpSpPr>
          <p:cNvPr id="13" name="Group 14"/>
          <p:cNvGrpSpPr>
            <a:grpSpLocks noChangeAspect="1"/>
          </p:cNvGrpSpPr>
          <p:nvPr userDrawn="1"/>
        </p:nvGrpSpPr>
        <p:grpSpPr>
          <a:xfrm>
            <a:off x="416888" y="4537346"/>
            <a:ext cx="5040000" cy="1123654"/>
            <a:chOff x="728663" y="4465638"/>
            <a:chExt cx="5354637" cy="1193801"/>
          </a:xfrm>
        </p:grpSpPr>
        <p:sp>
          <p:nvSpPr>
            <p:cNvPr id="14"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19349655"/>
      </p:ext>
    </p:extLst>
  </p:cSld>
  <p:clrMapOvr>
    <a:masterClrMapping/>
  </p:clrMapOvr>
  <p:extLst>
    <p:ext uri="{DCECCB84-F9BA-43D5-87BE-67443E8EF086}">
      <p15:sldGuideLst xmlns:p15="http://schemas.microsoft.com/office/powerpoint/2012/main">
        <p15:guide id="1" orient="horz" pos="3339" userDrawn="1">
          <p15:clr>
            <a:srgbClr val="FBAE40"/>
          </p15:clr>
        </p15:guide>
        <p15:guide id="2" pos="2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Freeform 5"/>
          <p:cNvSpPr>
            <a:spLocks/>
          </p:cNvSpPr>
          <p:nvPr userDrawn="1"/>
        </p:nvSpPr>
        <p:spPr bwMode="auto">
          <a:xfrm>
            <a:off x="1009650" y="0"/>
            <a:ext cx="11182350" cy="6858000"/>
          </a:xfrm>
          <a:custGeom>
            <a:avLst/>
            <a:gdLst/>
            <a:ahLst/>
            <a:cxnLst>
              <a:cxn ang="0">
                <a:pos x="0" y="0"/>
              </a:cxn>
              <a:cxn ang="0">
                <a:pos x="7044" y="0"/>
              </a:cxn>
              <a:cxn ang="0">
                <a:pos x="7044" y="4320"/>
              </a:cxn>
              <a:cxn ang="0">
                <a:pos x="7040" y="4320"/>
              </a:cxn>
              <a:cxn ang="0">
                <a:pos x="4170" y="4320"/>
              </a:cxn>
              <a:cxn ang="0">
                <a:pos x="4150" y="4318"/>
              </a:cxn>
              <a:cxn ang="0">
                <a:pos x="4132" y="4308"/>
              </a:cxn>
              <a:cxn ang="0">
                <a:pos x="3522" y="3806"/>
              </a:cxn>
              <a:cxn ang="0">
                <a:pos x="3468" y="3760"/>
              </a:cxn>
              <a:cxn ang="0">
                <a:pos x="3416" y="3714"/>
              </a:cxn>
              <a:cxn ang="0">
                <a:pos x="3492" y="3568"/>
              </a:cxn>
              <a:cxn ang="0">
                <a:pos x="3522" y="3504"/>
              </a:cxn>
              <a:cxn ang="0">
                <a:pos x="3578" y="3378"/>
              </a:cxn>
              <a:cxn ang="0">
                <a:pos x="3622" y="3248"/>
              </a:cxn>
              <a:cxn ang="0">
                <a:pos x="3652" y="3116"/>
              </a:cxn>
              <a:cxn ang="0">
                <a:pos x="3664" y="3046"/>
              </a:cxn>
              <a:cxn ang="0">
                <a:pos x="3670" y="2964"/>
              </a:cxn>
              <a:cxn ang="0">
                <a:pos x="3670" y="2884"/>
              </a:cxn>
              <a:cxn ang="0">
                <a:pos x="3662" y="2802"/>
              </a:cxn>
              <a:cxn ang="0">
                <a:pos x="3648" y="2722"/>
              </a:cxn>
              <a:cxn ang="0">
                <a:pos x="3632" y="2666"/>
              </a:cxn>
              <a:cxn ang="0">
                <a:pos x="3590" y="2560"/>
              </a:cxn>
              <a:cxn ang="0">
                <a:pos x="3536" y="2460"/>
              </a:cxn>
              <a:cxn ang="0">
                <a:pos x="3470" y="2366"/>
              </a:cxn>
              <a:cxn ang="0">
                <a:pos x="3434" y="2322"/>
              </a:cxn>
              <a:cxn ang="0">
                <a:pos x="3338" y="2220"/>
              </a:cxn>
              <a:cxn ang="0">
                <a:pos x="3236" y="2130"/>
              </a:cxn>
              <a:cxn ang="0">
                <a:pos x="3126" y="2046"/>
              </a:cxn>
              <a:cxn ang="0">
                <a:pos x="3012" y="1966"/>
              </a:cxn>
              <a:cxn ang="0">
                <a:pos x="2932" y="1916"/>
              </a:cxn>
              <a:cxn ang="0">
                <a:pos x="2766" y="1818"/>
              </a:cxn>
              <a:cxn ang="0">
                <a:pos x="2598" y="1728"/>
              </a:cxn>
              <a:cxn ang="0">
                <a:pos x="2340" y="1602"/>
              </a:cxn>
              <a:cxn ang="0">
                <a:pos x="2198" y="1536"/>
              </a:cxn>
              <a:cxn ang="0">
                <a:pos x="1772" y="1348"/>
              </a:cxn>
              <a:cxn ang="0">
                <a:pos x="1200" y="1106"/>
              </a:cxn>
              <a:cxn ang="0">
                <a:pos x="1118" y="1070"/>
              </a:cxn>
              <a:cxn ang="0">
                <a:pos x="954" y="994"/>
              </a:cxn>
              <a:cxn ang="0">
                <a:pos x="798" y="908"/>
              </a:cxn>
              <a:cxn ang="0">
                <a:pos x="646" y="814"/>
              </a:cxn>
              <a:cxn ang="0">
                <a:pos x="572" y="760"/>
              </a:cxn>
              <a:cxn ang="0">
                <a:pos x="448" y="658"/>
              </a:cxn>
              <a:cxn ang="0">
                <a:pos x="332" y="548"/>
              </a:cxn>
              <a:cxn ang="0">
                <a:pos x="228" y="426"/>
              </a:cxn>
              <a:cxn ang="0">
                <a:pos x="136" y="292"/>
              </a:cxn>
              <a:cxn ang="0">
                <a:pos x="94" y="222"/>
              </a:cxn>
              <a:cxn ang="0">
                <a:pos x="58" y="150"/>
              </a:cxn>
              <a:cxn ang="0">
                <a:pos x="28" y="76"/>
              </a:cxn>
              <a:cxn ang="0">
                <a:pos x="0" y="0"/>
              </a:cxn>
            </a:cxnLst>
            <a:rect l="0" t="0" r="r" b="b"/>
            <a:pathLst>
              <a:path w="7044" h="4320">
                <a:moveTo>
                  <a:pt x="0" y="0"/>
                </a:moveTo>
                <a:lnTo>
                  <a:pt x="0" y="0"/>
                </a:lnTo>
                <a:lnTo>
                  <a:pt x="7044" y="0"/>
                </a:lnTo>
                <a:lnTo>
                  <a:pt x="7044" y="0"/>
                </a:lnTo>
                <a:lnTo>
                  <a:pt x="7044" y="4320"/>
                </a:lnTo>
                <a:lnTo>
                  <a:pt x="7044" y="4320"/>
                </a:lnTo>
                <a:lnTo>
                  <a:pt x="7040" y="4320"/>
                </a:lnTo>
                <a:lnTo>
                  <a:pt x="7040" y="4320"/>
                </a:lnTo>
                <a:lnTo>
                  <a:pt x="4170" y="4320"/>
                </a:lnTo>
                <a:lnTo>
                  <a:pt x="4170" y="4320"/>
                </a:lnTo>
                <a:lnTo>
                  <a:pt x="4160" y="4320"/>
                </a:lnTo>
                <a:lnTo>
                  <a:pt x="4150" y="4318"/>
                </a:lnTo>
                <a:lnTo>
                  <a:pt x="4140" y="4314"/>
                </a:lnTo>
                <a:lnTo>
                  <a:pt x="4132" y="4308"/>
                </a:lnTo>
                <a:lnTo>
                  <a:pt x="4132" y="4308"/>
                </a:lnTo>
                <a:lnTo>
                  <a:pt x="3522" y="3806"/>
                </a:lnTo>
                <a:lnTo>
                  <a:pt x="3522" y="3806"/>
                </a:lnTo>
                <a:lnTo>
                  <a:pt x="3468" y="3760"/>
                </a:lnTo>
                <a:lnTo>
                  <a:pt x="3416" y="3714"/>
                </a:lnTo>
                <a:lnTo>
                  <a:pt x="3416" y="3714"/>
                </a:lnTo>
                <a:lnTo>
                  <a:pt x="3454" y="3640"/>
                </a:lnTo>
                <a:lnTo>
                  <a:pt x="3492" y="3568"/>
                </a:lnTo>
                <a:lnTo>
                  <a:pt x="3492" y="3568"/>
                </a:lnTo>
                <a:lnTo>
                  <a:pt x="3522" y="3504"/>
                </a:lnTo>
                <a:lnTo>
                  <a:pt x="3552" y="3442"/>
                </a:lnTo>
                <a:lnTo>
                  <a:pt x="3578" y="3378"/>
                </a:lnTo>
                <a:lnTo>
                  <a:pt x="3600" y="3314"/>
                </a:lnTo>
                <a:lnTo>
                  <a:pt x="3622" y="3248"/>
                </a:lnTo>
                <a:lnTo>
                  <a:pt x="3638" y="3182"/>
                </a:lnTo>
                <a:lnTo>
                  <a:pt x="3652" y="3116"/>
                </a:lnTo>
                <a:lnTo>
                  <a:pt x="3664" y="3046"/>
                </a:lnTo>
                <a:lnTo>
                  <a:pt x="3664" y="3046"/>
                </a:lnTo>
                <a:lnTo>
                  <a:pt x="3668" y="3006"/>
                </a:lnTo>
                <a:lnTo>
                  <a:pt x="3670" y="2964"/>
                </a:lnTo>
                <a:lnTo>
                  <a:pt x="3670" y="2924"/>
                </a:lnTo>
                <a:lnTo>
                  <a:pt x="3670" y="2884"/>
                </a:lnTo>
                <a:lnTo>
                  <a:pt x="3666" y="2844"/>
                </a:lnTo>
                <a:lnTo>
                  <a:pt x="3662" y="2802"/>
                </a:lnTo>
                <a:lnTo>
                  <a:pt x="3656" y="2762"/>
                </a:lnTo>
                <a:lnTo>
                  <a:pt x="3648" y="2722"/>
                </a:lnTo>
                <a:lnTo>
                  <a:pt x="3648" y="2722"/>
                </a:lnTo>
                <a:lnTo>
                  <a:pt x="3632" y="2666"/>
                </a:lnTo>
                <a:lnTo>
                  <a:pt x="3612" y="2612"/>
                </a:lnTo>
                <a:lnTo>
                  <a:pt x="3590" y="2560"/>
                </a:lnTo>
                <a:lnTo>
                  <a:pt x="3564" y="2508"/>
                </a:lnTo>
                <a:lnTo>
                  <a:pt x="3536" y="2460"/>
                </a:lnTo>
                <a:lnTo>
                  <a:pt x="3504" y="2412"/>
                </a:lnTo>
                <a:lnTo>
                  <a:pt x="3470" y="2366"/>
                </a:lnTo>
                <a:lnTo>
                  <a:pt x="3434" y="2322"/>
                </a:lnTo>
                <a:lnTo>
                  <a:pt x="3434" y="2322"/>
                </a:lnTo>
                <a:lnTo>
                  <a:pt x="3388" y="2270"/>
                </a:lnTo>
                <a:lnTo>
                  <a:pt x="3338" y="2220"/>
                </a:lnTo>
                <a:lnTo>
                  <a:pt x="3288" y="2174"/>
                </a:lnTo>
                <a:lnTo>
                  <a:pt x="3236" y="2130"/>
                </a:lnTo>
                <a:lnTo>
                  <a:pt x="3182" y="2086"/>
                </a:lnTo>
                <a:lnTo>
                  <a:pt x="3126" y="2046"/>
                </a:lnTo>
                <a:lnTo>
                  <a:pt x="3070" y="2006"/>
                </a:lnTo>
                <a:lnTo>
                  <a:pt x="3012" y="1966"/>
                </a:lnTo>
                <a:lnTo>
                  <a:pt x="3012" y="1966"/>
                </a:lnTo>
                <a:lnTo>
                  <a:pt x="2932" y="1916"/>
                </a:lnTo>
                <a:lnTo>
                  <a:pt x="2850" y="1866"/>
                </a:lnTo>
                <a:lnTo>
                  <a:pt x="2766" y="1818"/>
                </a:lnTo>
                <a:lnTo>
                  <a:pt x="2682" y="1772"/>
                </a:lnTo>
                <a:lnTo>
                  <a:pt x="2598" y="1728"/>
                </a:lnTo>
                <a:lnTo>
                  <a:pt x="2512" y="1686"/>
                </a:lnTo>
                <a:lnTo>
                  <a:pt x="2340" y="1602"/>
                </a:lnTo>
                <a:lnTo>
                  <a:pt x="2340" y="1602"/>
                </a:lnTo>
                <a:lnTo>
                  <a:pt x="2198" y="1536"/>
                </a:lnTo>
                <a:lnTo>
                  <a:pt x="2056" y="1472"/>
                </a:lnTo>
                <a:lnTo>
                  <a:pt x="1772" y="1348"/>
                </a:lnTo>
                <a:lnTo>
                  <a:pt x="1486" y="1226"/>
                </a:lnTo>
                <a:lnTo>
                  <a:pt x="1200" y="1106"/>
                </a:lnTo>
                <a:lnTo>
                  <a:pt x="1200" y="1106"/>
                </a:lnTo>
                <a:lnTo>
                  <a:pt x="1118" y="1070"/>
                </a:lnTo>
                <a:lnTo>
                  <a:pt x="1036" y="1034"/>
                </a:lnTo>
                <a:lnTo>
                  <a:pt x="954" y="994"/>
                </a:lnTo>
                <a:lnTo>
                  <a:pt x="876" y="952"/>
                </a:lnTo>
                <a:lnTo>
                  <a:pt x="798" y="908"/>
                </a:lnTo>
                <a:lnTo>
                  <a:pt x="720" y="862"/>
                </a:lnTo>
                <a:lnTo>
                  <a:pt x="646" y="814"/>
                </a:lnTo>
                <a:lnTo>
                  <a:pt x="572" y="760"/>
                </a:lnTo>
                <a:lnTo>
                  <a:pt x="572" y="760"/>
                </a:lnTo>
                <a:lnTo>
                  <a:pt x="508" y="710"/>
                </a:lnTo>
                <a:lnTo>
                  <a:pt x="448" y="658"/>
                </a:lnTo>
                <a:lnTo>
                  <a:pt x="388" y="604"/>
                </a:lnTo>
                <a:lnTo>
                  <a:pt x="332" y="548"/>
                </a:lnTo>
                <a:lnTo>
                  <a:pt x="278" y="488"/>
                </a:lnTo>
                <a:lnTo>
                  <a:pt x="228" y="426"/>
                </a:lnTo>
                <a:lnTo>
                  <a:pt x="180" y="360"/>
                </a:lnTo>
                <a:lnTo>
                  <a:pt x="136" y="292"/>
                </a:lnTo>
                <a:lnTo>
                  <a:pt x="136" y="292"/>
                </a:lnTo>
                <a:lnTo>
                  <a:pt x="94" y="222"/>
                </a:lnTo>
                <a:lnTo>
                  <a:pt x="76" y="186"/>
                </a:lnTo>
                <a:lnTo>
                  <a:pt x="58" y="150"/>
                </a:lnTo>
                <a:lnTo>
                  <a:pt x="42" y="114"/>
                </a:lnTo>
                <a:lnTo>
                  <a:pt x="28" y="76"/>
                </a:lnTo>
                <a:lnTo>
                  <a:pt x="14" y="38"/>
                </a:lnTo>
                <a:lnTo>
                  <a:pt x="0"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5" name="Group 14"/>
          <p:cNvGrpSpPr>
            <a:grpSpLocks noChangeAspect="1"/>
          </p:cNvGrpSpPr>
          <p:nvPr userDrawn="1"/>
        </p:nvGrpSpPr>
        <p:grpSpPr>
          <a:xfrm>
            <a:off x="416888" y="4537346"/>
            <a:ext cx="5040000" cy="1123654"/>
            <a:chOff x="728663" y="4465638"/>
            <a:chExt cx="5354637" cy="1193801"/>
          </a:xfrm>
        </p:grpSpPr>
        <p:sp>
          <p:nvSpPr>
            <p:cNvPr id="16"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Subtitle 2"/>
          <p:cNvSpPr>
            <a:spLocks noGrp="1"/>
          </p:cNvSpPr>
          <p:nvPr>
            <p:ph type="subTitle" idx="1" hasCustomPrompt="1"/>
          </p:nvPr>
        </p:nvSpPr>
        <p:spPr>
          <a:xfrm>
            <a:off x="5665976" y="1690688"/>
            <a:ext cx="6234859" cy="112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sp>
        <p:nvSpPr>
          <p:cNvPr id="2" name="Titre 1"/>
          <p:cNvSpPr>
            <a:spLocks noGrp="1"/>
          </p:cNvSpPr>
          <p:nvPr>
            <p:ph type="title" hasCustomPrompt="1"/>
          </p:nvPr>
        </p:nvSpPr>
        <p:spPr>
          <a:xfrm>
            <a:off x="5655320" y="622300"/>
            <a:ext cx="6260455" cy="1068388"/>
          </a:xfrm>
          <a:prstGeom prst="rect">
            <a:avLst/>
          </a:prstGeom>
        </p:spPr>
        <p:txBody>
          <a:bodyPr lIns="0" anchor="b"/>
          <a:lstStyle>
            <a:lvl1pPr>
              <a:defRPr sz="2600">
                <a:solidFill>
                  <a:schemeClr val="accent2"/>
                </a:solidFill>
              </a:defRPr>
            </a:lvl1pPr>
          </a:lstStyle>
          <a:p>
            <a:r>
              <a:rPr lang="en-US" dirty="0"/>
              <a:t>Click to insert title</a:t>
            </a:r>
          </a:p>
        </p:txBody>
      </p:sp>
    </p:spTree>
    <p:extLst>
      <p:ext uri="{BB962C8B-B14F-4D97-AF65-F5344CB8AC3E}">
        <p14:creationId xmlns:p14="http://schemas.microsoft.com/office/powerpoint/2010/main" val="2291765487"/>
      </p:ext>
    </p:extLst>
  </p:cSld>
  <p:clrMapOvr>
    <a:masterClrMapping/>
  </p:clrMapOvr>
  <p:extLst>
    <p:ext uri="{DCECCB84-F9BA-43D5-87BE-67443E8EF086}">
      <p15:sldGuideLst xmlns:p15="http://schemas.microsoft.com/office/powerpoint/2012/main">
        <p15:guide id="1" orient="horz" pos="3339" userDrawn="1">
          <p15:clr>
            <a:srgbClr val="FBAE40"/>
          </p15:clr>
        </p15:guide>
        <p15:guide id="2" pos="25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E6E7E7"/>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270" imgH="270" progId="TCLayout.ActiveDocument.1">
                  <p:embed/>
                </p:oleObj>
              </mc:Choice>
              <mc:Fallback>
                <p:oleObj name="think-cell Slide" r:id="rId4" imgW="270" imgH="270" progId="TCLayout.ActiveDocument.1">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Freeform 6"/>
          <p:cNvSpPr>
            <a:spLocks/>
          </p:cNvSpPr>
          <p:nvPr userDrawn="1"/>
        </p:nvSpPr>
        <p:spPr bwMode="auto">
          <a:xfrm>
            <a:off x="3771900" y="1847851"/>
            <a:ext cx="8420100" cy="5010150"/>
          </a:xfrm>
          <a:custGeom>
            <a:avLst/>
            <a:gdLst/>
            <a:ahLst/>
            <a:cxnLst>
              <a:cxn ang="0">
                <a:pos x="5302" y="3130"/>
              </a:cxn>
              <a:cxn ang="0">
                <a:pos x="5302" y="994"/>
              </a:cxn>
              <a:cxn ang="0">
                <a:pos x="5302" y="982"/>
              </a:cxn>
              <a:cxn ang="0">
                <a:pos x="5302" y="966"/>
              </a:cxn>
              <a:cxn ang="0">
                <a:pos x="5298" y="962"/>
              </a:cxn>
              <a:cxn ang="0">
                <a:pos x="5284" y="968"/>
              </a:cxn>
              <a:cxn ang="0">
                <a:pos x="5234" y="992"/>
              </a:cxn>
              <a:cxn ang="0">
                <a:pos x="5132" y="1030"/>
              </a:cxn>
              <a:cxn ang="0">
                <a:pos x="5080" y="1044"/>
              </a:cxn>
              <a:cxn ang="0">
                <a:pos x="4944" y="1076"/>
              </a:cxn>
              <a:cxn ang="0">
                <a:pos x="4806" y="1094"/>
              </a:cxn>
              <a:cxn ang="0">
                <a:pos x="4668" y="1104"/>
              </a:cxn>
              <a:cxn ang="0">
                <a:pos x="4528" y="1102"/>
              </a:cxn>
              <a:cxn ang="0">
                <a:pos x="4436" y="1098"/>
              </a:cxn>
              <a:cxn ang="0">
                <a:pos x="4254" y="1080"/>
              </a:cxn>
              <a:cxn ang="0">
                <a:pos x="4074" y="1054"/>
              </a:cxn>
              <a:cxn ang="0">
                <a:pos x="3894" y="1018"/>
              </a:cxn>
              <a:cxn ang="0">
                <a:pos x="3806" y="996"/>
              </a:cxn>
              <a:cxn ang="0">
                <a:pos x="3518" y="918"/>
              </a:cxn>
              <a:cxn ang="0">
                <a:pos x="3236" y="828"/>
              </a:cxn>
              <a:cxn ang="0">
                <a:pos x="2956" y="724"/>
              </a:cxn>
              <a:cxn ang="0">
                <a:pos x="2680" y="612"/>
              </a:cxn>
              <a:cxn ang="0">
                <a:pos x="2522" y="544"/>
              </a:cxn>
              <a:cxn ang="0">
                <a:pos x="2210" y="402"/>
              </a:cxn>
              <a:cxn ang="0">
                <a:pos x="1902" y="250"/>
              </a:cxn>
              <a:cxn ang="0">
                <a:pos x="1596" y="92"/>
              </a:cxn>
              <a:cxn ang="0">
                <a:pos x="1446" y="10"/>
              </a:cxn>
              <a:cxn ang="0">
                <a:pos x="1434" y="4"/>
              </a:cxn>
              <a:cxn ang="0">
                <a:pos x="1432" y="0"/>
              </a:cxn>
              <a:cxn ang="0">
                <a:pos x="1424" y="0"/>
              </a:cxn>
              <a:cxn ang="0">
                <a:pos x="1286" y="88"/>
              </a:cxn>
              <a:cxn ang="0">
                <a:pos x="1132" y="194"/>
              </a:cxn>
              <a:cxn ang="0">
                <a:pos x="982" y="304"/>
              </a:cxn>
              <a:cxn ang="0">
                <a:pos x="838" y="422"/>
              </a:cxn>
              <a:cxn ang="0">
                <a:pos x="702" y="548"/>
              </a:cxn>
              <a:cxn ang="0">
                <a:pos x="660" y="592"/>
              </a:cxn>
              <a:cxn ang="0">
                <a:pos x="578" y="678"/>
              </a:cxn>
              <a:cxn ang="0">
                <a:pos x="500" y="768"/>
              </a:cxn>
              <a:cxn ang="0">
                <a:pos x="428" y="862"/>
              </a:cxn>
              <a:cxn ang="0">
                <a:pos x="360" y="958"/>
              </a:cxn>
              <a:cxn ang="0">
                <a:pos x="296" y="1058"/>
              </a:cxn>
              <a:cxn ang="0">
                <a:pos x="240" y="1162"/>
              </a:cxn>
              <a:cxn ang="0">
                <a:pos x="188" y="1270"/>
              </a:cxn>
              <a:cxn ang="0">
                <a:pos x="164" y="1326"/>
              </a:cxn>
              <a:cxn ang="0">
                <a:pos x="114" y="1460"/>
              </a:cxn>
              <a:cxn ang="0">
                <a:pos x="72" y="1596"/>
              </a:cxn>
              <a:cxn ang="0">
                <a:pos x="42" y="1736"/>
              </a:cxn>
              <a:cxn ang="0">
                <a:pos x="18" y="1876"/>
              </a:cxn>
              <a:cxn ang="0">
                <a:pos x="10" y="1958"/>
              </a:cxn>
              <a:cxn ang="0">
                <a:pos x="4" y="2038"/>
              </a:cxn>
              <a:cxn ang="0">
                <a:pos x="2" y="2052"/>
              </a:cxn>
              <a:cxn ang="0">
                <a:pos x="0" y="2054"/>
              </a:cxn>
              <a:cxn ang="0">
                <a:pos x="0" y="2312"/>
              </a:cxn>
              <a:cxn ang="0">
                <a:pos x="6" y="2330"/>
              </a:cxn>
              <a:cxn ang="0">
                <a:pos x="6" y="2350"/>
              </a:cxn>
              <a:cxn ang="0">
                <a:pos x="26" y="2552"/>
              </a:cxn>
              <a:cxn ang="0">
                <a:pos x="56" y="2752"/>
              </a:cxn>
              <a:cxn ang="0">
                <a:pos x="100" y="2950"/>
              </a:cxn>
              <a:cxn ang="0">
                <a:pos x="150" y="3148"/>
              </a:cxn>
              <a:cxn ang="0">
                <a:pos x="154" y="3156"/>
              </a:cxn>
              <a:cxn ang="0">
                <a:pos x="5304" y="3156"/>
              </a:cxn>
              <a:cxn ang="0">
                <a:pos x="5302" y="3130"/>
              </a:cxn>
            </a:cxnLst>
            <a:rect l="0" t="0" r="r" b="b"/>
            <a:pathLst>
              <a:path w="5304" h="3156">
                <a:moveTo>
                  <a:pt x="5302" y="3130"/>
                </a:moveTo>
                <a:lnTo>
                  <a:pt x="5302" y="3130"/>
                </a:lnTo>
                <a:lnTo>
                  <a:pt x="5302" y="994"/>
                </a:lnTo>
                <a:lnTo>
                  <a:pt x="5302" y="994"/>
                </a:lnTo>
                <a:lnTo>
                  <a:pt x="5302" y="982"/>
                </a:lnTo>
                <a:lnTo>
                  <a:pt x="5302" y="982"/>
                </a:lnTo>
                <a:lnTo>
                  <a:pt x="5302" y="968"/>
                </a:lnTo>
                <a:lnTo>
                  <a:pt x="5302" y="966"/>
                </a:lnTo>
                <a:lnTo>
                  <a:pt x="5300" y="964"/>
                </a:lnTo>
                <a:lnTo>
                  <a:pt x="5298" y="962"/>
                </a:lnTo>
                <a:lnTo>
                  <a:pt x="5294" y="964"/>
                </a:lnTo>
                <a:lnTo>
                  <a:pt x="5284" y="968"/>
                </a:lnTo>
                <a:lnTo>
                  <a:pt x="5284" y="968"/>
                </a:lnTo>
                <a:lnTo>
                  <a:pt x="5234" y="992"/>
                </a:lnTo>
                <a:lnTo>
                  <a:pt x="5184" y="1012"/>
                </a:lnTo>
                <a:lnTo>
                  <a:pt x="5132" y="1030"/>
                </a:lnTo>
                <a:lnTo>
                  <a:pt x="5080" y="1044"/>
                </a:lnTo>
                <a:lnTo>
                  <a:pt x="5080" y="1044"/>
                </a:lnTo>
                <a:lnTo>
                  <a:pt x="5012" y="1062"/>
                </a:lnTo>
                <a:lnTo>
                  <a:pt x="4944" y="1076"/>
                </a:lnTo>
                <a:lnTo>
                  <a:pt x="4876" y="1086"/>
                </a:lnTo>
                <a:lnTo>
                  <a:pt x="4806" y="1094"/>
                </a:lnTo>
                <a:lnTo>
                  <a:pt x="4736" y="1100"/>
                </a:lnTo>
                <a:lnTo>
                  <a:pt x="4668" y="1104"/>
                </a:lnTo>
                <a:lnTo>
                  <a:pt x="4598" y="1104"/>
                </a:lnTo>
                <a:lnTo>
                  <a:pt x="4528" y="1102"/>
                </a:lnTo>
                <a:lnTo>
                  <a:pt x="4528" y="1102"/>
                </a:lnTo>
                <a:lnTo>
                  <a:pt x="4436" y="1098"/>
                </a:lnTo>
                <a:lnTo>
                  <a:pt x="4344" y="1090"/>
                </a:lnTo>
                <a:lnTo>
                  <a:pt x="4254" y="1080"/>
                </a:lnTo>
                <a:lnTo>
                  <a:pt x="4164" y="1068"/>
                </a:lnTo>
                <a:lnTo>
                  <a:pt x="4074" y="1054"/>
                </a:lnTo>
                <a:lnTo>
                  <a:pt x="3984" y="1036"/>
                </a:lnTo>
                <a:lnTo>
                  <a:pt x="3894" y="1018"/>
                </a:lnTo>
                <a:lnTo>
                  <a:pt x="3806" y="996"/>
                </a:lnTo>
                <a:lnTo>
                  <a:pt x="3806" y="996"/>
                </a:lnTo>
                <a:lnTo>
                  <a:pt x="3660" y="960"/>
                </a:lnTo>
                <a:lnTo>
                  <a:pt x="3518" y="918"/>
                </a:lnTo>
                <a:lnTo>
                  <a:pt x="3376" y="874"/>
                </a:lnTo>
                <a:lnTo>
                  <a:pt x="3236" y="828"/>
                </a:lnTo>
                <a:lnTo>
                  <a:pt x="3096" y="778"/>
                </a:lnTo>
                <a:lnTo>
                  <a:pt x="2956" y="724"/>
                </a:lnTo>
                <a:lnTo>
                  <a:pt x="2818" y="670"/>
                </a:lnTo>
                <a:lnTo>
                  <a:pt x="2680" y="612"/>
                </a:lnTo>
                <a:lnTo>
                  <a:pt x="2680" y="612"/>
                </a:lnTo>
                <a:lnTo>
                  <a:pt x="2522" y="544"/>
                </a:lnTo>
                <a:lnTo>
                  <a:pt x="2366" y="474"/>
                </a:lnTo>
                <a:lnTo>
                  <a:pt x="2210" y="402"/>
                </a:lnTo>
                <a:lnTo>
                  <a:pt x="2056" y="326"/>
                </a:lnTo>
                <a:lnTo>
                  <a:pt x="1902" y="250"/>
                </a:lnTo>
                <a:lnTo>
                  <a:pt x="1748" y="172"/>
                </a:lnTo>
                <a:lnTo>
                  <a:pt x="1596" y="92"/>
                </a:lnTo>
                <a:lnTo>
                  <a:pt x="1446" y="10"/>
                </a:lnTo>
                <a:lnTo>
                  <a:pt x="1446" y="10"/>
                </a:lnTo>
                <a:lnTo>
                  <a:pt x="1438" y="6"/>
                </a:lnTo>
                <a:lnTo>
                  <a:pt x="1434" y="4"/>
                </a:lnTo>
                <a:lnTo>
                  <a:pt x="1432" y="0"/>
                </a:lnTo>
                <a:lnTo>
                  <a:pt x="1432" y="0"/>
                </a:lnTo>
                <a:lnTo>
                  <a:pt x="1424" y="0"/>
                </a:lnTo>
                <a:lnTo>
                  <a:pt x="1424" y="0"/>
                </a:lnTo>
                <a:lnTo>
                  <a:pt x="1286" y="88"/>
                </a:lnTo>
                <a:lnTo>
                  <a:pt x="1286" y="88"/>
                </a:lnTo>
                <a:lnTo>
                  <a:pt x="1208" y="140"/>
                </a:lnTo>
                <a:lnTo>
                  <a:pt x="1132" y="194"/>
                </a:lnTo>
                <a:lnTo>
                  <a:pt x="1056" y="248"/>
                </a:lnTo>
                <a:lnTo>
                  <a:pt x="982" y="304"/>
                </a:lnTo>
                <a:lnTo>
                  <a:pt x="910" y="362"/>
                </a:lnTo>
                <a:lnTo>
                  <a:pt x="838" y="422"/>
                </a:lnTo>
                <a:lnTo>
                  <a:pt x="770" y="484"/>
                </a:lnTo>
                <a:lnTo>
                  <a:pt x="702" y="548"/>
                </a:lnTo>
                <a:lnTo>
                  <a:pt x="702" y="548"/>
                </a:lnTo>
                <a:lnTo>
                  <a:pt x="660" y="592"/>
                </a:lnTo>
                <a:lnTo>
                  <a:pt x="618" y="634"/>
                </a:lnTo>
                <a:lnTo>
                  <a:pt x="578" y="678"/>
                </a:lnTo>
                <a:lnTo>
                  <a:pt x="538" y="724"/>
                </a:lnTo>
                <a:lnTo>
                  <a:pt x="500" y="768"/>
                </a:lnTo>
                <a:lnTo>
                  <a:pt x="464" y="814"/>
                </a:lnTo>
                <a:lnTo>
                  <a:pt x="428" y="862"/>
                </a:lnTo>
                <a:lnTo>
                  <a:pt x="392" y="910"/>
                </a:lnTo>
                <a:lnTo>
                  <a:pt x="360" y="958"/>
                </a:lnTo>
                <a:lnTo>
                  <a:pt x="328" y="1008"/>
                </a:lnTo>
                <a:lnTo>
                  <a:pt x="296" y="1058"/>
                </a:lnTo>
                <a:lnTo>
                  <a:pt x="268" y="1110"/>
                </a:lnTo>
                <a:lnTo>
                  <a:pt x="240" y="1162"/>
                </a:lnTo>
                <a:lnTo>
                  <a:pt x="212" y="1216"/>
                </a:lnTo>
                <a:lnTo>
                  <a:pt x="188" y="1270"/>
                </a:lnTo>
                <a:lnTo>
                  <a:pt x="164" y="1326"/>
                </a:lnTo>
                <a:lnTo>
                  <a:pt x="164" y="1326"/>
                </a:lnTo>
                <a:lnTo>
                  <a:pt x="136" y="1392"/>
                </a:lnTo>
                <a:lnTo>
                  <a:pt x="114" y="1460"/>
                </a:lnTo>
                <a:lnTo>
                  <a:pt x="92" y="1528"/>
                </a:lnTo>
                <a:lnTo>
                  <a:pt x="72" y="1596"/>
                </a:lnTo>
                <a:lnTo>
                  <a:pt x="56" y="1666"/>
                </a:lnTo>
                <a:lnTo>
                  <a:pt x="42" y="1736"/>
                </a:lnTo>
                <a:lnTo>
                  <a:pt x="28" y="1806"/>
                </a:lnTo>
                <a:lnTo>
                  <a:pt x="18" y="1876"/>
                </a:lnTo>
                <a:lnTo>
                  <a:pt x="18" y="1876"/>
                </a:lnTo>
                <a:lnTo>
                  <a:pt x="10" y="1958"/>
                </a:lnTo>
                <a:lnTo>
                  <a:pt x="4" y="2038"/>
                </a:lnTo>
                <a:lnTo>
                  <a:pt x="4" y="2038"/>
                </a:lnTo>
                <a:lnTo>
                  <a:pt x="4" y="2048"/>
                </a:lnTo>
                <a:lnTo>
                  <a:pt x="2" y="2052"/>
                </a:lnTo>
                <a:lnTo>
                  <a:pt x="0" y="2054"/>
                </a:lnTo>
                <a:lnTo>
                  <a:pt x="0" y="2054"/>
                </a:lnTo>
                <a:lnTo>
                  <a:pt x="0" y="2312"/>
                </a:lnTo>
                <a:lnTo>
                  <a:pt x="0" y="2312"/>
                </a:lnTo>
                <a:lnTo>
                  <a:pt x="4" y="2320"/>
                </a:lnTo>
                <a:lnTo>
                  <a:pt x="6" y="2330"/>
                </a:lnTo>
                <a:lnTo>
                  <a:pt x="6" y="2350"/>
                </a:lnTo>
                <a:lnTo>
                  <a:pt x="6" y="2350"/>
                </a:lnTo>
                <a:lnTo>
                  <a:pt x="14" y="2452"/>
                </a:lnTo>
                <a:lnTo>
                  <a:pt x="26" y="2552"/>
                </a:lnTo>
                <a:lnTo>
                  <a:pt x="40" y="2652"/>
                </a:lnTo>
                <a:lnTo>
                  <a:pt x="56" y="2752"/>
                </a:lnTo>
                <a:lnTo>
                  <a:pt x="76" y="2852"/>
                </a:lnTo>
                <a:lnTo>
                  <a:pt x="100" y="2950"/>
                </a:lnTo>
                <a:lnTo>
                  <a:pt x="124" y="3050"/>
                </a:lnTo>
                <a:lnTo>
                  <a:pt x="150" y="3148"/>
                </a:lnTo>
                <a:lnTo>
                  <a:pt x="150" y="3148"/>
                </a:lnTo>
                <a:lnTo>
                  <a:pt x="154" y="3156"/>
                </a:lnTo>
                <a:lnTo>
                  <a:pt x="154" y="3156"/>
                </a:lnTo>
                <a:lnTo>
                  <a:pt x="5304" y="3156"/>
                </a:lnTo>
                <a:lnTo>
                  <a:pt x="5304" y="3156"/>
                </a:lnTo>
                <a:lnTo>
                  <a:pt x="5302" y="3130"/>
                </a:lnTo>
                <a:lnTo>
                  <a:pt x="5302" y="313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5016499" y="3644152"/>
            <a:ext cx="6899275"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Click to insert title</a:t>
            </a:r>
          </a:p>
        </p:txBody>
      </p:sp>
      <p:sp>
        <p:nvSpPr>
          <p:cNvPr id="8" name="Subtitle 2"/>
          <p:cNvSpPr>
            <a:spLocks noGrp="1"/>
          </p:cNvSpPr>
          <p:nvPr>
            <p:ph type="subTitle" idx="1" hasCustomPrompt="1"/>
          </p:nvPr>
        </p:nvSpPr>
        <p:spPr>
          <a:xfrm>
            <a:off x="5016499" y="5236923"/>
            <a:ext cx="6899275"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grpSp>
        <p:nvGrpSpPr>
          <p:cNvPr id="22" name="Group 14"/>
          <p:cNvGrpSpPr>
            <a:grpSpLocks noChangeAspect="1"/>
          </p:cNvGrpSpPr>
          <p:nvPr userDrawn="1"/>
        </p:nvGrpSpPr>
        <p:grpSpPr>
          <a:xfrm>
            <a:off x="407988" y="695702"/>
            <a:ext cx="5040000" cy="1123653"/>
            <a:chOff x="728663" y="4465638"/>
            <a:chExt cx="5354637" cy="1193800"/>
          </a:xfrm>
        </p:grpSpPr>
        <p:sp>
          <p:nvSpPr>
            <p:cNvPr id="23"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2"/>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29680562"/>
      </p:ext>
    </p:extLst>
  </p:cSld>
  <p:clrMapOvr>
    <a:masterClrMapping/>
  </p:clrMapOvr>
  <p:extLst>
    <p:ext uri="{DCECCB84-F9BA-43D5-87BE-67443E8EF086}">
      <p15:sldGuideLst xmlns:p15="http://schemas.microsoft.com/office/powerpoint/2012/main">
        <p15:guide id="1" orient="horz" pos="935" userDrawn="1">
          <p15:clr>
            <a:srgbClr val="FBAE40"/>
          </p15:clr>
        </p15:guide>
        <p15:guide id="2" pos="257" userDrawn="1">
          <p15:clr>
            <a:srgbClr val="FBAE40"/>
          </p15:clr>
        </p15:guide>
        <p15:guide id="3" pos="3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E6E7E7"/>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270" imgH="270" progId="TCLayout.ActiveDocument.1">
                  <p:embed/>
                </p:oleObj>
              </mc:Choice>
              <mc:Fallback>
                <p:oleObj name="think-cell Slide" r:id="rId4" imgW="270" imgH="270" progId="TCLayout.ActiveDocument.1">
                  <p:embed/>
                  <p:pic>
                    <p:nvPicPr>
                      <p:cNvPr id="14" name="Object 1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Freeform 7"/>
          <p:cNvSpPr>
            <a:spLocks/>
          </p:cNvSpPr>
          <p:nvPr userDrawn="1"/>
        </p:nvSpPr>
        <p:spPr bwMode="auto">
          <a:xfrm>
            <a:off x="5892403" y="1"/>
            <a:ext cx="6327776" cy="5670550"/>
          </a:xfrm>
          <a:custGeom>
            <a:avLst/>
            <a:gdLst/>
            <a:ahLst/>
            <a:cxnLst>
              <a:cxn ang="0">
                <a:pos x="3986" y="2526"/>
              </a:cxn>
              <a:cxn ang="0">
                <a:pos x="3986" y="2512"/>
              </a:cxn>
              <a:cxn ang="0">
                <a:pos x="3986" y="0"/>
              </a:cxn>
              <a:cxn ang="0">
                <a:pos x="648" y="0"/>
              </a:cxn>
              <a:cxn ang="0">
                <a:pos x="682" y="84"/>
              </a:cxn>
              <a:cxn ang="0">
                <a:pos x="698" y="132"/>
              </a:cxn>
              <a:cxn ang="0">
                <a:pos x="724" y="230"/>
              </a:cxn>
              <a:cxn ang="0">
                <a:pos x="738" y="328"/>
              </a:cxn>
              <a:cxn ang="0">
                <a:pos x="744" y="428"/>
              </a:cxn>
              <a:cxn ang="0">
                <a:pos x="744" y="478"/>
              </a:cxn>
              <a:cxn ang="0">
                <a:pos x="734" y="656"/>
              </a:cxn>
              <a:cxn ang="0">
                <a:pos x="710" y="830"/>
              </a:cxn>
              <a:cxn ang="0">
                <a:pos x="674" y="1002"/>
              </a:cxn>
              <a:cxn ang="0">
                <a:pos x="628" y="1172"/>
              </a:cxn>
              <a:cxn ang="0">
                <a:pos x="590" y="1296"/>
              </a:cxn>
              <a:cxn ang="0">
                <a:pos x="504" y="1542"/>
              </a:cxn>
              <a:cxn ang="0">
                <a:pos x="406" y="1782"/>
              </a:cxn>
              <a:cxn ang="0">
                <a:pos x="300" y="2020"/>
              </a:cxn>
              <a:cxn ang="0">
                <a:pos x="244" y="2136"/>
              </a:cxn>
              <a:cxn ang="0">
                <a:pos x="128" y="2366"/>
              </a:cxn>
              <a:cxn ang="0">
                <a:pos x="8" y="2594"/>
              </a:cxn>
              <a:cxn ang="0">
                <a:pos x="0" y="2608"/>
              </a:cxn>
              <a:cxn ang="0">
                <a:pos x="0" y="2612"/>
              </a:cxn>
              <a:cxn ang="0">
                <a:pos x="50" y="2690"/>
              </a:cxn>
              <a:cxn ang="0">
                <a:pos x="100" y="2766"/>
              </a:cxn>
              <a:cxn ang="0">
                <a:pos x="190" y="2890"/>
              </a:cxn>
              <a:cxn ang="0">
                <a:pos x="286" y="3006"/>
              </a:cxn>
              <a:cxn ang="0">
                <a:pos x="390" y="3116"/>
              </a:cxn>
              <a:cxn ang="0">
                <a:pos x="502" y="3220"/>
              </a:cxn>
              <a:cxn ang="0">
                <a:pos x="540" y="3252"/>
              </a:cxn>
              <a:cxn ang="0">
                <a:pos x="622" y="3312"/>
              </a:cxn>
              <a:cxn ang="0">
                <a:pos x="706" y="3366"/>
              </a:cxn>
              <a:cxn ang="0">
                <a:pos x="792" y="3414"/>
              </a:cxn>
              <a:cxn ang="0">
                <a:pos x="882" y="3456"/>
              </a:cxn>
              <a:cxn ang="0">
                <a:pos x="976" y="3492"/>
              </a:cxn>
              <a:cxn ang="0">
                <a:pos x="1070" y="3520"/>
              </a:cxn>
              <a:cxn ang="0">
                <a:pos x="1170" y="3542"/>
              </a:cxn>
              <a:cxn ang="0">
                <a:pos x="1220" y="3552"/>
              </a:cxn>
              <a:cxn ang="0">
                <a:pos x="1374" y="3568"/>
              </a:cxn>
              <a:cxn ang="0">
                <a:pos x="1382" y="3568"/>
              </a:cxn>
              <a:cxn ang="0">
                <a:pos x="1390" y="3572"/>
              </a:cxn>
              <a:cxn ang="0">
                <a:pos x="1420" y="3572"/>
              </a:cxn>
              <a:cxn ang="0">
                <a:pos x="1544" y="3572"/>
              </a:cxn>
              <a:cxn ang="0">
                <a:pos x="1544" y="3568"/>
              </a:cxn>
              <a:cxn ang="0">
                <a:pos x="1610" y="3564"/>
              </a:cxn>
              <a:cxn ang="0">
                <a:pos x="1740" y="3552"/>
              </a:cxn>
              <a:cxn ang="0">
                <a:pos x="1870" y="3530"/>
              </a:cxn>
              <a:cxn ang="0">
                <a:pos x="1998" y="3502"/>
              </a:cxn>
              <a:cxn ang="0">
                <a:pos x="2062" y="3486"/>
              </a:cxn>
              <a:cxn ang="0">
                <a:pos x="2262" y="3426"/>
              </a:cxn>
              <a:cxn ang="0">
                <a:pos x="2458" y="3356"/>
              </a:cxn>
              <a:cxn ang="0">
                <a:pos x="2650" y="3276"/>
              </a:cxn>
              <a:cxn ang="0">
                <a:pos x="2840" y="3190"/>
              </a:cxn>
              <a:cxn ang="0">
                <a:pos x="2966" y="3128"/>
              </a:cxn>
              <a:cxn ang="0">
                <a:pos x="3218" y="2996"/>
              </a:cxn>
              <a:cxn ang="0">
                <a:pos x="3464" y="2858"/>
              </a:cxn>
              <a:cxn ang="0">
                <a:pos x="3708" y="2714"/>
              </a:cxn>
              <a:cxn ang="0">
                <a:pos x="3828" y="2640"/>
              </a:cxn>
              <a:cxn ang="0">
                <a:pos x="3974" y="2548"/>
              </a:cxn>
              <a:cxn ang="0">
                <a:pos x="3984" y="2540"/>
              </a:cxn>
              <a:cxn ang="0">
                <a:pos x="3986" y="2526"/>
              </a:cxn>
            </a:cxnLst>
            <a:rect l="0" t="0" r="r" b="b"/>
            <a:pathLst>
              <a:path w="3986" h="3572">
                <a:moveTo>
                  <a:pt x="3986" y="2526"/>
                </a:moveTo>
                <a:lnTo>
                  <a:pt x="3986" y="2526"/>
                </a:lnTo>
                <a:lnTo>
                  <a:pt x="3986" y="2512"/>
                </a:lnTo>
                <a:lnTo>
                  <a:pt x="3986" y="2512"/>
                </a:lnTo>
                <a:lnTo>
                  <a:pt x="3986" y="0"/>
                </a:lnTo>
                <a:lnTo>
                  <a:pt x="3986" y="0"/>
                </a:lnTo>
                <a:lnTo>
                  <a:pt x="648" y="0"/>
                </a:lnTo>
                <a:lnTo>
                  <a:pt x="648" y="0"/>
                </a:lnTo>
                <a:lnTo>
                  <a:pt x="666" y="42"/>
                </a:lnTo>
                <a:lnTo>
                  <a:pt x="682" y="84"/>
                </a:lnTo>
                <a:lnTo>
                  <a:pt x="682" y="84"/>
                </a:lnTo>
                <a:lnTo>
                  <a:pt x="698" y="132"/>
                </a:lnTo>
                <a:lnTo>
                  <a:pt x="712" y="182"/>
                </a:lnTo>
                <a:lnTo>
                  <a:pt x="724" y="230"/>
                </a:lnTo>
                <a:lnTo>
                  <a:pt x="732" y="280"/>
                </a:lnTo>
                <a:lnTo>
                  <a:pt x="738" y="328"/>
                </a:lnTo>
                <a:lnTo>
                  <a:pt x="742" y="378"/>
                </a:lnTo>
                <a:lnTo>
                  <a:pt x="744" y="428"/>
                </a:lnTo>
                <a:lnTo>
                  <a:pt x="744" y="478"/>
                </a:lnTo>
                <a:lnTo>
                  <a:pt x="744" y="478"/>
                </a:lnTo>
                <a:lnTo>
                  <a:pt x="742" y="568"/>
                </a:lnTo>
                <a:lnTo>
                  <a:pt x="734" y="656"/>
                </a:lnTo>
                <a:lnTo>
                  <a:pt x="724" y="742"/>
                </a:lnTo>
                <a:lnTo>
                  <a:pt x="710" y="830"/>
                </a:lnTo>
                <a:lnTo>
                  <a:pt x="694" y="916"/>
                </a:lnTo>
                <a:lnTo>
                  <a:pt x="674" y="1002"/>
                </a:lnTo>
                <a:lnTo>
                  <a:pt x="652" y="1088"/>
                </a:lnTo>
                <a:lnTo>
                  <a:pt x="628" y="1172"/>
                </a:lnTo>
                <a:lnTo>
                  <a:pt x="628" y="1172"/>
                </a:lnTo>
                <a:lnTo>
                  <a:pt x="590" y="1296"/>
                </a:lnTo>
                <a:lnTo>
                  <a:pt x="548" y="1420"/>
                </a:lnTo>
                <a:lnTo>
                  <a:pt x="504" y="1542"/>
                </a:lnTo>
                <a:lnTo>
                  <a:pt x="456" y="1662"/>
                </a:lnTo>
                <a:lnTo>
                  <a:pt x="406" y="1782"/>
                </a:lnTo>
                <a:lnTo>
                  <a:pt x="354" y="1900"/>
                </a:lnTo>
                <a:lnTo>
                  <a:pt x="300" y="2020"/>
                </a:lnTo>
                <a:lnTo>
                  <a:pt x="244" y="2136"/>
                </a:lnTo>
                <a:lnTo>
                  <a:pt x="244" y="2136"/>
                </a:lnTo>
                <a:lnTo>
                  <a:pt x="188" y="2252"/>
                </a:lnTo>
                <a:lnTo>
                  <a:pt x="128" y="2366"/>
                </a:lnTo>
                <a:lnTo>
                  <a:pt x="70" y="2480"/>
                </a:lnTo>
                <a:lnTo>
                  <a:pt x="8" y="2594"/>
                </a:lnTo>
                <a:lnTo>
                  <a:pt x="8" y="2594"/>
                </a:lnTo>
                <a:lnTo>
                  <a:pt x="0" y="2608"/>
                </a:lnTo>
                <a:lnTo>
                  <a:pt x="0" y="2608"/>
                </a:lnTo>
                <a:lnTo>
                  <a:pt x="0" y="2612"/>
                </a:lnTo>
                <a:lnTo>
                  <a:pt x="0" y="2612"/>
                </a:lnTo>
                <a:lnTo>
                  <a:pt x="50" y="2690"/>
                </a:lnTo>
                <a:lnTo>
                  <a:pt x="100" y="2766"/>
                </a:lnTo>
                <a:lnTo>
                  <a:pt x="100" y="2766"/>
                </a:lnTo>
                <a:lnTo>
                  <a:pt x="144" y="2828"/>
                </a:lnTo>
                <a:lnTo>
                  <a:pt x="190" y="2890"/>
                </a:lnTo>
                <a:lnTo>
                  <a:pt x="236" y="2948"/>
                </a:lnTo>
                <a:lnTo>
                  <a:pt x="286" y="3006"/>
                </a:lnTo>
                <a:lnTo>
                  <a:pt x="336" y="3062"/>
                </a:lnTo>
                <a:lnTo>
                  <a:pt x="390" y="3116"/>
                </a:lnTo>
                <a:lnTo>
                  <a:pt x="444" y="3170"/>
                </a:lnTo>
                <a:lnTo>
                  <a:pt x="502" y="3220"/>
                </a:lnTo>
                <a:lnTo>
                  <a:pt x="502" y="3220"/>
                </a:lnTo>
                <a:lnTo>
                  <a:pt x="540" y="3252"/>
                </a:lnTo>
                <a:lnTo>
                  <a:pt x="582" y="3282"/>
                </a:lnTo>
                <a:lnTo>
                  <a:pt x="622" y="3312"/>
                </a:lnTo>
                <a:lnTo>
                  <a:pt x="664" y="3340"/>
                </a:lnTo>
                <a:lnTo>
                  <a:pt x="706" y="3366"/>
                </a:lnTo>
                <a:lnTo>
                  <a:pt x="750" y="3390"/>
                </a:lnTo>
                <a:lnTo>
                  <a:pt x="792" y="3414"/>
                </a:lnTo>
                <a:lnTo>
                  <a:pt x="838" y="3436"/>
                </a:lnTo>
                <a:lnTo>
                  <a:pt x="882" y="3456"/>
                </a:lnTo>
                <a:lnTo>
                  <a:pt x="928" y="3474"/>
                </a:lnTo>
                <a:lnTo>
                  <a:pt x="976" y="3492"/>
                </a:lnTo>
                <a:lnTo>
                  <a:pt x="1022" y="3506"/>
                </a:lnTo>
                <a:lnTo>
                  <a:pt x="1070" y="3520"/>
                </a:lnTo>
                <a:lnTo>
                  <a:pt x="1120" y="3532"/>
                </a:lnTo>
                <a:lnTo>
                  <a:pt x="1170" y="3542"/>
                </a:lnTo>
                <a:lnTo>
                  <a:pt x="1220" y="3552"/>
                </a:lnTo>
                <a:lnTo>
                  <a:pt x="1220" y="3552"/>
                </a:lnTo>
                <a:lnTo>
                  <a:pt x="1296" y="3562"/>
                </a:lnTo>
                <a:lnTo>
                  <a:pt x="1374" y="3568"/>
                </a:lnTo>
                <a:lnTo>
                  <a:pt x="1374" y="3568"/>
                </a:lnTo>
                <a:lnTo>
                  <a:pt x="1382" y="3568"/>
                </a:lnTo>
                <a:lnTo>
                  <a:pt x="1386" y="3568"/>
                </a:lnTo>
                <a:lnTo>
                  <a:pt x="1390" y="3572"/>
                </a:lnTo>
                <a:lnTo>
                  <a:pt x="1390" y="3572"/>
                </a:lnTo>
                <a:lnTo>
                  <a:pt x="1420" y="3572"/>
                </a:lnTo>
                <a:lnTo>
                  <a:pt x="1420" y="3572"/>
                </a:lnTo>
                <a:lnTo>
                  <a:pt x="1544" y="3572"/>
                </a:lnTo>
                <a:lnTo>
                  <a:pt x="1544" y="3572"/>
                </a:lnTo>
                <a:lnTo>
                  <a:pt x="1544" y="3568"/>
                </a:lnTo>
                <a:lnTo>
                  <a:pt x="1544" y="3568"/>
                </a:lnTo>
                <a:lnTo>
                  <a:pt x="1610" y="3564"/>
                </a:lnTo>
                <a:lnTo>
                  <a:pt x="1676" y="3558"/>
                </a:lnTo>
                <a:lnTo>
                  <a:pt x="1740" y="3552"/>
                </a:lnTo>
                <a:lnTo>
                  <a:pt x="1806" y="3542"/>
                </a:lnTo>
                <a:lnTo>
                  <a:pt x="1870" y="3530"/>
                </a:lnTo>
                <a:lnTo>
                  <a:pt x="1934" y="3516"/>
                </a:lnTo>
                <a:lnTo>
                  <a:pt x="1998" y="3502"/>
                </a:lnTo>
                <a:lnTo>
                  <a:pt x="2062" y="3486"/>
                </a:lnTo>
                <a:lnTo>
                  <a:pt x="2062" y="3486"/>
                </a:lnTo>
                <a:lnTo>
                  <a:pt x="2162" y="3458"/>
                </a:lnTo>
                <a:lnTo>
                  <a:pt x="2262" y="3426"/>
                </a:lnTo>
                <a:lnTo>
                  <a:pt x="2360" y="3392"/>
                </a:lnTo>
                <a:lnTo>
                  <a:pt x="2458" y="3356"/>
                </a:lnTo>
                <a:lnTo>
                  <a:pt x="2554" y="3316"/>
                </a:lnTo>
                <a:lnTo>
                  <a:pt x="2650" y="3276"/>
                </a:lnTo>
                <a:lnTo>
                  <a:pt x="2746" y="3234"/>
                </a:lnTo>
                <a:lnTo>
                  <a:pt x="2840" y="3190"/>
                </a:lnTo>
                <a:lnTo>
                  <a:pt x="2840" y="3190"/>
                </a:lnTo>
                <a:lnTo>
                  <a:pt x="2966" y="3128"/>
                </a:lnTo>
                <a:lnTo>
                  <a:pt x="3092" y="3062"/>
                </a:lnTo>
                <a:lnTo>
                  <a:pt x="3218" y="2996"/>
                </a:lnTo>
                <a:lnTo>
                  <a:pt x="3342" y="2928"/>
                </a:lnTo>
                <a:lnTo>
                  <a:pt x="3464" y="2858"/>
                </a:lnTo>
                <a:lnTo>
                  <a:pt x="3586" y="2786"/>
                </a:lnTo>
                <a:lnTo>
                  <a:pt x="3708" y="2714"/>
                </a:lnTo>
                <a:lnTo>
                  <a:pt x="3828" y="2640"/>
                </a:lnTo>
                <a:lnTo>
                  <a:pt x="3828" y="2640"/>
                </a:lnTo>
                <a:lnTo>
                  <a:pt x="3974" y="2548"/>
                </a:lnTo>
                <a:lnTo>
                  <a:pt x="3974" y="2548"/>
                </a:lnTo>
                <a:lnTo>
                  <a:pt x="3980" y="2544"/>
                </a:lnTo>
                <a:lnTo>
                  <a:pt x="3984" y="2540"/>
                </a:lnTo>
                <a:lnTo>
                  <a:pt x="3986" y="2534"/>
                </a:lnTo>
                <a:lnTo>
                  <a:pt x="3986" y="2526"/>
                </a:lnTo>
                <a:lnTo>
                  <a:pt x="3986" y="252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407988" y="2339788"/>
            <a:ext cx="4967932"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1"/>
                </a:solidFill>
              </a:defRPr>
            </a:lvl1pPr>
          </a:lstStyle>
          <a:p>
            <a:pPr marL="0" lvl="0"/>
            <a:r>
              <a:rPr lang="en-US" dirty="0"/>
              <a:t>Click to insert title</a:t>
            </a:r>
          </a:p>
        </p:txBody>
      </p:sp>
      <p:sp>
        <p:nvSpPr>
          <p:cNvPr id="8" name="Subtitle 2"/>
          <p:cNvSpPr>
            <a:spLocks noGrp="1"/>
          </p:cNvSpPr>
          <p:nvPr>
            <p:ph type="subTitle" idx="1" hasCustomPrompt="1"/>
          </p:nvPr>
        </p:nvSpPr>
        <p:spPr>
          <a:xfrm>
            <a:off x="407988" y="39325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sp>
        <p:nvSpPr>
          <p:cNvPr id="16"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5537200" y="-1588"/>
            <a:ext cx="6654800" cy="6859588"/>
          </a:xfrm>
          <a:prstGeom prst="rect">
            <a:avLst/>
          </a:prstGeom>
        </p:spPr>
        <p:txBody>
          <a:bodyPr anchor="ctr"/>
          <a:lstStyle>
            <a:lvl1pPr marL="0" indent="0" algn="ctr">
              <a:buNone/>
              <a:defRPr/>
            </a:lvl1pPr>
          </a:lstStyle>
          <a:p>
            <a:r>
              <a:rPr lang="fr-FR"/>
              <a:t>Cliquez sur l'icône pour ajouter une image</a:t>
            </a:r>
            <a:endParaRPr lang="pt-PT"/>
          </a:p>
        </p:txBody>
      </p:sp>
      <p:grpSp>
        <p:nvGrpSpPr>
          <p:cNvPr id="17" name="Group 14"/>
          <p:cNvGrpSpPr>
            <a:grpSpLocks noChangeAspect="1"/>
          </p:cNvGrpSpPr>
          <p:nvPr userDrawn="1"/>
        </p:nvGrpSpPr>
        <p:grpSpPr>
          <a:xfrm>
            <a:off x="407988" y="695702"/>
            <a:ext cx="5040000" cy="1123653"/>
            <a:chOff x="728663" y="4465638"/>
            <a:chExt cx="5354637" cy="1193800"/>
          </a:xfrm>
        </p:grpSpPr>
        <p:sp>
          <p:nvSpPr>
            <p:cNvPr id="18"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40528548"/>
      </p:ext>
    </p:extLst>
  </p:cSld>
  <p:clrMapOvr>
    <a:masterClrMapping/>
  </p:clrMapOvr>
  <p:extLst>
    <p:ext uri="{DCECCB84-F9BA-43D5-87BE-67443E8EF086}">
      <p15:sldGuideLst xmlns:p15="http://schemas.microsoft.com/office/powerpoint/2012/main">
        <p15:guide id="1" pos="257" userDrawn="1">
          <p15:clr>
            <a:srgbClr val="FBAE40"/>
          </p15:clr>
        </p15:guide>
        <p15:guide id="2" orient="horz" pos="93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rgbClr val="300B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4" y="2886346"/>
            <a:ext cx="4899531"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a:t>
            </a:r>
            <a:r>
              <a:rPr lang="en-GB" sz="900" kern="1200" dirty="0">
                <a:solidFill>
                  <a:schemeClr val="tx1"/>
                </a:solidFill>
                <a:effectLst/>
                <a:latin typeface="+mn-lt"/>
                <a:ea typeface="+mn-ea"/>
                <a:cs typeface="+mn-cs"/>
              </a:rPr>
              <a:t>Building on its strong 50-year heritage and deep industry-specific expertise, Capgemini enables organizations to realize their business ambitions through an array of services </a:t>
            </a:r>
            <a:r>
              <a:rPr lang="en-US" sz="900" kern="1200" dirty="0">
                <a:solidFill>
                  <a:schemeClr val="tx1"/>
                </a:solidFill>
                <a:effectLst/>
                <a:latin typeface="+mn-lt"/>
                <a:ea typeface="+mn-ea"/>
                <a:cs typeface="+mn-cs"/>
              </a:rPr>
              <a:t>from strategy to operations. Capgemini is driven by the conviction that the business value of technology comes from and through people. It is a multicultural company of 200,000 team members in over 40 countries. The Group reported 2016 global revenues of EUR 12.5 billion.</a:t>
            </a: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235826"/>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Learn more about us at</a:t>
            </a:r>
          </a:p>
          <a:p>
            <a:pPr algn="just">
              <a:lnSpc>
                <a:spcPts val="1200"/>
              </a:lnSpc>
            </a:pPr>
            <a:r>
              <a:rPr lang="en-US" sz="140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print"/>
          <a:srcRect/>
          <a:stretch>
            <a:fillRect/>
          </a:stretch>
        </p:blipFill>
        <p:spPr bwMode="auto">
          <a:xfrm>
            <a:off x="810097" y="3979258"/>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print"/>
          <a:srcRect/>
          <a:stretch>
            <a:fillRect/>
          </a:stretch>
        </p:blipFill>
        <p:spPr bwMode="auto">
          <a:xfrm>
            <a:off x="1193474" y="3979258"/>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print"/>
          <a:srcRect/>
          <a:stretch>
            <a:fillRect/>
          </a:stretch>
        </p:blipFill>
        <p:spPr bwMode="auto">
          <a:xfrm>
            <a:off x="1576851" y="3979258"/>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print"/>
          <a:srcRect/>
          <a:stretch>
            <a:fillRect/>
          </a:stretch>
        </p:blipFill>
        <p:spPr bwMode="auto">
          <a:xfrm>
            <a:off x="1960227" y="3979258"/>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print"/>
          <a:srcRect/>
          <a:stretch>
            <a:fillRect/>
          </a:stretch>
        </p:blipFill>
        <p:spPr bwMode="auto">
          <a:xfrm>
            <a:off x="426720" y="3979258"/>
            <a:ext cx="333195" cy="333195"/>
          </a:xfrm>
          <a:prstGeom prst="rect">
            <a:avLst/>
          </a:prstGeom>
          <a:noFill/>
        </p:spPr>
      </p:pic>
      <p:sp>
        <p:nvSpPr>
          <p:cNvPr id="23" name="Rectangle 22"/>
          <p:cNvSpPr/>
          <p:nvPr userDrawn="1"/>
        </p:nvSpPr>
        <p:spPr>
          <a:xfrm>
            <a:off x="426720" y="5764024"/>
            <a:ext cx="419862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2017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ZoneTexte 23"/>
          <p:cNvSpPr txBox="1"/>
          <p:nvPr userDrawn="1"/>
        </p:nvSpPr>
        <p:spPr>
          <a:xfrm>
            <a:off x="419254" y="4381708"/>
            <a:ext cx="2519921" cy="276999"/>
          </a:xfrm>
          <a:prstGeom prst="rect">
            <a:avLst/>
          </a:prstGeom>
          <a:noFill/>
        </p:spPr>
        <p:txBody>
          <a:bodyPr wrap="none" lIns="0" rIns="0" rtlCol="0">
            <a:spAutoFit/>
          </a:bodyPr>
          <a:lstStyle/>
          <a:p>
            <a:r>
              <a:rPr lang="en-US" sz="1200" b="1" dirty="0">
                <a:solidFill>
                  <a:schemeClr val="bg1"/>
                </a:solidFill>
              </a:rPr>
              <a:t>People matter, results count.</a:t>
            </a:r>
          </a:p>
        </p:txBody>
      </p:sp>
    </p:spTree>
    <p:extLst>
      <p:ext uri="{BB962C8B-B14F-4D97-AF65-F5344CB8AC3E}">
        <p14:creationId xmlns:p14="http://schemas.microsoft.com/office/powerpoint/2010/main" val="367183182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Final Slide 2">
    <p:spTree>
      <p:nvGrpSpPr>
        <p:cNvPr id="1" name=""/>
        <p:cNvGrpSpPr/>
        <p:nvPr/>
      </p:nvGrpSpPr>
      <p:grpSpPr>
        <a:xfrm>
          <a:off x="0" y="0"/>
          <a:ext cx="0" cy="0"/>
          <a:chOff x="0" y="0"/>
          <a:chExt cx="0" cy="0"/>
        </a:xfrm>
      </p:grpSpPr>
      <p:sp>
        <p:nvSpPr>
          <p:cNvPr id="36" name="Rectangle 35"/>
          <p:cNvSpPr/>
          <p:nvPr userDrawn="1"/>
        </p:nvSpPr>
        <p:spPr>
          <a:xfrm>
            <a:off x="426523" y="1447577"/>
            <a:ext cx="4932479"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a:t>
            </a:r>
            <a:r>
              <a:rPr lang="en-GB" sz="900" kern="1200" dirty="0">
                <a:solidFill>
                  <a:schemeClr val="tx1"/>
                </a:solidFill>
                <a:effectLst/>
                <a:latin typeface="+mn-lt"/>
                <a:ea typeface="+mn-ea"/>
                <a:cs typeface="+mn-cs"/>
              </a:rPr>
              <a:t>Building on its strong 50-year heritage and deep industry-specific expertise, Capgemini enables organizations to realize their business ambitions through an array of services </a:t>
            </a:r>
            <a:r>
              <a:rPr lang="en-US" sz="900" kern="1200" dirty="0">
                <a:solidFill>
                  <a:schemeClr val="tx1"/>
                </a:solidFill>
                <a:effectLst/>
                <a:latin typeface="+mn-lt"/>
                <a:ea typeface="+mn-ea"/>
                <a:cs typeface="+mn-cs"/>
              </a:rPr>
              <a:t>from strategy to operations. Capgemini is driven by the conviction that the business value of technology comes from and through people. It is a multicultural company of 200,000 team members in over 40 countries. The Group reported 2016 global revenues of EUR 12.5 billion.</a:t>
            </a:r>
          </a:p>
        </p:txBody>
      </p:sp>
      <p:sp>
        <p:nvSpPr>
          <p:cNvPr id="48" name="Rectangle 47"/>
          <p:cNvSpPr/>
          <p:nvPr userDrawn="1"/>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49" name="Rectangle 48"/>
          <p:cNvSpPr/>
          <p:nvPr userDrawn="1"/>
        </p:nvSpPr>
        <p:spPr>
          <a:xfrm>
            <a:off x="426523" y="2797057"/>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Learn more about us at</a:t>
            </a:r>
          </a:p>
          <a:p>
            <a:pPr algn="just">
              <a:lnSpc>
                <a:spcPts val="1200"/>
              </a:lnSpc>
            </a:pPr>
            <a:r>
              <a:rPr lang="en-US" sz="1400" dirty="0">
                <a:solidFill>
                  <a:schemeClr val="accent2"/>
                </a:solidFill>
              </a:rPr>
              <a:t>www.capgemini.com</a:t>
            </a:r>
          </a:p>
        </p:txBody>
      </p:sp>
      <p:pic>
        <p:nvPicPr>
          <p:cNvPr id="50" name="Picture 2" descr="D:\My Work\Template\Icons\Social Media\LinkedIN.png">
            <a:hlinkClick r:id="rId6"/>
          </p:cNvPr>
          <p:cNvPicPr>
            <a:picLocks noChangeAspect="1" noChangeArrowheads="1"/>
          </p:cNvPicPr>
          <p:nvPr userDrawn="1"/>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810097" y="4829457"/>
            <a:ext cx="333195" cy="333195"/>
          </a:xfrm>
          <a:prstGeom prst="rect">
            <a:avLst/>
          </a:prstGeom>
          <a:noFill/>
        </p:spPr>
      </p:pic>
      <p:pic>
        <p:nvPicPr>
          <p:cNvPr id="52" name="Picture 4" descr="D:\My Work\Template\Icons\Social Media\SlideShare.png">
            <a:hlinkClick r:id="rId9"/>
          </p:cNvPr>
          <p:cNvPicPr>
            <a:picLocks noChangeAspect="1" noChangeArrowheads="1"/>
          </p:cNvPicPr>
          <p:nvPr userDrawn="1"/>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Lst>
          </a:blip>
          <a:srcRect/>
          <a:stretch>
            <a:fillRect/>
          </a:stretch>
        </p:blipFill>
        <p:spPr bwMode="auto">
          <a:xfrm>
            <a:off x="1193474" y="4829457"/>
            <a:ext cx="333195" cy="333195"/>
          </a:xfrm>
          <a:prstGeom prst="rect">
            <a:avLst/>
          </a:prstGeom>
          <a:noFill/>
        </p:spPr>
      </p:pic>
      <p:pic>
        <p:nvPicPr>
          <p:cNvPr id="53" name="Picture 5" descr="D:\My Work\Template\Icons\Social Media\Twitter.png">
            <a:hlinkClick r:id="rId12"/>
          </p:cNvPr>
          <p:cNvPicPr>
            <a:picLocks noChangeAspect="1" noChangeArrowheads="1"/>
          </p:cNvPicPr>
          <p:nvPr userDrawn="1"/>
        </p:nvPicPr>
        <p:blipFill>
          <a:blip r:embed="rId13" cstate="print">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a:stretch>
            <a:fillRect/>
          </a:stretch>
        </p:blipFill>
        <p:spPr bwMode="auto">
          <a:xfrm>
            <a:off x="1576851" y="4829457"/>
            <a:ext cx="333195" cy="333195"/>
          </a:xfrm>
          <a:prstGeom prst="rect">
            <a:avLst/>
          </a:prstGeom>
          <a:noFill/>
        </p:spPr>
      </p:pic>
      <p:pic>
        <p:nvPicPr>
          <p:cNvPr id="54" name="Picture 6" descr="D:\My Work\Template\Icons\Social Media\YouTube.png">
            <a:hlinkClick r:id="rId15"/>
          </p:cNvPr>
          <p:cNvPicPr>
            <a:picLocks noChangeAspect="1" noChangeArrowheads="1"/>
          </p:cNvPicPr>
          <p:nvPr userDrawn="1"/>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harpenSoften amount="50000"/>
                    </a14:imgEffect>
                    <a14:imgEffect>
                      <a14:brightnessContrast bright="-100000"/>
                    </a14:imgEffect>
                  </a14:imgLayer>
                </a14:imgProps>
              </a:ext>
            </a:extLst>
          </a:blip>
          <a:srcRect/>
          <a:stretch>
            <a:fillRect/>
          </a:stretch>
        </p:blipFill>
        <p:spPr bwMode="auto">
          <a:xfrm>
            <a:off x="1960227" y="4829457"/>
            <a:ext cx="333195" cy="333195"/>
          </a:xfrm>
          <a:prstGeom prst="rect">
            <a:avLst/>
          </a:prstGeom>
          <a:noFill/>
        </p:spPr>
      </p:pic>
      <p:pic>
        <p:nvPicPr>
          <p:cNvPr id="55" name="Picture 7" descr="D:\My Work\Template\Icons\Social Media\Facebook.png">
            <a:hlinkClick r:id="rId18"/>
          </p:cNvPr>
          <p:cNvPicPr>
            <a:picLocks noChangeAspect="1" noChangeArrowheads="1"/>
          </p:cNvPicPr>
          <p:nvPr userDrawn="1"/>
        </p:nvPicPr>
        <p:blipFill>
          <a:blip r:embed="rId19" cstate="print">
            <a:duotone>
              <a:schemeClr val="accent2">
                <a:shade val="45000"/>
                <a:satMod val="135000"/>
              </a:schemeClr>
              <a:prstClr val="white"/>
            </a:duotone>
            <a:extLst>
              <a:ext uri="{BEBA8EAE-BF5A-486C-A8C5-ECC9F3942E4B}">
                <a14:imgProps xmlns:a14="http://schemas.microsoft.com/office/drawing/2010/main">
                  <a14:imgLayer r:embed="rId20">
                    <a14:imgEffect>
                      <a14:sharpenSoften amount="-50000"/>
                    </a14:imgEffect>
                    <a14:imgEffect>
                      <a14:brightnessContrast bright="-100000"/>
                    </a14:imgEffect>
                  </a14:imgLayer>
                </a14:imgProps>
              </a:ext>
            </a:extLst>
          </a:blip>
          <a:srcRect/>
          <a:stretch>
            <a:fillRect/>
          </a:stretch>
        </p:blipFill>
        <p:spPr bwMode="auto">
          <a:xfrm>
            <a:off x="426720" y="4829457"/>
            <a:ext cx="333195" cy="333195"/>
          </a:xfrm>
          <a:prstGeom prst="rect">
            <a:avLst/>
          </a:prstGeom>
          <a:noFill/>
        </p:spPr>
      </p:pic>
      <p:sp>
        <p:nvSpPr>
          <p:cNvPr id="57" name="Rectangle 56"/>
          <p:cNvSpPr/>
          <p:nvPr userDrawn="1"/>
        </p:nvSpPr>
        <p:spPr>
          <a:xfrm>
            <a:off x="426720" y="5871013"/>
            <a:ext cx="4198620" cy="369332"/>
          </a:xfrm>
          <a:prstGeom prst="rect">
            <a:avLst/>
          </a:prstGeom>
        </p:spPr>
        <p:txBody>
          <a:bodyPr wrap="square" lIns="0" tIns="0" rIns="0" bIns="0" anchor="b" anchorCtr="0">
            <a:spAutoFit/>
          </a:bodyPr>
          <a:lstStyle/>
          <a:p>
            <a:pPr>
              <a:spcAft>
                <a:spcPts val="600"/>
              </a:spcAft>
            </a:pPr>
            <a:r>
              <a:rPr lang="en-US" sz="800" noProof="0" dirty="0">
                <a:latin typeface="+mn-lt"/>
                <a:cs typeface="Arial"/>
              </a:rPr>
              <a:t>This message contains information that may be privileged or confidential and is the property of the Capgemini Group.</a:t>
            </a:r>
            <a:br>
              <a:rPr lang="en-US" sz="800" noProof="0" dirty="0">
                <a:latin typeface="+mn-lt"/>
                <a:cs typeface="Arial"/>
              </a:rPr>
            </a:br>
            <a:r>
              <a:rPr lang="en-US" sz="800" noProof="0" dirty="0">
                <a:latin typeface="Arial"/>
                <a:cs typeface="Arial"/>
              </a:rPr>
              <a:t>Copyright © 2017 Capgemini. All rights reserved.</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cxnSp>
        <p:nvCxnSpPr>
          <p:cNvPr id="64" name="Straight Connector 63"/>
          <p:cNvCxnSpPr/>
          <p:nvPr userDrawn="1"/>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hlinkClick r:id="rId21"/>
          </p:cNvPr>
          <p:cNvSpPr/>
          <p:nvPr userDrawn="1"/>
        </p:nvSpPr>
        <p:spPr>
          <a:xfrm>
            <a:off x="1384377" y="2375213"/>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hlinkClick r:id="rId22"/>
          </p:cNvPr>
          <p:cNvSpPr/>
          <p:nvPr userDrawn="1"/>
        </p:nvSpPr>
        <p:spPr>
          <a:xfrm>
            <a:off x="4625340" y="2375213"/>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hlinkClick r:id="rId23"/>
          </p:cNvPr>
          <p:cNvSpPr/>
          <p:nvPr userDrawn="1"/>
        </p:nvSpPr>
        <p:spPr>
          <a:xfrm>
            <a:off x="426720" y="3008758"/>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ZoneTexte 1"/>
          <p:cNvSpPr txBox="1"/>
          <p:nvPr userDrawn="1"/>
        </p:nvSpPr>
        <p:spPr>
          <a:xfrm>
            <a:off x="419254" y="5204668"/>
            <a:ext cx="2519921" cy="276999"/>
          </a:xfrm>
          <a:prstGeom prst="rect">
            <a:avLst/>
          </a:prstGeom>
          <a:noFill/>
        </p:spPr>
        <p:txBody>
          <a:bodyPr wrap="none" lIns="0" rIns="0" rtlCol="0">
            <a:spAutoFit/>
          </a:bodyPr>
          <a:lstStyle/>
          <a:p>
            <a:r>
              <a:rPr lang="en-US" sz="1200" b="1" dirty="0">
                <a:solidFill>
                  <a:schemeClr val="accent1"/>
                </a:solidFill>
              </a:rPr>
              <a:t>People matter, results count.</a:t>
            </a:r>
          </a:p>
        </p:txBody>
      </p:sp>
    </p:spTree>
    <p:extLst>
      <p:ext uri="{BB962C8B-B14F-4D97-AF65-F5344CB8AC3E}">
        <p14:creationId xmlns:p14="http://schemas.microsoft.com/office/powerpoint/2010/main" val="2192195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95306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re 2"/>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08318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80000"/>
                    </a14:imgEffect>
                  </a14:imgLayer>
                </a14:imgProps>
              </a:ext>
            </a:extLst>
          </a:blip>
          <a:stretch>
            <a:fillRect/>
          </a:stretch>
        </p:blipFill>
        <p:spPr>
          <a:xfrm>
            <a:off x="27661" y="0"/>
            <a:ext cx="12135421" cy="6857999"/>
          </a:xfrm>
          <a:prstGeom prst="rect">
            <a:avLst/>
          </a:prstGeom>
          <a:effectLst>
            <a:reflection endPos="65000" dist="444500" dir="5400000" sy="-100000" algn="bl" rotWithShape="0"/>
          </a:effectLst>
        </p:spPr>
      </p:pic>
      <p:sp>
        <p:nvSpPr>
          <p:cNvPr id="4" name="Text Placeholder 3"/>
          <p:cNvSpPr>
            <a:spLocks noGrp="1"/>
          </p:cNvSpPr>
          <p:nvPr>
            <p:ph type="body" sz="quarter" idx="10"/>
          </p:nvPr>
        </p:nvSpPr>
        <p:spPr>
          <a:xfrm>
            <a:off x="227348" y="1815352"/>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re 2"/>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71166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80000"/>
                    </a14:imgEffect>
                  </a14:imgLayer>
                </a14:imgProps>
              </a:ext>
            </a:extLst>
          </a:blip>
          <a:stretch>
            <a:fillRect/>
          </a:stretch>
        </p:blipFill>
        <p:spPr>
          <a:xfrm>
            <a:off x="27661" y="0"/>
            <a:ext cx="12135421" cy="6857999"/>
          </a:xfrm>
          <a:prstGeom prst="rect">
            <a:avLst/>
          </a:prstGeom>
          <a:effectLst>
            <a:reflection endPos="65000" dist="444500" dir="5400000" sy="-100000" algn="bl" rotWithShape="0"/>
          </a:effectLst>
        </p:spPr>
      </p:pic>
      <p:sp>
        <p:nvSpPr>
          <p:cNvPr id="4" name="Text Placeholder 3"/>
          <p:cNvSpPr>
            <a:spLocks noGrp="1"/>
          </p:cNvSpPr>
          <p:nvPr>
            <p:ph type="body" sz="quarter" idx="10"/>
          </p:nvPr>
        </p:nvSpPr>
        <p:spPr>
          <a:xfrm>
            <a:off x="227348" y="1815352"/>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re 2"/>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28495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280C2DB-9DC2-414D-8A93-E8A02A696A31}" type="datetimeFigureOut">
              <a:rPr lang="nl-NL" smtClean="0"/>
              <a:t>6-10-2020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015B925-BD5B-483F-9B26-8B564EC55049}" type="slidenum">
              <a:rPr lang="nl-NL" smtClean="0"/>
              <a:t>‹#›</a:t>
            </a:fld>
            <a:endParaRPr lang="nl-NL"/>
          </a:p>
        </p:txBody>
      </p:sp>
    </p:spTree>
    <p:extLst>
      <p:ext uri="{BB962C8B-B14F-4D97-AF65-F5344CB8AC3E}">
        <p14:creationId xmlns:p14="http://schemas.microsoft.com/office/powerpoint/2010/main" val="300130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fr-FR"/>
              <a:t>Modifiez le style du titre</a:t>
            </a:r>
            <a:endParaRPr lang="en-GB" dirty="0"/>
          </a:p>
        </p:txBody>
      </p:sp>
      <p:sp>
        <p:nvSpPr>
          <p:cNvPr id="4" name="Text Placeholder 3"/>
          <p:cNvSpPr>
            <a:spLocks noGrp="1"/>
          </p:cNvSpPr>
          <p:nvPr>
            <p:ph type="body" sz="quarter" idx="10"/>
          </p:nvPr>
        </p:nvSpPr>
        <p:spPr>
          <a:xfrm>
            <a:off x="227348" y="1815351"/>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dirty="0"/>
              <a:t>Click to edit Master subtitle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pic>
        <p:nvPicPr>
          <p:cNvPr id="10" name="Graphic 9">
            <a:extLst>
              <a:ext uri="{FF2B5EF4-FFF2-40B4-BE49-F238E27FC236}">
                <a16:creationId xmlns:a16="http://schemas.microsoft.com/office/drawing/2014/main" id="{DDCA2B41-0A1F-45C2-A74A-EB99E41096F1}"/>
              </a:ext>
            </a:extLst>
          </p:cNvPr>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
        <p:nvSpPr>
          <p:cNvPr id="2" name="Titre 1"/>
          <p:cNvSpPr>
            <a:spLocks noGrp="1"/>
          </p:cNvSpPr>
          <p:nvPr>
            <p:ph type="title"/>
          </p:nvPr>
        </p:nvSpPr>
        <p:spPr>
          <a:xfrm>
            <a:off x="227349" y="0"/>
            <a:ext cx="11125236" cy="1104900"/>
          </a:xfrm>
        </p:spPr>
        <p:txBody>
          <a:bodyPr/>
          <a:lstStyle/>
          <a:p>
            <a:r>
              <a:rPr lang="fr-FR"/>
              <a:t>Modifiez le style du titre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p:spPr>
        <p:txBody>
          <a:bodyPr/>
          <a:lstStyle/>
          <a:p>
            <a:r>
              <a:rPr lang="fr-FR"/>
              <a:t>Modifiez le style du titre</a:t>
            </a:r>
            <a:endParaRPr lang="en-GB" dirty="0"/>
          </a:p>
        </p:txBody>
      </p:sp>
      <p:sp>
        <p:nvSpPr>
          <p:cNvPr id="4" name="Text Placeholder 3"/>
          <p:cNvSpPr>
            <a:spLocks noGrp="1"/>
          </p:cNvSpPr>
          <p:nvPr>
            <p:ph type="body" sz="quarter" idx="10"/>
          </p:nvPr>
        </p:nvSpPr>
        <p:spPr>
          <a:xfrm>
            <a:off x="227347" y="1815351"/>
            <a:ext cx="11700000" cy="4467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a:t>Modifiez le style du titre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Freeform 6"/>
          <p:cNvSpPr>
            <a:spLocks/>
          </p:cNvSpPr>
          <p:nvPr userDrawn="1"/>
        </p:nvSpPr>
        <p:spPr bwMode="auto">
          <a:xfrm>
            <a:off x="0" y="0"/>
            <a:ext cx="7651750" cy="6858000"/>
          </a:xfrm>
          <a:custGeom>
            <a:avLst/>
            <a:gdLst/>
            <a:ahLst/>
            <a:cxnLst>
              <a:cxn ang="0">
                <a:pos x="0" y="4320"/>
              </a:cxn>
              <a:cxn ang="0">
                <a:pos x="0" y="18"/>
              </a:cxn>
              <a:cxn ang="0">
                <a:pos x="2" y="4"/>
              </a:cxn>
              <a:cxn ang="0">
                <a:pos x="18" y="0"/>
              </a:cxn>
              <a:cxn ang="0">
                <a:pos x="4802" y="0"/>
              </a:cxn>
              <a:cxn ang="0">
                <a:pos x="4812" y="0"/>
              </a:cxn>
              <a:cxn ang="0">
                <a:pos x="4820" y="8"/>
              </a:cxn>
              <a:cxn ang="0">
                <a:pos x="4820" y="18"/>
              </a:cxn>
              <a:cxn ang="0">
                <a:pos x="4820" y="50"/>
              </a:cxn>
              <a:cxn ang="0">
                <a:pos x="4816" y="52"/>
              </a:cxn>
              <a:cxn ang="0">
                <a:pos x="4816" y="64"/>
              </a:cxn>
              <a:cxn ang="0">
                <a:pos x="4808" y="138"/>
              </a:cxn>
              <a:cxn ang="0">
                <a:pos x="4800" y="200"/>
              </a:cxn>
              <a:cxn ang="0">
                <a:pos x="4776" y="318"/>
              </a:cxn>
              <a:cxn ang="0">
                <a:pos x="4744" y="434"/>
              </a:cxn>
              <a:cxn ang="0">
                <a:pos x="4704" y="544"/>
              </a:cxn>
              <a:cxn ang="0">
                <a:pos x="4654" y="652"/>
              </a:cxn>
              <a:cxn ang="0">
                <a:pos x="4594" y="754"/>
              </a:cxn>
              <a:cxn ang="0">
                <a:pos x="4528" y="852"/>
              </a:cxn>
              <a:cxn ang="0">
                <a:pos x="4452" y="948"/>
              </a:cxn>
              <a:cxn ang="0">
                <a:pos x="4410" y="994"/>
              </a:cxn>
              <a:cxn ang="0">
                <a:pos x="4342" y="1064"/>
              </a:cxn>
              <a:cxn ang="0">
                <a:pos x="4270" y="1130"/>
              </a:cxn>
              <a:cxn ang="0">
                <a:pos x="4118" y="1252"/>
              </a:cxn>
              <a:cxn ang="0">
                <a:pos x="3956" y="1360"/>
              </a:cxn>
              <a:cxn ang="0">
                <a:pos x="3786" y="1458"/>
              </a:cxn>
              <a:cxn ang="0">
                <a:pos x="3724" y="1488"/>
              </a:cxn>
              <a:cxn ang="0">
                <a:pos x="3542" y="1574"/>
              </a:cxn>
              <a:cxn ang="0">
                <a:pos x="3294" y="1678"/>
              </a:cxn>
              <a:cxn ang="0">
                <a:pos x="3028" y="1790"/>
              </a:cxn>
              <a:cxn ang="0">
                <a:pos x="2498" y="2020"/>
              </a:cxn>
              <a:cxn ang="0">
                <a:pos x="2238" y="2142"/>
              </a:cxn>
              <a:cxn ang="0">
                <a:pos x="2054" y="2232"/>
              </a:cxn>
              <a:cxn ang="0">
                <a:pos x="1872" y="2326"/>
              </a:cxn>
              <a:cxn ang="0">
                <a:pos x="1696" y="2428"/>
              </a:cxn>
              <a:cxn ang="0">
                <a:pos x="1522" y="2538"/>
              </a:cxn>
              <a:cxn ang="0">
                <a:pos x="1464" y="2578"/>
              </a:cxn>
              <a:cxn ang="0">
                <a:pos x="1350" y="2664"/>
              </a:cxn>
              <a:cxn ang="0">
                <a:pos x="1242" y="2758"/>
              </a:cxn>
              <a:cxn ang="0">
                <a:pos x="1142" y="2860"/>
              </a:cxn>
              <a:cxn ang="0">
                <a:pos x="1096" y="2916"/>
              </a:cxn>
              <a:cxn ang="0">
                <a:pos x="1030" y="3008"/>
              </a:cxn>
              <a:cxn ang="0">
                <a:pos x="976" y="3102"/>
              </a:cxn>
              <a:cxn ang="0">
                <a:pos x="934" y="3200"/>
              </a:cxn>
              <a:cxn ang="0">
                <a:pos x="904" y="3302"/>
              </a:cxn>
              <a:cxn ang="0">
                <a:pos x="884" y="3404"/>
              </a:cxn>
              <a:cxn ang="0">
                <a:pos x="878" y="3512"/>
              </a:cxn>
              <a:cxn ang="0">
                <a:pos x="884" y="3620"/>
              </a:cxn>
              <a:cxn ang="0">
                <a:pos x="900" y="3732"/>
              </a:cxn>
              <a:cxn ang="0">
                <a:pos x="914" y="3788"/>
              </a:cxn>
              <a:cxn ang="0">
                <a:pos x="944" y="3898"/>
              </a:cxn>
              <a:cxn ang="0">
                <a:pos x="982" y="4004"/>
              </a:cxn>
              <a:cxn ang="0">
                <a:pos x="1028" y="4108"/>
              </a:cxn>
              <a:cxn ang="0">
                <a:pos x="1052" y="4160"/>
              </a:cxn>
              <a:cxn ang="0">
                <a:pos x="1126" y="4302"/>
              </a:cxn>
              <a:cxn ang="0">
                <a:pos x="1130" y="4312"/>
              </a:cxn>
              <a:cxn ang="0">
                <a:pos x="1130" y="4318"/>
              </a:cxn>
              <a:cxn ang="0">
                <a:pos x="1116" y="4320"/>
              </a:cxn>
              <a:cxn ang="0">
                <a:pos x="1100" y="4320"/>
              </a:cxn>
              <a:cxn ang="0">
                <a:pos x="0" y="4320"/>
              </a:cxn>
            </a:cxnLst>
            <a:rect l="0" t="0" r="r" b="b"/>
            <a:pathLst>
              <a:path w="4820" h="4320">
                <a:moveTo>
                  <a:pt x="0" y="4320"/>
                </a:moveTo>
                <a:lnTo>
                  <a:pt x="0" y="4320"/>
                </a:lnTo>
                <a:lnTo>
                  <a:pt x="0" y="18"/>
                </a:lnTo>
                <a:lnTo>
                  <a:pt x="0" y="18"/>
                </a:lnTo>
                <a:lnTo>
                  <a:pt x="0" y="8"/>
                </a:lnTo>
                <a:lnTo>
                  <a:pt x="2" y="4"/>
                </a:lnTo>
                <a:lnTo>
                  <a:pt x="8" y="0"/>
                </a:lnTo>
                <a:lnTo>
                  <a:pt x="18" y="0"/>
                </a:lnTo>
                <a:lnTo>
                  <a:pt x="18" y="0"/>
                </a:lnTo>
                <a:lnTo>
                  <a:pt x="4802" y="0"/>
                </a:lnTo>
                <a:lnTo>
                  <a:pt x="4802" y="0"/>
                </a:lnTo>
                <a:lnTo>
                  <a:pt x="4812" y="0"/>
                </a:lnTo>
                <a:lnTo>
                  <a:pt x="4818" y="4"/>
                </a:lnTo>
                <a:lnTo>
                  <a:pt x="4820" y="8"/>
                </a:lnTo>
                <a:lnTo>
                  <a:pt x="4820" y="18"/>
                </a:lnTo>
                <a:lnTo>
                  <a:pt x="4820" y="18"/>
                </a:lnTo>
                <a:lnTo>
                  <a:pt x="4820" y="34"/>
                </a:lnTo>
                <a:lnTo>
                  <a:pt x="4820" y="50"/>
                </a:lnTo>
                <a:lnTo>
                  <a:pt x="4820" y="50"/>
                </a:lnTo>
                <a:lnTo>
                  <a:pt x="4816" y="52"/>
                </a:lnTo>
                <a:lnTo>
                  <a:pt x="4816" y="56"/>
                </a:lnTo>
                <a:lnTo>
                  <a:pt x="4816" y="64"/>
                </a:lnTo>
                <a:lnTo>
                  <a:pt x="4816" y="64"/>
                </a:lnTo>
                <a:lnTo>
                  <a:pt x="4808" y="138"/>
                </a:lnTo>
                <a:lnTo>
                  <a:pt x="4808" y="138"/>
                </a:lnTo>
                <a:lnTo>
                  <a:pt x="4800" y="200"/>
                </a:lnTo>
                <a:lnTo>
                  <a:pt x="4790" y="260"/>
                </a:lnTo>
                <a:lnTo>
                  <a:pt x="4776" y="318"/>
                </a:lnTo>
                <a:lnTo>
                  <a:pt x="4762" y="376"/>
                </a:lnTo>
                <a:lnTo>
                  <a:pt x="4744" y="434"/>
                </a:lnTo>
                <a:lnTo>
                  <a:pt x="4726" y="490"/>
                </a:lnTo>
                <a:lnTo>
                  <a:pt x="4704" y="544"/>
                </a:lnTo>
                <a:lnTo>
                  <a:pt x="4680" y="598"/>
                </a:lnTo>
                <a:lnTo>
                  <a:pt x="4654" y="652"/>
                </a:lnTo>
                <a:lnTo>
                  <a:pt x="4626" y="704"/>
                </a:lnTo>
                <a:lnTo>
                  <a:pt x="4594" y="754"/>
                </a:lnTo>
                <a:lnTo>
                  <a:pt x="4562" y="804"/>
                </a:lnTo>
                <a:lnTo>
                  <a:pt x="4528" y="852"/>
                </a:lnTo>
                <a:lnTo>
                  <a:pt x="4490" y="900"/>
                </a:lnTo>
                <a:lnTo>
                  <a:pt x="4452" y="948"/>
                </a:lnTo>
                <a:lnTo>
                  <a:pt x="4410" y="994"/>
                </a:lnTo>
                <a:lnTo>
                  <a:pt x="4410" y="994"/>
                </a:lnTo>
                <a:lnTo>
                  <a:pt x="4376" y="1030"/>
                </a:lnTo>
                <a:lnTo>
                  <a:pt x="4342" y="1064"/>
                </a:lnTo>
                <a:lnTo>
                  <a:pt x="4306" y="1098"/>
                </a:lnTo>
                <a:lnTo>
                  <a:pt x="4270" y="1130"/>
                </a:lnTo>
                <a:lnTo>
                  <a:pt x="4196" y="1194"/>
                </a:lnTo>
                <a:lnTo>
                  <a:pt x="4118" y="1252"/>
                </a:lnTo>
                <a:lnTo>
                  <a:pt x="4038" y="1308"/>
                </a:lnTo>
                <a:lnTo>
                  <a:pt x="3956" y="1360"/>
                </a:lnTo>
                <a:lnTo>
                  <a:pt x="3872" y="1410"/>
                </a:lnTo>
                <a:lnTo>
                  <a:pt x="3786" y="1458"/>
                </a:lnTo>
                <a:lnTo>
                  <a:pt x="3786" y="1458"/>
                </a:lnTo>
                <a:lnTo>
                  <a:pt x="3724" y="1488"/>
                </a:lnTo>
                <a:lnTo>
                  <a:pt x="3664" y="1518"/>
                </a:lnTo>
                <a:lnTo>
                  <a:pt x="3542" y="1574"/>
                </a:lnTo>
                <a:lnTo>
                  <a:pt x="3418" y="1626"/>
                </a:lnTo>
                <a:lnTo>
                  <a:pt x="3294" y="1678"/>
                </a:lnTo>
                <a:lnTo>
                  <a:pt x="3294" y="1678"/>
                </a:lnTo>
                <a:lnTo>
                  <a:pt x="3028" y="1790"/>
                </a:lnTo>
                <a:lnTo>
                  <a:pt x="2762" y="1904"/>
                </a:lnTo>
                <a:lnTo>
                  <a:pt x="2498" y="2020"/>
                </a:lnTo>
                <a:lnTo>
                  <a:pt x="2368" y="2080"/>
                </a:lnTo>
                <a:lnTo>
                  <a:pt x="2238" y="2142"/>
                </a:lnTo>
                <a:lnTo>
                  <a:pt x="2238" y="2142"/>
                </a:lnTo>
                <a:lnTo>
                  <a:pt x="2054" y="2232"/>
                </a:lnTo>
                <a:lnTo>
                  <a:pt x="1962" y="2278"/>
                </a:lnTo>
                <a:lnTo>
                  <a:pt x="1872" y="2326"/>
                </a:lnTo>
                <a:lnTo>
                  <a:pt x="1784" y="2376"/>
                </a:lnTo>
                <a:lnTo>
                  <a:pt x="1696" y="2428"/>
                </a:lnTo>
                <a:lnTo>
                  <a:pt x="1608" y="2482"/>
                </a:lnTo>
                <a:lnTo>
                  <a:pt x="1522" y="2538"/>
                </a:lnTo>
                <a:lnTo>
                  <a:pt x="1522" y="2538"/>
                </a:lnTo>
                <a:lnTo>
                  <a:pt x="1464" y="2578"/>
                </a:lnTo>
                <a:lnTo>
                  <a:pt x="1406" y="2620"/>
                </a:lnTo>
                <a:lnTo>
                  <a:pt x="1350" y="2664"/>
                </a:lnTo>
                <a:lnTo>
                  <a:pt x="1296" y="2710"/>
                </a:lnTo>
                <a:lnTo>
                  <a:pt x="1242" y="2758"/>
                </a:lnTo>
                <a:lnTo>
                  <a:pt x="1192" y="2808"/>
                </a:lnTo>
                <a:lnTo>
                  <a:pt x="1142" y="2860"/>
                </a:lnTo>
                <a:lnTo>
                  <a:pt x="1096" y="2916"/>
                </a:lnTo>
                <a:lnTo>
                  <a:pt x="1096" y="2916"/>
                </a:lnTo>
                <a:lnTo>
                  <a:pt x="1062" y="2962"/>
                </a:lnTo>
                <a:lnTo>
                  <a:pt x="1030" y="3008"/>
                </a:lnTo>
                <a:lnTo>
                  <a:pt x="1002" y="3054"/>
                </a:lnTo>
                <a:lnTo>
                  <a:pt x="976" y="3102"/>
                </a:lnTo>
                <a:lnTo>
                  <a:pt x="952" y="3152"/>
                </a:lnTo>
                <a:lnTo>
                  <a:pt x="934" y="3200"/>
                </a:lnTo>
                <a:lnTo>
                  <a:pt x="916" y="3250"/>
                </a:lnTo>
                <a:lnTo>
                  <a:pt x="904" y="3302"/>
                </a:lnTo>
                <a:lnTo>
                  <a:pt x="892" y="3352"/>
                </a:lnTo>
                <a:lnTo>
                  <a:pt x="884" y="3404"/>
                </a:lnTo>
                <a:lnTo>
                  <a:pt x="880" y="3458"/>
                </a:lnTo>
                <a:lnTo>
                  <a:pt x="878" y="3512"/>
                </a:lnTo>
                <a:lnTo>
                  <a:pt x="880" y="3566"/>
                </a:lnTo>
                <a:lnTo>
                  <a:pt x="884" y="3620"/>
                </a:lnTo>
                <a:lnTo>
                  <a:pt x="890" y="3676"/>
                </a:lnTo>
                <a:lnTo>
                  <a:pt x="900" y="3732"/>
                </a:lnTo>
                <a:lnTo>
                  <a:pt x="900" y="3732"/>
                </a:lnTo>
                <a:lnTo>
                  <a:pt x="914" y="3788"/>
                </a:lnTo>
                <a:lnTo>
                  <a:pt x="928" y="3844"/>
                </a:lnTo>
                <a:lnTo>
                  <a:pt x="944" y="3898"/>
                </a:lnTo>
                <a:lnTo>
                  <a:pt x="962" y="3952"/>
                </a:lnTo>
                <a:lnTo>
                  <a:pt x="982" y="4004"/>
                </a:lnTo>
                <a:lnTo>
                  <a:pt x="1004" y="4056"/>
                </a:lnTo>
                <a:lnTo>
                  <a:pt x="1028" y="4108"/>
                </a:lnTo>
                <a:lnTo>
                  <a:pt x="1052" y="4160"/>
                </a:lnTo>
                <a:lnTo>
                  <a:pt x="1052" y="4160"/>
                </a:lnTo>
                <a:lnTo>
                  <a:pt x="1088" y="4232"/>
                </a:lnTo>
                <a:lnTo>
                  <a:pt x="1126" y="4302"/>
                </a:lnTo>
                <a:lnTo>
                  <a:pt x="1126" y="4302"/>
                </a:lnTo>
                <a:lnTo>
                  <a:pt x="1130" y="4312"/>
                </a:lnTo>
                <a:lnTo>
                  <a:pt x="1132" y="4316"/>
                </a:lnTo>
                <a:lnTo>
                  <a:pt x="1130" y="4318"/>
                </a:lnTo>
                <a:lnTo>
                  <a:pt x="1126" y="4320"/>
                </a:lnTo>
                <a:lnTo>
                  <a:pt x="1116" y="4320"/>
                </a:lnTo>
                <a:lnTo>
                  <a:pt x="1116" y="4320"/>
                </a:lnTo>
                <a:lnTo>
                  <a:pt x="1100" y="4320"/>
                </a:lnTo>
                <a:lnTo>
                  <a:pt x="1100" y="4320"/>
                </a:lnTo>
                <a:lnTo>
                  <a:pt x="0" y="4320"/>
                </a:lnTo>
                <a:lnTo>
                  <a:pt x="0" y="4320"/>
                </a:lnTo>
                <a:close/>
              </a:path>
            </a:pathLst>
          </a:custGeom>
          <a:solidFill>
            <a:srgbClr val="12AAD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2273300" y="0"/>
            <a:ext cx="9918700" cy="6859588"/>
          </a:xfrm>
          <a:prstGeom prst="rect">
            <a:avLst/>
          </a:prstGeom>
        </p:spPr>
        <p:txBody>
          <a:bodyPr anchor="ctr"/>
          <a:lstStyle>
            <a:lvl1pPr marL="0" indent="0" algn="ctr">
              <a:buNone/>
              <a:defRPr/>
            </a:lvl1pPr>
          </a:lstStyle>
          <a:p>
            <a:r>
              <a:rPr lang="fr-FR"/>
              <a:t>Cliquez sur l'icône pour ajouter une image</a:t>
            </a:r>
            <a:endParaRPr lang="pt-PT"/>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60708" y="434513"/>
            <a:ext cx="5419268" cy="1902287"/>
          </a:xfrm>
          <a:prstGeom prst="rect">
            <a:avLst/>
          </a:prstGeom>
        </p:spPr>
        <p:txBody>
          <a:bodyPr>
            <a:noAutofit/>
          </a:bodyPr>
          <a:lstStyle>
            <a:lvl1pPr marL="0" indent="0">
              <a:buNone/>
              <a:defRPr sz="3600">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3043237305"/>
      </p:ext>
    </p:extLst>
  </p:cSld>
  <p:clrMapOvr>
    <a:masterClrMapping/>
  </p:clrMapOvr>
  <p:extLst>
    <p:ext uri="{DCECCB84-F9BA-43D5-87BE-67443E8EF086}">
      <p15:sldGuideLst xmlns:p15="http://schemas.microsoft.com/office/powerpoint/2012/main">
        <p15:guide id="1" pos="2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14.xml"/><Relationship Id="rId7" Type="http://schemas.openxmlformats.org/officeDocument/2006/relationships/tags" Target="../tags/tag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vmlDrawing" Target="../drawings/vmlDrawing5.vml"/><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0.vml"/><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emf"/><Relationship Id="rId5" Type="http://schemas.openxmlformats.org/officeDocument/2006/relationships/slideLayout" Target="../slideLayouts/slideLayout20.xml"/><Relationship Id="rId10" Type="http://schemas.openxmlformats.org/officeDocument/2006/relationships/oleObject" Target="../embeddings/oleObject10.bin"/><Relationship Id="rId4" Type="http://schemas.openxmlformats.org/officeDocument/2006/relationships/slideLayout" Target="../slideLayouts/slideLayout19.xml"/><Relationship Id="rId9"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5" imgW="270" imgH="270" progId="TCLayout.ActiveDocument.1">
                  <p:embed/>
                </p:oleObj>
              </mc:Choice>
              <mc:Fallback>
                <p:oleObj name="think-cell Slide" r:id="rId15" imgW="270" imgH="270" progId="TCLayout.ActiveDocument.1">
                  <p:embed/>
                  <p:pic>
                    <p:nvPicPr>
                      <p:cNvPr id="21" name="Object 20"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2020. All rights reserved  </a:t>
            </a:r>
            <a:r>
              <a:rPr lang="en-US" dirty="0">
                <a:solidFill>
                  <a:schemeClr val="accent2"/>
                </a:solidFill>
              </a:rPr>
              <a:t>|</a:t>
            </a:r>
          </a:p>
        </p:txBody>
      </p:sp>
      <p:sp>
        <p:nvSpPr>
          <p:cNvPr id="8" name="Text Placeholder 7">
            <a:extLst>
              <a:ext uri="{FF2B5EF4-FFF2-40B4-BE49-F238E27FC236}">
                <a16:creationId xmlns:a16="http://schemas.microsoft.com/office/drawing/2014/main" id="{E824319D-02CC-441E-87B5-E9D15DE8CA35}"/>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solidFill>
                  <a:schemeClr val="bg1">
                    <a:lumMod val="65000"/>
                  </a:schemeClr>
                </a:solidFill>
              </a:rPr>
              <a:t>Mens</a:t>
            </a:r>
            <a:r>
              <a:rPr lang="en-US" dirty="0">
                <a:solidFill>
                  <a:schemeClr val="bg1">
                    <a:lumMod val="65000"/>
                  </a:schemeClr>
                </a:solidFill>
              </a:rPr>
              <a:t> </a:t>
            </a:r>
            <a:r>
              <a:rPr lang="en-US" dirty="0" err="1">
                <a:solidFill>
                  <a:schemeClr val="bg1">
                    <a:lumMod val="65000"/>
                  </a:schemeClr>
                </a:solidFill>
              </a:rPr>
              <a:t>erger</a:t>
            </a:r>
            <a:r>
              <a:rPr lang="en-US" dirty="0">
                <a:solidFill>
                  <a:schemeClr val="bg1">
                    <a:lumMod val="65000"/>
                  </a:schemeClr>
                </a:solidFill>
              </a:rPr>
              <a:t> je </a:t>
            </a:r>
            <a:r>
              <a:rPr lang="en-US" dirty="0" err="1">
                <a:solidFill>
                  <a:schemeClr val="bg1">
                    <a:lumMod val="65000"/>
                  </a:schemeClr>
                </a:solidFill>
              </a:rPr>
              <a:t>niet</a:t>
            </a:r>
            <a:r>
              <a:rPr lang="en-US" dirty="0">
                <a:solidFill>
                  <a:schemeClr val="bg1">
                    <a:lumMod val="65000"/>
                  </a:schemeClr>
                </a:solidFill>
              </a:rPr>
              <a:t> | Maurice Siteur | 2020-10-07</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79" r:id="rId2"/>
    <p:sldLayoutId id="2147483827" r:id="rId3"/>
    <p:sldLayoutId id="2147483831" r:id="rId4"/>
    <p:sldLayoutId id="2147483833" r:id="rId5"/>
    <p:sldLayoutId id="2147483837" r:id="rId6"/>
    <p:sldLayoutId id="2147483821" r:id="rId7"/>
    <p:sldLayoutId id="2147483834" r:id="rId8"/>
    <p:sldLayoutId id="2147483874" r:id="rId9"/>
    <p:sldLayoutId id="2147483875" r:id="rId10"/>
    <p:sldLayoutId id="2147483877" r:id="rId1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7"/>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8" imgW="270" imgH="270" progId="TCLayout.ActiveDocument.1">
                  <p:embed/>
                </p:oleObj>
              </mc:Choice>
              <mc:Fallback>
                <p:oleObj name="think-cell Slide" r:id="rId8" imgW="270" imgH="270" progId="TCLayout.ActiveDocument.1">
                  <p:embed/>
                  <p:pic>
                    <p:nvPicPr>
                      <p:cNvPr id="21" name="Object 20"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8042863"/>
      </p:ext>
    </p:extLst>
  </p:cSld>
  <p:clrMap bg1="lt1" tx1="dk1" bg2="lt2" tx2="dk2" accent1="accent1" accent2="accent2" accent3="accent3" accent4="accent4" accent5="accent5" accent6="accent6" hlink="hlink" folHlink="folHlink"/>
  <p:sldLayoutIdLst>
    <p:sldLayoutId id="2147483839" r:id="rId1"/>
    <p:sldLayoutId id="2147483855" r:id="rId2"/>
    <p:sldLayoutId id="2147483841" r:id="rId3"/>
    <p:sldLayoutId id="2147483842" r:id="rId4"/>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539750" indent="-179388"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900113" indent="-179388"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1260475" indent="-17938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j-lt"/>
          <a:ea typeface="+mn-ea"/>
          <a:cs typeface="+mn-cs"/>
        </a:defRPr>
      </a:lvl4pPr>
      <a:lvl5pPr marL="1620838" indent="-179388"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5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9"/>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0" imgW="270" imgH="270" progId="TCLayout.ActiveDocument.1">
                  <p:embed/>
                </p:oleObj>
              </mc:Choice>
              <mc:Fallback>
                <p:oleObj name="think-cell Slide" r:id="rId10" imgW="270" imgH="270" progId="TCLayout.ActiveDocument.1">
                  <p:embed/>
                  <p:pic>
                    <p:nvPicPr>
                      <p:cNvPr id="21" name="Object 20"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883478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73" r:id="rId3"/>
    <p:sldLayoutId id="2147483880" r:id="rId4"/>
    <p:sldLayoutId id="2147483881" r:id="rId5"/>
    <p:sldLayoutId id="2147483882" r:id="rId6"/>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539750" indent="-179388"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900113" indent="-179388"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1260475" indent="-17938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j-lt"/>
          <a:ea typeface="+mn-ea"/>
          <a:cs typeface="+mn-cs"/>
        </a:defRPr>
      </a:lvl4pPr>
      <a:lvl5pPr marL="1620838" indent="-179388"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t>Mens erger je niet</a:t>
            </a:r>
          </a:p>
        </p:txBody>
      </p:sp>
      <p:sp>
        <p:nvSpPr>
          <p:cNvPr id="3" name="Subtitle 2"/>
          <p:cNvSpPr>
            <a:spLocks noGrp="1"/>
          </p:cNvSpPr>
          <p:nvPr>
            <p:ph type="subTitle" idx="1"/>
          </p:nvPr>
        </p:nvSpPr>
        <p:spPr/>
        <p:txBody>
          <a:bodyPr/>
          <a:lstStyle/>
          <a:p>
            <a:r>
              <a:rPr lang="nl-NL" dirty="0"/>
              <a:t>Nieuwegein</a:t>
            </a:r>
          </a:p>
          <a:p>
            <a:r>
              <a:rPr lang="nl-NL" dirty="0"/>
              <a:t>7-10-2020, Maurice Siteur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Start opstelling</a:t>
            </a:r>
          </a:p>
        </p:txBody>
      </p:sp>
      <p:pic>
        <p:nvPicPr>
          <p:cNvPr id="13320" name="Picture 8" descr="Houten Mens erger je niet 15x15 - Spellen en Puzzels - Webshop Tolle Lege -  Voor het betere betaalbare en verantwoorde 2ehands en nieuwe boek">
            <a:extLst>
              <a:ext uri="{FF2B5EF4-FFF2-40B4-BE49-F238E27FC236}">
                <a16:creationId xmlns:a16="http://schemas.microsoft.com/office/drawing/2014/main" id="{2EF0D755-F7BA-4B12-931C-9135265C4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1340768"/>
            <a:ext cx="4014344" cy="2930624"/>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HOUT-DOE.NL | Grootste keuze in duurzaam houten speelgoed!. HOUT-DOE.NL |  Grootste keuze in duurzaam houten speelgoed!">
            <a:extLst>
              <a:ext uri="{FF2B5EF4-FFF2-40B4-BE49-F238E27FC236}">
                <a16:creationId xmlns:a16="http://schemas.microsoft.com/office/drawing/2014/main" id="{67EC0EB2-E182-4B4E-B5CC-961C0766C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250" y="2983862"/>
            <a:ext cx="3449733" cy="229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2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Slaan</a:t>
            </a:r>
          </a:p>
        </p:txBody>
      </p:sp>
      <p:sp>
        <p:nvSpPr>
          <p:cNvPr id="2" name="TextBox 1">
            <a:extLst>
              <a:ext uri="{FF2B5EF4-FFF2-40B4-BE49-F238E27FC236}">
                <a16:creationId xmlns:a16="http://schemas.microsoft.com/office/drawing/2014/main" id="{A60ABE4C-B990-4FD8-9BEC-B6C6DDCAC235}"/>
              </a:ext>
            </a:extLst>
          </p:cNvPr>
          <p:cNvSpPr txBox="1"/>
          <p:nvPr/>
        </p:nvSpPr>
        <p:spPr>
          <a:xfrm>
            <a:off x="479376" y="1988840"/>
            <a:ext cx="11517833" cy="2062103"/>
          </a:xfrm>
          <a:prstGeom prst="rect">
            <a:avLst/>
          </a:prstGeom>
          <a:noFill/>
        </p:spPr>
        <p:txBody>
          <a:bodyPr wrap="none" rtlCol="0">
            <a:spAutoFit/>
          </a:bodyPr>
          <a:lstStyle/>
          <a:p>
            <a:r>
              <a:rPr lang="nl-NL" sz="3200" dirty="0">
                <a:latin typeface="Calibri" panose="020F0502020204030204" pitchFamily="34" charset="0"/>
                <a:cs typeface="Calibri" panose="020F0502020204030204" pitchFamily="34" charset="0"/>
              </a:rPr>
              <a:t>Kom je op pion van andere kleur, dan die eruit halen en terug zetten</a:t>
            </a:r>
          </a:p>
          <a:p>
            <a:endParaRPr lang="nl-NL" sz="3200" dirty="0">
              <a:latin typeface="Calibri" panose="020F0502020204030204" pitchFamily="34" charset="0"/>
              <a:cs typeface="Calibri" panose="020F0502020204030204" pitchFamily="34" charset="0"/>
            </a:endParaRPr>
          </a:p>
          <a:p>
            <a:r>
              <a:rPr lang="nl-NL" sz="3200" dirty="0">
                <a:latin typeface="Calibri" panose="020F0502020204030204" pitchFamily="34" charset="0"/>
                <a:cs typeface="Calibri" panose="020F0502020204030204" pitchFamily="34" charset="0"/>
              </a:rPr>
              <a:t>6 gooien om er weer in te mogen</a:t>
            </a:r>
          </a:p>
          <a:p>
            <a:endParaRPr lang="nl-NL" sz="3200" dirty="0">
              <a:latin typeface="Calibri" panose="020F0502020204030204" pitchFamily="34" charset="0"/>
              <a:cs typeface="Calibri" panose="020F0502020204030204" pitchFamily="34" charset="0"/>
            </a:endParaRPr>
          </a:p>
        </p:txBody>
      </p:sp>
      <p:pic>
        <p:nvPicPr>
          <p:cNvPr id="5" name="Picture 2" descr="Mens erger je niet original - Sport- en spelmateriaal">
            <a:extLst>
              <a:ext uri="{FF2B5EF4-FFF2-40B4-BE49-F238E27FC236}">
                <a16:creationId xmlns:a16="http://schemas.microsoft.com/office/drawing/2014/main" id="{FE958F85-BE1E-4C20-95F3-AB46BECB9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01" b="19899"/>
          <a:stretch/>
        </p:blipFill>
        <p:spPr bwMode="auto">
          <a:xfrm>
            <a:off x="8112224" y="3990167"/>
            <a:ext cx="2952328" cy="18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2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Einde</a:t>
            </a:r>
          </a:p>
        </p:txBody>
      </p:sp>
      <p:sp>
        <p:nvSpPr>
          <p:cNvPr id="2" name="TextBox 1">
            <a:extLst>
              <a:ext uri="{FF2B5EF4-FFF2-40B4-BE49-F238E27FC236}">
                <a16:creationId xmlns:a16="http://schemas.microsoft.com/office/drawing/2014/main" id="{A60ABE4C-B990-4FD8-9BEC-B6C6DDCAC235}"/>
              </a:ext>
            </a:extLst>
          </p:cNvPr>
          <p:cNvSpPr txBox="1"/>
          <p:nvPr/>
        </p:nvSpPr>
        <p:spPr>
          <a:xfrm>
            <a:off x="695400" y="1366897"/>
            <a:ext cx="3447226" cy="2062103"/>
          </a:xfrm>
          <a:prstGeom prst="rect">
            <a:avLst/>
          </a:prstGeom>
          <a:noFill/>
        </p:spPr>
        <p:txBody>
          <a:bodyPr wrap="none" rtlCol="0">
            <a:spAutoFit/>
          </a:bodyPr>
          <a:lstStyle/>
          <a:p>
            <a:r>
              <a:rPr lang="nl-NL" sz="3200" dirty="0">
                <a:latin typeface="Calibri" panose="020F0502020204030204" pitchFamily="34" charset="0"/>
                <a:cs typeface="Calibri" panose="020F0502020204030204" pitchFamily="34" charset="0"/>
              </a:rPr>
              <a:t>Alle 4 binnen.</a:t>
            </a:r>
          </a:p>
          <a:p>
            <a:endParaRPr lang="nl-NL" sz="3200" dirty="0">
              <a:latin typeface="Calibri" panose="020F0502020204030204" pitchFamily="34" charset="0"/>
              <a:cs typeface="Calibri" panose="020F0502020204030204" pitchFamily="34" charset="0"/>
            </a:endParaRPr>
          </a:p>
          <a:p>
            <a:r>
              <a:rPr lang="nl-NL" sz="3200" dirty="0">
                <a:latin typeface="Calibri" panose="020F0502020204030204" pitchFamily="34" charset="0"/>
                <a:cs typeface="Calibri" panose="020F0502020204030204" pitchFamily="34" charset="0"/>
              </a:rPr>
              <a:t>Ik heb gewonnen!!!</a:t>
            </a:r>
          </a:p>
          <a:p>
            <a:endParaRPr lang="nl-NL" sz="3200" dirty="0">
              <a:latin typeface="Calibri" panose="020F0502020204030204" pitchFamily="34" charset="0"/>
              <a:cs typeface="Calibri" panose="020F0502020204030204" pitchFamily="34" charset="0"/>
            </a:endParaRPr>
          </a:p>
        </p:txBody>
      </p:sp>
      <p:pic>
        <p:nvPicPr>
          <p:cNvPr id="14338" name="Picture 2" descr="Goki Houten Bordspel XXL - Mens erg je niet | Houten speelgoed,  Kinderspeelgoed, Speelgoed">
            <a:extLst>
              <a:ext uri="{FF2B5EF4-FFF2-40B4-BE49-F238E27FC236}">
                <a16:creationId xmlns:a16="http://schemas.microsoft.com/office/drawing/2014/main" id="{4BE42D1C-8CBF-4B39-90B9-6559ED837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980728"/>
            <a:ext cx="7200800" cy="581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02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Wie is de winnaar?</a:t>
            </a:r>
          </a:p>
        </p:txBody>
      </p:sp>
      <p:sp>
        <p:nvSpPr>
          <p:cNvPr id="5" name="Rectangle 4">
            <a:extLst>
              <a:ext uri="{FF2B5EF4-FFF2-40B4-BE49-F238E27FC236}">
                <a16:creationId xmlns:a16="http://schemas.microsoft.com/office/drawing/2014/main" id="{6BB35FB9-AC59-491E-946A-A2BC8D645135}"/>
              </a:ext>
            </a:extLst>
          </p:cNvPr>
          <p:cNvSpPr/>
          <p:nvPr/>
        </p:nvSpPr>
        <p:spPr>
          <a:xfrm>
            <a:off x="767408" y="2492896"/>
            <a:ext cx="10297144" cy="1992853"/>
          </a:xfrm>
          <a:prstGeom prst="rect">
            <a:avLst/>
          </a:prstGeom>
        </p:spPr>
        <p:txBody>
          <a:bodyPr wrap="square">
            <a:spAutoFit/>
          </a:bodyPr>
          <a:lstStyle/>
          <a:p>
            <a:pPr>
              <a:lnSpc>
                <a:spcPts val="1300"/>
              </a:lnSpc>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Winnaar</a:t>
            </a: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Alle deelnemers</a:t>
            </a: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lnSpc>
                <a:spcPts val="1300"/>
              </a:lnSpc>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 </a:t>
            </a:r>
          </a:p>
          <a:p>
            <a:pPr>
              <a:lnSpc>
                <a:spcPts val="1300"/>
              </a:lnSpc>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Je ergeren – beter van niet, je moet tegen je verlies kunnen</a:t>
            </a:r>
          </a:p>
        </p:txBody>
      </p:sp>
      <p:pic>
        <p:nvPicPr>
          <p:cNvPr id="13314" name="Picture 2" descr="Veel blije gezichten tijdens de DCN Academy - Dietisten Cooperatie Nederland">
            <a:extLst>
              <a:ext uri="{FF2B5EF4-FFF2-40B4-BE49-F238E27FC236}">
                <a16:creationId xmlns:a16="http://schemas.microsoft.com/office/drawing/2014/main" id="{67781E38-EBBE-4164-B7DB-C059A6A40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0" y="0"/>
            <a:ext cx="2579395"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3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Toepassing van de regels</a:t>
            </a:r>
          </a:p>
        </p:txBody>
      </p:sp>
      <p:sp>
        <p:nvSpPr>
          <p:cNvPr id="5" name="Rectangle 4">
            <a:extLst>
              <a:ext uri="{FF2B5EF4-FFF2-40B4-BE49-F238E27FC236}">
                <a16:creationId xmlns:a16="http://schemas.microsoft.com/office/drawing/2014/main" id="{6BB35FB9-AC59-491E-946A-A2BC8D645135}"/>
              </a:ext>
            </a:extLst>
          </p:cNvPr>
          <p:cNvSpPr/>
          <p:nvPr/>
        </p:nvSpPr>
        <p:spPr>
          <a:xfrm>
            <a:off x="1631504" y="1556792"/>
            <a:ext cx="9937104" cy="2554545"/>
          </a:xfrm>
          <a:prstGeom prst="rect">
            <a:avLst/>
          </a:prstGeom>
        </p:spPr>
        <p:txBody>
          <a:bodyPr wrap="square">
            <a:spAutoFit/>
          </a:bodyPr>
          <a:lstStyle/>
          <a:p>
            <a:pPr>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Speelt iedereen dit spel op dezelfde manier?</a:t>
            </a:r>
          </a:p>
          <a:p>
            <a:pPr>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Is dat erg?</a:t>
            </a:r>
          </a:p>
          <a:p>
            <a:pPr>
              <a:spcAft>
                <a:spcPts val="0"/>
              </a:spcAft>
            </a:pPr>
            <a:r>
              <a:rPr lang="nl-NL" sz="3200" dirty="0">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endParaRPr lang="nl-NL" sz="3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39748A92-8AEA-4627-95D9-36523D28051F}"/>
              </a:ext>
            </a:extLst>
          </p:cNvPr>
          <p:cNvPicPr>
            <a:picLocks noChangeAspect="1"/>
          </p:cNvPicPr>
          <p:nvPr/>
        </p:nvPicPr>
        <p:blipFill>
          <a:blip r:embed="rId3"/>
          <a:stretch>
            <a:fillRect/>
          </a:stretch>
        </p:blipFill>
        <p:spPr>
          <a:xfrm>
            <a:off x="4511824" y="3140968"/>
            <a:ext cx="5181358" cy="2880320"/>
          </a:xfrm>
          <a:prstGeom prst="rect">
            <a:avLst/>
          </a:prstGeom>
        </p:spPr>
      </p:pic>
    </p:spTree>
    <p:extLst>
      <p:ext uri="{BB962C8B-B14F-4D97-AF65-F5344CB8AC3E}">
        <p14:creationId xmlns:p14="http://schemas.microsoft.com/office/powerpoint/2010/main" val="261613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Overwegingen</a:t>
            </a:r>
          </a:p>
        </p:txBody>
      </p:sp>
      <p:sp>
        <p:nvSpPr>
          <p:cNvPr id="3" name="Rectangle 2"/>
          <p:cNvSpPr/>
          <p:nvPr/>
        </p:nvSpPr>
        <p:spPr>
          <a:xfrm>
            <a:off x="551384" y="1292567"/>
            <a:ext cx="9217024" cy="2554545"/>
          </a:xfrm>
          <a:prstGeom prst="rect">
            <a:avLst/>
          </a:prstGeom>
        </p:spPr>
        <p:txBody>
          <a:bodyPr wrap="square">
            <a:spAutoFit/>
          </a:bodyPr>
          <a:lstStyle/>
          <a:p>
            <a:pPr>
              <a:spcAft>
                <a:spcPts val="0"/>
              </a:spcAft>
            </a:pPr>
            <a:r>
              <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Hoe zit jij in je team?</a:t>
            </a:r>
          </a:p>
          <a:p>
            <a:endParaRPr lang="nl-NL" sz="3200" dirty="0">
              <a:latin typeface="Calibri" panose="020F0502020204030204" pitchFamily="34" charset="0"/>
              <a:ea typeface="Times New Roman" panose="02020603050405020304" pitchFamily="18" charset="0"/>
              <a:cs typeface="Calibri" panose="020F0502020204030204" pitchFamily="34" charset="0"/>
            </a:endParaRPr>
          </a:p>
          <a:p>
            <a:r>
              <a:rPr lang="nl-NL" sz="3200" dirty="0">
                <a:latin typeface="Calibri" panose="020F0502020204030204" pitchFamily="34" charset="0"/>
                <a:ea typeface="Times New Roman" panose="02020603050405020304" pitchFamily="18" charset="0"/>
                <a:cs typeface="Calibri" panose="020F0502020204030204" pitchFamily="34" charset="0"/>
              </a:rPr>
              <a:t>Kijk naar de/jouw regels en kijk wat haalbaar is. </a:t>
            </a:r>
            <a:endPar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 boos op iemand, a non-performer?</a:t>
            </a:r>
          </a:p>
        </p:txBody>
      </p:sp>
      <p:sp>
        <p:nvSpPr>
          <p:cNvPr id="2" name="Rectangle 1"/>
          <p:cNvSpPr/>
          <p:nvPr/>
        </p:nvSpPr>
        <p:spPr>
          <a:xfrm>
            <a:off x="2207568" y="4484399"/>
            <a:ext cx="8832304" cy="584775"/>
          </a:xfrm>
          <a:prstGeom prst="rect">
            <a:avLst/>
          </a:prstGeom>
        </p:spPr>
        <p:txBody>
          <a:bodyPr wrap="square">
            <a:spAutoFit/>
          </a:bodyPr>
          <a:lstStyle/>
          <a:p>
            <a:pPr>
              <a:spcAft>
                <a:spcPts val="0"/>
              </a:spcAft>
            </a:pPr>
            <a:r>
              <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 werken niet agile!</a:t>
            </a:r>
          </a:p>
        </p:txBody>
      </p:sp>
      <p:pic>
        <p:nvPicPr>
          <p:cNvPr id="14338" name="Picture 2" descr="Sint-Ansfriduskerk - Wikipedia">
            <a:extLst>
              <a:ext uri="{FF2B5EF4-FFF2-40B4-BE49-F238E27FC236}">
                <a16:creationId xmlns:a16="http://schemas.microsoft.com/office/drawing/2014/main" id="{0FF3ACB8-C195-4F5F-99E5-545CED435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3429000"/>
            <a:ext cx="16954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1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Eh, we zijn toch testers</a:t>
            </a:r>
          </a:p>
        </p:txBody>
      </p:sp>
      <p:sp>
        <p:nvSpPr>
          <p:cNvPr id="3" name="Rectangle 2"/>
          <p:cNvSpPr/>
          <p:nvPr/>
        </p:nvSpPr>
        <p:spPr>
          <a:xfrm>
            <a:off x="551384" y="1292567"/>
            <a:ext cx="9217024" cy="3539430"/>
          </a:xfrm>
          <a:prstGeom prst="rect">
            <a:avLst/>
          </a:prstGeom>
        </p:spPr>
        <p:txBody>
          <a:bodyPr wrap="square">
            <a:spAutoFit/>
          </a:bodyPr>
          <a:lstStyle/>
          <a:p>
            <a:pPr>
              <a:spcAft>
                <a:spcPts val="0"/>
              </a:spcAft>
            </a:pPr>
            <a:r>
              <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Werk in harmonie!</a:t>
            </a:r>
          </a:p>
          <a:p>
            <a:pPr>
              <a:spcAft>
                <a:spcPts val="0"/>
              </a:spcAft>
            </a:pPr>
            <a:endPar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Maar testontwerpen, risico-analyses etc zijn er wel.</a:t>
            </a:r>
          </a:p>
          <a:p>
            <a:pPr>
              <a:spcAft>
                <a:spcPts val="0"/>
              </a:spcAft>
            </a:pPr>
            <a:endPar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Probeer je aan te passen aan tempo van project.</a:t>
            </a:r>
          </a:p>
          <a:p>
            <a:pPr>
              <a:spcAft>
                <a:spcPts val="0"/>
              </a:spcAft>
            </a:pPr>
            <a:endPar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3200">
                <a:solidFill>
                  <a:srgbClr val="000000"/>
                </a:solidFill>
                <a:latin typeface="Calibri" panose="020F0502020204030204" pitchFamily="34" charset="0"/>
                <a:ea typeface="Calibri" panose="020F0502020204030204" pitchFamily="34" charset="0"/>
                <a:cs typeface="Times New Roman" panose="02020603050405020304" pitchFamily="18" charset="0"/>
              </a:rPr>
              <a:t>Met hele team een test doen.</a:t>
            </a:r>
            <a:endParaRPr lang="nl-NL"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82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nl-NL" dirty="0"/>
              <a:t>Laatste opmerkingen</a:t>
            </a:r>
          </a:p>
        </p:txBody>
      </p:sp>
      <p:sp>
        <p:nvSpPr>
          <p:cNvPr id="7" name="TextBox 6"/>
          <p:cNvSpPr txBox="1"/>
          <p:nvPr/>
        </p:nvSpPr>
        <p:spPr>
          <a:xfrm>
            <a:off x="5807968" y="3645024"/>
            <a:ext cx="3785011" cy="461665"/>
          </a:xfrm>
          <a:prstGeom prst="rect">
            <a:avLst/>
          </a:prstGeom>
          <a:noFill/>
        </p:spPr>
        <p:txBody>
          <a:bodyPr wrap="none" rtlCol="0">
            <a:spAutoFit/>
          </a:bodyPr>
          <a:lstStyle/>
          <a:p>
            <a:r>
              <a:rPr lang="nl-NL" sz="2400" b="1" dirty="0"/>
              <a:t>Om niet te vergeten</a:t>
            </a:r>
          </a:p>
        </p:txBody>
      </p:sp>
    </p:spTree>
    <p:extLst>
      <p:ext uri="{BB962C8B-B14F-4D97-AF65-F5344CB8AC3E}">
        <p14:creationId xmlns:p14="http://schemas.microsoft.com/office/powerpoint/2010/main" val="221397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Laatste opmerkingen</a:t>
            </a:r>
          </a:p>
        </p:txBody>
      </p:sp>
      <p:sp>
        <p:nvSpPr>
          <p:cNvPr id="3" name="Content Placeholder 2"/>
          <p:cNvSpPr>
            <a:spLocks noGrp="1"/>
          </p:cNvSpPr>
          <p:nvPr>
            <p:ph idx="1"/>
          </p:nvPr>
        </p:nvSpPr>
        <p:spPr/>
        <p:txBody>
          <a:bodyPr>
            <a:normAutofit/>
          </a:bodyPr>
          <a:lstStyle/>
          <a:p>
            <a:r>
              <a:rPr lang="nl-NL" sz="3200" dirty="0">
                <a:latin typeface="Calibri" panose="020F0502020204030204" pitchFamily="34" charset="0"/>
                <a:cs typeface="Calibri" panose="020F0502020204030204" pitchFamily="34" charset="0"/>
              </a:rPr>
              <a:t>Zie het leven als een spel.</a:t>
            </a:r>
          </a:p>
          <a:p>
            <a:endParaRPr lang="nl-NL" sz="3200" dirty="0">
              <a:latin typeface="Calibri" panose="020F0502020204030204" pitchFamily="34" charset="0"/>
              <a:cs typeface="Calibri" panose="020F0502020204030204" pitchFamily="34" charset="0"/>
            </a:endParaRPr>
          </a:p>
          <a:p>
            <a:r>
              <a:rPr lang="nl-NL" sz="3200" dirty="0">
                <a:latin typeface="Calibri" panose="020F0502020204030204" pitchFamily="34" charset="0"/>
                <a:cs typeface="Calibri" panose="020F0502020204030204" pitchFamily="34" charset="0"/>
              </a:rPr>
              <a:t>En laat je je lol niet bederven door anderen.</a:t>
            </a:r>
          </a:p>
          <a:p>
            <a:endParaRPr lang="nl-NL" sz="3200" dirty="0">
              <a:latin typeface="Calibri" panose="020F0502020204030204" pitchFamily="34" charset="0"/>
              <a:cs typeface="Calibri" panose="020F0502020204030204" pitchFamily="34" charset="0"/>
            </a:endParaRPr>
          </a:p>
          <a:p>
            <a:r>
              <a:rPr lang="nl-NL" sz="3200" dirty="0">
                <a:latin typeface="Calibri" panose="020F0502020204030204" pitchFamily="34" charset="0"/>
                <a:cs typeface="Calibri" panose="020F0502020204030204" pitchFamily="34" charset="0"/>
              </a:rPr>
              <a:t>Veel spelplezier!!</a:t>
            </a:r>
          </a:p>
          <a:p>
            <a:endParaRPr lang="nl-NL" sz="3200" dirty="0">
              <a:latin typeface="Calibri" panose="020F0502020204030204" pitchFamily="34" charset="0"/>
              <a:cs typeface="Calibri" panose="020F0502020204030204" pitchFamily="34" charset="0"/>
            </a:endParaRPr>
          </a:p>
          <a:p>
            <a:endParaRPr lang="nl-NL" sz="3200" dirty="0">
              <a:latin typeface="Calibri" panose="020F0502020204030204" pitchFamily="34" charset="0"/>
              <a:cs typeface="Calibri" panose="020F0502020204030204" pitchFamily="34" charset="0"/>
            </a:endParaRPr>
          </a:p>
        </p:txBody>
      </p:sp>
      <p:pic>
        <p:nvPicPr>
          <p:cNvPr id="4" name="Picture 8" descr="garfield"/>
          <p:cNvPicPr>
            <a:picLocks noChangeAspect="1" noChangeArrowheads="1"/>
          </p:cNvPicPr>
          <p:nvPr/>
        </p:nvPicPr>
        <p:blipFill>
          <a:blip r:embed="rId2" cstate="print"/>
          <a:srcRect t="17998"/>
          <a:stretch>
            <a:fillRect/>
          </a:stretch>
        </p:blipFill>
        <p:spPr bwMode="auto">
          <a:xfrm>
            <a:off x="10918293" y="5517232"/>
            <a:ext cx="434684" cy="498915"/>
          </a:xfrm>
          <a:prstGeom prst="rect">
            <a:avLst/>
          </a:prstGeom>
          <a:noFill/>
        </p:spPr>
      </p:pic>
      <p:pic>
        <p:nvPicPr>
          <p:cNvPr id="5" name="Picture 6" descr="Mens erger je niet bordspel | Verkocht | Vintage-Collector">
            <a:extLst>
              <a:ext uri="{FF2B5EF4-FFF2-40B4-BE49-F238E27FC236}">
                <a16:creationId xmlns:a16="http://schemas.microsoft.com/office/drawing/2014/main" id="{8A8375EA-E9F5-4776-A6E7-97C190C43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76470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1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67808" y="2996952"/>
            <a:ext cx="3882794" cy="1446550"/>
          </a:xfrm>
          <a:prstGeom prst="rect">
            <a:avLst/>
          </a:prstGeom>
          <a:noFill/>
        </p:spPr>
        <p:txBody>
          <a:bodyPr wrap="none" rtlCol="0">
            <a:spAutoFit/>
          </a:bodyPr>
          <a:lstStyle/>
          <a:p>
            <a:r>
              <a:rPr lang="nl-NL" sz="4400" dirty="0"/>
              <a:t>Vragen?</a:t>
            </a:r>
          </a:p>
          <a:p>
            <a:r>
              <a:rPr lang="nl-NL" sz="4400" dirty="0"/>
              <a:t>Uitdagingen?</a:t>
            </a:r>
          </a:p>
        </p:txBody>
      </p:sp>
    </p:spTree>
    <p:extLst>
      <p:ext uri="{BB962C8B-B14F-4D97-AF65-F5344CB8AC3E}">
        <p14:creationId xmlns:p14="http://schemas.microsoft.com/office/powerpoint/2010/main" val="66186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nl-NL" b="1" dirty="0"/>
              <a:t>Capgemini</a:t>
            </a:r>
          </a:p>
          <a:p>
            <a:r>
              <a:rPr lang="nl-NL" b="1" dirty="0"/>
              <a:t>Test </a:t>
            </a:r>
            <a:r>
              <a:rPr lang="nl-NL" b="1" dirty="0" err="1"/>
              <a:t>Practice</a:t>
            </a:r>
            <a:endParaRPr lang="nl-NL" b="1" dirty="0"/>
          </a:p>
          <a:p>
            <a:r>
              <a:rPr lang="nl-NL" b="1" dirty="0"/>
              <a:t>35 jaar</a:t>
            </a:r>
          </a:p>
          <a:p>
            <a:endParaRPr lang="nl-NL" b="1" dirty="0"/>
          </a:p>
          <a:p>
            <a:r>
              <a:rPr lang="nl-NL" b="1" dirty="0" err="1"/>
              <a:t>Tester+Scrum</a:t>
            </a:r>
            <a:r>
              <a:rPr lang="nl-NL" b="1" dirty="0"/>
              <a:t> Master in agile project</a:t>
            </a:r>
          </a:p>
          <a:p>
            <a:endParaRPr lang="nl-NL" b="1" dirty="0"/>
          </a:p>
          <a:p>
            <a:r>
              <a:rPr lang="nl-NL" b="1" dirty="0"/>
              <a:t>Auteur van 4 boeken</a:t>
            </a:r>
          </a:p>
          <a:p>
            <a:r>
              <a:rPr lang="nl-NL" b="1" dirty="0"/>
              <a:t>Editor van 2 boeken</a:t>
            </a:r>
          </a:p>
        </p:txBody>
      </p:sp>
      <p:sp>
        <p:nvSpPr>
          <p:cNvPr id="4" name="Title 3"/>
          <p:cNvSpPr>
            <a:spLocks noGrp="1"/>
          </p:cNvSpPr>
          <p:nvPr>
            <p:ph type="title"/>
          </p:nvPr>
        </p:nvSpPr>
        <p:spPr/>
        <p:txBody>
          <a:bodyPr/>
          <a:lstStyle/>
          <a:p>
            <a:r>
              <a:rPr lang="nl-NL" dirty="0"/>
              <a:t>Maurice Siteur</a:t>
            </a:r>
          </a:p>
        </p:txBody>
      </p:sp>
      <p:pic>
        <p:nvPicPr>
          <p:cNvPr id="8" name="Picture 8" descr="garfield"/>
          <p:cNvPicPr>
            <a:picLocks noChangeAspect="1" noChangeArrowheads="1"/>
          </p:cNvPicPr>
          <p:nvPr/>
        </p:nvPicPr>
        <p:blipFill>
          <a:blip r:embed="rId3" cstate="print"/>
          <a:srcRect t="17998"/>
          <a:stretch>
            <a:fillRect/>
          </a:stretch>
        </p:blipFill>
        <p:spPr bwMode="auto">
          <a:xfrm>
            <a:off x="5140856" y="1032806"/>
            <a:ext cx="748372" cy="858955"/>
          </a:xfrm>
          <a:prstGeom prst="rect">
            <a:avLst/>
          </a:prstGeom>
          <a:noFill/>
        </p:spPr>
      </p:pic>
      <p:sp>
        <p:nvSpPr>
          <p:cNvPr id="11" name="TextBox 10"/>
          <p:cNvSpPr txBox="1"/>
          <p:nvPr/>
        </p:nvSpPr>
        <p:spPr>
          <a:xfrm>
            <a:off x="5193279" y="700495"/>
            <a:ext cx="651140" cy="338554"/>
          </a:xfrm>
          <a:prstGeom prst="rect">
            <a:avLst/>
          </a:prstGeom>
          <a:noFill/>
        </p:spPr>
        <p:txBody>
          <a:bodyPr wrap="none" rtlCol="0">
            <a:spAutoFit/>
          </a:bodyPr>
          <a:lstStyle/>
          <a:p>
            <a:r>
              <a:rPr lang="nl-NL" sz="1600" dirty="0">
                <a:solidFill>
                  <a:schemeClr val="accent6">
                    <a:lumMod val="75000"/>
                  </a:schemeClr>
                </a:solidFill>
              </a:rPr>
              <a:t>KISS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385" y="3171346"/>
            <a:ext cx="4146119" cy="31095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228" y="1032806"/>
            <a:ext cx="2021123" cy="2856176"/>
          </a:xfrm>
          <a:prstGeom prst="rect">
            <a:avLst/>
          </a:prstGeom>
        </p:spPr>
      </p:pic>
    </p:spTree>
    <p:extLst>
      <p:ext uri="{BB962C8B-B14F-4D97-AF65-F5344CB8AC3E}">
        <p14:creationId xmlns:p14="http://schemas.microsoft.com/office/powerpoint/2010/main" val="370638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0">
            <a:extLst>
              <a:ext uri="{FF2B5EF4-FFF2-40B4-BE49-F238E27FC236}">
                <a16:creationId xmlns:a16="http://schemas.microsoft.com/office/drawing/2014/main" id="{41ACABC2-6590-4E4B-9507-376785C34C7E}"/>
              </a:ext>
            </a:extLst>
          </p:cNvPr>
          <p:cNvSpPr/>
          <p:nvPr/>
        </p:nvSpPr>
        <p:spPr>
          <a:xfrm>
            <a:off x="1601660" y="1219470"/>
            <a:ext cx="2553883" cy="2413000"/>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bg1"/>
          </a:solidFill>
          <a:ln>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Photo</a:t>
            </a:r>
          </a:p>
        </p:txBody>
      </p:sp>
      <p:graphicFrame>
        <p:nvGraphicFramePr>
          <p:cNvPr id="21" name="Object 2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270" imgH="270" progId="TCLayout.ActiveDocument.1">
                  <p:embed/>
                </p:oleObj>
              </mc:Choice>
              <mc:Fallback>
                <p:oleObj name="think-cell Slide" r:id="rId4" imgW="270" imgH="270" progId="TCLayout.ActiveDocument.1">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3">
            <a:extLst>
              <a:ext uri="{FF2B5EF4-FFF2-40B4-BE49-F238E27FC236}">
                <a16:creationId xmlns:a16="http://schemas.microsoft.com/office/drawing/2014/main" id="{1ECD94BA-AD3F-4309-8C6F-E7497083CD6E}"/>
              </a:ext>
            </a:extLst>
          </p:cNvPr>
          <p:cNvSpPr txBox="1">
            <a:spLocks/>
          </p:cNvSpPr>
          <p:nvPr/>
        </p:nvSpPr>
        <p:spPr>
          <a:xfrm>
            <a:off x="6205015" y="2593698"/>
            <a:ext cx="3220057" cy="412363"/>
          </a:xfrm>
          <a:prstGeom prst="rect">
            <a:avLst/>
          </a:prstGeom>
          <a:noFill/>
        </p:spPr>
        <p:txBody>
          <a:bodyPr vert="horz" lIns="0" tIns="0" rIns="0" bIns="0" rtlCol="0"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dirty="0">
                <a:solidFill>
                  <a:srgbClr val="12ABDB"/>
                </a:solidFill>
              </a:rPr>
              <a:t>Maurice Siteur</a:t>
            </a:r>
            <a:endParaRPr kumimoji="0" lang="en-US" sz="1600" b="1" i="0" u="none" strike="noStrike" kern="1200" cap="none" spc="0" normalizeH="0" baseline="0" noProof="0" dirty="0">
              <a:ln>
                <a:noFill/>
              </a:ln>
              <a:solidFill>
                <a:srgbClr val="12ABDB"/>
              </a:solidFill>
              <a:effectLst/>
              <a:uLnTx/>
              <a:uFillTx/>
              <a:latin typeface="+mn-lt"/>
              <a:ea typeface="+mn-ea"/>
              <a:cs typeface="+mn-cs"/>
            </a:endParaRPr>
          </a:p>
        </p:txBody>
      </p:sp>
      <p:sp>
        <p:nvSpPr>
          <p:cNvPr id="11" name="Text Placeholder 8">
            <a:extLst>
              <a:ext uri="{FF2B5EF4-FFF2-40B4-BE49-F238E27FC236}">
                <a16:creationId xmlns:a16="http://schemas.microsoft.com/office/drawing/2014/main" id="{42AFF2AD-5C9E-4F60-8D83-05AFAEFBD137}"/>
              </a:ext>
            </a:extLst>
          </p:cNvPr>
          <p:cNvSpPr txBox="1">
            <a:spLocks/>
          </p:cNvSpPr>
          <p:nvPr/>
        </p:nvSpPr>
        <p:spPr>
          <a:xfrm>
            <a:off x="6202890" y="3015845"/>
            <a:ext cx="4285598" cy="1951038"/>
          </a:xfrm>
          <a:prstGeom prst="rect">
            <a:avLst/>
          </a:prstGeom>
        </p:spPr>
        <p:txBody>
          <a:bodyPr vert="horz" lIns="0" tIns="0" rIns="0" bIns="0" rtlCol="0">
            <a:noAutofit/>
          </a:bodyPr>
          <a:lstStyle/>
          <a:p>
            <a:pPr marL="171450" indent="-171450">
              <a:spcBef>
                <a:spcPts val="200"/>
              </a:spcBef>
              <a:buClr>
                <a:schemeClr val="accent1"/>
              </a:buClr>
              <a:buFont typeface="Arial" panose="020B0604020202020204" pitchFamily="34" charset="0"/>
              <a:buChar char="•"/>
            </a:pPr>
            <a:r>
              <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https://leanpub.com/ImplementationTestAutomation</a:t>
            </a:r>
          </a:p>
          <a:p>
            <a:pPr marL="171450" indent="-171450">
              <a:spcBef>
                <a:spcPts val="200"/>
              </a:spcBef>
              <a:buClr>
                <a:schemeClr val="accent1"/>
              </a:buClr>
              <a:buFont typeface="Arial" panose="020B0604020202020204" pitchFamily="34" charset="0"/>
              <a:buChar char="•"/>
            </a:pPr>
            <a:endPar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200"/>
              </a:spcBef>
              <a:buClr>
                <a:schemeClr val="accent1"/>
              </a:buClr>
              <a:buFont typeface="Arial" panose="020B0604020202020204" pitchFamily="34" charset="0"/>
              <a:buChar char="•"/>
            </a:pPr>
            <a:r>
              <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Maurice.siteur@Capgemini.com</a:t>
            </a:r>
          </a:p>
          <a:p>
            <a:pPr marL="171450" indent="-171450">
              <a:spcBef>
                <a:spcPts val="200"/>
              </a:spcBef>
              <a:buClr>
                <a:schemeClr val="accent1"/>
              </a:buClr>
              <a:buFont typeface="Arial" panose="020B0604020202020204" pitchFamily="34" charset="0"/>
              <a:buChar char="•"/>
            </a:pPr>
            <a:r>
              <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+31 6 11 327 654</a:t>
            </a:r>
          </a:p>
          <a:p>
            <a:pPr marL="171450" indent="-171450">
              <a:spcBef>
                <a:spcPts val="200"/>
              </a:spcBef>
              <a:buClr>
                <a:schemeClr val="accent1"/>
              </a:buClr>
              <a:buFont typeface="Arial" panose="020B0604020202020204" pitchFamily="34" charset="0"/>
              <a:buChar char="•"/>
            </a:pPr>
            <a:r>
              <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Application Services</a:t>
            </a:r>
          </a:p>
          <a:p>
            <a:pPr marL="171450" indent="-171450">
              <a:spcBef>
                <a:spcPts val="200"/>
              </a:spcBef>
              <a:buClr>
                <a:schemeClr val="accent1"/>
              </a:buClr>
              <a:buFont typeface="Arial" panose="020B0604020202020204" pitchFamily="34" charset="0"/>
              <a:buChar char="•"/>
            </a:pPr>
            <a:r>
              <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K62</a:t>
            </a:r>
          </a:p>
        </p:txBody>
      </p:sp>
      <p:sp>
        <p:nvSpPr>
          <p:cNvPr id="9" name="Rectangle 8">
            <a:extLst>
              <a:ext uri="{FF2B5EF4-FFF2-40B4-BE49-F238E27FC236}">
                <a16:creationId xmlns:a16="http://schemas.microsoft.com/office/drawing/2014/main" id="{4DC6DE90-FB0F-4774-B533-4415E1BDD803}"/>
              </a:ext>
            </a:extLst>
          </p:cNvPr>
          <p:cNvSpPr/>
          <p:nvPr/>
        </p:nvSpPr>
        <p:spPr>
          <a:xfrm>
            <a:off x="6096000" y="2425970"/>
            <a:ext cx="4680520" cy="2574472"/>
          </a:xfrm>
          <a:prstGeom prst="rect">
            <a:avLst/>
          </a:prstGeom>
          <a:noFill/>
          <a:ln w="285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463" r="-1" b="5241"/>
          <a:stretch/>
        </p:blipFill>
        <p:spPr>
          <a:xfrm>
            <a:off x="1143444" y="1124744"/>
            <a:ext cx="3319993" cy="2293165"/>
          </a:xfrm>
          <a:prstGeom prst="rect">
            <a:avLst/>
          </a:prstGeom>
        </p:spPr>
      </p:pic>
    </p:spTree>
    <p:extLst>
      <p:ext uri="{BB962C8B-B14F-4D97-AF65-F5344CB8AC3E}">
        <p14:creationId xmlns:p14="http://schemas.microsoft.com/office/powerpoint/2010/main" val="111713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7888" y="1052736"/>
            <a:ext cx="5187639" cy="461665"/>
          </a:xfrm>
          <a:prstGeom prst="rect">
            <a:avLst/>
          </a:prstGeom>
          <a:noFill/>
        </p:spPr>
        <p:txBody>
          <a:bodyPr wrap="none" rtlCol="0">
            <a:spAutoFit/>
          </a:bodyPr>
          <a:lstStyle/>
          <a:p>
            <a:r>
              <a:rPr lang="nl-NL" sz="2400" b="1" dirty="0"/>
              <a:t>Slides </a:t>
            </a:r>
            <a:r>
              <a:rPr lang="nl-NL" sz="2400" b="1" dirty="0" err="1"/>
              <a:t>you</a:t>
            </a:r>
            <a:r>
              <a:rPr lang="nl-NL" sz="2400" b="1" dirty="0"/>
              <a:t> </a:t>
            </a:r>
            <a:r>
              <a:rPr lang="nl-NL" sz="2400" b="1" dirty="0" err="1"/>
              <a:t>might</a:t>
            </a:r>
            <a:r>
              <a:rPr lang="nl-NL" sz="2400" b="1" dirty="0"/>
              <a:t> like </a:t>
            </a:r>
            <a:r>
              <a:rPr lang="nl-NL" sz="2400" b="1" dirty="0" err="1"/>
              <a:t>to</a:t>
            </a:r>
            <a:r>
              <a:rPr lang="nl-NL" sz="2400" b="1" dirty="0"/>
              <a:t> have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en-US" dirty="0" err="1"/>
              <a:t>Mijn</a:t>
            </a:r>
            <a:r>
              <a:rPr lang="en-US" dirty="0"/>
              <a:t> </a:t>
            </a:r>
            <a:r>
              <a:rPr lang="en-US" dirty="0" err="1"/>
              <a:t>boeken</a:t>
            </a:r>
            <a:endParaRPr lang="en-GB" dirty="0"/>
          </a:p>
        </p:txBody>
      </p:sp>
      <p:sp>
        <p:nvSpPr>
          <p:cNvPr id="2" name="Rectangle 1"/>
          <p:cNvSpPr/>
          <p:nvPr/>
        </p:nvSpPr>
        <p:spPr>
          <a:xfrm>
            <a:off x="238742" y="3821288"/>
            <a:ext cx="8305530" cy="1815882"/>
          </a:xfrm>
          <a:prstGeom prst="rect">
            <a:avLst/>
          </a:prstGeom>
        </p:spPr>
        <p:txBody>
          <a:bodyPr wrap="square">
            <a:spAutoFit/>
          </a:bodyPr>
          <a:lstStyle/>
          <a:p>
            <a:endParaRPr lang="nl-NL" sz="4000" b="1" dirty="0"/>
          </a:p>
          <a:p>
            <a:pPr lvl="1">
              <a:spcAft>
                <a:spcPts val="0"/>
              </a:spcAft>
            </a:pPr>
            <a:r>
              <a:rPr lang="nl-NL" sz="2400" b="1" dirty="0">
                <a:latin typeface="Calibri" panose="020F0502020204030204" pitchFamily="34" charset="0"/>
                <a:ea typeface="Calibri" panose="020F0502020204030204" pitchFamily="34" charset="0"/>
                <a:cs typeface="Times New Roman" panose="02020603050405020304" pitchFamily="18" charset="0"/>
              </a:rPr>
              <a:t>2000 - Testen met testtools – Slapend Werken</a:t>
            </a:r>
          </a:p>
          <a:p>
            <a:pPr lvl="1">
              <a:spcAft>
                <a:spcPts val="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2005 -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Automate</a:t>
            </a:r>
            <a:r>
              <a:rPr lang="nl-NL" sz="2400" b="1" dirty="0">
                <a:effectLst/>
                <a:latin typeface="Calibri" panose="020F0502020204030204" pitchFamily="34" charset="0"/>
                <a:ea typeface="Calibri" panose="020F0502020204030204" pitchFamily="34" charset="0"/>
                <a:cs typeface="Times New Roman" panose="02020603050405020304" pitchFamily="18" charset="0"/>
              </a:rPr>
              <a:t>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your</a:t>
            </a:r>
            <a:r>
              <a:rPr lang="nl-NL" sz="2400" b="1" dirty="0">
                <a:effectLst/>
                <a:latin typeface="Calibri" panose="020F0502020204030204" pitchFamily="34" charset="0"/>
                <a:ea typeface="Calibri" panose="020F0502020204030204" pitchFamily="34" charset="0"/>
                <a:cs typeface="Times New Roman" panose="02020603050405020304" pitchFamily="18" charset="0"/>
              </a:rPr>
              <a:t>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testing</a:t>
            </a:r>
            <a:r>
              <a:rPr lang="nl-NL" sz="2400" b="1" dirty="0">
                <a:effectLst/>
                <a:latin typeface="Calibri" panose="020F0502020204030204" pitchFamily="34" charset="0"/>
                <a:ea typeface="Calibri" panose="020F0502020204030204" pitchFamily="34" charset="0"/>
                <a:cs typeface="Times New Roman" panose="02020603050405020304" pitchFamily="18" charset="0"/>
              </a:rPr>
              <a:t>! – Sleep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while</a:t>
            </a:r>
            <a:r>
              <a:rPr lang="nl-NL" sz="2400" b="1" dirty="0">
                <a:effectLst/>
                <a:latin typeface="Calibri" panose="020F0502020204030204" pitchFamily="34" charset="0"/>
                <a:ea typeface="Calibri" panose="020F0502020204030204" pitchFamily="34" charset="0"/>
                <a:cs typeface="Times New Roman" panose="02020603050405020304" pitchFamily="18" charset="0"/>
              </a:rPr>
              <a:t>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b="1" dirty="0">
                <a:effectLst/>
                <a:latin typeface="Calibri" panose="020F0502020204030204" pitchFamily="34" charset="0"/>
                <a:ea typeface="Calibri" panose="020F0502020204030204" pitchFamily="34" charset="0"/>
                <a:cs typeface="Times New Roman" panose="02020603050405020304" pitchFamily="18" charset="0"/>
              </a:rPr>
              <a:t> are </a:t>
            </a:r>
            <a:r>
              <a:rPr lang="nl-NL" sz="2400" b="1" dirty="0" err="1">
                <a:effectLst/>
                <a:latin typeface="Calibri" panose="020F0502020204030204" pitchFamily="34" charset="0"/>
                <a:ea typeface="Calibri" panose="020F0502020204030204" pitchFamily="34" charset="0"/>
                <a:cs typeface="Times New Roman" panose="02020603050405020304" pitchFamily="18" charset="0"/>
              </a:rPr>
              <a:t>working</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0"/>
              </a:spcAft>
            </a:pPr>
            <a:r>
              <a:rPr lang="nl-NL" sz="2400" b="1" dirty="0">
                <a:latin typeface="Calibri" panose="020F0502020204030204" pitchFamily="34" charset="0"/>
                <a:ea typeface="Calibri" panose="020F0502020204030204" pitchFamily="34" charset="0"/>
                <a:cs typeface="Times New Roman" panose="02020603050405020304" pitchFamily="18" charset="0"/>
              </a:rPr>
              <a:t>2019 - </a:t>
            </a:r>
            <a:r>
              <a:rPr lang="nl-NL" sz="2400" b="1" dirty="0" err="1">
                <a:latin typeface="Calibri" panose="020F0502020204030204" pitchFamily="34" charset="0"/>
                <a:ea typeface="Calibri" panose="020F0502020204030204" pitchFamily="34" charset="0"/>
                <a:cs typeface="Times New Roman" panose="02020603050405020304" pitchFamily="18" charset="0"/>
              </a:rPr>
              <a:t>Implementing</a:t>
            </a:r>
            <a:r>
              <a:rPr lang="nl-NL" sz="2400" b="1" dirty="0">
                <a:latin typeface="Calibri" panose="020F0502020204030204" pitchFamily="34" charset="0"/>
                <a:ea typeface="Calibri" panose="020F0502020204030204" pitchFamily="34" charset="0"/>
                <a:cs typeface="Times New Roman" panose="02020603050405020304" pitchFamily="18" charset="0"/>
              </a:rPr>
              <a:t> Test Automation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Book cover automate your testing"/>
          <p:cNvPicPr>
            <a:picLocks noChangeAspect="1" noChangeArrowheads="1"/>
          </p:cNvPicPr>
          <p:nvPr/>
        </p:nvPicPr>
        <p:blipFill>
          <a:blip r:embed="rId3" cstate="print"/>
          <a:srcRect/>
          <a:stretch>
            <a:fillRect/>
          </a:stretch>
        </p:blipFill>
        <p:spPr bwMode="auto">
          <a:xfrm>
            <a:off x="6528048" y="2060848"/>
            <a:ext cx="1771916" cy="2216825"/>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272" y="4005064"/>
            <a:ext cx="1600068" cy="22423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824" y="809104"/>
            <a:ext cx="1368152" cy="1934760"/>
          </a:xfrm>
          <a:prstGeom prst="rect">
            <a:avLst/>
          </a:prstGeom>
        </p:spPr>
      </p:pic>
    </p:spTree>
    <p:extLst>
      <p:ext uri="{BB962C8B-B14F-4D97-AF65-F5344CB8AC3E}">
        <p14:creationId xmlns:p14="http://schemas.microsoft.com/office/powerpoint/2010/main" val="339489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600" dirty="0">
                <a:solidFill>
                  <a:schemeClr val="bg2"/>
                </a:solidFill>
              </a:rPr>
              <a:t>Testen is als vissen</a:t>
            </a:r>
          </a:p>
        </p:txBody>
      </p:sp>
      <p:pic>
        <p:nvPicPr>
          <p:cNvPr id="4" name="Picture 3"/>
          <p:cNvPicPr>
            <a:picLocks noChangeAspect="1"/>
          </p:cNvPicPr>
          <p:nvPr/>
        </p:nvPicPr>
        <p:blipFill rotWithShape="1">
          <a:blip r:embed="rId3"/>
          <a:srcRect l="1" r="13638"/>
          <a:stretch/>
        </p:blipFill>
        <p:spPr>
          <a:xfrm>
            <a:off x="2712344" y="1700808"/>
            <a:ext cx="6480000" cy="4746426"/>
          </a:xfrm>
          <a:prstGeom prst="rect">
            <a:avLst/>
          </a:prstGeom>
          <a:solidFill>
            <a:schemeClr val="bg1"/>
          </a:solidFill>
        </p:spPr>
      </p:pic>
      <p:sp>
        <p:nvSpPr>
          <p:cNvPr id="3" name="Rectangle 2"/>
          <p:cNvSpPr/>
          <p:nvPr/>
        </p:nvSpPr>
        <p:spPr>
          <a:xfrm>
            <a:off x="7543600" y="5205642"/>
            <a:ext cx="164053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42091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Type tools</a:t>
            </a:r>
          </a:p>
        </p:txBody>
      </p:sp>
      <p:pic>
        <p:nvPicPr>
          <p:cNvPr id="4" name="Picture 3"/>
          <p:cNvPicPr>
            <a:picLocks noChangeAspect="1"/>
          </p:cNvPicPr>
          <p:nvPr/>
        </p:nvPicPr>
        <p:blipFill rotWithShape="1">
          <a:blip r:embed="rId3"/>
          <a:srcRect t="2" b="6193"/>
          <a:stretch/>
        </p:blipFill>
        <p:spPr>
          <a:xfrm>
            <a:off x="2082220" y="1080814"/>
            <a:ext cx="7415493" cy="5498625"/>
          </a:xfrm>
          <a:prstGeom prst="rect">
            <a:avLst/>
          </a:prstGeom>
        </p:spPr>
      </p:pic>
    </p:spTree>
    <p:extLst>
      <p:ext uri="{BB962C8B-B14F-4D97-AF65-F5344CB8AC3E}">
        <p14:creationId xmlns:p14="http://schemas.microsoft.com/office/powerpoint/2010/main" val="315117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Agenda</a:t>
            </a:r>
          </a:p>
        </p:txBody>
      </p:sp>
      <p:graphicFrame>
        <p:nvGraphicFramePr>
          <p:cNvPr id="2" name="Diagram 1"/>
          <p:cNvGraphicFramePr/>
          <p:nvPr>
            <p:extLst>
              <p:ext uri="{D42A27DB-BD31-4B8C-83A1-F6EECF244321}">
                <p14:modId xmlns:p14="http://schemas.microsoft.com/office/powerpoint/2010/main" val="3091365529"/>
              </p:ext>
            </p:extLst>
          </p:nvPr>
        </p:nvGraphicFramePr>
        <p:xfrm>
          <a:off x="2495600" y="1340768"/>
          <a:ext cx="6440264" cy="4178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Spelen</a:t>
            </a:r>
          </a:p>
        </p:txBody>
      </p:sp>
      <p:sp>
        <p:nvSpPr>
          <p:cNvPr id="2" name="Rectangle 1"/>
          <p:cNvSpPr/>
          <p:nvPr/>
        </p:nvSpPr>
        <p:spPr>
          <a:xfrm>
            <a:off x="1021680" y="1332851"/>
            <a:ext cx="7800528" cy="1569660"/>
          </a:xfrm>
          <a:prstGeom prst="rect">
            <a:avLst/>
          </a:prstGeom>
        </p:spPr>
        <p:txBody>
          <a:bodyPr wrap="square">
            <a:spAutoFit/>
          </a:bodyPr>
          <a:lstStyle/>
          <a:p>
            <a:pPr lvl="1">
              <a:spcAft>
                <a:spcPts val="0"/>
              </a:spcAft>
            </a:pPr>
            <a:r>
              <a:rPr lang="nl-NL" sz="3200" dirty="0">
                <a:latin typeface="Calibri" panose="020F0502020204030204" pitchFamily="34" charset="0"/>
                <a:ea typeface="Times New Roman" panose="02020603050405020304" pitchFamily="18" charset="0"/>
                <a:cs typeface="Times New Roman" panose="02020603050405020304" pitchFamily="18" charset="0"/>
              </a:rPr>
              <a:t>Spelletje spelen leuk?</a:t>
            </a:r>
          </a:p>
          <a:p>
            <a:pPr lvl="1">
              <a:spcAft>
                <a:spcPts val="0"/>
              </a:spcAft>
            </a:pPr>
            <a:endParaRPr lang="nl-NL" sz="3200" dirty="0">
              <a:latin typeface="Calibri" panose="020F0502020204030204" pitchFamily="34" charset="0"/>
              <a:ea typeface="Times New Roman" panose="02020603050405020304" pitchFamily="18" charset="0"/>
              <a:cs typeface="Times New Roman" panose="02020603050405020304" pitchFamily="18" charset="0"/>
            </a:endParaRPr>
          </a:p>
          <a:p>
            <a:pPr lvl="1">
              <a:spcAft>
                <a:spcPts val="0"/>
              </a:spcAft>
            </a:pPr>
            <a:r>
              <a:rPr lang="nl-NL" sz="3200" dirty="0">
                <a:latin typeface="Calibri" panose="020F0502020204030204" pitchFamily="34" charset="0"/>
                <a:ea typeface="Times New Roman" panose="02020603050405020304" pitchFamily="18" charset="0"/>
                <a:cs typeface="Times New Roman" panose="02020603050405020304" pitchFamily="18" charset="0"/>
              </a:rPr>
              <a:t>Met dochter die altijd wint</a:t>
            </a:r>
          </a:p>
        </p:txBody>
      </p:sp>
      <p:sp>
        <p:nvSpPr>
          <p:cNvPr id="5" name="Rectangle 4"/>
          <p:cNvSpPr/>
          <p:nvPr/>
        </p:nvSpPr>
        <p:spPr>
          <a:xfrm>
            <a:off x="3863752" y="4122266"/>
            <a:ext cx="8784976" cy="584775"/>
          </a:xfrm>
          <a:prstGeom prst="rect">
            <a:avLst/>
          </a:prstGeom>
        </p:spPr>
        <p:txBody>
          <a:bodyPr wrap="square">
            <a:spAutoFit/>
          </a:bodyPr>
          <a:lstStyle/>
          <a:p>
            <a:pPr lvl="1">
              <a:spcAft>
                <a:spcPts val="0"/>
              </a:spcAft>
            </a:pPr>
            <a:r>
              <a:rPr lang="nl-NL" sz="3200" dirty="0">
                <a:latin typeface="Calibri" panose="020F0502020204030204" pitchFamily="34" charset="0"/>
                <a:ea typeface="Times New Roman" panose="02020603050405020304" pitchFamily="18" charset="0"/>
                <a:cs typeface="Times New Roman" panose="02020603050405020304" pitchFamily="18" charset="0"/>
              </a:rPr>
              <a:t>Leven is een spel</a:t>
            </a:r>
          </a:p>
        </p:txBody>
      </p:sp>
      <p:sp>
        <p:nvSpPr>
          <p:cNvPr id="6" name="Rectangle 5"/>
          <p:cNvSpPr/>
          <p:nvPr/>
        </p:nvSpPr>
        <p:spPr>
          <a:xfrm>
            <a:off x="2999656" y="3212976"/>
            <a:ext cx="7800528" cy="584775"/>
          </a:xfrm>
          <a:prstGeom prst="rect">
            <a:avLst/>
          </a:prstGeom>
        </p:spPr>
        <p:txBody>
          <a:bodyPr wrap="square">
            <a:spAutoFit/>
          </a:bodyPr>
          <a:lstStyle/>
          <a:p>
            <a:pPr lvl="1">
              <a:spcAft>
                <a:spcPts val="0"/>
              </a:spcAft>
            </a:pPr>
            <a:r>
              <a:rPr lang="nl-NL" sz="3200" dirty="0">
                <a:latin typeface="Calibri" panose="020F0502020204030204" pitchFamily="34" charset="0"/>
                <a:ea typeface="Times New Roman" panose="02020603050405020304" pitchFamily="18" charset="0"/>
                <a:cs typeface="Times New Roman" panose="02020603050405020304" pitchFamily="18" charset="0"/>
              </a:rPr>
              <a:t>Nou ja</a:t>
            </a:r>
          </a:p>
        </p:txBody>
      </p:sp>
      <p:sp>
        <p:nvSpPr>
          <p:cNvPr id="7" name="Rectangle 6">
            <a:extLst>
              <a:ext uri="{FF2B5EF4-FFF2-40B4-BE49-F238E27FC236}">
                <a16:creationId xmlns:a16="http://schemas.microsoft.com/office/drawing/2014/main" id="{B592F168-FB41-44D0-AD0F-430137A5B18B}"/>
              </a:ext>
            </a:extLst>
          </p:cNvPr>
          <p:cNvSpPr/>
          <p:nvPr/>
        </p:nvSpPr>
        <p:spPr>
          <a:xfrm>
            <a:off x="5231904" y="5157192"/>
            <a:ext cx="8784976" cy="584775"/>
          </a:xfrm>
          <a:prstGeom prst="rect">
            <a:avLst/>
          </a:prstGeom>
        </p:spPr>
        <p:txBody>
          <a:bodyPr wrap="square">
            <a:spAutoFit/>
          </a:bodyPr>
          <a:lstStyle/>
          <a:p>
            <a:pPr lvl="1">
              <a:spcAft>
                <a:spcPts val="0"/>
              </a:spcAft>
            </a:pPr>
            <a:r>
              <a:rPr lang="nl-NL" sz="3200" dirty="0">
                <a:latin typeface="Calibri" panose="020F0502020204030204" pitchFamily="34" charset="0"/>
                <a:ea typeface="Times New Roman" panose="02020603050405020304" pitchFamily="18" charset="0"/>
                <a:cs typeface="Times New Roman" panose="02020603050405020304" pitchFamily="18" charset="0"/>
              </a:rPr>
              <a:t>Testen is een spel met de bouwer</a:t>
            </a:r>
          </a:p>
        </p:txBody>
      </p:sp>
      <p:pic>
        <p:nvPicPr>
          <p:cNvPr id="12290" name="Picture 2" descr="Leuke spelletjes tijdens de feestdagen | Meer voor Mama's">
            <a:extLst>
              <a:ext uri="{FF2B5EF4-FFF2-40B4-BE49-F238E27FC236}">
                <a16:creationId xmlns:a16="http://schemas.microsoft.com/office/drawing/2014/main" id="{E170EF39-07B0-48C7-8128-2717D370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7810"/>
            <a:ext cx="547260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2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Regels zijn noodzaak</a:t>
            </a:r>
          </a:p>
        </p:txBody>
      </p:sp>
      <p:sp>
        <p:nvSpPr>
          <p:cNvPr id="3" name="Rectangle 2">
            <a:extLst>
              <a:ext uri="{FF2B5EF4-FFF2-40B4-BE49-F238E27FC236}">
                <a16:creationId xmlns:a16="http://schemas.microsoft.com/office/drawing/2014/main" id="{B29BEAED-6F49-4C2A-A9C8-F169596200CF}"/>
              </a:ext>
            </a:extLst>
          </p:cNvPr>
          <p:cNvSpPr/>
          <p:nvPr/>
        </p:nvSpPr>
        <p:spPr>
          <a:xfrm>
            <a:off x="1127448" y="1399583"/>
            <a:ext cx="245522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Regels</a:t>
            </a:r>
          </a:p>
        </p:txBody>
      </p:sp>
      <p:sp>
        <p:nvSpPr>
          <p:cNvPr id="9" name="Rectangle 8">
            <a:extLst>
              <a:ext uri="{FF2B5EF4-FFF2-40B4-BE49-F238E27FC236}">
                <a16:creationId xmlns:a16="http://schemas.microsoft.com/office/drawing/2014/main" id="{46B3D499-A9AD-48A9-97FB-7F800BC503D4}"/>
              </a:ext>
            </a:extLst>
          </p:cNvPr>
          <p:cNvSpPr/>
          <p:nvPr/>
        </p:nvSpPr>
        <p:spPr>
          <a:xfrm>
            <a:off x="7752184" y="4437112"/>
            <a:ext cx="3965509"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Team </a:t>
            </a:r>
            <a:r>
              <a:rPr lang="en-US"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werk</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a:extLst>
              <a:ext uri="{FF2B5EF4-FFF2-40B4-BE49-F238E27FC236}">
                <a16:creationId xmlns:a16="http://schemas.microsoft.com/office/drawing/2014/main" id="{327F3907-D2E7-483C-ABAB-45D4E58D580D}"/>
              </a:ext>
            </a:extLst>
          </p:cNvPr>
          <p:cNvSpPr/>
          <p:nvPr/>
        </p:nvSpPr>
        <p:spPr>
          <a:xfrm>
            <a:off x="3490159" y="2967335"/>
            <a:ext cx="521168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r>
              <a:rPr lang="en-US"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Weerstand</a:t>
            </a: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12" name="Arrow: Bent 11">
            <a:extLst>
              <a:ext uri="{FF2B5EF4-FFF2-40B4-BE49-F238E27FC236}">
                <a16:creationId xmlns:a16="http://schemas.microsoft.com/office/drawing/2014/main" id="{58A7F4F5-B3EE-4546-865B-02171E117B15}"/>
              </a:ext>
            </a:extLst>
          </p:cNvPr>
          <p:cNvSpPr/>
          <p:nvPr/>
        </p:nvSpPr>
        <p:spPr>
          <a:xfrm flipH="1">
            <a:off x="8760296" y="3186583"/>
            <a:ext cx="1800200" cy="10133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Arrow: Bent 12">
            <a:extLst>
              <a:ext uri="{FF2B5EF4-FFF2-40B4-BE49-F238E27FC236}">
                <a16:creationId xmlns:a16="http://schemas.microsoft.com/office/drawing/2014/main" id="{C604DEAD-1FAB-4E87-BE68-C315D5346919}"/>
              </a:ext>
            </a:extLst>
          </p:cNvPr>
          <p:cNvSpPr/>
          <p:nvPr/>
        </p:nvSpPr>
        <p:spPr>
          <a:xfrm flipV="1">
            <a:off x="1631504" y="2724918"/>
            <a:ext cx="1682762" cy="9233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5490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2BD9209-964B-48AB-9E6E-7617DEBA8D8F}"/>
              </a:ext>
            </a:extLst>
          </p:cNvPr>
          <p:cNvSpPr>
            <a:spLocks noGrp="1"/>
          </p:cNvSpPr>
          <p:nvPr>
            <p:ph type="body" sz="quarter" idx="10"/>
          </p:nvPr>
        </p:nvSpPr>
        <p:spPr>
          <a:xfrm>
            <a:off x="246000" y="1195899"/>
            <a:ext cx="11700000" cy="4466201"/>
          </a:xfrm>
        </p:spPr>
        <p:txBody>
          <a:bodyPr/>
          <a:lstStyle/>
          <a:p>
            <a:pPr marL="342900" lvl="0" indent="-342900">
              <a:lnSpc>
                <a:spcPct val="150000"/>
              </a:lnSpc>
              <a:spcAft>
                <a:spcPts val="0"/>
              </a:spcAft>
              <a:buFont typeface="Arial" panose="020B0604020202020204" pitchFamily="34" charset="0"/>
              <a:buChar char="•"/>
            </a:pPr>
            <a:r>
              <a:rPr lang="nl-NL" sz="3200" dirty="0">
                <a:latin typeface="Calibri" panose="020F0502020204030204" pitchFamily="34" charset="0"/>
                <a:ea typeface="Calibri" panose="020F0502020204030204" pitchFamily="34" charset="0"/>
                <a:cs typeface="Times New Roman" panose="02020603050405020304" pitchFamily="18" charset="0"/>
              </a:rPr>
              <a:t>Regels van de IT – interfaces, database/data zeer belangrijk</a:t>
            </a:r>
            <a:endParaRPr lang="nl-NL"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nl-NL" sz="3200" dirty="0">
                <a:latin typeface="Calibri" panose="020F0502020204030204" pitchFamily="34" charset="0"/>
                <a:ea typeface="Calibri" panose="020F0502020204030204" pitchFamily="34" charset="0"/>
                <a:cs typeface="Times New Roman" panose="02020603050405020304" pitchFamily="18" charset="0"/>
              </a:rPr>
              <a:t>Regels voor bouwen – structuur in de code</a:t>
            </a:r>
            <a:endParaRPr lang="nl-NL"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nl-NL" sz="3200" dirty="0">
                <a:latin typeface="Calibri" panose="020F0502020204030204" pitchFamily="34" charset="0"/>
                <a:ea typeface="Calibri" panose="020F0502020204030204" pitchFamily="34" charset="0"/>
                <a:cs typeface="Times New Roman" panose="02020603050405020304" pitchFamily="18" charset="0"/>
              </a:rPr>
              <a:t>Regels voor testen – wel of geen TMap/gestructureerd testen</a:t>
            </a:r>
            <a:endParaRPr lang="nl-NL"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DOR en DOD </a:t>
            </a:r>
            <a:r>
              <a:rPr lang="en-GB" sz="3200" dirty="0" err="1">
                <a:latin typeface="Calibri" panose="020F0502020204030204" pitchFamily="34" charset="0"/>
                <a:ea typeface="Calibri" panose="020F0502020204030204" pitchFamily="34" charset="0"/>
                <a:cs typeface="Times New Roman" panose="02020603050405020304" pitchFamily="18" charset="0"/>
              </a:rPr>
              <a:t>achtige</a:t>
            </a:r>
            <a:r>
              <a:rPr lang="en-GB" sz="3200" dirty="0">
                <a:latin typeface="Calibri" panose="020F0502020204030204" pitchFamily="34" charset="0"/>
                <a:ea typeface="Calibri" panose="020F0502020204030204" pitchFamily="34" charset="0"/>
                <a:cs typeface="Times New Roman" panose="02020603050405020304" pitchFamily="18" charset="0"/>
              </a:rPr>
              <a:t> regels</a:t>
            </a:r>
          </a:p>
          <a:p>
            <a:pPr marL="342900" lvl="0" indent="-342900">
              <a:lnSpc>
                <a:spcPct val="150000"/>
              </a:lnSpc>
              <a:spcAft>
                <a:spcPts val="0"/>
              </a:spcAft>
              <a:buFont typeface="Arial" panose="020B0604020202020204" pitchFamily="34" charset="0"/>
              <a:buChar char="•"/>
            </a:pPr>
            <a:r>
              <a:rPr lang="en-GB" sz="3200" dirty="0" err="1">
                <a:latin typeface="Calibri" panose="020F0502020204030204" pitchFamily="34" charset="0"/>
                <a:ea typeface="Calibri" panose="020F0502020204030204" pitchFamily="34" charset="0"/>
                <a:cs typeface="Times New Roman" panose="02020603050405020304" pitchFamily="18" charset="0"/>
              </a:rPr>
              <a:t>Gedragsregels</a:t>
            </a:r>
            <a:endParaRPr lang="nl-NL" sz="3200" dirty="0">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
        <p:nvSpPr>
          <p:cNvPr id="4" name="Title 3"/>
          <p:cNvSpPr>
            <a:spLocks noGrp="1"/>
          </p:cNvSpPr>
          <p:nvPr>
            <p:ph type="title"/>
          </p:nvPr>
        </p:nvSpPr>
        <p:spPr/>
        <p:txBody>
          <a:bodyPr/>
          <a:lstStyle/>
          <a:p>
            <a:r>
              <a:rPr lang="nl-NL" dirty="0"/>
              <a:t>Soorten regels</a:t>
            </a:r>
          </a:p>
        </p:txBody>
      </p:sp>
      <p:pic>
        <p:nvPicPr>
          <p:cNvPr id="12290" name="Picture 2" descr="14 regels">
            <a:extLst>
              <a:ext uri="{FF2B5EF4-FFF2-40B4-BE49-F238E27FC236}">
                <a16:creationId xmlns:a16="http://schemas.microsoft.com/office/drawing/2014/main" id="{54A89D13-F88D-4F4B-B58C-DF6EC647D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3933056"/>
            <a:ext cx="269826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3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Spel en regels</a:t>
            </a:r>
          </a:p>
        </p:txBody>
      </p:sp>
      <p:sp>
        <p:nvSpPr>
          <p:cNvPr id="6" name="Text Placeholder 8">
            <a:extLst>
              <a:ext uri="{FF2B5EF4-FFF2-40B4-BE49-F238E27FC236}">
                <a16:creationId xmlns:a16="http://schemas.microsoft.com/office/drawing/2014/main" id="{4331FC71-2648-49F6-8BDC-38BA089252C2}"/>
              </a:ext>
            </a:extLst>
          </p:cNvPr>
          <p:cNvSpPr>
            <a:spLocks noGrp="1"/>
          </p:cNvSpPr>
          <p:nvPr>
            <p:ph type="body" sz="quarter" idx="10"/>
          </p:nvPr>
        </p:nvSpPr>
        <p:spPr>
          <a:xfrm>
            <a:off x="227348" y="1815352"/>
            <a:ext cx="11700000" cy="4466201"/>
          </a:xfrm>
        </p:spPr>
        <p:txBody>
          <a:bodyPr/>
          <a:lstStyle/>
          <a:p>
            <a:pPr marL="342900" lvl="0" indent="-342900">
              <a:lnSpc>
                <a:spcPct val="150000"/>
              </a:lnSpc>
              <a:spcAft>
                <a:spcPts val="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Leven is </a:t>
            </a:r>
            <a:r>
              <a:rPr lang="en-GB" sz="3200" dirty="0" err="1">
                <a:latin typeface="Calibri" panose="020F0502020204030204" pitchFamily="34" charset="0"/>
                <a:ea typeface="Calibri" panose="020F0502020204030204" pitchFamily="34" charset="0"/>
                <a:cs typeface="Times New Roman" panose="02020603050405020304" pitchFamily="18" charset="0"/>
              </a:rPr>
              <a:t>een</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spel</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Minder stress</a:t>
            </a:r>
          </a:p>
          <a:p>
            <a:pPr marL="342900" lvl="0" indent="-342900">
              <a:lnSpc>
                <a:spcPct val="150000"/>
              </a:lnSpc>
              <a:spcAft>
                <a:spcPts val="0"/>
              </a:spcAft>
              <a:buFont typeface="Arial" panose="020B0604020202020204" pitchFamily="34" charset="0"/>
              <a:buChar char="•"/>
            </a:pPr>
            <a:r>
              <a:rPr lang="en-GB" sz="3200" dirty="0" err="1">
                <a:latin typeface="Calibri" panose="020F0502020204030204" pitchFamily="34" charset="0"/>
                <a:ea typeface="Calibri" panose="020F0502020204030204" pitchFamily="34" charset="0"/>
                <a:cs typeface="Times New Roman" panose="02020603050405020304" pitchFamily="18" charset="0"/>
              </a:rPr>
              <a:t>Omgaan</a:t>
            </a:r>
            <a:r>
              <a:rPr lang="en-GB" sz="3200" dirty="0">
                <a:latin typeface="Calibri" panose="020F0502020204030204" pitchFamily="34" charset="0"/>
                <a:ea typeface="Calibri" panose="020F0502020204030204" pitchFamily="34" charset="0"/>
                <a:cs typeface="Times New Roman" panose="02020603050405020304" pitchFamily="18" charset="0"/>
              </a:rPr>
              <a:t> met de </a:t>
            </a:r>
            <a:r>
              <a:rPr lang="en-GB" sz="3200" dirty="0" err="1">
                <a:latin typeface="Calibri" panose="020F0502020204030204" pitchFamily="34" charset="0"/>
                <a:ea typeface="Calibri" panose="020F0502020204030204" pitchFamily="34" charset="0"/>
                <a:cs typeface="Times New Roman" panose="02020603050405020304" pitchFamily="18" charset="0"/>
              </a:rPr>
              <a:t>spelregels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err="1">
                <a:latin typeface="Calibri" panose="020F0502020204030204" pitchFamily="34" charset="0"/>
                <a:ea typeface="Calibri" panose="020F0502020204030204" pitchFamily="34" charset="0"/>
                <a:cs typeface="Times New Roman" panose="02020603050405020304" pitchFamily="18" charset="0"/>
              </a:rPr>
              <a:t>Heb</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jij</a:t>
            </a:r>
            <a:r>
              <a:rPr lang="en-GB" sz="3200" dirty="0">
                <a:latin typeface="Calibri" panose="020F0502020204030204" pitchFamily="34" charset="0"/>
                <a:ea typeface="Calibri" panose="020F0502020204030204" pitchFamily="34" charset="0"/>
                <a:cs typeface="Times New Roman" panose="02020603050405020304" pitchFamily="18" charset="0"/>
              </a:rPr>
              <a:t> en je team </a:t>
            </a:r>
            <a:r>
              <a:rPr lang="en-GB" sz="3200" dirty="0" err="1">
                <a:latin typeface="Calibri" panose="020F0502020204030204" pitchFamily="34" charset="0"/>
                <a:ea typeface="Calibri" panose="020F0502020204030204" pitchFamily="34" charset="0"/>
                <a:cs typeface="Times New Roman" panose="02020603050405020304" pitchFamily="18" charset="0"/>
              </a:rPr>
              <a:t>hetzelfde</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beeld</a:t>
            </a:r>
            <a:r>
              <a:rPr lang="en-GB" sz="3200" dirty="0">
                <a:latin typeface="Calibri" panose="020F0502020204030204" pitchFamily="34" charset="0"/>
                <a:ea typeface="Calibri" panose="020F0502020204030204" pitchFamily="34" charset="0"/>
                <a:cs typeface="Times New Roman" panose="02020603050405020304" pitchFamily="18" charset="0"/>
              </a:rPr>
              <a:t>?</a:t>
            </a:r>
            <a:endParaRPr lang="nl-NL" sz="3200" dirty="0">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pic>
        <p:nvPicPr>
          <p:cNvPr id="13314" name="Picture 2" descr="Regels | 2College">
            <a:extLst>
              <a:ext uri="{FF2B5EF4-FFF2-40B4-BE49-F238E27FC236}">
                <a16:creationId xmlns:a16="http://schemas.microsoft.com/office/drawing/2014/main" id="{A274CACE-93C5-4248-AD71-D5FA57391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25" y="862852"/>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elangrijk! Huisregels Eemboys - v.v. Eemboys">
            <a:extLst>
              <a:ext uri="{FF2B5EF4-FFF2-40B4-BE49-F238E27FC236}">
                <a16:creationId xmlns:a16="http://schemas.microsoft.com/office/drawing/2014/main" id="{E9D27078-A66F-406B-B407-F166536EC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575" y="4354604"/>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5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Spel en regels</a:t>
            </a:r>
          </a:p>
        </p:txBody>
      </p:sp>
      <p:sp>
        <p:nvSpPr>
          <p:cNvPr id="6" name="Text Placeholder 8">
            <a:extLst>
              <a:ext uri="{FF2B5EF4-FFF2-40B4-BE49-F238E27FC236}">
                <a16:creationId xmlns:a16="http://schemas.microsoft.com/office/drawing/2014/main" id="{CA9045DC-2A99-426C-A725-04EC99C73394}"/>
              </a:ext>
            </a:extLst>
          </p:cNvPr>
          <p:cNvSpPr>
            <a:spLocks noGrp="1"/>
          </p:cNvSpPr>
          <p:nvPr>
            <p:ph type="body" sz="quarter" idx="10"/>
          </p:nvPr>
        </p:nvSpPr>
        <p:spPr>
          <a:xfrm>
            <a:off x="227348" y="1815352"/>
            <a:ext cx="11700000" cy="4466201"/>
          </a:xfrm>
        </p:spPr>
        <p:txBody>
          <a:bodyPr/>
          <a:lstStyle/>
          <a:p>
            <a:pPr marL="342900" lvl="0" indent="-342900">
              <a:lnSpc>
                <a:spcPct val="150000"/>
              </a:lnSpc>
              <a:spcAft>
                <a:spcPts val="0"/>
              </a:spcAft>
              <a:buFont typeface="Arial" panose="020B0604020202020204" pitchFamily="34" charset="0"/>
              <a:buChar char="•"/>
            </a:pPr>
            <a:r>
              <a:rPr lang="en-GB" sz="3200" dirty="0" err="1">
                <a:latin typeface="Calibri" panose="020F0502020204030204" pitchFamily="34" charset="0"/>
                <a:ea typeface="Calibri" panose="020F0502020204030204" pitchFamily="34" charset="0"/>
                <a:cs typeface="Times New Roman" panose="02020603050405020304" pitchFamily="18" charset="0"/>
              </a:rPr>
              <a:t>Spel-strategie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Die </a:t>
            </a:r>
            <a:r>
              <a:rPr lang="en-GB" sz="3200" dirty="0" err="1">
                <a:latin typeface="Calibri" panose="020F0502020204030204" pitchFamily="34" charset="0"/>
                <a:ea typeface="Calibri" panose="020F0502020204030204" pitchFamily="34" charset="0"/>
                <a:cs typeface="Times New Roman" panose="02020603050405020304" pitchFamily="18" charset="0"/>
              </a:rPr>
              <a:t>kun</a:t>
            </a:r>
            <a:r>
              <a:rPr lang="en-GB" sz="3200" dirty="0">
                <a:latin typeface="Calibri" panose="020F0502020204030204" pitchFamily="34" charset="0"/>
                <a:ea typeface="Calibri" panose="020F0502020204030204" pitchFamily="34" charset="0"/>
                <a:cs typeface="Times New Roman" panose="02020603050405020304" pitchFamily="18" charset="0"/>
              </a:rPr>
              <a:t> je </a:t>
            </a:r>
            <a:r>
              <a:rPr lang="en-GB" sz="3200" dirty="0" err="1">
                <a:latin typeface="Calibri" panose="020F0502020204030204" pitchFamily="34" charset="0"/>
                <a:ea typeface="Calibri" panose="020F0502020204030204" pitchFamily="34" charset="0"/>
                <a:cs typeface="Times New Roman" panose="02020603050405020304" pitchFamily="18" charset="0"/>
              </a:rPr>
              <a:t>veranderen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err="1">
                <a:latin typeface="Calibri" panose="020F0502020204030204" pitchFamily="34" charset="0"/>
                <a:ea typeface="Calibri" panose="020F0502020204030204" pitchFamily="34" charset="0"/>
                <a:cs typeface="Times New Roman" panose="02020603050405020304" pitchFamily="18" charset="0"/>
              </a:rPr>
              <a:t>Onderweg</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maak</a:t>
            </a:r>
            <a:r>
              <a:rPr lang="en-GB" sz="3200" dirty="0">
                <a:latin typeface="Calibri" panose="020F0502020204030204" pitchFamily="34" charset="0"/>
                <a:ea typeface="Calibri" panose="020F0502020204030204" pitchFamily="34" charset="0"/>
                <a:cs typeface="Times New Roman" panose="02020603050405020304" pitchFamily="18" charset="0"/>
              </a:rPr>
              <a:t> je </a:t>
            </a:r>
            <a:r>
              <a:rPr lang="en-GB" sz="3200" dirty="0" err="1">
                <a:latin typeface="Calibri" panose="020F0502020204030204" pitchFamily="34" charset="0"/>
                <a:ea typeface="Calibri" panose="020F0502020204030204" pitchFamily="34" charset="0"/>
                <a:cs typeface="Times New Roman" panose="02020603050405020304" pitchFamily="18" charset="0"/>
              </a:rPr>
              <a:t>keuzes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Je </a:t>
            </a:r>
            <a:r>
              <a:rPr lang="en-GB" sz="3200" dirty="0" err="1">
                <a:latin typeface="Calibri" panose="020F0502020204030204" pitchFamily="34" charset="0"/>
                <a:ea typeface="Calibri" panose="020F0502020204030204" pitchFamily="34" charset="0"/>
                <a:cs typeface="Times New Roman" panose="02020603050405020304" pitchFamily="18" charset="0"/>
              </a:rPr>
              <a:t>teststrategie</a:t>
            </a:r>
            <a:r>
              <a:rPr lang="en-GB" sz="3200" dirty="0">
                <a:latin typeface="Calibri" panose="020F0502020204030204" pitchFamily="34" charset="0"/>
                <a:ea typeface="Calibri" panose="020F0502020204030204" pitchFamily="34" charset="0"/>
                <a:cs typeface="Times New Roman" panose="02020603050405020304" pitchFamily="18" charset="0"/>
              </a:rPr>
              <a:t> is </a:t>
            </a:r>
            <a:r>
              <a:rPr lang="en-GB" sz="3200" dirty="0" err="1">
                <a:latin typeface="Calibri" panose="020F0502020204030204" pitchFamily="34" charset="0"/>
                <a:ea typeface="Calibri" panose="020F0502020204030204" pitchFamily="34" charset="0"/>
                <a:cs typeface="Times New Roman" panose="02020603050405020304" pitchFamily="18" charset="0"/>
              </a:rPr>
              <a:t>een</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doel</a:t>
            </a:r>
            <a:r>
              <a:rPr lang="en-GB" sz="3200" dirty="0">
                <a:latin typeface="Calibri" panose="020F0502020204030204" pitchFamily="34" charset="0"/>
                <a:ea typeface="Calibri" panose="020F0502020204030204" pitchFamily="34" charset="0"/>
                <a:cs typeface="Times New Roman" panose="02020603050405020304" pitchFamily="18" charset="0"/>
              </a:rPr>
              <a:t>, de </a:t>
            </a:r>
            <a:r>
              <a:rPr lang="en-GB" sz="3200" dirty="0" err="1">
                <a:latin typeface="Calibri" panose="020F0502020204030204" pitchFamily="34" charset="0"/>
                <a:ea typeface="Calibri" panose="020F0502020204030204" pitchFamily="34" charset="0"/>
                <a:cs typeface="Times New Roman" panose="02020603050405020304" pitchFamily="18" charset="0"/>
              </a:rPr>
              <a:t>weg</a:t>
            </a:r>
            <a:r>
              <a:rPr lang="en-GB" sz="3200" dirty="0">
                <a:latin typeface="Calibri" panose="020F0502020204030204" pitchFamily="34" charset="0"/>
                <a:ea typeface="Calibri" panose="020F0502020204030204" pitchFamily="34" charset="0"/>
                <a:cs typeface="Times New Roman" panose="02020603050405020304" pitchFamily="18" charset="0"/>
              </a:rPr>
              <a:t> is </a:t>
            </a:r>
            <a:r>
              <a:rPr lang="en-GB" sz="3200" dirty="0" err="1">
                <a:latin typeface="Calibri" panose="020F0502020204030204" pitchFamily="34" charset="0"/>
                <a:ea typeface="Calibri" panose="020F0502020204030204" pitchFamily="34" charset="0"/>
                <a:cs typeface="Times New Roman" panose="02020603050405020304" pitchFamily="18" charset="0"/>
              </a:rPr>
              <a:t>niet</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recht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Wat doe je met de </a:t>
            </a:r>
            <a:r>
              <a:rPr lang="en-GB" sz="3200" dirty="0" err="1">
                <a:latin typeface="Calibri" panose="020F0502020204030204" pitchFamily="34" charset="0"/>
                <a:ea typeface="Calibri" panose="020F0502020204030204" pitchFamily="34" charset="0"/>
                <a:cs typeface="Times New Roman" panose="02020603050405020304" pitchFamily="18" charset="0"/>
              </a:rPr>
              <a:t>gestelde</a:t>
            </a:r>
            <a:r>
              <a:rPr lang="en-GB" sz="3200" dirty="0">
                <a:latin typeface="Calibri" panose="020F0502020204030204" pitchFamily="34" charset="0"/>
                <a:ea typeface="Calibri" panose="020F0502020204030204" pitchFamily="34" charset="0"/>
                <a:cs typeface="Times New Roman" panose="02020603050405020304" pitchFamily="18" charset="0"/>
              </a:rPr>
              <a:t> regels?</a:t>
            </a:r>
            <a:endParaRPr lang="nl-NL" sz="3200" dirty="0">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
        <p:nvSpPr>
          <p:cNvPr id="2" name="Arrow: Right 1">
            <a:extLst>
              <a:ext uri="{FF2B5EF4-FFF2-40B4-BE49-F238E27FC236}">
                <a16:creationId xmlns:a16="http://schemas.microsoft.com/office/drawing/2014/main" id="{4B971A8B-2B29-4788-AD29-B8CAA717281D}"/>
              </a:ext>
            </a:extLst>
          </p:cNvPr>
          <p:cNvSpPr/>
          <p:nvPr/>
        </p:nvSpPr>
        <p:spPr>
          <a:xfrm rot="19548365">
            <a:off x="5988410" y="1881361"/>
            <a:ext cx="4301320" cy="1442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8576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nl-NL" dirty="0"/>
              <a:t>We gaan een spelletje spelen</a:t>
            </a:r>
          </a:p>
        </p:txBody>
      </p:sp>
      <p:pic>
        <p:nvPicPr>
          <p:cNvPr id="12290" name="Picture 2" descr="Mens erger je niet original - Sport- en spelmateriaal">
            <a:extLst>
              <a:ext uri="{FF2B5EF4-FFF2-40B4-BE49-F238E27FC236}">
                <a16:creationId xmlns:a16="http://schemas.microsoft.com/office/drawing/2014/main" id="{01B95C4D-A059-4E35-A2BE-5C27FDC90D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01" b="19899"/>
          <a:stretch/>
        </p:blipFill>
        <p:spPr bwMode="auto">
          <a:xfrm>
            <a:off x="3071664" y="1104900"/>
            <a:ext cx="393762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ol.com | Mens Erger Je Niet! Dobbelautomaat - Bordspel | Games">
            <a:extLst>
              <a:ext uri="{FF2B5EF4-FFF2-40B4-BE49-F238E27FC236}">
                <a16:creationId xmlns:a16="http://schemas.microsoft.com/office/drawing/2014/main" id="{F4CEC46C-CC20-44B7-AFB2-AE1974B4BD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82"/>
          <a:stretch/>
        </p:blipFill>
        <p:spPr bwMode="auto">
          <a:xfrm>
            <a:off x="6394277" y="3573016"/>
            <a:ext cx="4958308" cy="2916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ens erger je niet bordspel | Verkocht | Vintage-Collector">
            <a:extLst>
              <a:ext uri="{FF2B5EF4-FFF2-40B4-BE49-F238E27FC236}">
                <a16:creationId xmlns:a16="http://schemas.microsoft.com/office/drawing/2014/main" id="{60053CED-512C-44B4-9D25-A9A4B11EE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5" y="40100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996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Personnalisé 1">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19B96144-1B90-4243-8535-F36EF2586247}" vid="{2C859F1C-AF6F-49E9-BAD6-1D458EC0F9B7}"/>
    </a:ext>
  </a:extLst>
</a:theme>
</file>

<file path=ppt/theme/theme2.xml><?xml version="1.0" encoding="utf-8"?>
<a:theme xmlns:a="http://schemas.openxmlformats.org/drawingml/2006/main" name="Cover options">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19B96144-1B90-4243-8535-F36EF2586247}" vid="{DF2FCECD-420A-4E93-ACD9-79FA685C707C}"/>
    </a:ext>
  </a:extLst>
</a:theme>
</file>

<file path=ppt/theme/theme3.xml><?xml version="1.0" encoding="utf-8"?>
<a:theme xmlns:a="http://schemas.openxmlformats.org/drawingml/2006/main" name="Final slides">
  <a:themeElements>
    <a:clrScheme name="Capgemini Palette">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19B96144-1B90-4243-8535-F36EF2586247}" vid="{F2E8AAEE-319B-4902-A89E-79A9DABE1396}"/>
    </a:ext>
  </a:extLst>
</a:theme>
</file>

<file path=ppt/theme/theme4.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 (1) - Indus light</Template>
  <TotalTime>7983</TotalTime>
  <Words>1036</Words>
  <Application>Microsoft Office PowerPoint</Application>
  <PresentationFormat>Widescreen</PresentationFormat>
  <Paragraphs>176</Paragraphs>
  <Slides>24</Slides>
  <Notes>18</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Times New Roman</vt:lpstr>
      <vt:lpstr>Verdana</vt:lpstr>
      <vt:lpstr>Wingdings</vt:lpstr>
      <vt:lpstr>Capgemini Master</vt:lpstr>
      <vt:lpstr>Cover options</vt:lpstr>
      <vt:lpstr>Final slides</vt:lpstr>
      <vt:lpstr>think-cell Slide</vt:lpstr>
      <vt:lpstr>Mens erger je niet</vt:lpstr>
      <vt:lpstr>Maurice Siteur</vt:lpstr>
      <vt:lpstr>Agenda</vt:lpstr>
      <vt:lpstr>Spelen</vt:lpstr>
      <vt:lpstr>Regels zijn noodzaak</vt:lpstr>
      <vt:lpstr>Soorten regels</vt:lpstr>
      <vt:lpstr>Spel en regels</vt:lpstr>
      <vt:lpstr>Spel en regels</vt:lpstr>
      <vt:lpstr>We gaan een spelletje spelen</vt:lpstr>
      <vt:lpstr>Start opstelling</vt:lpstr>
      <vt:lpstr>Slaan</vt:lpstr>
      <vt:lpstr>Einde</vt:lpstr>
      <vt:lpstr>Wie is de winnaar?</vt:lpstr>
      <vt:lpstr>Toepassing van de regels</vt:lpstr>
      <vt:lpstr>Overwegingen</vt:lpstr>
      <vt:lpstr>Eh, we zijn toch testers</vt:lpstr>
      <vt:lpstr>PowerPoint Presentation</vt:lpstr>
      <vt:lpstr>Laatste opmerkingen</vt:lpstr>
      <vt:lpstr>PowerPoint Presentation</vt:lpstr>
      <vt:lpstr>PowerPoint Presentation</vt:lpstr>
      <vt:lpstr>PowerPoint Presentation</vt:lpstr>
      <vt:lpstr>Mijn boeken</vt:lpstr>
      <vt:lpstr>Testen is als vissen</vt:lpstr>
      <vt:lpstr>Type tools</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2 lines</dc:title>
  <dc:creator>ESSADIKI, Samia</dc:creator>
  <cp:lastModifiedBy>Siteur, Maurice</cp:lastModifiedBy>
  <cp:revision>142</cp:revision>
  <dcterms:created xsi:type="dcterms:W3CDTF">2017-11-07T13:13:06Z</dcterms:created>
  <dcterms:modified xsi:type="dcterms:W3CDTF">2020-10-06T18:22:28Z</dcterms:modified>
</cp:coreProperties>
</file>