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60" r:id="rId7"/>
    <p:sldId id="259" r:id="rId8"/>
    <p:sldId id="281" r:id="rId9"/>
    <p:sldId id="267" r:id="rId10"/>
    <p:sldId id="268" r:id="rId11"/>
    <p:sldId id="269" r:id="rId12"/>
    <p:sldId id="262" r:id="rId13"/>
    <p:sldId id="270" r:id="rId14"/>
    <p:sldId id="271" r:id="rId15"/>
    <p:sldId id="272" r:id="rId16"/>
    <p:sldId id="279" r:id="rId17"/>
    <p:sldId id="274" r:id="rId18"/>
    <p:sldId id="273" r:id="rId19"/>
    <p:sldId id="275" r:id="rId20"/>
    <p:sldId id="276" r:id="rId21"/>
    <p:sldId id="277" r:id="rId22"/>
    <p:sldId id="278" r:id="rId23"/>
    <p:sldId id="264" r:id="rId24"/>
    <p:sldId id="265" r:id="rId25"/>
    <p:sldId id="280" r:id="rId26"/>
    <p:sldId id="266" r:id="rId27"/>
  </p:sldIdLst>
  <p:sldSz cx="13439775" cy="7559675"/>
  <p:notesSz cx="7559675" cy="10691813"/>
  <p:custDataLst>
    <p:tags r:id="rId3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 O" initials="SO" lastIdx="1" clrIdx="0">
    <p:extLst>
      <p:ext uri="{19B8F6BF-5375-455C-9EA6-DF929625EA0E}">
        <p15:presenceInfo xmlns:p15="http://schemas.microsoft.com/office/powerpoint/2012/main" userId="acbdfb3c3619d2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528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6T14:11:37.6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nl-N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nl-N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nl-NL" sz="1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ViQiT B.V. | www.viqit.nl | info@viqit.nl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7DBD978-10FA-4C06-837A-1CAA08E2EC21}" type="slidenum">
              <a:t>‹nr.›</a:t>
            </a:fld>
            <a:endParaRPr lang="nl-N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01000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" name="Tijdelijke aanduiding voor ko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nl-NL"/>
              <a:t>ViQiT B.V. | www.viqit.nl | info@viqit.nl</a:t>
            </a:r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nl-N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DC44E7B-0A0B-49B0-9DDC-D42ACF5AD55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469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216000" marR="0" indent="-216000" rtl="0" hangingPunct="0">
      <a:tabLst/>
      <a:defRPr lang="nl-NL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nl-NL"/>
              <a:t>ViQiT B.V. | www.viqit.nl | info@viqit.nl</a:t>
            </a:r>
          </a:p>
        </p:txBody>
      </p:sp>
    </p:spTree>
    <p:extLst>
      <p:ext uri="{BB962C8B-B14F-4D97-AF65-F5344CB8AC3E}">
        <p14:creationId xmlns:p14="http://schemas.microsoft.com/office/powerpoint/2010/main" val="288920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C1E5F6-7B2F-45A1-8E10-CAA37607D204}" type="slidenum">
              <a:t>‹nr.›</a:t>
            </a:fld>
            <a:endParaRPr lang="nl-NL"/>
          </a:p>
        </p:txBody>
      </p:sp>
      <p:pic>
        <p:nvPicPr>
          <p:cNvPr id="7" name="Afbeelding 6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b="27489"/>
          <a:stretch/>
        </p:blipFill>
        <p:spPr>
          <a:xfrm>
            <a:off x="10062669" y="0"/>
            <a:ext cx="3377106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5BE464-1FBD-43B6-A19A-4E5F9948E5F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7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44366" y="301626"/>
            <a:ext cx="3022362" cy="64563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0931" y="301626"/>
            <a:ext cx="8870251" cy="64563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BBC377-B5F9-42E2-BB7E-1D815037446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9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946" y="301320"/>
            <a:ext cx="9576333" cy="126216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CE6DD9-FF72-4F05-8E91-AA857DD34F4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81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157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0932" y="1768476"/>
            <a:ext cx="5945248" cy="498951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19364" y="1768476"/>
            <a:ext cx="5947365" cy="498951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B8FCA8-74C3-4DB3-A6DA-28A1D0EFC41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0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026F88-F3F4-4710-A5B6-C7D1C40669A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42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C4D181-3470-41AA-A327-C3D59B8545A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21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E023DD-3E15-4A63-A659-A4326F0393C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94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65E794-32F8-456B-AC1F-E651BC3DB70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7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4266"/>
            </a:lvl1pPr>
            <a:lvl2pPr marL="609539" indent="0">
              <a:buNone/>
              <a:defRPr sz="3733"/>
            </a:lvl2pPr>
            <a:lvl3pPr marL="1219078" indent="0">
              <a:buNone/>
              <a:defRPr sz="3200"/>
            </a:lvl3pPr>
            <a:lvl4pPr marL="1828617" indent="0">
              <a:buNone/>
              <a:defRPr sz="2666"/>
            </a:lvl4pPr>
            <a:lvl5pPr marL="2438156" indent="0">
              <a:buNone/>
              <a:defRPr sz="2666"/>
            </a:lvl5pPr>
            <a:lvl6pPr marL="3047695" indent="0">
              <a:buNone/>
              <a:defRPr sz="2666"/>
            </a:lvl6pPr>
            <a:lvl7pPr marL="3657234" indent="0">
              <a:buNone/>
              <a:defRPr sz="2666"/>
            </a:lvl7pPr>
            <a:lvl8pPr marL="4266773" indent="0">
              <a:buNone/>
              <a:defRPr sz="2666"/>
            </a:lvl8pPr>
            <a:lvl9pPr marL="4876312" indent="0">
              <a:buNone/>
              <a:defRPr sz="2666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AEAFA-D899-4B5B-B37D-B0A1BAE0595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57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 preferRelativeResize="0"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b="27489"/>
          <a:stretch/>
        </p:blipFill>
        <p:spPr>
          <a:xfrm>
            <a:off x="10062669" y="0"/>
            <a:ext cx="3377106" cy="1476000"/>
          </a:xfrm>
          <a:prstGeom prst="rect">
            <a:avLst/>
          </a:prstGeom>
        </p:spPr>
      </p:pic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671946" y="301320"/>
            <a:ext cx="95043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nl-NL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671946" y="1769040"/>
            <a:ext cx="12094568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l-NL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l-NL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l-NL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l-NL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671946" y="6887160"/>
            <a:ext cx="3130793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nl-NL" sz="1866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4596118" y="6887160"/>
            <a:ext cx="4259665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nl-NL" sz="1866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nl-NL"/>
              <a:t>ViQiT B.V. | www.viqit.nl | info@viqit.nl</a:t>
            </a:r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9635721" y="6887160"/>
            <a:ext cx="3130793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nl-NL" sz="1866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2281EE5-26C4-439D-825A-A7A925B3B183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hangingPunct="1">
        <a:tabLst/>
        <a:defRPr lang="nl-NL" sz="6399" b="1" i="0" u="none" strike="noStrike" kern="1200">
          <a:ln>
            <a:noFill/>
          </a:ln>
          <a:solidFill>
            <a:srgbClr val="831C9D"/>
          </a:solidFill>
          <a:latin typeface="Gill Sans MT" pitchFamily="34"/>
          <a:ea typeface="Arial Unicode MS" pitchFamily="2"/>
          <a:cs typeface="Tahoma" pitchFamily="2"/>
        </a:defRPr>
      </a:lvl1pPr>
    </p:titleStyle>
    <p:bodyStyle>
      <a:lvl1pPr rtl="0" eaLnBrk="1" hangingPunct="1">
        <a:spcBef>
          <a:spcPts val="0"/>
        </a:spcBef>
        <a:spcAft>
          <a:spcPts val="1889"/>
        </a:spcAft>
        <a:tabLst/>
        <a:defRPr lang="nl-NL" sz="4266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kT_HV9DV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hyperlink" Target="https://www.youtube.com/watch?v=WS3p0MtZYdg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 noGrp="1"/>
          </p:cNvSpPr>
          <p:nvPr>
            <p:ph type="ctrTitle"/>
          </p:nvPr>
        </p:nvSpPr>
        <p:spPr>
          <a:xfrm>
            <a:off x="1007453" y="2365389"/>
            <a:ext cx="11424867" cy="16208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</a:pPr>
            <a:br>
              <a:rPr lang="nl-NL" sz="6350" dirty="0">
                <a:solidFill>
                  <a:schemeClr val="tx1"/>
                </a:solidFill>
              </a:rPr>
            </a:br>
            <a:endParaRPr lang="nl-NL" sz="6350" dirty="0">
              <a:solidFill>
                <a:srgbClr val="000000"/>
              </a:solidFill>
            </a:endParaRPr>
          </a:p>
        </p:txBody>
      </p:sp>
      <p:sp>
        <p:nvSpPr>
          <p:cNvPr id="2" name="Ondertitel 1"/>
          <p:cNvSpPr txBox="1">
            <a:spLocks noGrp="1"/>
          </p:cNvSpPr>
          <p:nvPr>
            <p:ph type="subTitle" idx="1"/>
          </p:nvPr>
        </p:nvSpPr>
        <p:spPr>
          <a:xfrm>
            <a:off x="8273490" y="6313017"/>
            <a:ext cx="5012523" cy="603874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nl-NL" sz="2933" dirty="0" err="1">
                <a:solidFill>
                  <a:srgbClr val="FFFFFF"/>
                </a:solidFill>
                <a:latin typeface="Gill Sans MT" pitchFamily="34"/>
              </a:rPr>
              <a:t>ViQiT</a:t>
            </a:r>
            <a:r>
              <a:rPr lang="nl-NL" sz="2933" dirty="0">
                <a:solidFill>
                  <a:srgbClr val="FFFFFF"/>
                </a:solidFill>
                <a:latin typeface="Gill Sans MT" pitchFamily="34"/>
              </a:rPr>
              <a:t> B.V. | www.viqit.nl | info@viqit.nl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12A78D2-E3F8-4A93-B47F-58446104B062}"/>
              </a:ext>
            </a:extLst>
          </p:cNvPr>
          <p:cNvSpPr/>
          <p:nvPr/>
        </p:nvSpPr>
        <p:spPr>
          <a:xfrm>
            <a:off x="1531935" y="746435"/>
            <a:ext cx="84606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rgbClr val="7030A0"/>
                </a:solidFill>
              </a:rPr>
              <a:t>Hoe </a:t>
            </a:r>
            <a:r>
              <a:rPr lang="en-US" sz="4800" b="1" dirty="0" err="1">
                <a:solidFill>
                  <a:srgbClr val="7030A0"/>
                </a:solidFill>
              </a:rPr>
              <a:t>speel</a:t>
            </a:r>
            <a:r>
              <a:rPr lang="en-US" sz="4800" b="1" dirty="0">
                <a:solidFill>
                  <a:srgbClr val="7030A0"/>
                </a:solidFill>
              </a:rPr>
              <a:t> je de </a:t>
            </a:r>
            <a:r>
              <a:rPr lang="en-US" sz="4800" b="1" dirty="0" err="1">
                <a:solidFill>
                  <a:srgbClr val="7030A0"/>
                </a:solidFill>
              </a:rPr>
              <a:t>rol</a:t>
            </a:r>
            <a:r>
              <a:rPr lang="en-US" sz="4800" b="1" dirty="0">
                <a:solidFill>
                  <a:srgbClr val="7030A0"/>
                </a:solidFill>
              </a:rPr>
              <a:t> van Tester?</a:t>
            </a:r>
          </a:p>
          <a:p>
            <a:pPr algn="ctr"/>
            <a:r>
              <a:rPr lang="en-US" sz="2800" b="1" i="1" dirty="0" err="1">
                <a:solidFill>
                  <a:schemeClr val="bg1"/>
                </a:solidFill>
              </a:rPr>
              <a:t>gegamificeerde</a:t>
            </a:r>
            <a:r>
              <a:rPr lang="en-US" sz="2800" b="1" i="1" dirty="0">
                <a:solidFill>
                  <a:schemeClr val="bg1"/>
                </a:solidFill>
              </a:rPr>
              <a:t> workshop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TestNet 2019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6" name="Afbeelding 5" descr="Afbeelding met ventilator, apparaat&#10;&#10;Automatisch gegenereerde beschrijving">
            <a:extLst>
              <a:ext uri="{FF2B5EF4-FFF2-40B4-BE49-F238E27FC236}">
                <a16:creationId xmlns:a16="http://schemas.microsoft.com/office/drawing/2014/main" id="{5DE8D13B-4355-4B42-AC6C-BB3578967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48" y="3340003"/>
            <a:ext cx="1907307" cy="1907307"/>
          </a:xfrm>
          <a:prstGeom prst="rect">
            <a:avLst/>
          </a:prstGeom>
        </p:spPr>
      </p:pic>
      <p:pic>
        <p:nvPicPr>
          <p:cNvPr id="10" name="Afbeelding 9" descr="Afbeelding met kam, muziek&#10;&#10;Automatisch gegenereerde beschrijving">
            <a:extLst>
              <a:ext uri="{FF2B5EF4-FFF2-40B4-BE49-F238E27FC236}">
                <a16:creationId xmlns:a16="http://schemas.microsoft.com/office/drawing/2014/main" id="{15AD0201-4103-45C9-A1DB-EEA0003E6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5" y="4571868"/>
            <a:ext cx="1553578" cy="155357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FCB5D33-924D-4A74-821A-766042646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87" y="3977787"/>
            <a:ext cx="2346084" cy="234608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07AEAB7-4A9E-4AE8-862A-F5DF446DF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8" y="2541244"/>
            <a:ext cx="3229370" cy="3229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3569D-0378-4EEB-A7AB-B321AB1A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29A8783-9308-42FF-933F-E13BDB173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97" y="1472039"/>
            <a:ext cx="5902078" cy="5598177"/>
          </a:xfrm>
        </p:spPr>
      </p:pic>
      <p:pic>
        <p:nvPicPr>
          <p:cNvPr id="7" name="Afbeelding 6" descr="Afbeelding met man, muur, persoon, bril&#10;&#10;Automatisch gegenereerde beschrijving">
            <a:extLst>
              <a:ext uri="{FF2B5EF4-FFF2-40B4-BE49-F238E27FC236}">
                <a16:creationId xmlns:a16="http://schemas.microsoft.com/office/drawing/2014/main" id="{667F16B0-A63F-4E7B-A80F-4F1AB75F5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017"/>
            <a:ext cx="4762500" cy="4619625"/>
          </a:xfrm>
          <a:prstGeom prst="rect">
            <a:avLst/>
          </a:prstGeom>
        </p:spPr>
      </p:pic>
      <p:pic>
        <p:nvPicPr>
          <p:cNvPr id="13" name="Afbeelding 12" descr="Afbeelding met persoon, rood, kleding, vasthouden&#10;&#10;Automatisch gegenereerde beschrijving">
            <a:extLst>
              <a:ext uri="{FF2B5EF4-FFF2-40B4-BE49-F238E27FC236}">
                <a16:creationId xmlns:a16="http://schemas.microsoft.com/office/drawing/2014/main" id="{F70F8311-C511-4B1C-A420-4A5A517D3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58" y="95756"/>
            <a:ext cx="3433739" cy="4175371"/>
          </a:xfrm>
          <a:prstGeom prst="rect">
            <a:avLst/>
          </a:prstGeom>
        </p:spPr>
      </p:pic>
      <p:pic>
        <p:nvPicPr>
          <p:cNvPr id="15" name="Afbeelding 14" descr="Afbeelding met persoon, lucht, man, bril&#10;&#10;Automatisch gegenereerde beschrijving">
            <a:extLst>
              <a:ext uri="{FF2B5EF4-FFF2-40B4-BE49-F238E27FC236}">
                <a16:creationId xmlns:a16="http://schemas.microsoft.com/office/drawing/2014/main" id="{3273B493-E1F8-4D2F-A765-887971334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54" y="3970198"/>
            <a:ext cx="4380316" cy="32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AFB5B-FE50-4AE5-ADFE-7874145B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B1E436B1-7998-4162-A08C-B2450C998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02" y="1563480"/>
            <a:ext cx="5682673" cy="5666932"/>
          </a:xfrm>
        </p:spPr>
      </p:pic>
      <p:pic>
        <p:nvPicPr>
          <p:cNvPr id="7" name="Afbeelding 6" descr="Afbeelding met persoon, man, binnen, muur&#10;&#10;Automatisch gegenereerde beschrijving">
            <a:extLst>
              <a:ext uri="{FF2B5EF4-FFF2-40B4-BE49-F238E27FC236}">
                <a16:creationId xmlns:a16="http://schemas.microsoft.com/office/drawing/2014/main" id="{5A6E3692-2C8A-4BFD-82DA-C1A97D4A8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9"/>
            <a:ext cx="4398264" cy="4398264"/>
          </a:xfrm>
          <a:prstGeom prst="rect">
            <a:avLst/>
          </a:prstGeom>
        </p:spPr>
      </p:pic>
      <p:pic>
        <p:nvPicPr>
          <p:cNvPr id="9" name="Afbeelding 8" descr="Afbeelding met tekst, teken, muur, vrouw&#10;&#10;Automatisch gegenereerde beschrijving">
            <a:extLst>
              <a:ext uri="{FF2B5EF4-FFF2-40B4-BE49-F238E27FC236}">
                <a16:creationId xmlns:a16="http://schemas.microsoft.com/office/drawing/2014/main" id="{C76C0F0E-417A-4A5F-AEE5-BC40A3214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41" y="1296035"/>
            <a:ext cx="4398264" cy="4398264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5A039CEC-6D5A-4DB4-9A65-65A6EF8D8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" y="2503664"/>
            <a:ext cx="4614977" cy="46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2DB0E-0A61-4773-9F98-AE812D1C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8845ACA-3671-447E-9B1F-C7DD794BC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" y="0"/>
            <a:ext cx="7150608" cy="7130800"/>
          </a:xfrm>
        </p:spPr>
      </p:pic>
      <p:pic>
        <p:nvPicPr>
          <p:cNvPr id="7" name="Afbeelding 6" descr="Afbeelding met persoon, kleding, vrouw, lucht&#10;&#10;Automatisch gegenereerde beschrijving">
            <a:extLst>
              <a:ext uri="{FF2B5EF4-FFF2-40B4-BE49-F238E27FC236}">
                <a16:creationId xmlns:a16="http://schemas.microsoft.com/office/drawing/2014/main" id="{CCFDF389-11BD-47A6-8DAA-A7155EB42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90" y="0"/>
            <a:ext cx="4876800" cy="3657600"/>
          </a:xfrm>
          <a:prstGeom prst="rect">
            <a:avLst/>
          </a:prstGeom>
        </p:spPr>
      </p:pic>
      <p:pic>
        <p:nvPicPr>
          <p:cNvPr id="9" name="Afbeelding 8" descr="Afbeelding met man, persoon, stropdas, kleding&#10;&#10;Automatisch gegenereerde beschrijving">
            <a:extLst>
              <a:ext uri="{FF2B5EF4-FFF2-40B4-BE49-F238E27FC236}">
                <a16:creationId xmlns:a16="http://schemas.microsoft.com/office/drawing/2014/main" id="{09230A45-4B6E-43ED-9009-9EF7BC9BC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7" y="3565400"/>
            <a:ext cx="6672263" cy="37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220BF-0936-4776-8914-857835B9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10 minuten pauze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5CFD05-5C7A-482D-9535-026D32388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2" y="1673351"/>
            <a:ext cx="2522823" cy="2522823"/>
          </a:xfrm>
        </p:spPr>
      </p:pic>
      <p:pic>
        <p:nvPicPr>
          <p:cNvPr id="7" name="Afbeelding 6" descr="Afbeelding met ventilator, apparaat&#10;&#10;Automatisch gegenereerde beschrijving">
            <a:extLst>
              <a:ext uri="{FF2B5EF4-FFF2-40B4-BE49-F238E27FC236}">
                <a16:creationId xmlns:a16="http://schemas.microsoft.com/office/drawing/2014/main" id="{898B103E-4213-4EAD-A554-D6AAB14A9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95" y="4196174"/>
            <a:ext cx="1872425" cy="1872425"/>
          </a:xfrm>
          <a:prstGeom prst="rect">
            <a:avLst/>
          </a:prstGeom>
        </p:spPr>
      </p:pic>
      <p:pic>
        <p:nvPicPr>
          <p:cNvPr id="9" name="Afbeelding 8" descr="Afbeelding met kam, muziek&#10;&#10;Automatisch gegenereerde beschrijving">
            <a:extLst>
              <a:ext uri="{FF2B5EF4-FFF2-40B4-BE49-F238E27FC236}">
                <a16:creationId xmlns:a16="http://schemas.microsoft.com/office/drawing/2014/main" id="{2E324BEB-B781-49E1-884C-661A1FF77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55" y="1996468"/>
            <a:ext cx="1798637" cy="17986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15B115-613B-47D4-89F6-F21C3F25B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56" y="4389119"/>
            <a:ext cx="2158301" cy="215830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CF411FE-BCCA-4B5A-9AE6-5743611A4E77}"/>
              </a:ext>
            </a:extLst>
          </p:cNvPr>
          <p:cNvSpPr txBox="1"/>
          <p:nvPr/>
        </p:nvSpPr>
        <p:spPr>
          <a:xfrm>
            <a:off x="3310128" y="1929384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Hoe speel je de rol van de tester?</a:t>
            </a:r>
          </a:p>
        </p:txBody>
      </p:sp>
    </p:spTree>
    <p:extLst>
      <p:ext uri="{BB962C8B-B14F-4D97-AF65-F5344CB8AC3E}">
        <p14:creationId xmlns:p14="http://schemas.microsoft.com/office/powerpoint/2010/main" val="166220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EE4E-C023-45DD-B8A3-1907237F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70662"/>
            <a:ext cx="9613225" cy="1292818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AA4FE6B-9382-4AC8-BA2A-8CFDC8AF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21" y="301320"/>
            <a:ext cx="7913811" cy="6850128"/>
          </a:xfrm>
        </p:spPr>
      </p:pic>
    </p:spTree>
    <p:extLst>
      <p:ext uri="{BB962C8B-B14F-4D97-AF65-F5344CB8AC3E}">
        <p14:creationId xmlns:p14="http://schemas.microsoft.com/office/powerpoint/2010/main" val="318984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0AD8F-25C8-4223-A571-4DA2C91F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BBEADBF3-CD16-46B4-9B55-F0977DA4F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31" y="1563480"/>
            <a:ext cx="5709444" cy="5709444"/>
          </a:xfrm>
        </p:spPr>
      </p:pic>
      <p:pic>
        <p:nvPicPr>
          <p:cNvPr id="7" name="Afbeelding 6" descr="Afbeelding met gras, buiten, lucht, persoon&#10;&#10;Automatisch gegenereerde beschrijving">
            <a:extLst>
              <a:ext uri="{FF2B5EF4-FFF2-40B4-BE49-F238E27FC236}">
                <a16:creationId xmlns:a16="http://schemas.microsoft.com/office/drawing/2014/main" id="{01366A60-F970-4B65-986A-21B620F6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08"/>
            <a:ext cx="7143750" cy="4029075"/>
          </a:xfrm>
          <a:prstGeom prst="rect">
            <a:avLst/>
          </a:prstGeom>
        </p:spPr>
      </p:pic>
      <p:pic>
        <p:nvPicPr>
          <p:cNvPr id="9" name="Afbeelding 8" descr="Afbeelding met persoon, buiten, gebouw, man&#10;&#10;Automatisch gegenereerde beschrijving">
            <a:extLst>
              <a:ext uri="{FF2B5EF4-FFF2-40B4-BE49-F238E27FC236}">
                <a16:creationId xmlns:a16="http://schemas.microsoft.com/office/drawing/2014/main" id="{9E9CDD4B-9608-477C-9CF8-1B5A9668A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0" y="3337560"/>
            <a:ext cx="6839486" cy="38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CDB2E-A90F-4000-940C-67C8A14D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35BB4F61-1A62-4736-B53F-B1B39F985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84"/>
            <a:ext cx="6503067" cy="6503067"/>
          </a:xfrm>
        </p:spPr>
      </p:pic>
      <p:pic>
        <p:nvPicPr>
          <p:cNvPr id="7" name="Afbeelding 6" descr="Afbeelding met man, muur, persoon, binnen&#10;&#10;Automatisch gegenereerde beschrijving">
            <a:extLst>
              <a:ext uri="{FF2B5EF4-FFF2-40B4-BE49-F238E27FC236}">
                <a16:creationId xmlns:a16="http://schemas.microsoft.com/office/drawing/2014/main" id="{49D3D957-BF2C-4A88-ACD5-76571F56F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67" y="301320"/>
            <a:ext cx="6014404" cy="3036398"/>
          </a:xfrm>
          <a:prstGeom prst="rect">
            <a:avLst/>
          </a:prstGeom>
        </p:spPr>
      </p:pic>
      <p:pic>
        <p:nvPicPr>
          <p:cNvPr id="9" name="Afbeelding 8" descr="Afbeelding met man, persoon, stropdas, kleding&#10;&#10;Automatisch gegenereerde beschrijving">
            <a:extLst>
              <a:ext uri="{FF2B5EF4-FFF2-40B4-BE49-F238E27FC236}">
                <a16:creationId xmlns:a16="http://schemas.microsoft.com/office/drawing/2014/main" id="{85585E4E-36BF-4493-9A90-F202A6E70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411" y="2507419"/>
            <a:ext cx="5356701" cy="3013144"/>
          </a:xfrm>
          <a:prstGeom prst="rect">
            <a:avLst/>
          </a:prstGeom>
        </p:spPr>
      </p:pic>
      <p:pic>
        <p:nvPicPr>
          <p:cNvPr id="11" name="Afbeelding 10" descr="Afbeelding met persoon, muur, man, binnen&#10;&#10;Automatisch gegenereerde beschrijving">
            <a:extLst>
              <a:ext uri="{FF2B5EF4-FFF2-40B4-BE49-F238E27FC236}">
                <a16:creationId xmlns:a16="http://schemas.microsoft.com/office/drawing/2014/main" id="{12820FD4-6286-4FCE-AD2E-AFA84FA69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32" y="3208019"/>
            <a:ext cx="3468815" cy="46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2A460-844B-4B86-8E3F-44C12C92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EB8EECF-2893-444B-A04F-EA235E464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1381548"/>
            <a:ext cx="6097143" cy="5823115"/>
          </a:xfrm>
        </p:spPr>
      </p:pic>
      <p:pic>
        <p:nvPicPr>
          <p:cNvPr id="7" name="Afbeelding 6" descr="Afbeelding met persoon, vasthouden, man, hand&#10;&#10;Automatisch gegenereerde beschrijving">
            <a:extLst>
              <a:ext uri="{FF2B5EF4-FFF2-40B4-BE49-F238E27FC236}">
                <a16:creationId xmlns:a16="http://schemas.microsoft.com/office/drawing/2014/main" id="{B2551548-4E6F-4E73-ABB0-FC7625552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4754" cy="5375059"/>
          </a:xfrm>
          <a:prstGeom prst="rect">
            <a:avLst/>
          </a:prstGeom>
        </p:spPr>
      </p:pic>
      <p:pic>
        <p:nvPicPr>
          <p:cNvPr id="9" name="Afbeelding 8" descr="Afbeelding met persoon, muur, kostuum, man&#10;&#10;Automatisch gegenereerde beschrijving">
            <a:extLst>
              <a:ext uri="{FF2B5EF4-FFF2-40B4-BE49-F238E27FC236}">
                <a16:creationId xmlns:a16="http://schemas.microsoft.com/office/drawing/2014/main" id="{5F15A24D-9D74-4F5D-AEEC-92DB5D527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72" y="2643708"/>
            <a:ext cx="4248341" cy="42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9B4D9-EE5F-463A-B467-88C84B0F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434641A1-0F13-4DEA-92E5-88D7DEE26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447672"/>
            <a:ext cx="6170295" cy="5892979"/>
          </a:xfrm>
        </p:spPr>
      </p:pic>
      <p:pic>
        <p:nvPicPr>
          <p:cNvPr id="7" name="Afbeelding 6" descr="Afbeelding met persoon, binnen, tafel, zitten&#10;&#10;Automatisch gegenereerde beschrijving">
            <a:extLst>
              <a:ext uri="{FF2B5EF4-FFF2-40B4-BE49-F238E27FC236}">
                <a16:creationId xmlns:a16="http://schemas.microsoft.com/office/drawing/2014/main" id="{FCFEE325-F71D-4318-A775-9A0D37BA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0"/>
            <a:ext cx="4965192" cy="4300109"/>
          </a:xfrm>
          <a:prstGeom prst="rect">
            <a:avLst/>
          </a:prstGeom>
        </p:spPr>
      </p:pic>
      <p:pic>
        <p:nvPicPr>
          <p:cNvPr id="9" name="Afbeelding 8" descr="Afbeelding met persoon, buiten, dragen, vrouw&#10;&#10;Automatisch gegenereerde beschrijving">
            <a:extLst>
              <a:ext uri="{FF2B5EF4-FFF2-40B4-BE49-F238E27FC236}">
                <a16:creationId xmlns:a16="http://schemas.microsoft.com/office/drawing/2014/main" id="{F8CCCF58-EAE6-49D0-A6D1-5CA352840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4939"/>
            <a:ext cx="5976810" cy="2988405"/>
          </a:xfrm>
          <a:prstGeom prst="rect">
            <a:avLst/>
          </a:prstGeom>
        </p:spPr>
      </p:pic>
      <p:pic>
        <p:nvPicPr>
          <p:cNvPr id="13" name="Afbeelding 12" descr="Afbeelding met persoon, sport, atletiekwedstrijd, man&#10;&#10;Automatisch gegenereerde beschrijving">
            <a:extLst>
              <a:ext uri="{FF2B5EF4-FFF2-40B4-BE49-F238E27FC236}">
                <a16:creationId xmlns:a16="http://schemas.microsoft.com/office/drawing/2014/main" id="{E7047D3F-726D-48B5-BB99-072D0749A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96" y="1150314"/>
            <a:ext cx="5190151" cy="38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EE4E-C023-45DD-B8A3-1907237F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70662"/>
            <a:ext cx="9613225" cy="1292818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AA4FE6B-9382-4AC8-BA2A-8CFDC8AF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21" y="301320"/>
            <a:ext cx="7913811" cy="6850128"/>
          </a:xfrm>
        </p:spPr>
      </p:pic>
    </p:spTree>
    <p:extLst>
      <p:ext uri="{BB962C8B-B14F-4D97-AF65-F5344CB8AC3E}">
        <p14:creationId xmlns:p14="http://schemas.microsoft.com/office/powerpoint/2010/main" val="360958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C152B1-AA26-49B5-9BF9-9D9A6B7B1E46}"/>
              </a:ext>
            </a:extLst>
          </p:cNvPr>
          <p:cNvSpPr txBox="1">
            <a:spLocks noChangeArrowheads="1"/>
          </p:cNvSpPr>
          <p:nvPr/>
        </p:nvSpPr>
        <p:spPr>
          <a:xfrm>
            <a:off x="670474" y="609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eaLnBrk="1" hangingPunct="1">
              <a:buSzPct val="45000"/>
              <a:buFont typeface="StarSymbol"/>
              <a:buChar char="●"/>
              <a:tabLst/>
              <a:defRPr lang="nl-NL" sz="6399" b="1" i="0" u="none" strike="noStrike" kern="1200">
                <a:ln>
                  <a:noFill/>
                </a:ln>
                <a:solidFill>
                  <a:srgbClr val="831C9D"/>
                </a:solidFill>
                <a:latin typeface="Gill Sans MT" pitchFamily="34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nl-BE" sz="4800" dirty="0"/>
              <a:t>De rol van persoonlijkheid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272CC1-809F-45FA-8B6C-9CE7D023BB7D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981200"/>
            <a:ext cx="10619509" cy="152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l-NL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 rtl="0" eaLnBrk="1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nl-NL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l-NL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l-NL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marL="108000" indent="0">
              <a:buClr>
                <a:srgbClr val="990000"/>
              </a:buClr>
              <a:buSzPct val="70000"/>
              <a:buNone/>
            </a:pPr>
            <a:endParaRPr lang="nl-BE" sz="2800" b="1" dirty="0">
              <a:solidFill>
                <a:schemeClr val="bg1"/>
              </a:solidFill>
            </a:endParaRPr>
          </a:p>
        </p:txBody>
      </p:sp>
      <p:pic>
        <p:nvPicPr>
          <p:cNvPr id="3" name="Afbeelding 2" descr="Afbeelding met persoon, man, vasthouden, dier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A5BF92E2-2302-4F5D-8843-4DE45C718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75" y="2221992"/>
            <a:ext cx="3740884" cy="3473132"/>
          </a:xfrm>
          <a:prstGeom prst="rect">
            <a:avLst/>
          </a:prstGeom>
        </p:spPr>
      </p:pic>
      <p:pic>
        <p:nvPicPr>
          <p:cNvPr id="22" name="Afbeelding 21">
            <a:hlinkClick r:id="rId5"/>
            <a:extLst>
              <a:ext uri="{FF2B5EF4-FFF2-40B4-BE49-F238E27FC236}">
                <a16:creationId xmlns:a16="http://schemas.microsoft.com/office/drawing/2014/main" id="{B6EFC006-0F8B-4E4B-9598-5B5675F60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43" y="2221992"/>
            <a:ext cx="6174457" cy="3473132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889513E6-C493-454C-9AE4-1C8B57DB71C8}"/>
              </a:ext>
            </a:extLst>
          </p:cNvPr>
          <p:cNvSpPr txBox="1"/>
          <p:nvPr/>
        </p:nvSpPr>
        <p:spPr>
          <a:xfrm>
            <a:off x="1790292" y="5870447"/>
            <a:ext cx="434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James Bach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1645F3A-A39A-49B7-A6E8-0EF8994C03B2}"/>
              </a:ext>
            </a:extLst>
          </p:cNvPr>
          <p:cNvSpPr txBox="1"/>
          <p:nvPr/>
        </p:nvSpPr>
        <p:spPr>
          <a:xfrm>
            <a:off x="7591539" y="5870446"/>
            <a:ext cx="356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Alan </a:t>
            </a:r>
            <a:r>
              <a:rPr lang="nl-NL" sz="3600" dirty="0" err="1">
                <a:solidFill>
                  <a:schemeClr val="bg1"/>
                </a:solidFill>
              </a:rPr>
              <a:t>Richardson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09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6DBAE47C-B38C-4373-9C9E-338C14B3C67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22959" y="33004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SzPct val="45000"/>
            </a:pPr>
            <a:r>
              <a:rPr lang="nl-NL" altLang="nl-NL" sz="3600" b="1" dirty="0">
                <a:solidFill>
                  <a:srgbClr val="831C9D"/>
                </a:solidFill>
                <a:latin typeface="Gill Sans MT" pitchFamily="34"/>
                <a:ea typeface="+mn-ea"/>
                <a:cs typeface="Tahoma" pitchFamily="2"/>
              </a:rPr>
              <a:t>Concentrische model voor rollen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5A0A9FFB-9855-4E5B-B3F6-1C6E4F9F13F5}"/>
              </a:ext>
            </a:extLst>
          </p:cNvPr>
          <p:cNvSpPr/>
          <p:nvPr/>
        </p:nvSpPr>
        <p:spPr>
          <a:xfrm>
            <a:off x="3299155" y="1982419"/>
            <a:ext cx="5140757" cy="4720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CA30F43B-8F77-4F3E-A744-A2EE2BC814D2}"/>
              </a:ext>
            </a:extLst>
          </p:cNvPr>
          <p:cNvSpPr/>
          <p:nvPr/>
        </p:nvSpPr>
        <p:spPr>
          <a:xfrm>
            <a:off x="4352542" y="2955339"/>
            <a:ext cx="3065069" cy="2809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D4B0C6E9-7BF6-4282-82D4-7349CF2333D9}"/>
              </a:ext>
            </a:extLst>
          </p:cNvPr>
          <p:cNvSpPr/>
          <p:nvPr/>
        </p:nvSpPr>
        <p:spPr>
          <a:xfrm>
            <a:off x="5537606" y="4001414"/>
            <a:ext cx="680314" cy="592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D4FC39F-6AB3-4112-AB18-0BE8AD8D6FE6}"/>
              </a:ext>
            </a:extLst>
          </p:cNvPr>
          <p:cNvCxnSpPr/>
          <p:nvPr/>
        </p:nvCxnSpPr>
        <p:spPr>
          <a:xfrm>
            <a:off x="5888736" y="4294022"/>
            <a:ext cx="4462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98F4062-732F-449A-AAE4-362B0DF3685E}"/>
              </a:ext>
            </a:extLst>
          </p:cNvPr>
          <p:cNvCxnSpPr/>
          <p:nvPr/>
        </p:nvCxnSpPr>
        <p:spPr>
          <a:xfrm flipH="1">
            <a:off x="1338682" y="3672230"/>
            <a:ext cx="4425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ED73AF2-D1F0-4BB4-9753-DE70D03E5D9C}"/>
              </a:ext>
            </a:extLst>
          </p:cNvPr>
          <p:cNvCxnSpPr/>
          <p:nvPr/>
        </p:nvCxnSpPr>
        <p:spPr>
          <a:xfrm>
            <a:off x="5947258" y="2450592"/>
            <a:ext cx="4535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7805D3A0-412C-4603-B68D-2C25277B949E}"/>
              </a:ext>
            </a:extLst>
          </p:cNvPr>
          <p:cNvSpPr txBox="1"/>
          <p:nvPr/>
        </p:nvSpPr>
        <p:spPr>
          <a:xfrm>
            <a:off x="965606" y="3269894"/>
            <a:ext cx="103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Werkstijl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9A96021-49A9-4D56-9234-46C9A2333380}"/>
              </a:ext>
            </a:extLst>
          </p:cNvPr>
          <p:cNvSpPr txBox="1"/>
          <p:nvPr/>
        </p:nvSpPr>
        <p:spPr>
          <a:xfrm>
            <a:off x="9624976" y="4409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Drijfveren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D4E514F-F429-4CF4-A9A0-6F5B338E4FE8}"/>
              </a:ext>
            </a:extLst>
          </p:cNvPr>
          <p:cNvSpPr txBox="1"/>
          <p:nvPr/>
        </p:nvSpPr>
        <p:spPr>
          <a:xfrm>
            <a:off x="8684972" y="2321941"/>
            <a:ext cx="3708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1400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Testvormen/testomgeving/teamsamenstelling/organisatiecultuur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07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E2921-EE56-4CE1-9FD5-7DD41BB3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nl-NL" sz="4000" dirty="0"/>
              <a:t>De configuratie van de perfecte rol</a:t>
            </a:r>
          </a:p>
        </p:txBody>
      </p:sp>
      <p:pic>
        <p:nvPicPr>
          <p:cNvPr id="5" name="Tijdelijke aanduiding voor inhoud 4" descr="Afbeelding met object&#10;&#10;Automatisch gegenereerde beschrijving">
            <a:extLst>
              <a:ext uri="{FF2B5EF4-FFF2-40B4-BE49-F238E27FC236}">
                <a16:creationId xmlns:a16="http://schemas.microsoft.com/office/drawing/2014/main" id="{A11AE744-6269-444B-8991-7AD436FC0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83" y="1768475"/>
            <a:ext cx="8805022" cy="4989513"/>
          </a:xfrm>
        </p:spPr>
      </p:pic>
    </p:spTree>
    <p:extLst>
      <p:ext uri="{BB962C8B-B14F-4D97-AF65-F5344CB8AC3E}">
        <p14:creationId xmlns:p14="http://schemas.microsoft.com/office/powerpoint/2010/main" val="177048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301D9-F510-4726-B762-9CA3D6D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F54100-38DD-4614-A9B2-108EED93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03" y="2149430"/>
            <a:ext cx="12094568" cy="498924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Wees je bewust van je drijfveren, werk vanuit je drijfveren</a:t>
            </a:r>
          </a:p>
          <a:p>
            <a:r>
              <a:rPr lang="nl-NL" b="1" dirty="0">
                <a:solidFill>
                  <a:schemeClr val="bg1"/>
                </a:solidFill>
              </a:rPr>
              <a:t>Wees je bewust van de drijfveren van je collega’s, help collega’s te werken vanuit drijfveren</a:t>
            </a:r>
          </a:p>
          <a:p>
            <a:r>
              <a:rPr lang="nl-NL" b="1" dirty="0">
                <a:solidFill>
                  <a:schemeClr val="bg1"/>
                </a:solidFill>
              </a:rPr>
              <a:t>Speel niet 1 rol, maar zoek naar mogelijkheden om rollen in taken te breken en verdeel deze op basis van drijfveren</a:t>
            </a:r>
          </a:p>
          <a:p>
            <a:r>
              <a:rPr lang="nl-NL" b="1" dirty="0">
                <a:solidFill>
                  <a:schemeClr val="bg1"/>
                </a:solidFill>
              </a:rPr>
              <a:t>Zoek naar ideale configuraties voor maximaal rendement en werkplezier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528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07B0A-2A25-4D9E-89A7-486AF3A6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45861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D37C02AB-C58F-4116-8607-05AEF31FB5CD}"/>
              </a:ext>
            </a:extLst>
          </p:cNvPr>
          <p:cNvSpPr txBox="1">
            <a:spLocks/>
          </p:cNvSpPr>
          <p:nvPr/>
        </p:nvSpPr>
        <p:spPr bwMode="auto">
          <a:xfrm>
            <a:off x="1174635" y="589713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SzPct val="45000"/>
              <a:defRPr/>
            </a:pPr>
            <a:endParaRPr lang="en-US" sz="4800" b="1" dirty="0">
              <a:solidFill>
                <a:srgbClr val="7030A0"/>
              </a:solidFill>
              <a:latin typeface="Gill Sans MT" pitchFamily="34"/>
              <a:cs typeface="Tahoma" pitchFamily="2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E1749C-A8A7-4B8A-B825-DD9357D17AE5}"/>
              </a:ext>
            </a:extLst>
          </p:cNvPr>
          <p:cNvSpPr txBox="1"/>
          <p:nvPr/>
        </p:nvSpPr>
        <p:spPr>
          <a:xfrm>
            <a:off x="530352" y="589713"/>
            <a:ext cx="1025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7030A0"/>
                </a:solidFill>
              </a:rPr>
              <a:t>De rol van de tester</a:t>
            </a:r>
          </a:p>
        </p:txBody>
      </p:sp>
      <p:pic>
        <p:nvPicPr>
          <p:cNvPr id="56" name="Afbeelding 55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64D5FF6A-2393-4982-A255-93EBDA05B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1821890"/>
            <a:ext cx="5148072" cy="514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0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D8426-BDBE-459D-8418-043F9F928287}"/>
              </a:ext>
            </a:extLst>
          </p:cNvPr>
          <p:cNvSpPr txBox="1">
            <a:spLocks/>
          </p:cNvSpPr>
          <p:nvPr/>
        </p:nvSpPr>
        <p:spPr>
          <a:xfrm>
            <a:off x="502920" y="14951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eaLnBrk="1" hangingPunct="1">
              <a:buSzPct val="45000"/>
              <a:buFont typeface="StarSymbol"/>
              <a:buChar char="●"/>
              <a:tabLst/>
              <a:defRPr lang="nl-NL" sz="6399" b="1" i="0" u="none" strike="noStrike" kern="1200">
                <a:ln>
                  <a:noFill/>
                </a:ln>
                <a:solidFill>
                  <a:srgbClr val="831C9D"/>
                </a:solidFill>
                <a:latin typeface="Gill Sans MT" pitchFamily="34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sz="4800" dirty="0"/>
              <a:t>Het </a:t>
            </a:r>
            <a:r>
              <a:rPr lang="en-US" sz="4800" dirty="0" err="1"/>
              <a:t>spel</a:t>
            </a:r>
            <a:endParaRPr lang="en-US" sz="4800" dirty="0"/>
          </a:p>
        </p:txBody>
      </p:sp>
      <p:pic>
        <p:nvPicPr>
          <p:cNvPr id="12" name="Afbeelding 11" descr="Afbeelding met persoon, tafel, binnen, kamer&#10;&#10;Automatisch gegenereerde beschrijving">
            <a:extLst>
              <a:ext uri="{FF2B5EF4-FFF2-40B4-BE49-F238E27FC236}">
                <a16:creationId xmlns:a16="http://schemas.microsoft.com/office/drawing/2014/main" id="{6E0B9E5D-32E3-4509-AFE4-827E70110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459736"/>
            <a:ext cx="5488416" cy="3658051"/>
          </a:xfrm>
          <a:prstGeom prst="rect">
            <a:avLst/>
          </a:prstGeom>
        </p:spPr>
      </p:pic>
      <p:pic>
        <p:nvPicPr>
          <p:cNvPr id="14" name="Afbeelding 13" descr="Afbeelding met persoon, binnen, man, vloer&#10;&#10;Automatisch gegenereerde beschrijving">
            <a:extLst>
              <a:ext uri="{FF2B5EF4-FFF2-40B4-BE49-F238E27FC236}">
                <a16:creationId xmlns:a16="http://schemas.microsoft.com/office/drawing/2014/main" id="{D014AE44-C91F-405D-9F27-C9F10EF9D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40" y="2459736"/>
            <a:ext cx="2966419" cy="445071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CF196B5-6309-4693-A0F3-224B9EE075D9}"/>
              </a:ext>
            </a:extLst>
          </p:cNvPr>
          <p:cNvSpPr txBox="1"/>
          <p:nvPr/>
        </p:nvSpPr>
        <p:spPr>
          <a:xfrm>
            <a:off x="502920" y="1673352"/>
            <a:ext cx="1103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Pak je set met kaarten die op je stoel lagen bij binnenkomst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85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803D2-EF70-48C6-9A7B-6D5ED88D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Ronde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32AD9-D96D-4E3B-9AEC-4BC4E3E6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Arrangeer de kaarten in volgorde van ‘dit ben ik helemaal’ naar ‘dit ben ik minder’</a:t>
            </a:r>
          </a:p>
          <a:p>
            <a:r>
              <a:rPr lang="nl-NL" b="1" dirty="0">
                <a:solidFill>
                  <a:schemeClr val="bg1"/>
                </a:solidFill>
              </a:rPr>
              <a:t>Stel jezelf niet zo zeer ‘waar ben ik goed in?’ maar vooral ‘van welke woorden krijg ik energie?’</a:t>
            </a:r>
          </a:p>
        </p:txBody>
      </p:sp>
    </p:spTree>
    <p:extLst>
      <p:ext uri="{BB962C8B-B14F-4D97-AF65-F5344CB8AC3E}">
        <p14:creationId xmlns:p14="http://schemas.microsoft.com/office/powerpoint/2010/main" val="27595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C10A4-1A98-4F05-9848-F439C6CD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Ronde 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2DE3E9-BBD6-4C5D-8D9E-C28C6C8BD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" y="2827115"/>
            <a:ext cx="7214038" cy="450877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2A1293B-4D09-470D-87DE-C9D6CAFC00F4}"/>
              </a:ext>
            </a:extLst>
          </p:cNvPr>
          <p:cNvSpPr txBox="1"/>
          <p:nvPr/>
        </p:nvSpPr>
        <p:spPr>
          <a:xfrm>
            <a:off x="184131" y="4818155"/>
            <a:ext cx="7805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Zorg dat je minimaal 1 Laagste kaart hebt </a:t>
            </a:r>
          </a:p>
          <a:p>
            <a:endParaRPr lang="nl-NL" sz="2800" dirty="0"/>
          </a:p>
          <a:p>
            <a:r>
              <a:rPr lang="nl-NL" sz="2800" dirty="0"/>
              <a:t>geen paniek als je er geen kunt vinden </a:t>
            </a:r>
          </a:p>
          <a:p>
            <a:r>
              <a:rPr lang="nl-NL" sz="2800" dirty="0"/>
              <a:t>(die bij je past) in ronde 3 gaat dit lukken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76B354-E7F5-40B8-8505-4A0E8B3BD934}"/>
              </a:ext>
            </a:extLst>
          </p:cNvPr>
          <p:cNvSpPr txBox="1"/>
          <p:nvPr/>
        </p:nvSpPr>
        <p:spPr>
          <a:xfrm>
            <a:off x="184131" y="1682496"/>
            <a:ext cx="10949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bg1"/>
                </a:solidFill>
              </a:rPr>
              <a:t>Kaarten ruilen met de andere deelnemers.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bg1"/>
                </a:solidFill>
              </a:rPr>
              <a:t> Je mag zoveel kaarten ruilen als je nodig vindt</a:t>
            </a:r>
          </a:p>
        </p:txBody>
      </p:sp>
    </p:spTree>
    <p:extLst>
      <p:ext uri="{BB962C8B-B14F-4D97-AF65-F5344CB8AC3E}">
        <p14:creationId xmlns:p14="http://schemas.microsoft.com/office/powerpoint/2010/main" val="17564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81D09-F71B-41B6-B067-49BB7936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Soorten kaarten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094AE5F-5411-4399-9D78-104807D80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19" y="1696757"/>
            <a:ext cx="7983220" cy="4989513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5DCD49A-1785-4604-8A7E-2358D9A81DCD}"/>
              </a:ext>
            </a:extLst>
          </p:cNvPr>
          <p:cNvSpPr txBox="1"/>
          <p:nvPr/>
        </p:nvSpPr>
        <p:spPr>
          <a:xfrm>
            <a:off x="1008306" y="1848073"/>
            <a:ext cx="59841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Wat </a:t>
            </a:r>
          </a:p>
          <a:p>
            <a:r>
              <a:rPr lang="nl-NL" sz="7200" b="1" dirty="0">
                <a:solidFill>
                  <a:schemeClr val="bg1"/>
                </a:solidFill>
              </a:rPr>
              <a:t>is </a:t>
            </a:r>
          </a:p>
          <a:p>
            <a:r>
              <a:rPr lang="nl-NL" sz="7200" b="1" dirty="0">
                <a:solidFill>
                  <a:schemeClr val="bg1"/>
                </a:solidFill>
              </a:rPr>
              <a:t>jouw </a:t>
            </a:r>
          </a:p>
          <a:p>
            <a:r>
              <a:rPr lang="nl-NL" sz="7200" b="1" dirty="0" err="1">
                <a:solidFill>
                  <a:schemeClr val="bg1"/>
                </a:solidFill>
              </a:rPr>
              <a:t>suit</a:t>
            </a:r>
            <a:r>
              <a:rPr lang="nl-NL" sz="7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46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EE4E-C023-45DD-B8A3-1907237F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70662"/>
            <a:ext cx="9613225" cy="1292818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AA4FE6B-9382-4AC8-BA2A-8CFDC8AF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21" y="301320"/>
            <a:ext cx="7913811" cy="6850128"/>
          </a:xfrm>
        </p:spPr>
      </p:pic>
    </p:spTree>
    <p:extLst>
      <p:ext uri="{BB962C8B-B14F-4D97-AF65-F5344CB8AC3E}">
        <p14:creationId xmlns:p14="http://schemas.microsoft.com/office/powerpoint/2010/main" val="121173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F1C2E2-27B7-4FA2-A45E-9FFEA5B37115}"/>
              </a:ext>
            </a:extLst>
          </p:cNvPr>
          <p:cNvSpPr txBox="1">
            <a:spLocks/>
          </p:cNvSpPr>
          <p:nvPr/>
        </p:nvSpPr>
        <p:spPr bwMode="auto">
          <a:xfrm>
            <a:off x="684213" y="591271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831C9D"/>
                </a:solidFill>
                <a:latin typeface="Gill Sans MT" pitchFamily="34"/>
                <a:cs typeface="Tahoma" pitchFamily="2"/>
              </a:rPr>
              <a:t>Schoppen</a:t>
            </a:r>
            <a:r>
              <a:rPr lang="en-US" sz="4400" b="1" dirty="0">
                <a:solidFill>
                  <a:srgbClr val="831C9D"/>
                </a:solidFill>
                <a:latin typeface="Gill Sans MT" pitchFamily="34"/>
                <a:cs typeface="Tahoma" pitchFamily="2"/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0488E1-3CCB-4950-8C2D-73BFF637D920}"/>
              </a:ext>
            </a:extLst>
          </p:cNvPr>
          <p:cNvSpPr txBox="1"/>
          <p:nvPr/>
        </p:nvSpPr>
        <p:spPr>
          <a:xfrm>
            <a:off x="848563" y="2487168"/>
            <a:ext cx="80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95000"/>
                  </a:schemeClr>
                </a:solidFill>
              </a:rPr>
              <a:t>3 rondes max. 20 minuten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1943A4D-A907-4C36-AAEE-C00F638E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" y="1557337"/>
            <a:ext cx="5878678" cy="5575982"/>
          </a:xfrm>
          <a:prstGeom prst="rect">
            <a:avLst/>
          </a:prstGeom>
        </p:spPr>
      </p:pic>
      <p:pic>
        <p:nvPicPr>
          <p:cNvPr id="10" name="Afbeelding 9" descr="Afbeelding met persoon, muur, man, vasthouden&#10;&#10;Automatisch gegenereerde beschrijving">
            <a:extLst>
              <a:ext uri="{FF2B5EF4-FFF2-40B4-BE49-F238E27FC236}">
                <a16:creationId xmlns:a16="http://schemas.microsoft.com/office/drawing/2014/main" id="{D4F3216A-5B8D-4D2A-BE3A-DC70BC1D2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37" y="1557337"/>
            <a:ext cx="5377855" cy="3309449"/>
          </a:xfrm>
          <a:prstGeom prst="rect">
            <a:avLst/>
          </a:prstGeom>
        </p:spPr>
      </p:pic>
      <p:pic>
        <p:nvPicPr>
          <p:cNvPr id="8" name="Afbeelding 7" descr="Afbeelding met persoon, man, muur, binnen&#10;&#10;Automatisch gegenereerde beschrijving">
            <a:extLst>
              <a:ext uri="{FF2B5EF4-FFF2-40B4-BE49-F238E27FC236}">
                <a16:creationId xmlns:a16="http://schemas.microsoft.com/office/drawing/2014/main" id="{734244B5-CBCD-4B60-8CF6-3C0D1BB4D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10" y="2647697"/>
            <a:ext cx="3328017" cy="3354641"/>
          </a:xfrm>
          <a:prstGeom prst="rect">
            <a:avLst/>
          </a:prstGeom>
        </p:spPr>
      </p:pic>
      <p:pic>
        <p:nvPicPr>
          <p:cNvPr id="12" name="Afbeelding 11" descr="Afbeelding met persoon, man, stropdas, dragen&#10;&#10;Automatisch gegenereerde beschrijving">
            <a:extLst>
              <a:ext uri="{FF2B5EF4-FFF2-40B4-BE49-F238E27FC236}">
                <a16:creationId xmlns:a16="http://schemas.microsoft.com/office/drawing/2014/main" id="{74505BFB-9FA7-4161-A16F-478A71225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90" y="4221991"/>
            <a:ext cx="4111697" cy="2743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9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ard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ardsjabloon ViQiT presentaties 16-9" id="{FB0F307D-874F-4562-A151-D3A1DA71D210}" vid="{937C03DC-08DC-498B-A37D-35FB7EB4E3B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v8u xmlns="82814a5f-c058-4093-a5e1-e219b1999e4b">
      <UserInfo>
        <DisplayName/>
        <AccountId xsi:nil="true"/>
        <AccountType/>
      </UserInfo>
    </qv8u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DEA81E49EA84983A2111118F3B977" ma:contentTypeVersion="11" ma:contentTypeDescription="Een nieuw document maken." ma:contentTypeScope="" ma:versionID="86e71c80624876f246cec54af44a2797">
  <xsd:schema xmlns:xsd="http://www.w3.org/2001/XMLSchema" xmlns:xs="http://www.w3.org/2001/XMLSchema" xmlns:p="http://schemas.microsoft.com/office/2006/metadata/properties" xmlns:ns2="349414da-ac35-4a3a-ab8d-48725dfc5704" xmlns:ns3="82814a5f-c058-4093-a5e1-e219b1999e4b" targetNamespace="http://schemas.microsoft.com/office/2006/metadata/properties" ma:root="true" ma:fieldsID="6a345950e450bcacd31f986dd6f857f7" ns2:_="" ns3:_="">
    <xsd:import namespace="349414da-ac35-4a3a-ab8d-48725dfc5704"/>
    <xsd:import namespace="82814a5f-c058-4093-a5e1-e219b1999e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qv8u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414da-ac35-4a3a-ab8d-48725dfc57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14a5f-c058-4093-a5e1-e219b1999e4b" elementFormDefault="qualified">
    <xsd:import namespace="http://schemas.microsoft.com/office/2006/documentManagement/types"/>
    <xsd:import namespace="http://schemas.microsoft.com/office/infopath/2007/PartnerControls"/>
    <xsd:element name="qv8u" ma:index="11" nillable="true" ma:displayName="Persoon of groep" ma:list="UserInfo" ma:internalName="qv8u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235A32-9768-43BC-BBD5-9C3D25D5DDF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814a5f-c058-4093-a5e1-e219b1999e4b"/>
    <ds:schemaRef ds:uri="349414da-ac35-4a3a-ab8d-48725dfc570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9892C6-AAD5-4F47-81EC-532839930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414da-ac35-4a3a-ab8d-48725dfc5704"/>
    <ds:schemaRef ds:uri="82814a5f-c058-4093-a5e1-e219b1999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CFC56F-B575-4B2D-8D51-5C2A40F25B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258</Words>
  <Application>Microsoft Office PowerPoint</Application>
  <PresentationFormat>Aangepast</PresentationFormat>
  <Paragraphs>40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StarSymbol</vt:lpstr>
      <vt:lpstr>Times New Roman</vt:lpstr>
      <vt:lpstr>Standaard Presentatie</vt:lpstr>
      <vt:lpstr> </vt:lpstr>
      <vt:lpstr>PowerPoint-presentatie</vt:lpstr>
      <vt:lpstr>PowerPoint-presentatie</vt:lpstr>
      <vt:lpstr>PowerPoint-presentatie</vt:lpstr>
      <vt:lpstr>Ronde 1</vt:lpstr>
      <vt:lpstr>Ronde 2</vt:lpstr>
      <vt:lpstr>Soorten kaarten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10 minuten pauze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configuratie van de perfecte rol</vt:lpstr>
      <vt:lpstr>PowerPoint-presentatie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&lt;Titel&gt; &lt;Datum&gt;</dc:title>
  <dc:creator>Sander O</dc:creator>
  <cp:lastModifiedBy>Sander O</cp:lastModifiedBy>
  <cp:revision>28</cp:revision>
  <dcterms:modified xsi:type="dcterms:W3CDTF">2019-09-11T06:38:57Z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ContentTypeId">
    <vt:lpwstr>0x010100FB5DEA81E49EA84983A2111118F3B977</vt:lpwstr>
  </property>
  <property fmtid="{D5CDD505-2E9C-101B-9397-08002B2CF9AE}" pid="7" name="AuthorIds_UIVersion_2560">
    <vt:lpwstr>300</vt:lpwstr>
  </property>
  <property fmtid="{D5CDD505-2E9C-101B-9397-08002B2CF9AE}" pid="8" name="ArticulateGUID">
    <vt:lpwstr>3BA37DC7-9FDF-4E83-99DF-BF46A5518611</vt:lpwstr>
  </property>
  <property fmtid="{D5CDD505-2E9C-101B-9397-08002B2CF9AE}" pid="9" name="ArticulatePath">
    <vt:lpwstr>https://viqit-my.sharepoint.com/personal/jabik_broersma_viqit_nl/Documents/Intro BI</vt:lpwstr>
  </property>
</Properties>
</file>