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69" r:id="rId3"/>
    <p:sldId id="398" r:id="rId4"/>
    <p:sldId id="433" r:id="rId5"/>
    <p:sldId id="399" r:id="rId6"/>
    <p:sldId id="400" r:id="rId7"/>
    <p:sldId id="423" r:id="rId8"/>
    <p:sldId id="401" r:id="rId9"/>
    <p:sldId id="403" r:id="rId10"/>
    <p:sldId id="402" r:id="rId11"/>
    <p:sldId id="404" r:id="rId12"/>
    <p:sldId id="407" r:id="rId13"/>
    <p:sldId id="439" r:id="rId14"/>
    <p:sldId id="425" r:id="rId15"/>
    <p:sldId id="431" r:id="rId16"/>
    <p:sldId id="409" r:id="rId17"/>
    <p:sldId id="432" r:id="rId18"/>
    <p:sldId id="408" r:id="rId19"/>
    <p:sldId id="435" r:id="rId20"/>
    <p:sldId id="416" r:id="rId21"/>
    <p:sldId id="434" r:id="rId22"/>
    <p:sldId id="436" r:id="rId23"/>
    <p:sldId id="437" r:id="rId24"/>
    <p:sldId id="413" r:id="rId25"/>
    <p:sldId id="421" r:id="rId26"/>
    <p:sldId id="441" r:id="rId27"/>
    <p:sldId id="344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0810" autoAdjust="0"/>
  </p:normalViewPr>
  <p:slideViewPr>
    <p:cSldViewPr snapToGrid="0">
      <p:cViewPr>
        <p:scale>
          <a:sx n="79" d="100"/>
          <a:sy n="79" d="100"/>
        </p:scale>
        <p:origin x="-372" y="-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043BD-CB92-4ACE-A32B-2DE92A4036E5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1B175-4AA8-4E22-A293-4FC0E25D58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09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8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see quite a few problems in practice, though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4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Too many tests (every feature should have tests, lots of added maintenance)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2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Too few tests (failures in production)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6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9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8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Inefficient tests (Blu, Orange)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6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73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Reliable / trustworthy tests – false positives / false negatives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3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04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Review / refactor / remove your tests periodically – tell story of brake pads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12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Craftsmanship -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8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It’s about the right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1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It’s about the right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4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Flat tires for example - don’t rely on automation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87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3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9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9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 see a desire for speed in software development as well (CI/CD, rapid deployments,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What we don’t want is mistakes, though (no matter how easy it is to fix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6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That’s why we install brakes in our pipeline &gt; automated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8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9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5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90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4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86E2-A2AD-407F-A096-CEC047B7C616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5" y="-1"/>
            <a:ext cx="11706225" cy="3532623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Hoe snel durf jij te rijden zonder remmen?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8125" y="5286703"/>
            <a:ext cx="11706225" cy="1571297"/>
          </a:xfrm>
        </p:spPr>
        <p:txBody>
          <a:bodyPr>
            <a:normAutofit/>
          </a:bodyPr>
          <a:lstStyle/>
          <a:p>
            <a:pPr algn="r"/>
            <a:endParaRPr lang="nl-NL" sz="180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nl-NL" sz="17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 Dijkstra</a:t>
            </a:r>
          </a:p>
          <a:p>
            <a:pPr algn="r"/>
            <a:r>
              <a:rPr lang="nl-NL" sz="17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bas@ontestautomation.com</a:t>
            </a:r>
          </a:p>
          <a:p>
            <a:pPr algn="r"/>
            <a:r>
              <a:rPr lang="nl-NL" sz="17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www.ontestautomation.com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xmlns="" id="{EC8767BD-8E2B-4B91-B6DF-8DFB6FD8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26674"/>
            <a:ext cx="624840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9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44169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…omdat je weet</a:t>
            </a:r>
            <a:b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 je ‘remmen’</a:t>
            </a:r>
            <a:b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het doen</a:t>
            </a:r>
            <a:endParaRPr lang="nl-NL" sz="8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1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6CAF5E3-D52A-443F-AAD3-8F53CB98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5" y="0"/>
            <a:ext cx="10282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3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5808B5C-7F80-4CFC-A21C-1C80010E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4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245D03-328D-4E44-A454-784E56B8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4" y="4713"/>
            <a:ext cx="10259411" cy="68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0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_"/>
            </a:pPr>
            <a:endParaRPr lang="nl-NL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1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“Are we comfortable with not having the information provided by this test?”</a:t>
            </a:r>
          </a:p>
        </p:txBody>
      </p:sp>
    </p:spTree>
    <p:extLst>
      <p:ext uri="{BB962C8B-B14F-4D97-AF65-F5344CB8AC3E}">
        <p14:creationId xmlns:p14="http://schemas.microsoft.com/office/powerpoint/2010/main" val="37257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_"/>
            </a:pPr>
            <a:endParaRPr lang="nl-NL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43677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1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“Are we comfortable with not having the information provided by this test </a:t>
            </a:r>
            <a:r>
              <a:rPr kumimoji="0" lang="nl-NL" sz="6600" b="1" i="1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before we deploy</a:t>
            </a:r>
            <a:r>
              <a:rPr kumimoji="0" lang="nl-NL" sz="6600" b="0" i="1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99659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6847E62-82FC-400C-82AC-C37E8D36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5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_"/>
            </a:pPr>
            <a:endParaRPr lang="nl-NL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1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“Is this the most efficient way to get the information we’re looking for?”</a:t>
            </a:r>
            <a:endParaRPr kumimoji="0" lang="nl-NL" sz="66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60C575D-C6D1-43BB-9945-87F8E5D3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5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69819BC-32D1-4001-815E-CFFD2C4C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44169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Hoe snel durf jij te rijden in een auto zonder remmen?</a:t>
            </a:r>
            <a:endParaRPr lang="nl-NL" sz="8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8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B1D85DE-3E58-4D02-B130-54078D40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0"/>
            <a:ext cx="10550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5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194.lunapic.com/editor/working/156638543304652185?23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3" y="0"/>
            <a:ext cx="10294070" cy="68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2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620E841-0065-4C88-BE2C-715C72E1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0" y="0"/>
            <a:ext cx="1028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8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167D1F4-0B38-4558-939D-D569F0D5D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2"/>
            <a:ext cx="12192000" cy="66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44169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Testautomatisering beschermt je niet tegen alle risico’s</a:t>
            </a:r>
            <a:endParaRPr lang="nl-NL" sz="8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194.lunapic.com/editor/working/156638543304652185?68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9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44169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Hoe snel durf jij te rijden met jouw remmen?</a:t>
            </a:r>
            <a:endParaRPr lang="nl-NL" sz="8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3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_"/>
            </a:pPr>
            <a:r>
              <a:rPr lang="nl-NL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Email:   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bas@ontestautomation.com</a:t>
            </a: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Website: 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https://www.ontestautomation</a:t>
            </a:r>
            <a:r>
              <a:rPr lang="nl-NL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.com/training</a:t>
            </a:r>
            <a:endParaRPr lang="nl-NL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r>
              <a:rPr lang="nl-NL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LinkedIn: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https://www.linkedin.com/in/basdijkstra</a:t>
            </a: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4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597EFF2-696D-4F62-A6E9-3C49EF8C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3" y="0"/>
            <a:ext cx="10296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8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9AEB818-32F7-44C5-B8B7-80DEE4F9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" y="896007"/>
            <a:ext cx="10959369" cy="50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1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A5D3560-9CEF-4C6A-B91C-BFA44C5A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3" y="0"/>
            <a:ext cx="10296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1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196.lunapic.com/editor/working/156630910230698660?46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32" y="0"/>
            <a:ext cx="99451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6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D89A404-87D3-4CDC-B517-48EC288C5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4" y="0"/>
            <a:ext cx="10280632" cy="68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5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D40BA6A-3E02-47B4-9809-50F65BE3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3" y="0"/>
            <a:ext cx="10296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2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44169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8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Snel opleveren van software met vertrouwen…</a:t>
            </a:r>
            <a:endParaRPr lang="nl-NL" sz="8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1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Custom</PresentationFormat>
  <Paragraphs>69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Hoe snel durf jij te rijden zonder remmen?</vt:lpstr>
      <vt:lpstr>Hoe snel durf jij te rijden in een auto zonder remmen?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Snel opleveren van software met vertrouwen…</vt:lpstr>
      <vt:lpstr>…omdat je weet dat je ‘remmen’ het doen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Testautomatisering beschermt je niet tegen alle risico’s</vt:lpstr>
      <vt:lpstr>PowerPoint Presentation</vt:lpstr>
      <vt:lpstr>Hoe snel durf jij te rijden met jouw remmen?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de REST</dc:title>
  <dc:creator>Bas Dijkstra</dc:creator>
  <cp:lastModifiedBy>Lutterman-Baars, Ine</cp:lastModifiedBy>
  <cp:revision>371</cp:revision>
  <dcterms:created xsi:type="dcterms:W3CDTF">2016-03-22T05:00:13Z</dcterms:created>
  <dcterms:modified xsi:type="dcterms:W3CDTF">2019-09-17T05:46:09Z</dcterms:modified>
</cp:coreProperties>
</file>