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256" r:id="rId5"/>
    <p:sldId id="258" r:id="rId6"/>
    <p:sldId id="268" r:id="rId7"/>
    <p:sldId id="293" r:id="rId8"/>
    <p:sldId id="269" r:id="rId9"/>
    <p:sldId id="271" r:id="rId10"/>
    <p:sldId id="270" r:id="rId11"/>
    <p:sldId id="272" r:id="rId12"/>
    <p:sldId id="273" r:id="rId13"/>
    <p:sldId id="274" r:id="rId14"/>
    <p:sldId id="277" r:id="rId15"/>
    <p:sldId id="275" r:id="rId16"/>
    <p:sldId id="286" r:id="rId17"/>
    <p:sldId id="276" r:id="rId18"/>
    <p:sldId id="279" r:id="rId19"/>
    <p:sldId id="280" r:id="rId20"/>
    <p:sldId id="281" r:id="rId21"/>
    <p:sldId id="282" r:id="rId22"/>
    <p:sldId id="283" r:id="rId23"/>
    <p:sldId id="285" r:id="rId24"/>
    <p:sldId id="287" r:id="rId25"/>
    <p:sldId id="288" r:id="rId26"/>
    <p:sldId id="294" r:id="rId27"/>
    <p:sldId id="289" r:id="rId28"/>
    <p:sldId id="284" r:id="rId29"/>
    <p:sldId id="290" r:id="rId30"/>
    <p:sldId id="291" r:id="rId31"/>
    <p:sldId id="292" r:id="rId32"/>
    <p:sldId id="295" r:id="rId33"/>
    <p:sldId id="27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arten Beks" initials="MB" lastIdx="1" clrIdx="0">
    <p:extLst>
      <p:ext uri="{19B8F6BF-5375-455C-9EA6-DF929625EA0E}">
        <p15:presenceInfo xmlns:p15="http://schemas.microsoft.com/office/powerpoint/2012/main" userId="Maarten Bek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ABB"/>
    <a:srgbClr val="FAB006"/>
    <a:srgbClr val="000000"/>
    <a:srgbClr val="001D67"/>
    <a:srgbClr val="071F6F"/>
    <a:srgbClr val="9D0B6F"/>
    <a:srgbClr val="465F9A"/>
    <a:srgbClr val="FF0415"/>
    <a:srgbClr val="B0408F"/>
    <a:srgbClr val="526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76858B-5857-439D-A7EA-8D4434A420A0}" v="1177" dt="2019-09-10T10:17:19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arten Beks" userId="ad762701-5dc8-42a1-b499-98df1bf65337" providerId="ADAL" clId="{8D76858B-5857-439D-A7EA-8D4434A420A0}"/>
    <pc:docChg chg="undo custSel addSld delSld modSld sldOrd modMainMaster">
      <pc:chgData name="Maarten Beks" userId="ad762701-5dc8-42a1-b499-98df1bf65337" providerId="ADAL" clId="{8D76858B-5857-439D-A7EA-8D4434A420A0}" dt="2019-09-10T10:17:19.993" v="2454"/>
      <pc:docMkLst>
        <pc:docMk/>
      </pc:docMkLst>
      <pc:sldChg chg="modTransition modAnim">
        <pc:chgData name="Maarten Beks" userId="ad762701-5dc8-42a1-b499-98df1bf65337" providerId="ADAL" clId="{8D76858B-5857-439D-A7EA-8D4434A420A0}" dt="2019-08-22T12:23:15.036" v="181"/>
        <pc:sldMkLst>
          <pc:docMk/>
          <pc:sldMk cId="3334682835" sldId="256"/>
        </pc:sldMkLst>
      </pc:sldChg>
      <pc:sldChg chg="addSp delSp modSp ord modTransition delAnim modAnim">
        <pc:chgData name="Maarten Beks" userId="ad762701-5dc8-42a1-b499-98df1bf65337" providerId="ADAL" clId="{8D76858B-5857-439D-A7EA-8D4434A420A0}" dt="2019-08-28T16:26:08.815" v="1744" actId="20577"/>
        <pc:sldMkLst>
          <pc:docMk/>
          <pc:sldMk cId="1109493241" sldId="258"/>
        </pc:sldMkLst>
        <pc:spChg chg="del">
          <ac:chgData name="Maarten Beks" userId="ad762701-5dc8-42a1-b499-98df1bf65337" providerId="ADAL" clId="{8D76858B-5857-439D-A7EA-8D4434A420A0}" dt="2019-08-22T11:44:03.625" v="100" actId="478"/>
          <ac:spMkLst>
            <pc:docMk/>
            <pc:sldMk cId="1109493241" sldId="258"/>
            <ac:spMk id="3" creationId="{00000000-0000-0000-0000-000000000000}"/>
          </ac:spMkLst>
        </pc:spChg>
        <pc:spChg chg="add del mod">
          <ac:chgData name="Maarten Beks" userId="ad762701-5dc8-42a1-b499-98df1bf65337" providerId="ADAL" clId="{8D76858B-5857-439D-A7EA-8D4434A420A0}" dt="2019-08-22T11:44:06.329" v="101" actId="478"/>
          <ac:spMkLst>
            <pc:docMk/>
            <pc:sldMk cId="1109493241" sldId="258"/>
            <ac:spMk id="4" creationId="{118583EC-31CB-4A4D-8EEB-28216A886B84}"/>
          </ac:spMkLst>
        </pc:spChg>
        <pc:spChg chg="add del mod">
          <ac:chgData name="Maarten Beks" userId="ad762701-5dc8-42a1-b499-98df1bf65337" providerId="ADAL" clId="{8D76858B-5857-439D-A7EA-8D4434A420A0}" dt="2019-08-22T11:51:35.902" v="153" actId="478"/>
          <ac:spMkLst>
            <pc:docMk/>
            <pc:sldMk cId="1109493241" sldId="258"/>
            <ac:spMk id="5" creationId="{5E6AD270-E963-4E30-8316-D93DC9C5B8B6}"/>
          </ac:spMkLst>
        </pc:spChg>
        <pc:spChg chg="add mod">
          <ac:chgData name="Maarten Beks" userId="ad762701-5dc8-42a1-b499-98df1bf65337" providerId="ADAL" clId="{8D76858B-5857-439D-A7EA-8D4434A420A0}" dt="2019-08-28T16:26:08.815" v="1744" actId="20577"/>
          <ac:spMkLst>
            <pc:docMk/>
            <pc:sldMk cId="1109493241" sldId="258"/>
            <ac:spMk id="6" creationId="{B75B76D9-C9E5-48EC-A825-463035A3E7BE}"/>
          </ac:spMkLst>
        </pc:spChg>
        <pc:spChg chg="del">
          <ac:chgData name="Maarten Beks" userId="ad762701-5dc8-42a1-b499-98df1bf65337" providerId="ADAL" clId="{8D76858B-5857-439D-A7EA-8D4434A420A0}" dt="2019-08-22T11:43:58.607" v="99" actId="478"/>
          <ac:spMkLst>
            <pc:docMk/>
            <pc:sldMk cId="1109493241" sldId="258"/>
            <ac:spMk id="7" creationId="{00000000-0000-0000-0000-000000000000}"/>
          </ac:spMkLst>
        </pc:spChg>
        <pc:spChg chg="add del">
          <ac:chgData name="Maarten Beks" userId="ad762701-5dc8-42a1-b499-98df1bf65337" providerId="ADAL" clId="{8D76858B-5857-439D-A7EA-8D4434A420A0}" dt="2019-08-22T12:14:56.737" v="155" actId="478"/>
          <ac:spMkLst>
            <pc:docMk/>
            <pc:sldMk cId="1109493241" sldId="258"/>
            <ac:spMk id="8" creationId="{F699DD89-9921-42BA-BAC2-DABED3E7D04D}"/>
          </ac:spMkLst>
        </pc:spChg>
        <pc:picChg chg="del">
          <ac:chgData name="Maarten Beks" userId="ad762701-5dc8-42a1-b499-98df1bf65337" providerId="ADAL" clId="{8D76858B-5857-439D-A7EA-8D4434A420A0}" dt="2019-08-22T11:39:28.068" v="0" actId="478"/>
          <ac:picMkLst>
            <pc:docMk/>
            <pc:sldMk cId="1109493241" sldId="258"/>
            <ac:picMk id="6" creationId="{00000000-0000-0000-0000-000000000000}"/>
          </ac:picMkLst>
        </pc:picChg>
        <pc:picChg chg="add mod">
          <ac:chgData name="Maarten Beks" userId="ad762701-5dc8-42a1-b499-98df1bf65337" providerId="ADAL" clId="{8D76858B-5857-439D-A7EA-8D4434A420A0}" dt="2019-08-22T12:17:42.261" v="159" actId="1076"/>
          <ac:picMkLst>
            <pc:docMk/>
            <pc:sldMk cId="1109493241" sldId="258"/>
            <ac:picMk id="9" creationId="{85C968F7-C028-4172-9CF9-2D34247F62B8}"/>
          </ac:picMkLst>
        </pc:picChg>
        <pc:picChg chg="add mod">
          <ac:chgData name="Maarten Beks" userId="ad762701-5dc8-42a1-b499-98df1bf65337" providerId="ADAL" clId="{8D76858B-5857-439D-A7EA-8D4434A420A0}" dt="2019-08-22T11:42:56.523" v="98" actId="1076"/>
          <ac:picMkLst>
            <pc:docMk/>
            <pc:sldMk cId="1109493241" sldId="258"/>
            <ac:picMk id="1026" creationId="{E13CD356-FB3D-42C5-9C86-ED53206FE15A}"/>
          </ac:picMkLst>
        </pc:picChg>
        <pc:picChg chg="add del mod">
          <ac:chgData name="Maarten Beks" userId="ad762701-5dc8-42a1-b499-98df1bf65337" providerId="ADAL" clId="{8D76858B-5857-439D-A7EA-8D4434A420A0}" dt="2019-08-22T11:45:44.823" v="106" actId="478"/>
          <ac:picMkLst>
            <pc:docMk/>
            <pc:sldMk cId="1109493241" sldId="258"/>
            <ac:picMk id="1028" creationId="{CB720D42-3F9B-4291-ACF8-80E60FD2BE1D}"/>
          </ac:picMkLst>
        </pc:picChg>
        <pc:picChg chg="add del mod">
          <ac:chgData name="Maarten Beks" userId="ad762701-5dc8-42a1-b499-98df1bf65337" providerId="ADAL" clId="{8D76858B-5857-439D-A7EA-8D4434A420A0}" dt="2019-08-22T11:50:54.191" v="147" actId="478"/>
          <ac:picMkLst>
            <pc:docMk/>
            <pc:sldMk cId="1109493241" sldId="258"/>
            <ac:picMk id="1030" creationId="{2F2AEEDA-DE33-4C0A-BB7D-98D858A440BD}"/>
          </ac:picMkLst>
        </pc:picChg>
      </pc:sldChg>
      <pc:sldChg chg="addSp modSp add modTransition modAnim">
        <pc:chgData name="Maarten Beks" userId="ad762701-5dc8-42a1-b499-98df1bf65337" providerId="ADAL" clId="{8D76858B-5857-439D-A7EA-8D4434A420A0}" dt="2019-08-30T09:02:16.995" v="2422"/>
        <pc:sldMkLst>
          <pc:docMk/>
          <pc:sldMk cId="111390496" sldId="268"/>
        </pc:sldMkLst>
        <pc:spChg chg="mod">
          <ac:chgData name="Maarten Beks" userId="ad762701-5dc8-42a1-b499-98df1bf65337" providerId="ADAL" clId="{8D76858B-5857-439D-A7EA-8D4434A420A0}" dt="2019-08-22T11:41:42.835" v="95" actId="6549"/>
          <ac:spMkLst>
            <pc:docMk/>
            <pc:sldMk cId="111390496" sldId="268"/>
            <ac:spMk id="3" creationId="{00000000-0000-0000-0000-000000000000}"/>
          </ac:spMkLst>
        </pc:spChg>
        <pc:spChg chg="mod">
          <ac:chgData name="Maarten Beks" userId="ad762701-5dc8-42a1-b499-98df1bf65337" providerId="ADAL" clId="{8D76858B-5857-439D-A7EA-8D4434A420A0}" dt="2019-08-23T15:06:43.469" v="1132" actId="20577"/>
          <ac:spMkLst>
            <pc:docMk/>
            <pc:sldMk cId="111390496" sldId="268"/>
            <ac:spMk id="5" creationId="{00000000-0000-0000-0000-000000000000}"/>
          </ac:spMkLst>
        </pc:spChg>
        <pc:spChg chg="add mod">
          <ac:chgData name="Maarten Beks" userId="ad762701-5dc8-42a1-b499-98df1bf65337" providerId="ADAL" clId="{8D76858B-5857-439D-A7EA-8D4434A420A0}" dt="2019-08-22T11:51:19.591" v="152" actId="1076"/>
          <ac:spMkLst>
            <pc:docMk/>
            <pc:sldMk cId="111390496" sldId="268"/>
            <ac:spMk id="6" creationId="{A9BF3C9F-B23D-4828-81B3-D12B73C5654B}"/>
          </ac:spMkLst>
        </pc:spChg>
      </pc:sldChg>
      <pc:sldChg chg="addSp delSp modSp add modTransition modAnim">
        <pc:chgData name="Maarten Beks" userId="ad762701-5dc8-42a1-b499-98df1bf65337" providerId="ADAL" clId="{8D76858B-5857-439D-A7EA-8D4434A420A0}" dt="2019-08-30T09:01:02.327" v="2397" actId="313"/>
        <pc:sldMkLst>
          <pc:docMk/>
          <pc:sldMk cId="4263676581" sldId="269"/>
        </pc:sldMkLst>
        <pc:spChg chg="add mod">
          <ac:chgData name="Maarten Beks" userId="ad762701-5dc8-42a1-b499-98df1bf65337" providerId="ADAL" clId="{8D76858B-5857-439D-A7EA-8D4434A420A0}" dt="2019-08-30T09:01:02.327" v="2397" actId="313"/>
          <ac:spMkLst>
            <pc:docMk/>
            <pc:sldMk cId="4263676581" sldId="269"/>
            <ac:spMk id="7" creationId="{F143D723-79E9-4B74-9D3D-ADC8F3D8A9B2}"/>
          </ac:spMkLst>
        </pc:spChg>
        <pc:spChg chg="add del mod">
          <ac:chgData name="Maarten Beks" userId="ad762701-5dc8-42a1-b499-98df1bf65337" providerId="ADAL" clId="{8D76858B-5857-439D-A7EA-8D4434A420A0}" dt="2019-08-22T13:03:58.134" v="336" actId="478"/>
          <ac:spMkLst>
            <pc:docMk/>
            <pc:sldMk cId="4263676581" sldId="269"/>
            <ac:spMk id="9" creationId="{E85FE5AC-892A-47B5-AE9D-C628E701D341}"/>
          </ac:spMkLst>
        </pc:spChg>
        <pc:spChg chg="add del mod">
          <ac:chgData name="Maarten Beks" userId="ad762701-5dc8-42a1-b499-98df1bf65337" providerId="ADAL" clId="{8D76858B-5857-439D-A7EA-8D4434A420A0}" dt="2019-08-22T13:03:58.134" v="336" actId="478"/>
          <ac:spMkLst>
            <pc:docMk/>
            <pc:sldMk cId="4263676581" sldId="269"/>
            <ac:spMk id="10" creationId="{B7799958-10D0-455F-A5B5-7D8F964C982D}"/>
          </ac:spMkLst>
        </pc:spChg>
        <pc:spChg chg="add del mod">
          <ac:chgData name="Maarten Beks" userId="ad762701-5dc8-42a1-b499-98df1bf65337" providerId="ADAL" clId="{8D76858B-5857-439D-A7EA-8D4434A420A0}" dt="2019-08-22T13:03:58.134" v="336" actId="478"/>
          <ac:spMkLst>
            <pc:docMk/>
            <pc:sldMk cId="4263676581" sldId="269"/>
            <ac:spMk id="12" creationId="{9906F293-E023-4433-A89F-739C185DED5D}"/>
          </ac:spMkLst>
        </pc:spChg>
        <pc:spChg chg="add del mod">
          <ac:chgData name="Maarten Beks" userId="ad762701-5dc8-42a1-b499-98df1bf65337" providerId="ADAL" clId="{8D76858B-5857-439D-A7EA-8D4434A420A0}" dt="2019-08-22T13:03:58.134" v="336" actId="478"/>
          <ac:spMkLst>
            <pc:docMk/>
            <pc:sldMk cId="4263676581" sldId="269"/>
            <ac:spMk id="14" creationId="{FB430A65-BC86-4BFE-9638-8201D7B500CC}"/>
          </ac:spMkLst>
        </pc:spChg>
        <pc:picChg chg="add mod ord modCrop">
          <ac:chgData name="Maarten Beks" userId="ad762701-5dc8-42a1-b499-98df1bf65337" providerId="ADAL" clId="{8D76858B-5857-439D-A7EA-8D4434A420A0}" dt="2019-08-23T15:07:24.225" v="1134" actId="167"/>
          <ac:picMkLst>
            <pc:docMk/>
            <pc:sldMk cId="4263676581" sldId="269"/>
            <ac:picMk id="2" creationId="{EFF0D459-3E4F-453F-BBD1-79119B7213F5}"/>
          </ac:picMkLst>
        </pc:picChg>
        <pc:picChg chg="add del mod">
          <ac:chgData name="Maarten Beks" userId="ad762701-5dc8-42a1-b499-98df1bf65337" providerId="ADAL" clId="{8D76858B-5857-439D-A7EA-8D4434A420A0}" dt="2019-08-22T13:03:44.184" v="334" actId="478"/>
          <ac:picMkLst>
            <pc:docMk/>
            <pc:sldMk cId="4263676581" sldId="269"/>
            <ac:picMk id="4" creationId="{FFBEFD54-0AEC-4858-B21D-595A5A856F57}"/>
          </ac:picMkLst>
        </pc:picChg>
        <pc:picChg chg="add mod ord">
          <ac:chgData name="Maarten Beks" userId="ad762701-5dc8-42a1-b499-98df1bf65337" providerId="ADAL" clId="{8D76858B-5857-439D-A7EA-8D4434A420A0}" dt="2019-08-28T18:16:39.856" v="2163" actId="207"/>
          <ac:picMkLst>
            <pc:docMk/>
            <pc:sldMk cId="4263676581" sldId="269"/>
            <ac:picMk id="6" creationId="{118EA79E-DF1E-4DC5-9302-B0A4566D5AB1}"/>
          </ac:picMkLst>
        </pc:picChg>
        <pc:picChg chg="del">
          <ac:chgData name="Maarten Beks" userId="ad762701-5dc8-42a1-b499-98df1bf65337" providerId="ADAL" clId="{8D76858B-5857-439D-A7EA-8D4434A420A0}" dt="2019-08-22T12:27:14.468" v="207" actId="478"/>
          <ac:picMkLst>
            <pc:docMk/>
            <pc:sldMk cId="4263676581" sldId="269"/>
            <ac:picMk id="1028" creationId="{CB720D42-3F9B-4291-ACF8-80E60FD2BE1D}"/>
          </ac:picMkLst>
        </pc:picChg>
        <pc:picChg chg="add del mod">
          <ac:chgData name="Maarten Beks" userId="ad762701-5dc8-42a1-b499-98df1bf65337" providerId="ADAL" clId="{8D76858B-5857-439D-A7EA-8D4434A420A0}" dt="2019-08-22T12:50:32.889" v="232" actId="478"/>
          <ac:picMkLst>
            <pc:docMk/>
            <pc:sldMk cId="4263676581" sldId="269"/>
            <ac:picMk id="2050" creationId="{B679367C-6189-4329-8842-580FD22196CE}"/>
          </ac:picMkLst>
        </pc:picChg>
        <pc:picChg chg="add del mod">
          <ac:chgData name="Maarten Beks" userId="ad762701-5dc8-42a1-b499-98df1bf65337" providerId="ADAL" clId="{8D76858B-5857-439D-A7EA-8D4434A420A0}" dt="2019-08-22T13:04:04.447" v="337" actId="478"/>
          <ac:picMkLst>
            <pc:docMk/>
            <pc:sldMk cId="4263676581" sldId="269"/>
            <ac:picMk id="2052" creationId="{52552C90-8011-4E25-B31D-FA38DEE6D677}"/>
          </ac:picMkLst>
        </pc:picChg>
        <pc:picChg chg="add del mod">
          <ac:chgData name="Maarten Beks" userId="ad762701-5dc8-42a1-b499-98df1bf65337" providerId="ADAL" clId="{8D76858B-5857-439D-A7EA-8D4434A420A0}" dt="2019-08-22T13:00:42.102" v="323" actId="478"/>
          <ac:picMkLst>
            <pc:docMk/>
            <pc:sldMk cId="4263676581" sldId="269"/>
            <ac:picMk id="2054" creationId="{B6EA32DD-53EC-415E-A10A-E850362C3A3A}"/>
          </ac:picMkLst>
        </pc:picChg>
        <pc:picChg chg="add del">
          <ac:chgData name="Maarten Beks" userId="ad762701-5dc8-42a1-b499-98df1bf65337" providerId="ADAL" clId="{8D76858B-5857-439D-A7EA-8D4434A420A0}" dt="2019-08-22T13:01:45.962" v="325" actId="478"/>
          <ac:picMkLst>
            <pc:docMk/>
            <pc:sldMk cId="4263676581" sldId="269"/>
            <ac:picMk id="2056" creationId="{1FE23D8C-7E3A-441A-8C9F-550CF5151B28}"/>
          </ac:picMkLst>
        </pc:picChg>
        <pc:picChg chg="add del mod">
          <ac:chgData name="Maarten Beks" userId="ad762701-5dc8-42a1-b499-98df1bf65337" providerId="ADAL" clId="{8D76858B-5857-439D-A7EA-8D4434A420A0}" dt="2019-08-22T13:02:49.304" v="328" actId="478"/>
          <ac:picMkLst>
            <pc:docMk/>
            <pc:sldMk cId="4263676581" sldId="269"/>
            <ac:picMk id="2058" creationId="{8D9836FB-5D11-4135-8ACD-833C23DDF242}"/>
          </ac:picMkLst>
        </pc:picChg>
      </pc:sldChg>
      <pc:sldChg chg="addSp delSp modSp add delAnim modAnim">
        <pc:chgData name="Maarten Beks" userId="ad762701-5dc8-42a1-b499-98df1bf65337" providerId="ADAL" clId="{8D76858B-5857-439D-A7EA-8D4434A420A0}" dt="2019-08-30T09:01:47.061" v="2399"/>
        <pc:sldMkLst>
          <pc:docMk/>
          <pc:sldMk cId="2886701491" sldId="270"/>
        </pc:sldMkLst>
        <pc:spChg chg="add mod">
          <ac:chgData name="Maarten Beks" userId="ad762701-5dc8-42a1-b499-98df1bf65337" providerId="ADAL" clId="{8D76858B-5857-439D-A7EA-8D4434A420A0}" dt="2019-08-30T09:01:47.061" v="2399"/>
          <ac:spMkLst>
            <pc:docMk/>
            <pc:sldMk cId="2886701491" sldId="270"/>
            <ac:spMk id="9" creationId="{64403B83-9C4C-4E8D-92BA-2555FD8051F7}"/>
          </ac:spMkLst>
        </pc:spChg>
        <pc:spChg chg="del">
          <ac:chgData name="Maarten Beks" userId="ad762701-5dc8-42a1-b499-98df1bf65337" providerId="ADAL" clId="{8D76858B-5857-439D-A7EA-8D4434A420A0}" dt="2019-08-22T13:18:20.585" v="417" actId="478"/>
          <ac:spMkLst>
            <pc:docMk/>
            <pc:sldMk cId="2886701491" sldId="270"/>
            <ac:spMk id="9" creationId="{E85FE5AC-892A-47B5-AE9D-C628E701D341}"/>
          </ac:spMkLst>
        </pc:spChg>
        <pc:spChg chg="del">
          <ac:chgData name="Maarten Beks" userId="ad762701-5dc8-42a1-b499-98df1bf65337" providerId="ADAL" clId="{8D76858B-5857-439D-A7EA-8D4434A420A0}" dt="2019-08-22T13:20:30.834" v="427" actId="478"/>
          <ac:spMkLst>
            <pc:docMk/>
            <pc:sldMk cId="2886701491" sldId="270"/>
            <ac:spMk id="10" creationId="{B7799958-10D0-455F-A5B5-7D8F964C982D}"/>
          </ac:spMkLst>
        </pc:spChg>
        <pc:spChg chg="del mod">
          <ac:chgData name="Maarten Beks" userId="ad762701-5dc8-42a1-b499-98df1bf65337" providerId="ADAL" clId="{8D76858B-5857-439D-A7EA-8D4434A420A0}" dt="2019-08-22T13:18:53.245" v="421" actId="478"/>
          <ac:spMkLst>
            <pc:docMk/>
            <pc:sldMk cId="2886701491" sldId="270"/>
            <ac:spMk id="12" creationId="{9906F293-E023-4433-A89F-739C185DED5D}"/>
          </ac:spMkLst>
        </pc:spChg>
        <pc:spChg chg="del">
          <ac:chgData name="Maarten Beks" userId="ad762701-5dc8-42a1-b499-98df1bf65337" providerId="ADAL" clId="{8D76858B-5857-439D-A7EA-8D4434A420A0}" dt="2019-08-22T13:18:56.794" v="422" actId="478"/>
          <ac:spMkLst>
            <pc:docMk/>
            <pc:sldMk cId="2886701491" sldId="270"/>
            <ac:spMk id="14" creationId="{FB430A65-BC86-4BFE-9638-8201D7B500CC}"/>
          </ac:spMkLst>
        </pc:spChg>
        <pc:picChg chg="del">
          <ac:chgData name="Maarten Beks" userId="ad762701-5dc8-42a1-b499-98df1bf65337" providerId="ADAL" clId="{8D76858B-5857-439D-A7EA-8D4434A420A0}" dt="2019-08-22T13:18:51.574" v="420" actId="478"/>
          <ac:picMkLst>
            <pc:docMk/>
            <pc:sldMk cId="2886701491" sldId="270"/>
            <ac:picMk id="2" creationId="{EFF0D459-3E4F-453F-BBD1-79119B7213F5}"/>
          </ac:picMkLst>
        </pc:picChg>
        <pc:picChg chg="add del mod">
          <ac:chgData name="Maarten Beks" userId="ad762701-5dc8-42a1-b499-98df1bf65337" providerId="ADAL" clId="{8D76858B-5857-439D-A7EA-8D4434A420A0}" dt="2019-08-22T13:18:18.153" v="416" actId="478"/>
          <ac:picMkLst>
            <pc:docMk/>
            <pc:sldMk cId="2886701491" sldId="270"/>
            <ac:picMk id="4" creationId="{86B3A918-111E-4FC6-9C9E-71DC65F561EE}"/>
          </ac:picMkLst>
        </pc:picChg>
        <pc:picChg chg="del">
          <ac:chgData name="Maarten Beks" userId="ad762701-5dc8-42a1-b499-98df1bf65337" providerId="ADAL" clId="{8D76858B-5857-439D-A7EA-8D4434A420A0}" dt="2019-08-22T13:15:34.668" v="395" actId="478"/>
          <ac:picMkLst>
            <pc:docMk/>
            <pc:sldMk cId="2886701491" sldId="270"/>
            <ac:picMk id="6" creationId="{118EA79E-DF1E-4DC5-9302-B0A4566D5AB1}"/>
          </ac:picMkLst>
        </pc:picChg>
        <pc:picChg chg="add del mod">
          <ac:chgData name="Maarten Beks" userId="ad762701-5dc8-42a1-b499-98df1bf65337" providerId="ADAL" clId="{8D76858B-5857-439D-A7EA-8D4434A420A0}" dt="2019-08-22T13:18:16.918" v="415" actId="478"/>
          <ac:picMkLst>
            <pc:docMk/>
            <pc:sldMk cId="2886701491" sldId="270"/>
            <ac:picMk id="7" creationId="{471DE680-4B06-4190-82B5-2F320DB05E00}"/>
          </ac:picMkLst>
        </pc:picChg>
        <pc:picChg chg="add">
          <ac:chgData name="Maarten Beks" userId="ad762701-5dc8-42a1-b499-98df1bf65337" providerId="ADAL" clId="{8D76858B-5857-439D-A7EA-8D4434A420A0}" dt="2019-08-23T15:07:40.590" v="1138"/>
          <ac:picMkLst>
            <pc:docMk/>
            <pc:sldMk cId="2886701491" sldId="270"/>
            <ac:picMk id="8" creationId="{9369751B-BAB1-4867-BCA1-9E059C1088CE}"/>
          </ac:picMkLst>
        </pc:picChg>
        <pc:picChg chg="add mod ord">
          <ac:chgData name="Maarten Beks" userId="ad762701-5dc8-42a1-b499-98df1bf65337" providerId="ADAL" clId="{8D76858B-5857-439D-A7EA-8D4434A420A0}" dt="2019-08-22T13:47:06.504" v="526" actId="1076"/>
          <ac:picMkLst>
            <pc:docMk/>
            <pc:sldMk cId="2886701491" sldId="270"/>
            <ac:picMk id="15" creationId="{ACF47A04-D9B9-4E58-B91C-2133F0BC4607}"/>
          </ac:picMkLst>
        </pc:picChg>
        <pc:picChg chg="add mod ord">
          <ac:chgData name="Maarten Beks" userId="ad762701-5dc8-42a1-b499-98df1bf65337" providerId="ADAL" clId="{8D76858B-5857-439D-A7EA-8D4434A420A0}" dt="2019-08-22T13:47:06.504" v="526" actId="1076"/>
          <ac:picMkLst>
            <pc:docMk/>
            <pc:sldMk cId="2886701491" sldId="270"/>
            <ac:picMk id="17" creationId="{FA085D0D-59F1-427C-B0E9-063E7180399A}"/>
          </ac:picMkLst>
        </pc:picChg>
        <pc:picChg chg="add del mod">
          <ac:chgData name="Maarten Beks" userId="ad762701-5dc8-42a1-b499-98df1bf65337" providerId="ADAL" clId="{8D76858B-5857-439D-A7EA-8D4434A420A0}" dt="2019-08-28T18:15:15.627" v="2160" actId="478"/>
          <ac:picMkLst>
            <pc:docMk/>
            <pc:sldMk cId="2886701491" sldId="270"/>
            <ac:picMk id="19" creationId="{C2C82D97-1C38-4BFB-8F4B-ADF84B0F07EC}"/>
          </ac:picMkLst>
        </pc:picChg>
        <pc:picChg chg="del">
          <ac:chgData name="Maarten Beks" userId="ad762701-5dc8-42a1-b499-98df1bf65337" providerId="ADAL" clId="{8D76858B-5857-439D-A7EA-8D4434A420A0}" dt="2019-08-22T13:15:37.501" v="396" actId="478"/>
          <ac:picMkLst>
            <pc:docMk/>
            <pc:sldMk cId="2886701491" sldId="270"/>
            <ac:picMk id="2052" creationId="{52552C90-8011-4E25-B31D-FA38DEE6D677}"/>
          </ac:picMkLst>
        </pc:picChg>
      </pc:sldChg>
      <pc:sldChg chg="addSp delSp modSp add ord">
        <pc:chgData name="Maarten Beks" userId="ad762701-5dc8-42a1-b499-98df1bf65337" providerId="ADAL" clId="{8D76858B-5857-439D-A7EA-8D4434A420A0}" dt="2019-08-30T09:01:42.551" v="2398"/>
        <pc:sldMkLst>
          <pc:docMk/>
          <pc:sldMk cId="295257367" sldId="271"/>
        </pc:sldMkLst>
        <pc:spChg chg="del">
          <ac:chgData name="Maarten Beks" userId="ad762701-5dc8-42a1-b499-98df1bf65337" providerId="ADAL" clId="{8D76858B-5857-439D-A7EA-8D4434A420A0}" dt="2019-08-22T13:17:34.778" v="405" actId="478"/>
          <ac:spMkLst>
            <pc:docMk/>
            <pc:sldMk cId="295257367" sldId="271"/>
            <ac:spMk id="9" creationId="{E85FE5AC-892A-47B5-AE9D-C628E701D341}"/>
          </ac:spMkLst>
        </pc:spChg>
        <pc:spChg chg="add mod">
          <ac:chgData name="Maarten Beks" userId="ad762701-5dc8-42a1-b499-98df1bf65337" providerId="ADAL" clId="{8D76858B-5857-439D-A7EA-8D4434A420A0}" dt="2019-08-30T09:01:42.551" v="2398"/>
          <ac:spMkLst>
            <pc:docMk/>
            <pc:sldMk cId="295257367" sldId="271"/>
            <ac:spMk id="10" creationId="{844D5B16-93C4-4AFC-A4F0-727C60298DE1}"/>
          </ac:spMkLst>
        </pc:spChg>
        <pc:spChg chg="del">
          <ac:chgData name="Maarten Beks" userId="ad762701-5dc8-42a1-b499-98df1bf65337" providerId="ADAL" clId="{8D76858B-5857-439D-A7EA-8D4434A420A0}" dt="2019-08-22T13:17:34.778" v="405" actId="478"/>
          <ac:spMkLst>
            <pc:docMk/>
            <pc:sldMk cId="295257367" sldId="271"/>
            <ac:spMk id="10" creationId="{B7799958-10D0-455F-A5B5-7D8F964C982D}"/>
          </ac:spMkLst>
        </pc:spChg>
        <pc:spChg chg="del">
          <ac:chgData name="Maarten Beks" userId="ad762701-5dc8-42a1-b499-98df1bf65337" providerId="ADAL" clId="{8D76858B-5857-439D-A7EA-8D4434A420A0}" dt="2019-08-22T13:17:34.778" v="405" actId="478"/>
          <ac:spMkLst>
            <pc:docMk/>
            <pc:sldMk cId="295257367" sldId="271"/>
            <ac:spMk id="12" creationId="{9906F293-E023-4433-A89F-739C185DED5D}"/>
          </ac:spMkLst>
        </pc:spChg>
        <pc:spChg chg="del">
          <ac:chgData name="Maarten Beks" userId="ad762701-5dc8-42a1-b499-98df1bf65337" providerId="ADAL" clId="{8D76858B-5857-439D-A7EA-8D4434A420A0}" dt="2019-08-22T13:17:34.778" v="405" actId="478"/>
          <ac:spMkLst>
            <pc:docMk/>
            <pc:sldMk cId="295257367" sldId="271"/>
            <ac:spMk id="14" creationId="{FB430A65-BC86-4BFE-9638-8201D7B500CC}"/>
          </ac:spMkLst>
        </pc:spChg>
        <pc:picChg chg="del">
          <ac:chgData name="Maarten Beks" userId="ad762701-5dc8-42a1-b499-98df1bf65337" providerId="ADAL" clId="{8D76858B-5857-439D-A7EA-8D4434A420A0}" dt="2019-08-22T13:17:27.004" v="404" actId="478"/>
          <ac:picMkLst>
            <pc:docMk/>
            <pc:sldMk cId="295257367" sldId="271"/>
            <ac:picMk id="2" creationId="{EFF0D459-3E4F-453F-BBD1-79119B7213F5}"/>
          </ac:picMkLst>
        </pc:picChg>
        <pc:picChg chg="mod">
          <ac:chgData name="Maarten Beks" userId="ad762701-5dc8-42a1-b499-98df1bf65337" providerId="ADAL" clId="{8D76858B-5857-439D-A7EA-8D4434A420A0}" dt="2019-08-22T13:46:16.492" v="519" actId="1076"/>
          <ac:picMkLst>
            <pc:docMk/>
            <pc:sldMk cId="295257367" sldId="271"/>
            <ac:picMk id="4" creationId="{86B3A918-111E-4FC6-9C9E-71DC65F561EE}"/>
          </ac:picMkLst>
        </pc:picChg>
        <pc:picChg chg="add del mod">
          <ac:chgData name="Maarten Beks" userId="ad762701-5dc8-42a1-b499-98df1bf65337" providerId="ADAL" clId="{8D76858B-5857-439D-A7EA-8D4434A420A0}" dt="2019-08-22T13:30:16.838" v="502" actId="478"/>
          <ac:picMkLst>
            <pc:docMk/>
            <pc:sldMk cId="295257367" sldId="271"/>
            <ac:picMk id="5" creationId="{851E8176-9932-4992-9F07-366C5758613F}"/>
          </ac:picMkLst>
        </pc:picChg>
        <pc:picChg chg="mod">
          <ac:chgData name="Maarten Beks" userId="ad762701-5dc8-42a1-b499-98df1bf65337" providerId="ADAL" clId="{8D76858B-5857-439D-A7EA-8D4434A420A0}" dt="2019-08-22T13:46:16.492" v="519" actId="1076"/>
          <ac:picMkLst>
            <pc:docMk/>
            <pc:sldMk cId="295257367" sldId="271"/>
            <ac:picMk id="7" creationId="{471DE680-4B06-4190-82B5-2F320DB05E00}"/>
          </ac:picMkLst>
        </pc:picChg>
        <pc:picChg chg="add mod">
          <ac:chgData name="Maarten Beks" userId="ad762701-5dc8-42a1-b499-98df1bf65337" providerId="ADAL" clId="{8D76858B-5857-439D-A7EA-8D4434A420A0}" dt="2019-08-22T14:31:30.693" v="671" actId="1076"/>
          <ac:picMkLst>
            <pc:docMk/>
            <pc:sldMk cId="295257367" sldId="271"/>
            <ac:picMk id="8" creationId="{FD0961DA-690A-4AC2-8FB5-E0E5A2386425}"/>
          </ac:picMkLst>
        </pc:picChg>
        <pc:picChg chg="add mod">
          <ac:chgData name="Maarten Beks" userId="ad762701-5dc8-42a1-b499-98df1bf65337" providerId="ADAL" clId="{8D76858B-5857-439D-A7EA-8D4434A420A0}" dt="2019-08-23T15:07:36.881" v="1137" actId="1076"/>
          <ac:picMkLst>
            <pc:docMk/>
            <pc:sldMk cId="295257367" sldId="271"/>
            <ac:picMk id="9" creationId="{93AC9349-C8F2-4CBD-A187-C8F96CEE313B}"/>
          </ac:picMkLst>
        </pc:picChg>
        <pc:picChg chg="mod">
          <ac:chgData name="Maarten Beks" userId="ad762701-5dc8-42a1-b499-98df1bf65337" providerId="ADAL" clId="{8D76858B-5857-439D-A7EA-8D4434A420A0}" dt="2019-08-22T13:45:58.382" v="515" actId="14100"/>
          <ac:picMkLst>
            <pc:docMk/>
            <pc:sldMk cId="295257367" sldId="271"/>
            <ac:picMk id="1026" creationId="{E13CD356-FB3D-42C5-9C86-ED53206FE15A}"/>
          </ac:picMkLst>
        </pc:picChg>
      </pc:sldChg>
      <pc:sldChg chg="addSp delSp modSp add modAnim">
        <pc:chgData name="Maarten Beks" userId="ad762701-5dc8-42a1-b499-98df1bf65337" providerId="ADAL" clId="{8D76858B-5857-439D-A7EA-8D4434A420A0}" dt="2019-08-30T09:01:51.020" v="2400"/>
        <pc:sldMkLst>
          <pc:docMk/>
          <pc:sldMk cId="3540358352" sldId="272"/>
        </pc:sldMkLst>
        <pc:spChg chg="add mod">
          <ac:chgData name="Maarten Beks" userId="ad762701-5dc8-42a1-b499-98df1bf65337" providerId="ADAL" clId="{8D76858B-5857-439D-A7EA-8D4434A420A0}" dt="2019-08-30T09:01:51.020" v="2400"/>
          <ac:spMkLst>
            <pc:docMk/>
            <pc:sldMk cId="3540358352" sldId="272"/>
            <ac:spMk id="9" creationId="{FA61A07D-DBAB-4051-B8AB-06B26D200566}"/>
          </ac:spMkLst>
        </pc:spChg>
        <pc:spChg chg="del">
          <ac:chgData name="Maarten Beks" userId="ad762701-5dc8-42a1-b499-98df1bf65337" providerId="ADAL" clId="{8D76858B-5857-439D-A7EA-8D4434A420A0}" dt="2019-08-22T13:46:30.600" v="521" actId="478"/>
          <ac:spMkLst>
            <pc:docMk/>
            <pc:sldMk cId="3540358352" sldId="272"/>
            <ac:spMk id="10" creationId="{B7799958-10D0-455F-A5B5-7D8F964C982D}"/>
          </ac:spMkLst>
        </pc:spChg>
        <pc:spChg chg="del">
          <ac:chgData name="Maarten Beks" userId="ad762701-5dc8-42a1-b499-98df1bf65337" providerId="ADAL" clId="{8D76858B-5857-439D-A7EA-8D4434A420A0}" dt="2019-08-22T13:49:07.474" v="531" actId="478"/>
          <ac:spMkLst>
            <pc:docMk/>
            <pc:sldMk cId="3540358352" sldId="272"/>
            <ac:spMk id="12" creationId="{9906F293-E023-4433-A89F-739C185DED5D}"/>
          </ac:spMkLst>
        </pc:spChg>
        <pc:spChg chg="del">
          <ac:chgData name="Maarten Beks" userId="ad762701-5dc8-42a1-b499-98df1bf65337" providerId="ADAL" clId="{8D76858B-5857-439D-A7EA-8D4434A420A0}" dt="2019-08-22T13:47:40.072" v="528" actId="478"/>
          <ac:spMkLst>
            <pc:docMk/>
            <pc:sldMk cId="3540358352" sldId="272"/>
            <ac:spMk id="14" creationId="{FB430A65-BC86-4BFE-9638-8201D7B500CC}"/>
          </ac:spMkLst>
        </pc:spChg>
        <pc:picChg chg="del">
          <ac:chgData name="Maarten Beks" userId="ad762701-5dc8-42a1-b499-98df1bf65337" providerId="ADAL" clId="{8D76858B-5857-439D-A7EA-8D4434A420A0}" dt="2019-08-22T13:46:32.666" v="522" actId="478"/>
          <ac:picMkLst>
            <pc:docMk/>
            <pc:sldMk cId="3540358352" sldId="272"/>
            <ac:picMk id="2" creationId="{EFF0D459-3E4F-453F-BBD1-79119B7213F5}"/>
          </ac:picMkLst>
        </pc:picChg>
        <pc:picChg chg="add mod">
          <ac:chgData name="Maarten Beks" userId="ad762701-5dc8-42a1-b499-98df1bf65337" providerId="ADAL" clId="{8D76858B-5857-439D-A7EA-8D4434A420A0}" dt="2019-08-23T15:10:20.521" v="1151" actId="207"/>
          <ac:picMkLst>
            <pc:docMk/>
            <pc:sldMk cId="3540358352" sldId="272"/>
            <ac:picMk id="3" creationId="{1656B8DF-2029-41C6-89BC-029CCCA91FC2}"/>
          </ac:picMkLst>
        </pc:picChg>
        <pc:picChg chg="add mod">
          <ac:chgData name="Maarten Beks" userId="ad762701-5dc8-42a1-b499-98df1bf65337" providerId="ADAL" clId="{8D76858B-5857-439D-A7EA-8D4434A420A0}" dt="2019-08-22T13:52:28.811" v="554" actId="1076"/>
          <ac:picMkLst>
            <pc:docMk/>
            <pc:sldMk cId="3540358352" sldId="272"/>
            <ac:picMk id="4" creationId="{B6AAC09A-1C0C-4F77-94EA-87AA17CE68C8}"/>
          </ac:picMkLst>
        </pc:picChg>
        <pc:picChg chg="add mod">
          <ac:chgData name="Maarten Beks" userId="ad762701-5dc8-42a1-b499-98df1bf65337" providerId="ADAL" clId="{8D76858B-5857-439D-A7EA-8D4434A420A0}" dt="2019-08-23T15:17:02.126" v="1176" actId="207"/>
          <ac:picMkLst>
            <pc:docMk/>
            <pc:sldMk cId="3540358352" sldId="272"/>
            <ac:picMk id="6" creationId="{39EA9CAC-24CB-4ECE-813B-A4C40098EC22}"/>
          </ac:picMkLst>
        </pc:picChg>
        <pc:picChg chg="add">
          <ac:chgData name="Maarten Beks" userId="ad762701-5dc8-42a1-b499-98df1bf65337" providerId="ADAL" clId="{8D76858B-5857-439D-A7EA-8D4434A420A0}" dt="2019-08-23T15:07:43.028" v="1139"/>
          <ac:picMkLst>
            <pc:docMk/>
            <pc:sldMk cId="3540358352" sldId="272"/>
            <ac:picMk id="7" creationId="{E91CD962-10C6-416D-BEC4-2B3289079F13}"/>
          </ac:picMkLst>
        </pc:picChg>
      </pc:sldChg>
      <pc:sldChg chg="addSp delSp modSp add">
        <pc:chgData name="Maarten Beks" userId="ad762701-5dc8-42a1-b499-98df1bf65337" providerId="ADAL" clId="{8D76858B-5857-439D-A7EA-8D4434A420A0}" dt="2019-08-30T09:04:18.677" v="2423"/>
        <pc:sldMkLst>
          <pc:docMk/>
          <pc:sldMk cId="4291954857" sldId="273"/>
        </pc:sldMkLst>
        <pc:spChg chg="add mod">
          <ac:chgData name="Maarten Beks" userId="ad762701-5dc8-42a1-b499-98df1bf65337" providerId="ADAL" clId="{8D76858B-5857-439D-A7EA-8D4434A420A0}" dt="2019-08-30T09:04:18.677" v="2423"/>
          <ac:spMkLst>
            <pc:docMk/>
            <pc:sldMk cId="4291954857" sldId="273"/>
            <ac:spMk id="8" creationId="{7494F35F-1D73-410F-B74E-ECDD3F6524E5}"/>
          </ac:spMkLst>
        </pc:spChg>
        <pc:spChg chg="del">
          <ac:chgData name="Maarten Beks" userId="ad762701-5dc8-42a1-b499-98df1bf65337" providerId="ADAL" clId="{8D76858B-5857-439D-A7EA-8D4434A420A0}" dt="2019-08-22T13:47:45.267" v="529" actId="478"/>
          <ac:spMkLst>
            <pc:docMk/>
            <pc:sldMk cId="4291954857" sldId="273"/>
            <ac:spMk id="12" creationId="{9906F293-E023-4433-A89F-739C185DED5D}"/>
          </ac:spMkLst>
        </pc:spChg>
        <pc:spChg chg="del">
          <ac:chgData name="Maarten Beks" userId="ad762701-5dc8-42a1-b499-98df1bf65337" providerId="ADAL" clId="{8D76858B-5857-439D-A7EA-8D4434A420A0}" dt="2019-08-22T14:30:18.981" v="662" actId="478"/>
          <ac:spMkLst>
            <pc:docMk/>
            <pc:sldMk cId="4291954857" sldId="273"/>
            <ac:spMk id="14" creationId="{FB430A65-BC86-4BFE-9638-8201D7B500CC}"/>
          </ac:spMkLst>
        </pc:spChg>
        <pc:picChg chg="add del mod">
          <ac:chgData name="Maarten Beks" userId="ad762701-5dc8-42a1-b499-98df1bf65337" providerId="ADAL" clId="{8D76858B-5857-439D-A7EA-8D4434A420A0}" dt="2019-08-28T18:14:59.374" v="2158" actId="478"/>
          <ac:picMkLst>
            <pc:docMk/>
            <pc:sldMk cId="4291954857" sldId="273"/>
            <ac:picMk id="3" creationId="{6933F13F-7C3E-4341-AECA-20D8192B0789}"/>
          </ac:picMkLst>
        </pc:picChg>
        <pc:picChg chg="add">
          <ac:chgData name="Maarten Beks" userId="ad762701-5dc8-42a1-b499-98df1bf65337" providerId="ADAL" clId="{8D76858B-5857-439D-A7EA-8D4434A420A0}" dt="2019-08-23T15:11:44.467" v="1153"/>
          <ac:picMkLst>
            <pc:docMk/>
            <pc:sldMk cId="4291954857" sldId="273"/>
            <ac:picMk id="6" creationId="{48F9CED6-E892-409E-957F-C6E01F44CEC6}"/>
          </ac:picMkLst>
        </pc:picChg>
        <pc:picChg chg="add mod">
          <ac:chgData name="Maarten Beks" userId="ad762701-5dc8-42a1-b499-98df1bf65337" providerId="ADAL" clId="{8D76858B-5857-439D-A7EA-8D4434A420A0}" dt="2019-08-28T18:15:06.661" v="2159" actId="1076"/>
          <ac:picMkLst>
            <pc:docMk/>
            <pc:sldMk cId="4291954857" sldId="273"/>
            <ac:picMk id="7" creationId="{CDCFEB46-6044-4DF8-9566-87DC68F3C423}"/>
          </ac:picMkLst>
        </pc:picChg>
      </pc:sldChg>
      <pc:sldChg chg="addSp delSp modSp add ord modAnim">
        <pc:chgData name="Maarten Beks" userId="ad762701-5dc8-42a1-b499-98df1bf65337" providerId="ADAL" clId="{8D76858B-5857-439D-A7EA-8D4434A420A0}" dt="2019-08-28T18:17:21.255" v="2165" actId="2085"/>
        <pc:sldMkLst>
          <pc:docMk/>
          <pc:sldMk cId="2235237580" sldId="274"/>
        </pc:sldMkLst>
        <pc:spChg chg="add">
          <ac:chgData name="Maarten Beks" userId="ad762701-5dc8-42a1-b499-98df1bf65337" providerId="ADAL" clId="{8D76858B-5857-439D-A7EA-8D4434A420A0}" dt="2019-08-28T16:37:51.073" v="1773"/>
          <ac:spMkLst>
            <pc:docMk/>
            <pc:sldMk cId="2235237580" sldId="274"/>
            <ac:spMk id="24" creationId="{71F2C6DC-A664-4C36-AF10-A96D3EA14716}"/>
          </ac:spMkLst>
        </pc:spChg>
        <pc:grpChg chg="add mod">
          <ac:chgData name="Maarten Beks" userId="ad762701-5dc8-42a1-b499-98df1bf65337" providerId="ADAL" clId="{8D76858B-5857-439D-A7EA-8D4434A420A0}" dt="2019-08-23T15:14:51.777" v="1172" actId="164"/>
          <ac:grpSpMkLst>
            <pc:docMk/>
            <pc:sldMk cId="2235237580" sldId="274"/>
            <ac:grpSpMk id="2" creationId="{D2450869-0B0F-4FF8-B5A8-3B51756D6116}"/>
          </ac:grpSpMkLst>
        </pc:grpChg>
        <pc:grpChg chg="add mod">
          <ac:chgData name="Maarten Beks" userId="ad762701-5dc8-42a1-b499-98df1bf65337" providerId="ADAL" clId="{8D76858B-5857-439D-A7EA-8D4434A420A0}" dt="2019-08-22T15:02:48.160" v="717" actId="164"/>
          <ac:grpSpMkLst>
            <pc:docMk/>
            <pc:sldMk cId="2235237580" sldId="274"/>
            <ac:grpSpMk id="3" creationId="{42656CC9-6269-4AB3-B743-76F614B307C8}"/>
          </ac:grpSpMkLst>
        </pc:grpChg>
        <pc:grpChg chg="add mod">
          <ac:chgData name="Maarten Beks" userId="ad762701-5dc8-42a1-b499-98df1bf65337" providerId="ADAL" clId="{8D76858B-5857-439D-A7EA-8D4434A420A0}" dt="2019-08-22T15:03:51.181" v="727" actId="164"/>
          <ac:grpSpMkLst>
            <pc:docMk/>
            <pc:sldMk cId="2235237580" sldId="274"/>
            <ac:grpSpMk id="4" creationId="{EC5EB23E-9A5C-4075-8F2B-4C2605A1857E}"/>
          </ac:grpSpMkLst>
        </pc:grpChg>
        <pc:grpChg chg="add mod">
          <ac:chgData name="Maarten Beks" userId="ad762701-5dc8-42a1-b499-98df1bf65337" providerId="ADAL" clId="{8D76858B-5857-439D-A7EA-8D4434A420A0}" dt="2019-08-23T15:14:51.777" v="1172" actId="164"/>
          <ac:grpSpMkLst>
            <pc:docMk/>
            <pc:sldMk cId="2235237580" sldId="274"/>
            <ac:grpSpMk id="5" creationId="{D1CC3311-1D10-4EC5-A7DF-7DAF58C075FD}"/>
          </ac:grpSpMkLst>
        </pc:grpChg>
        <pc:picChg chg="del">
          <ac:chgData name="Maarten Beks" userId="ad762701-5dc8-42a1-b499-98df1bf65337" providerId="ADAL" clId="{8D76858B-5857-439D-A7EA-8D4434A420A0}" dt="2019-08-22T14:41:42.135" v="676" actId="478"/>
          <ac:picMkLst>
            <pc:docMk/>
            <pc:sldMk cId="2235237580" sldId="274"/>
            <ac:picMk id="2" creationId="{EFF0D459-3E4F-453F-BBD1-79119B7213F5}"/>
          </ac:picMkLst>
        </pc:picChg>
        <pc:picChg chg="mod ord">
          <ac:chgData name="Maarten Beks" userId="ad762701-5dc8-42a1-b499-98df1bf65337" providerId="ADAL" clId="{8D76858B-5857-439D-A7EA-8D4434A420A0}" dt="2019-08-28T18:17:21.255" v="2165" actId="2085"/>
          <ac:picMkLst>
            <pc:docMk/>
            <pc:sldMk cId="2235237580" sldId="274"/>
            <ac:picMk id="6" creationId="{118EA79E-DF1E-4DC5-9302-B0A4566D5AB1}"/>
          </ac:picMkLst>
        </pc:picChg>
        <pc:picChg chg="add mod">
          <ac:chgData name="Maarten Beks" userId="ad762701-5dc8-42a1-b499-98df1bf65337" providerId="ADAL" clId="{8D76858B-5857-439D-A7EA-8D4434A420A0}" dt="2019-08-22T15:02:48.160" v="717" actId="164"/>
          <ac:picMkLst>
            <pc:docMk/>
            <pc:sldMk cId="2235237580" sldId="274"/>
            <ac:picMk id="14" creationId="{FFCB08DF-E531-492B-A23B-06F37200698A}"/>
          </ac:picMkLst>
        </pc:picChg>
        <pc:picChg chg="add mod">
          <ac:chgData name="Maarten Beks" userId="ad762701-5dc8-42a1-b499-98df1bf65337" providerId="ADAL" clId="{8D76858B-5857-439D-A7EA-8D4434A420A0}" dt="2019-08-22T15:02:48.160" v="717" actId="164"/>
          <ac:picMkLst>
            <pc:docMk/>
            <pc:sldMk cId="2235237580" sldId="274"/>
            <ac:picMk id="15" creationId="{BE9B1868-8923-4D5C-A9DC-51EE90C63B55}"/>
          </ac:picMkLst>
        </pc:picChg>
        <pc:picChg chg="add mod">
          <ac:chgData name="Maarten Beks" userId="ad762701-5dc8-42a1-b499-98df1bf65337" providerId="ADAL" clId="{8D76858B-5857-439D-A7EA-8D4434A420A0}" dt="2019-08-22T15:03:51.181" v="727" actId="164"/>
          <ac:picMkLst>
            <pc:docMk/>
            <pc:sldMk cId="2235237580" sldId="274"/>
            <ac:picMk id="16" creationId="{30888687-21C4-4982-AAA0-3E8AA70F49AB}"/>
          </ac:picMkLst>
        </pc:picChg>
        <pc:picChg chg="add mod">
          <ac:chgData name="Maarten Beks" userId="ad762701-5dc8-42a1-b499-98df1bf65337" providerId="ADAL" clId="{8D76858B-5857-439D-A7EA-8D4434A420A0}" dt="2019-08-22T15:03:51.181" v="727" actId="164"/>
          <ac:picMkLst>
            <pc:docMk/>
            <pc:sldMk cId="2235237580" sldId="274"/>
            <ac:picMk id="17" creationId="{B3AE315A-46A3-4C76-BDF4-07BABBA8FB19}"/>
          </ac:picMkLst>
        </pc:picChg>
        <pc:picChg chg="add mod">
          <ac:chgData name="Maarten Beks" userId="ad762701-5dc8-42a1-b499-98df1bf65337" providerId="ADAL" clId="{8D76858B-5857-439D-A7EA-8D4434A420A0}" dt="2019-08-22T15:03:51.181" v="727" actId="164"/>
          <ac:picMkLst>
            <pc:docMk/>
            <pc:sldMk cId="2235237580" sldId="274"/>
            <ac:picMk id="18" creationId="{65272A7A-346C-44D1-A6E4-FF8D98C604EE}"/>
          </ac:picMkLst>
        </pc:picChg>
        <pc:picChg chg="add mod">
          <ac:chgData name="Maarten Beks" userId="ad762701-5dc8-42a1-b499-98df1bf65337" providerId="ADAL" clId="{8D76858B-5857-439D-A7EA-8D4434A420A0}" dt="2019-08-22T15:04:55.476" v="740" actId="164"/>
          <ac:picMkLst>
            <pc:docMk/>
            <pc:sldMk cId="2235237580" sldId="274"/>
            <ac:picMk id="20" creationId="{59119804-7A44-45B5-9600-CCB48C71D4DE}"/>
          </ac:picMkLst>
        </pc:picChg>
        <pc:picChg chg="add mod">
          <ac:chgData name="Maarten Beks" userId="ad762701-5dc8-42a1-b499-98df1bf65337" providerId="ADAL" clId="{8D76858B-5857-439D-A7EA-8D4434A420A0}" dt="2019-08-23T15:17:15.919" v="1177" actId="207"/>
          <ac:picMkLst>
            <pc:docMk/>
            <pc:sldMk cId="2235237580" sldId="274"/>
            <ac:picMk id="21" creationId="{636437EE-616B-4205-8FC5-D771EFA179D5}"/>
          </ac:picMkLst>
        </pc:picChg>
        <pc:picChg chg="add mod">
          <ac:chgData name="Maarten Beks" userId="ad762701-5dc8-42a1-b499-98df1bf65337" providerId="ADAL" clId="{8D76858B-5857-439D-A7EA-8D4434A420A0}" dt="2019-08-23T15:14:51.777" v="1172" actId="164"/>
          <ac:picMkLst>
            <pc:docMk/>
            <pc:sldMk cId="2235237580" sldId="274"/>
            <ac:picMk id="22" creationId="{D7D71DAF-739F-4F64-81C6-D1A4BBD0A3CA}"/>
          </ac:picMkLst>
        </pc:picChg>
        <pc:picChg chg="add mod">
          <ac:chgData name="Maarten Beks" userId="ad762701-5dc8-42a1-b499-98df1bf65337" providerId="ADAL" clId="{8D76858B-5857-439D-A7EA-8D4434A420A0}" dt="2019-08-28T16:37:58.108" v="1774" actId="1076"/>
          <ac:picMkLst>
            <pc:docMk/>
            <pc:sldMk cId="2235237580" sldId="274"/>
            <ac:picMk id="23" creationId="{85042E6A-83B9-4965-83F6-F0E263466B1E}"/>
          </ac:picMkLst>
        </pc:picChg>
        <pc:picChg chg="add del mod">
          <ac:chgData name="Maarten Beks" userId="ad762701-5dc8-42a1-b499-98df1bf65337" providerId="ADAL" clId="{8D76858B-5857-439D-A7EA-8D4434A420A0}" dt="2019-08-22T14:43:34.948" v="688" actId="478"/>
          <ac:picMkLst>
            <pc:docMk/>
            <pc:sldMk cId="2235237580" sldId="274"/>
            <ac:picMk id="4098" creationId="{C367CB6A-2955-4D6B-BEB9-8F67CD2F6B71}"/>
          </ac:picMkLst>
        </pc:picChg>
        <pc:picChg chg="add del">
          <ac:chgData name="Maarten Beks" userId="ad762701-5dc8-42a1-b499-98df1bf65337" providerId="ADAL" clId="{8D76858B-5857-439D-A7EA-8D4434A420A0}" dt="2019-08-22T14:44:24.281" v="690"/>
          <ac:picMkLst>
            <pc:docMk/>
            <pc:sldMk cId="2235237580" sldId="274"/>
            <ac:picMk id="4100" creationId="{1B28BC59-CB1B-4300-B194-F12672495565}"/>
          </ac:picMkLst>
        </pc:picChg>
        <pc:picChg chg="add mod">
          <ac:chgData name="Maarten Beks" userId="ad762701-5dc8-42a1-b499-98df1bf65337" providerId="ADAL" clId="{8D76858B-5857-439D-A7EA-8D4434A420A0}" dt="2019-08-22T14:44:47.668" v="696" actId="167"/>
          <ac:picMkLst>
            <pc:docMk/>
            <pc:sldMk cId="2235237580" sldId="274"/>
            <ac:picMk id="4102" creationId="{8FE35551-0E9A-48E1-8D79-8FA30827B87C}"/>
          </ac:picMkLst>
        </pc:picChg>
        <pc:picChg chg="add mod">
          <ac:chgData name="Maarten Beks" userId="ad762701-5dc8-42a1-b499-98df1bf65337" providerId="ADAL" clId="{8D76858B-5857-439D-A7EA-8D4434A420A0}" dt="2019-08-22T14:59:47.752" v="704" actId="167"/>
          <ac:picMkLst>
            <pc:docMk/>
            <pc:sldMk cId="2235237580" sldId="274"/>
            <ac:picMk id="4104" creationId="{0BAB50CD-D0BC-46D7-99E7-2A1C275C8A92}"/>
          </ac:picMkLst>
        </pc:picChg>
        <pc:picChg chg="add mod">
          <ac:chgData name="Maarten Beks" userId="ad762701-5dc8-42a1-b499-98df1bf65337" providerId="ADAL" clId="{8D76858B-5857-439D-A7EA-8D4434A420A0}" dt="2019-08-22T15:00:37.503" v="708" actId="167"/>
          <ac:picMkLst>
            <pc:docMk/>
            <pc:sldMk cId="2235237580" sldId="274"/>
            <ac:picMk id="4106" creationId="{B8C614D1-B25B-46FC-BEFF-062937E5B39C}"/>
          </ac:picMkLst>
        </pc:picChg>
        <pc:picChg chg="add mod">
          <ac:chgData name="Maarten Beks" userId="ad762701-5dc8-42a1-b499-98df1bf65337" providerId="ADAL" clId="{8D76858B-5857-439D-A7EA-8D4434A420A0}" dt="2019-08-22T15:02:02.178" v="711" actId="1076"/>
          <ac:picMkLst>
            <pc:docMk/>
            <pc:sldMk cId="2235237580" sldId="274"/>
            <ac:picMk id="4108" creationId="{57D45153-EDDA-417A-BB2C-7AD39F17C7B5}"/>
          </ac:picMkLst>
        </pc:picChg>
      </pc:sldChg>
      <pc:sldChg chg="addSp delSp modSp add ord modAnim">
        <pc:chgData name="Maarten Beks" userId="ad762701-5dc8-42a1-b499-98df1bf65337" providerId="ADAL" clId="{8D76858B-5857-439D-A7EA-8D4434A420A0}" dt="2019-08-28T16:38:28.327" v="1788" actId="1076"/>
        <pc:sldMkLst>
          <pc:docMk/>
          <pc:sldMk cId="1784404616" sldId="275"/>
        </pc:sldMkLst>
        <pc:spChg chg="add mod">
          <ac:chgData name="Maarten Beks" userId="ad762701-5dc8-42a1-b499-98df1bf65337" providerId="ADAL" clId="{8D76858B-5857-439D-A7EA-8D4434A420A0}" dt="2019-08-28T16:38:26.561" v="1787" actId="20577"/>
          <ac:spMkLst>
            <pc:docMk/>
            <pc:sldMk cId="1784404616" sldId="275"/>
            <ac:spMk id="16" creationId="{6D30E14F-68B2-47A2-9301-F994E560B0F7}"/>
          </ac:spMkLst>
        </pc:spChg>
        <pc:grpChg chg="add mod">
          <ac:chgData name="Maarten Beks" userId="ad762701-5dc8-42a1-b499-98df1bf65337" providerId="ADAL" clId="{8D76858B-5857-439D-A7EA-8D4434A420A0}" dt="2019-08-28T16:38:28.327" v="1788" actId="1076"/>
          <ac:grpSpMkLst>
            <pc:docMk/>
            <pc:sldMk cId="1784404616" sldId="275"/>
            <ac:grpSpMk id="8" creationId="{8964DCC9-13C8-4667-A8CC-E444535442FF}"/>
          </ac:grpSpMkLst>
        </pc:grpChg>
        <pc:grpChg chg="add mod">
          <ac:chgData name="Maarten Beks" userId="ad762701-5dc8-42a1-b499-98df1bf65337" providerId="ADAL" clId="{8D76858B-5857-439D-A7EA-8D4434A420A0}" dt="2019-08-23T14:52:28.598" v="1042" actId="164"/>
          <ac:grpSpMkLst>
            <pc:docMk/>
            <pc:sldMk cId="1784404616" sldId="275"/>
            <ac:grpSpMk id="15" creationId="{F083F5DD-B875-4344-829C-9DE0F5DB47D1}"/>
          </ac:grpSpMkLst>
        </pc:grpChg>
        <pc:picChg chg="add del mod">
          <ac:chgData name="Maarten Beks" userId="ad762701-5dc8-42a1-b499-98df1bf65337" providerId="ADAL" clId="{8D76858B-5857-439D-A7EA-8D4434A420A0}" dt="2019-08-23T12:27:49.910" v="777" actId="478"/>
          <ac:picMkLst>
            <pc:docMk/>
            <pc:sldMk cId="1784404616" sldId="275"/>
            <ac:picMk id="2" creationId="{96ECDD35-97E2-43D4-80B5-C1CBD2BDDE18}"/>
          </ac:picMkLst>
        </pc:picChg>
        <pc:picChg chg="del">
          <ac:chgData name="Maarten Beks" userId="ad762701-5dc8-42a1-b499-98df1bf65337" providerId="ADAL" clId="{8D76858B-5857-439D-A7EA-8D4434A420A0}" dt="2019-08-23T12:27:41.782" v="774" actId="478"/>
          <ac:picMkLst>
            <pc:docMk/>
            <pc:sldMk cId="1784404616" sldId="275"/>
            <ac:picMk id="3" creationId="{6933F13F-7C3E-4341-AECA-20D8192B0789}"/>
          </ac:picMkLst>
        </pc:picChg>
        <pc:picChg chg="add mod">
          <ac:chgData name="Maarten Beks" userId="ad762701-5dc8-42a1-b499-98df1bf65337" providerId="ADAL" clId="{8D76858B-5857-439D-A7EA-8D4434A420A0}" dt="2019-08-23T14:47:26.874" v="959" actId="164"/>
          <ac:picMkLst>
            <pc:docMk/>
            <pc:sldMk cId="1784404616" sldId="275"/>
            <ac:picMk id="5" creationId="{F88D8B5F-B863-4E58-A78D-EC550DB7F63C}"/>
          </ac:picMkLst>
        </pc:picChg>
        <pc:picChg chg="add mod">
          <ac:chgData name="Maarten Beks" userId="ad762701-5dc8-42a1-b499-98df1bf65337" providerId="ADAL" clId="{8D76858B-5857-439D-A7EA-8D4434A420A0}" dt="2019-08-23T14:47:26.874" v="959" actId="164"/>
          <ac:picMkLst>
            <pc:docMk/>
            <pc:sldMk cId="1784404616" sldId="275"/>
            <ac:picMk id="7" creationId="{9E9734D6-0202-426F-876B-4BFCDE4E8BAE}"/>
          </ac:picMkLst>
        </pc:picChg>
        <pc:picChg chg="add mod">
          <ac:chgData name="Maarten Beks" userId="ad762701-5dc8-42a1-b499-98df1bf65337" providerId="ADAL" clId="{8D76858B-5857-439D-A7EA-8D4434A420A0}" dt="2019-08-23T14:52:00.593" v="993" actId="14100"/>
          <ac:picMkLst>
            <pc:docMk/>
            <pc:sldMk cId="1784404616" sldId="275"/>
            <ac:picMk id="10" creationId="{64E68A94-72D4-482A-93FD-935CE7B60AC2}"/>
          </ac:picMkLst>
        </pc:picChg>
        <pc:picChg chg="add mod">
          <ac:chgData name="Maarten Beks" userId="ad762701-5dc8-42a1-b499-98df1bf65337" providerId="ADAL" clId="{8D76858B-5857-439D-A7EA-8D4434A420A0}" dt="2019-08-23T14:52:28.598" v="1042" actId="164"/>
          <ac:picMkLst>
            <pc:docMk/>
            <pc:sldMk cId="1784404616" sldId="275"/>
            <ac:picMk id="14" creationId="{DFF4D2A5-0DD6-49A2-8C76-1622C3284374}"/>
          </ac:picMkLst>
        </pc:picChg>
        <pc:picChg chg="add mod">
          <ac:chgData name="Maarten Beks" userId="ad762701-5dc8-42a1-b499-98df1bf65337" providerId="ADAL" clId="{8D76858B-5857-439D-A7EA-8D4434A420A0}" dt="2019-08-23T14:52:28.598" v="1042" actId="164"/>
          <ac:picMkLst>
            <pc:docMk/>
            <pc:sldMk cId="1784404616" sldId="275"/>
            <ac:picMk id="17" creationId="{DA4F0CEC-782C-42A7-8624-A2455D220011}"/>
          </ac:picMkLst>
        </pc:picChg>
        <pc:picChg chg="add mod">
          <ac:chgData name="Maarten Beks" userId="ad762701-5dc8-42a1-b499-98df1bf65337" providerId="ADAL" clId="{8D76858B-5857-439D-A7EA-8D4434A420A0}" dt="2019-08-23T14:52:28.598" v="1042" actId="164"/>
          <ac:picMkLst>
            <pc:docMk/>
            <pc:sldMk cId="1784404616" sldId="275"/>
            <ac:picMk id="18" creationId="{1A0E2A21-DB10-4564-AEE4-021B48BF4CAE}"/>
          </ac:picMkLst>
        </pc:picChg>
        <pc:picChg chg="add mod">
          <ac:chgData name="Maarten Beks" userId="ad762701-5dc8-42a1-b499-98df1bf65337" providerId="ADAL" clId="{8D76858B-5857-439D-A7EA-8D4434A420A0}" dt="2019-08-23T14:52:28.598" v="1042" actId="164"/>
          <ac:picMkLst>
            <pc:docMk/>
            <pc:sldMk cId="1784404616" sldId="275"/>
            <ac:picMk id="19" creationId="{BD53ACCB-B3D3-42D0-8ED6-48F05C9E95D6}"/>
          </ac:picMkLst>
        </pc:picChg>
        <pc:picChg chg="add mod">
          <ac:chgData name="Maarten Beks" userId="ad762701-5dc8-42a1-b499-98df1bf65337" providerId="ADAL" clId="{8D76858B-5857-439D-A7EA-8D4434A420A0}" dt="2019-08-23T12:30:06.720" v="782" actId="1076"/>
          <ac:picMkLst>
            <pc:docMk/>
            <pc:sldMk cId="1784404616" sldId="275"/>
            <ac:picMk id="1028" creationId="{C5A8FB14-1355-48A5-9E4E-352A8BFF595E}"/>
          </ac:picMkLst>
        </pc:picChg>
      </pc:sldChg>
      <pc:sldChg chg="addSp delSp modSp add modTransition modAnim">
        <pc:chgData name="Maarten Beks" userId="ad762701-5dc8-42a1-b499-98df1bf65337" providerId="ADAL" clId="{8D76858B-5857-439D-A7EA-8D4434A420A0}" dt="2019-08-28T16:48:34.539" v="1804" actId="20577"/>
        <pc:sldMkLst>
          <pc:docMk/>
          <pc:sldMk cId="3230846277" sldId="276"/>
        </pc:sldMkLst>
        <pc:spChg chg="add mod">
          <ac:chgData name="Maarten Beks" userId="ad762701-5dc8-42a1-b499-98df1bf65337" providerId="ADAL" clId="{8D76858B-5857-439D-A7EA-8D4434A420A0}" dt="2019-08-23T15:06:11.838" v="1131" actId="1076"/>
          <ac:spMkLst>
            <pc:docMk/>
            <pc:sldMk cId="3230846277" sldId="276"/>
            <ac:spMk id="6" creationId="{4CA36A87-7D41-4CE8-AD27-5F829062FFCA}"/>
          </ac:spMkLst>
        </pc:spChg>
        <pc:spChg chg="add mod">
          <ac:chgData name="Maarten Beks" userId="ad762701-5dc8-42a1-b499-98df1bf65337" providerId="ADAL" clId="{8D76858B-5857-439D-A7EA-8D4434A420A0}" dt="2019-08-28T16:48:34.539" v="1804" actId="20577"/>
          <ac:spMkLst>
            <pc:docMk/>
            <pc:sldMk cId="3230846277" sldId="276"/>
            <ac:spMk id="8" creationId="{B0F0681F-06D4-406C-8E46-B9D0A7B51DE3}"/>
          </ac:spMkLst>
        </pc:spChg>
        <pc:picChg chg="add mod ord">
          <ac:chgData name="Maarten Beks" userId="ad762701-5dc8-42a1-b499-98df1bf65337" providerId="ADAL" clId="{8D76858B-5857-439D-A7EA-8D4434A420A0}" dt="2019-08-23T15:06:11.838" v="1131" actId="1076"/>
          <ac:picMkLst>
            <pc:docMk/>
            <pc:sldMk cId="3230846277" sldId="276"/>
            <ac:picMk id="3" creationId="{934A9B17-3B0D-4E16-B197-78545D84CEB8}"/>
          </ac:picMkLst>
        </pc:picChg>
        <pc:picChg chg="add mod ord">
          <ac:chgData name="Maarten Beks" userId="ad762701-5dc8-42a1-b499-98df1bf65337" providerId="ADAL" clId="{8D76858B-5857-439D-A7EA-8D4434A420A0}" dt="2019-08-23T15:06:11.838" v="1131" actId="1076"/>
          <ac:picMkLst>
            <pc:docMk/>
            <pc:sldMk cId="3230846277" sldId="276"/>
            <ac:picMk id="5" creationId="{44E00A0B-DD88-4152-9CD6-CF5E8A0C9FCD}"/>
          </ac:picMkLst>
        </pc:picChg>
        <pc:picChg chg="add del mod">
          <ac:chgData name="Maarten Beks" userId="ad762701-5dc8-42a1-b499-98df1bf65337" providerId="ADAL" clId="{8D76858B-5857-439D-A7EA-8D4434A420A0}" dt="2019-08-23T15:05:50.424" v="1130" actId="478"/>
          <ac:picMkLst>
            <pc:docMk/>
            <pc:sldMk cId="3230846277" sldId="276"/>
            <ac:picMk id="8" creationId="{40B1C87A-856B-40D2-87D8-19170D03DC65}"/>
          </ac:picMkLst>
        </pc:picChg>
        <pc:picChg chg="mod">
          <ac:chgData name="Maarten Beks" userId="ad762701-5dc8-42a1-b499-98df1bf65337" providerId="ADAL" clId="{8D76858B-5857-439D-A7EA-8D4434A420A0}" dt="2019-08-23T14:58:16.976" v="1079" actId="1076"/>
          <ac:picMkLst>
            <pc:docMk/>
            <pc:sldMk cId="3230846277" sldId="276"/>
            <ac:picMk id="1026" creationId="{E13CD356-FB3D-42C5-9C86-ED53206FE15A}"/>
          </ac:picMkLst>
        </pc:picChg>
        <pc:picChg chg="del">
          <ac:chgData name="Maarten Beks" userId="ad762701-5dc8-42a1-b499-98df1bf65337" providerId="ADAL" clId="{8D76858B-5857-439D-A7EA-8D4434A420A0}" dt="2019-08-23T12:35:06.455" v="784" actId="478"/>
          <ac:picMkLst>
            <pc:docMk/>
            <pc:sldMk cId="3230846277" sldId="276"/>
            <ac:picMk id="1028" creationId="{C5A8FB14-1355-48A5-9E4E-352A8BFF595E}"/>
          </ac:picMkLst>
        </pc:picChg>
        <pc:picChg chg="add del mod">
          <ac:chgData name="Maarten Beks" userId="ad762701-5dc8-42a1-b499-98df1bf65337" providerId="ADAL" clId="{8D76858B-5857-439D-A7EA-8D4434A420A0}" dt="2019-08-23T14:55:04.960" v="1053" actId="478"/>
          <ac:picMkLst>
            <pc:docMk/>
            <pc:sldMk cId="3230846277" sldId="276"/>
            <ac:picMk id="2050" creationId="{901D7A9E-8C7C-4BF0-9677-35D0730C97F6}"/>
          </ac:picMkLst>
        </pc:picChg>
      </pc:sldChg>
      <pc:sldChg chg="addSp delSp modSp add delAnim modAnim">
        <pc:chgData name="Maarten Beks" userId="ad762701-5dc8-42a1-b499-98df1bf65337" providerId="ADAL" clId="{8D76858B-5857-439D-A7EA-8D4434A420A0}" dt="2019-08-28T18:28:14.816" v="2231" actId="20577"/>
        <pc:sldMkLst>
          <pc:docMk/>
          <pc:sldMk cId="676281550" sldId="277"/>
        </pc:sldMkLst>
        <pc:spChg chg="add mod">
          <ac:chgData name="Maarten Beks" userId="ad762701-5dc8-42a1-b499-98df1bf65337" providerId="ADAL" clId="{8D76858B-5857-439D-A7EA-8D4434A420A0}" dt="2019-08-28T18:28:14.816" v="2231" actId="20577"/>
          <ac:spMkLst>
            <pc:docMk/>
            <pc:sldMk cId="676281550" sldId="277"/>
            <ac:spMk id="10" creationId="{25121B5F-0D01-4095-B549-255150DC831D}"/>
          </ac:spMkLst>
        </pc:spChg>
        <pc:grpChg chg="del">
          <ac:chgData name="Maarten Beks" userId="ad762701-5dc8-42a1-b499-98df1bf65337" providerId="ADAL" clId="{8D76858B-5857-439D-A7EA-8D4434A420A0}" dt="2019-08-23T14:12:05.871" v="791" actId="478"/>
          <ac:grpSpMkLst>
            <pc:docMk/>
            <pc:sldMk cId="676281550" sldId="277"/>
            <ac:grpSpMk id="3" creationId="{42656CC9-6269-4AB3-B743-76F614B307C8}"/>
          </ac:grpSpMkLst>
        </pc:grpChg>
        <pc:grpChg chg="del">
          <ac:chgData name="Maarten Beks" userId="ad762701-5dc8-42a1-b499-98df1bf65337" providerId="ADAL" clId="{8D76858B-5857-439D-A7EA-8D4434A420A0}" dt="2019-08-23T14:12:03.732" v="789" actId="478"/>
          <ac:grpSpMkLst>
            <pc:docMk/>
            <pc:sldMk cId="676281550" sldId="277"/>
            <ac:grpSpMk id="4" creationId="{EC5EB23E-9A5C-4075-8F2B-4C2605A1857E}"/>
          </ac:grpSpMkLst>
        </pc:grpChg>
        <pc:grpChg chg="del">
          <ac:chgData name="Maarten Beks" userId="ad762701-5dc8-42a1-b499-98df1bf65337" providerId="ADAL" clId="{8D76858B-5857-439D-A7EA-8D4434A420A0}" dt="2019-08-23T14:12:04.725" v="790" actId="478"/>
          <ac:grpSpMkLst>
            <pc:docMk/>
            <pc:sldMk cId="676281550" sldId="277"/>
            <ac:grpSpMk id="5" creationId="{D1CC3311-1D10-4EC5-A7DF-7DAF58C075FD}"/>
          </ac:grpSpMkLst>
        </pc:grpChg>
        <pc:picChg chg="del">
          <ac:chgData name="Maarten Beks" userId="ad762701-5dc8-42a1-b499-98df1bf65337" providerId="ADAL" clId="{8D76858B-5857-439D-A7EA-8D4434A420A0}" dt="2019-08-23T14:12:08.343" v="793" actId="478"/>
          <ac:picMkLst>
            <pc:docMk/>
            <pc:sldMk cId="676281550" sldId="277"/>
            <ac:picMk id="6" creationId="{118EA79E-DF1E-4DC5-9302-B0A4566D5AB1}"/>
          </ac:picMkLst>
        </pc:picChg>
        <pc:picChg chg="add del mod">
          <ac:chgData name="Maarten Beks" userId="ad762701-5dc8-42a1-b499-98df1bf65337" providerId="ADAL" clId="{8D76858B-5857-439D-A7EA-8D4434A420A0}" dt="2019-08-23T14:17:04.649" v="811" actId="478"/>
          <ac:picMkLst>
            <pc:docMk/>
            <pc:sldMk cId="676281550" sldId="277"/>
            <ac:picMk id="7" creationId="{C6D593D8-7AAE-4325-AE14-D792042B9C6B}"/>
          </ac:picMkLst>
        </pc:picChg>
        <pc:picChg chg="add del mod">
          <ac:chgData name="Maarten Beks" userId="ad762701-5dc8-42a1-b499-98df1bf65337" providerId="ADAL" clId="{8D76858B-5857-439D-A7EA-8D4434A420A0}" dt="2019-08-23T14:17:07.335" v="812" actId="478"/>
          <ac:picMkLst>
            <pc:docMk/>
            <pc:sldMk cId="676281550" sldId="277"/>
            <ac:picMk id="9" creationId="{C00BB358-E1B2-4076-8903-1873A5798708}"/>
          </ac:picMkLst>
        </pc:picChg>
        <pc:picChg chg="add mod ord">
          <ac:chgData name="Maarten Beks" userId="ad762701-5dc8-42a1-b499-98df1bf65337" providerId="ADAL" clId="{8D76858B-5857-439D-A7EA-8D4434A420A0}" dt="2019-08-28T16:37:42.097" v="1772" actId="1076"/>
          <ac:picMkLst>
            <pc:docMk/>
            <pc:sldMk cId="676281550" sldId="277"/>
            <ac:picMk id="12" creationId="{C6B925BA-9750-4CDE-8EFB-C31C1D25CEC0}"/>
          </ac:picMkLst>
        </pc:picChg>
        <pc:picChg chg="del">
          <ac:chgData name="Maarten Beks" userId="ad762701-5dc8-42a1-b499-98df1bf65337" providerId="ADAL" clId="{8D76858B-5857-439D-A7EA-8D4434A420A0}" dt="2019-08-23T14:12:07.131" v="792" actId="478"/>
          <ac:picMkLst>
            <pc:docMk/>
            <pc:sldMk cId="676281550" sldId="277"/>
            <ac:picMk id="23" creationId="{85042E6A-83B9-4965-83F6-F0E263466B1E}"/>
          </ac:picMkLst>
        </pc:picChg>
        <pc:picChg chg="mod">
          <ac:chgData name="Maarten Beks" userId="ad762701-5dc8-42a1-b499-98df1bf65337" providerId="ADAL" clId="{8D76858B-5857-439D-A7EA-8D4434A420A0}" dt="2019-08-28T16:37:42.097" v="1772" actId="1076"/>
          <ac:picMkLst>
            <pc:docMk/>
            <pc:sldMk cId="676281550" sldId="277"/>
            <ac:picMk id="4102" creationId="{8FE35551-0E9A-48E1-8D79-8FA30827B87C}"/>
          </ac:picMkLst>
        </pc:picChg>
        <pc:picChg chg="mod">
          <ac:chgData name="Maarten Beks" userId="ad762701-5dc8-42a1-b499-98df1bf65337" providerId="ADAL" clId="{8D76858B-5857-439D-A7EA-8D4434A420A0}" dt="2019-08-28T16:37:42.097" v="1772" actId="1076"/>
          <ac:picMkLst>
            <pc:docMk/>
            <pc:sldMk cId="676281550" sldId="277"/>
            <ac:picMk id="4104" creationId="{0BAB50CD-D0BC-46D7-99E7-2A1C275C8A92}"/>
          </ac:picMkLst>
        </pc:picChg>
        <pc:picChg chg="mod">
          <ac:chgData name="Maarten Beks" userId="ad762701-5dc8-42a1-b499-98df1bf65337" providerId="ADAL" clId="{8D76858B-5857-439D-A7EA-8D4434A420A0}" dt="2019-08-28T16:37:42.097" v="1772" actId="1076"/>
          <ac:picMkLst>
            <pc:docMk/>
            <pc:sldMk cId="676281550" sldId="277"/>
            <ac:picMk id="4106" creationId="{B8C614D1-B25B-46FC-BEFF-062937E5B39C}"/>
          </ac:picMkLst>
        </pc:picChg>
        <pc:picChg chg="mod">
          <ac:chgData name="Maarten Beks" userId="ad762701-5dc8-42a1-b499-98df1bf65337" providerId="ADAL" clId="{8D76858B-5857-439D-A7EA-8D4434A420A0}" dt="2019-08-28T16:37:42.097" v="1772" actId="1076"/>
          <ac:picMkLst>
            <pc:docMk/>
            <pc:sldMk cId="676281550" sldId="277"/>
            <ac:picMk id="4108" creationId="{57D45153-EDDA-417A-BB2C-7AD39F17C7B5}"/>
          </ac:picMkLst>
        </pc:picChg>
      </pc:sldChg>
      <pc:sldChg chg="add ord">
        <pc:chgData name="Maarten Beks" userId="ad762701-5dc8-42a1-b499-98df1bf65337" providerId="ADAL" clId="{8D76858B-5857-439D-A7EA-8D4434A420A0}" dt="2019-08-23T15:21:00.238" v="1180"/>
        <pc:sldMkLst>
          <pc:docMk/>
          <pc:sldMk cId="1805676190" sldId="278"/>
        </pc:sldMkLst>
      </pc:sldChg>
      <pc:sldChg chg="addSp modSp add modAnim">
        <pc:chgData name="Maarten Beks" userId="ad762701-5dc8-42a1-b499-98df1bf65337" providerId="ADAL" clId="{8D76858B-5857-439D-A7EA-8D4434A420A0}" dt="2019-08-28T16:48:42.334" v="1805"/>
        <pc:sldMkLst>
          <pc:docMk/>
          <pc:sldMk cId="2637700867" sldId="279"/>
        </pc:sldMkLst>
        <pc:spChg chg="mod">
          <ac:chgData name="Maarten Beks" userId="ad762701-5dc8-42a1-b499-98df1bf65337" providerId="ADAL" clId="{8D76858B-5857-439D-A7EA-8D4434A420A0}" dt="2019-08-23T15:22:14.468" v="1188" actId="1076"/>
          <ac:spMkLst>
            <pc:docMk/>
            <pc:sldMk cId="2637700867" sldId="279"/>
            <ac:spMk id="6" creationId="{4CA36A87-7D41-4CE8-AD27-5F829062FFCA}"/>
          </ac:spMkLst>
        </pc:spChg>
        <pc:spChg chg="add">
          <ac:chgData name="Maarten Beks" userId="ad762701-5dc8-42a1-b499-98df1bf65337" providerId="ADAL" clId="{8D76858B-5857-439D-A7EA-8D4434A420A0}" dt="2019-08-28T16:48:42.334" v="1805"/>
          <ac:spMkLst>
            <pc:docMk/>
            <pc:sldMk cId="2637700867" sldId="279"/>
            <ac:spMk id="16" creationId="{6F5D4733-AAB4-4AA0-95B5-5D40D1C71925}"/>
          </ac:spMkLst>
        </pc:spChg>
        <pc:picChg chg="add mod">
          <ac:chgData name="Maarten Beks" userId="ad762701-5dc8-42a1-b499-98df1bf65337" providerId="ADAL" clId="{8D76858B-5857-439D-A7EA-8D4434A420A0}" dt="2019-08-26T13:23:07.980" v="1191" actId="1076"/>
          <ac:picMkLst>
            <pc:docMk/>
            <pc:sldMk cId="2637700867" sldId="279"/>
            <ac:picMk id="2" creationId="{E58E8AAD-80A4-40FE-A2BE-F2ACB97CEFC0}"/>
          </ac:picMkLst>
        </pc:picChg>
        <pc:picChg chg="mod">
          <ac:chgData name="Maarten Beks" userId="ad762701-5dc8-42a1-b499-98df1bf65337" providerId="ADAL" clId="{8D76858B-5857-439D-A7EA-8D4434A420A0}" dt="2019-08-23T15:22:14.468" v="1188" actId="1076"/>
          <ac:picMkLst>
            <pc:docMk/>
            <pc:sldMk cId="2637700867" sldId="279"/>
            <ac:picMk id="3" creationId="{934A9B17-3B0D-4E16-B197-78545D84CEB8}"/>
          </ac:picMkLst>
        </pc:picChg>
        <pc:picChg chg="mod">
          <ac:chgData name="Maarten Beks" userId="ad762701-5dc8-42a1-b499-98df1bf65337" providerId="ADAL" clId="{8D76858B-5857-439D-A7EA-8D4434A420A0}" dt="2019-08-23T15:22:14.468" v="1188" actId="1076"/>
          <ac:picMkLst>
            <pc:docMk/>
            <pc:sldMk cId="2637700867" sldId="279"/>
            <ac:picMk id="5" creationId="{44E00A0B-DD88-4152-9CD6-CF5E8A0C9FCD}"/>
          </ac:picMkLst>
        </pc:picChg>
        <pc:picChg chg="add mod">
          <ac:chgData name="Maarten Beks" userId="ad762701-5dc8-42a1-b499-98df1bf65337" providerId="ADAL" clId="{8D76858B-5857-439D-A7EA-8D4434A420A0}" dt="2019-08-26T13:24:16.081" v="1198" actId="1076"/>
          <ac:picMkLst>
            <pc:docMk/>
            <pc:sldMk cId="2637700867" sldId="279"/>
            <ac:picMk id="1028" creationId="{7510125D-A9B1-4329-B4DE-366C507AE5CE}"/>
          </ac:picMkLst>
        </pc:picChg>
        <pc:picChg chg="add mod">
          <ac:chgData name="Maarten Beks" userId="ad762701-5dc8-42a1-b499-98df1bf65337" providerId="ADAL" clId="{8D76858B-5857-439D-A7EA-8D4434A420A0}" dt="2019-08-26T13:24:13.096" v="1197" actId="1076"/>
          <ac:picMkLst>
            <pc:docMk/>
            <pc:sldMk cId="2637700867" sldId="279"/>
            <ac:picMk id="1030" creationId="{04C02124-DEED-43CA-955E-2ACF76817C8E}"/>
          </ac:picMkLst>
        </pc:picChg>
        <pc:picChg chg="add mod">
          <ac:chgData name="Maarten Beks" userId="ad762701-5dc8-42a1-b499-98df1bf65337" providerId="ADAL" clId="{8D76858B-5857-439D-A7EA-8D4434A420A0}" dt="2019-08-26T13:25:23.528" v="1201" actId="1076"/>
          <ac:picMkLst>
            <pc:docMk/>
            <pc:sldMk cId="2637700867" sldId="279"/>
            <ac:picMk id="1032" creationId="{5BE734B4-8063-4E91-A1DC-4A84C35DC1CD}"/>
          </ac:picMkLst>
        </pc:picChg>
        <pc:picChg chg="add mod">
          <ac:chgData name="Maarten Beks" userId="ad762701-5dc8-42a1-b499-98df1bf65337" providerId="ADAL" clId="{8D76858B-5857-439D-A7EA-8D4434A420A0}" dt="2019-08-26T13:26:51.686" v="1204" actId="1076"/>
          <ac:picMkLst>
            <pc:docMk/>
            <pc:sldMk cId="2637700867" sldId="279"/>
            <ac:picMk id="1034" creationId="{30A5867D-21A2-4E88-88E2-398F29165DDF}"/>
          </ac:picMkLst>
        </pc:picChg>
        <pc:picChg chg="add mod">
          <ac:chgData name="Maarten Beks" userId="ad762701-5dc8-42a1-b499-98df1bf65337" providerId="ADAL" clId="{8D76858B-5857-439D-A7EA-8D4434A420A0}" dt="2019-08-26T13:27:14.523" v="1207" actId="1076"/>
          <ac:picMkLst>
            <pc:docMk/>
            <pc:sldMk cId="2637700867" sldId="279"/>
            <ac:picMk id="1036" creationId="{4F786160-5096-4A6A-8463-3728F47BA015}"/>
          </ac:picMkLst>
        </pc:picChg>
        <pc:picChg chg="add mod">
          <ac:chgData name="Maarten Beks" userId="ad762701-5dc8-42a1-b499-98df1bf65337" providerId="ADAL" clId="{8D76858B-5857-439D-A7EA-8D4434A420A0}" dt="2019-08-26T13:27:51.011" v="1210" actId="1076"/>
          <ac:picMkLst>
            <pc:docMk/>
            <pc:sldMk cId="2637700867" sldId="279"/>
            <ac:picMk id="1038" creationId="{48856009-7B9E-4D20-A5B7-6F6D9C2341CC}"/>
          </ac:picMkLst>
        </pc:picChg>
        <pc:picChg chg="add mod">
          <ac:chgData name="Maarten Beks" userId="ad762701-5dc8-42a1-b499-98df1bf65337" providerId="ADAL" clId="{8D76858B-5857-439D-A7EA-8D4434A420A0}" dt="2019-08-26T13:28:48.755" v="1215" actId="1076"/>
          <ac:picMkLst>
            <pc:docMk/>
            <pc:sldMk cId="2637700867" sldId="279"/>
            <ac:picMk id="1040" creationId="{B3AF2883-10C0-4E6A-A945-6DE0E4E95231}"/>
          </ac:picMkLst>
        </pc:picChg>
      </pc:sldChg>
      <pc:sldChg chg="addSp delSp modSp add modAnim">
        <pc:chgData name="Maarten Beks" userId="ad762701-5dc8-42a1-b499-98df1bf65337" providerId="ADAL" clId="{8D76858B-5857-439D-A7EA-8D4434A420A0}" dt="2019-08-28T18:25:42.465" v="2222"/>
        <pc:sldMkLst>
          <pc:docMk/>
          <pc:sldMk cId="52019198" sldId="280"/>
        </pc:sldMkLst>
        <pc:spChg chg="add">
          <ac:chgData name="Maarten Beks" userId="ad762701-5dc8-42a1-b499-98df1bf65337" providerId="ADAL" clId="{8D76858B-5857-439D-A7EA-8D4434A420A0}" dt="2019-08-28T16:48:45.117" v="1806"/>
          <ac:spMkLst>
            <pc:docMk/>
            <pc:sldMk cId="52019198" sldId="280"/>
            <ac:spMk id="10" creationId="{67740DBF-8F44-4892-8C83-55285FA51771}"/>
          </ac:spMkLst>
        </pc:spChg>
        <pc:picChg chg="del">
          <ac:chgData name="Maarten Beks" userId="ad762701-5dc8-42a1-b499-98df1bf65337" providerId="ADAL" clId="{8D76858B-5857-439D-A7EA-8D4434A420A0}" dt="2019-08-26T13:30:20.408" v="1218" actId="478"/>
          <ac:picMkLst>
            <pc:docMk/>
            <pc:sldMk cId="52019198" sldId="280"/>
            <ac:picMk id="2" creationId="{E58E8AAD-80A4-40FE-A2BE-F2ACB97CEFC0}"/>
          </ac:picMkLst>
        </pc:picChg>
        <pc:picChg chg="del">
          <ac:chgData name="Maarten Beks" userId="ad762701-5dc8-42a1-b499-98df1bf65337" providerId="ADAL" clId="{8D76858B-5857-439D-A7EA-8D4434A420A0}" dt="2019-08-26T13:30:21.256" v="1219" actId="478"/>
          <ac:picMkLst>
            <pc:docMk/>
            <pc:sldMk cId="52019198" sldId="280"/>
            <ac:picMk id="1028" creationId="{7510125D-A9B1-4329-B4DE-366C507AE5CE}"/>
          </ac:picMkLst>
        </pc:picChg>
        <pc:picChg chg="del">
          <ac:chgData name="Maarten Beks" userId="ad762701-5dc8-42a1-b499-98df1bf65337" providerId="ADAL" clId="{8D76858B-5857-439D-A7EA-8D4434A420A0}" dt="2019-08-26T13:30:27.483" v="1225" actId="478"/>
          <ac:picMkLst>
            <pc:docMk/>
            <pc:sldMk cId="52019198" sldId="280"/>
            <ac:picMk id="1030" creationId="{04C02124-DEED-43CA-955E-2ACF76817C8E}"/>
          </ac:picMkLst>
        </pc:picChg>
        <pc:picChg chg="del">
          <ac:chgData name="Maarten Beks" userId="ad762701-5dc8-42a1-b499-98df1bf65337" providerId="ADAL" clId="{8D76858B-5857-439D-A7EA-8D4434A420A0}" dt="2019-08-26T13:30:22.016" v="1220" actId="478"/>
          <ac:picMkLst>
            <pc:docMk/>
            <pc:sldMk cId="52019198" sldId="280"/>
            <ac:picMk id="1032" creationId="{5BE734B4-8063-4E91-A1DC-4A84C35DC1CD}"/>
          </ac:picMkLst>
        </pc:picChg>
        <pc:picChg chg="del">
          <ac:chgData name="Maarten Beks" userId="ad762701-5dc8-42a1-b499-98df1bf65337" providerId="ADAL" clId="{8D76858B-5857-439D-A7EA-8D4434A420A0}" dt="2019-08-26T13:30:25.496" v="1224" actId="478"/>
          <ac:picMkLst>
            <pc:docMk/>
            <pc:sldMk cId="52019198" sldId="280"/>
            <ac:picMk id="1034" creationId="{30A5867D-21A2-4E88-88E2-398F29165DDF}"/>
          </ac:picMkLst>
        </pc:picChg>
        <pc:picChg chg="del">
          <ac:chgData name="Maarten Beks" userId="ad762701-5dc8-42a1-b499-98df1bf65337" providerId="ADAL" clId="{8D76858B-5857-439D-A7EA-8D4434A420A0}" dt="2019-08-26T13:30:22.690" v="1221" actId="478"/>
          <ac:picMkLst>
            <pc:docMk/>
            <pc:sldMk cId="52019198" sldId="280"/>
            <ac:picMk id="1036" creationId="{4F786160-5096-4A6A-8463-3728F47BA015}"/>
          </ac:picMkLst>
        </pc:picChg>
        <pc:picChg chg="del">
          <ac:chgData name="Maarten Beks" userId="ad762701-5dc8-42a1-b499-98df1bf65337" providerId="ADAL" clId="{8D76858B-5857-439D-A7EA-8D4434A420A0}" dt="2019-08-26T13:30:24.692" v="1223" actId="478"/>
          <ac:picMkLst>
            <pc:docMk/>
            <pc:sldMk cId="52019198" sldId="280"/>
            <ac:picMk id="1038" creationId="{48856009-7B9E-4D20-A5B7-6F6D9C2341CC}"/>
          </ac:picMkLst>
        </pc:picChg>
        <pc:picChg chg="del">
          <ac:chgData name="Maarten Beks" userId="ad762701-5dc8-42a1-b499-98df1bf65337" providerId="ADAL" clId="{8D76858B-5857-439D-A7EA-8D4434A420A0}" dt="2019-08-26T13:30:23.565" v="1222" actId="478"/>
          <ac:picMkLst>
            <pc:docMk/>
            <pc:sldMk cId="52019198" sldId="280"/>
            <ac:picMk id="1040" creationId="{B3AF2883-10C0-4E6A-A945-6DE0E4E95231}"/>
          </ac:picMkLst>
        </pc:picChg>
        <pc:picChg chg="add mod">
          <ac:chgData name="Maarten Beks" userId="ad762701-5dc8-42a1-b499-98df1bf65337" providerId="ADAL" clId="{8D76858B-5857-439D-A7EA-8D4434A420A0}" dt="2019-08-26T13:32:25.989" v="1232" actId="1076"/>
          <ac:picMkLst>
            <pc:docMk/>
            <pc:sldMk cId="52019198" sldId="280"/>
            <ac:picMk id="2050" creationId="{E9599F07-5875-4653-AC99-DA03747E2A94}"/>
          </ac:picMkLst>
        </pc:picChg>
        <pc:picChg chg="add mod">
          <ac:chgData name="Maarten Beks" userId="ad762701-5dc8-42a1-b499-98df1bf65337" providerId="ADAL" clId="{8D76858B-5857-439D-A7EA-8D4434A420A0}" dt="2019-08-26T13:32:29.724" v="1233" actId="1076"/>
          <ac:picMkLst>
            <pc:docMk/>
            <pc:sldMk cId="52019198" sldId="280"/>
            <ac:picMk id="2052" creationId="{6C2B8053-AE0E-41C5-92D9-9197B5397DFA}"/>
          </ac:picMkLst>
        </pc:picChg>
      </pc:sldChg>
      <pc:sldChg chg="addSp delSp modSp add modAnim">
        <pc:chgData name="Maarten Beks" userId="ad762701-5dc8-42a1-b499-98df1bf65337" providerId="ADAL" clId="{8D76858B-5857-439D-A7EA-8D4434A420A0}" dt="2019-08-28T18:26:01.962" v="2223"/>
        <pc:sldMkLst>
          <pc:docMk/>
          <pc:sldMk cId="1555160696" sldId="281"/>
        </pc:sldMkLst>
        <pc:spChg chg="add">
          <ac:chgData name="Maarten Beks" userId="ad762701-5dc8-42a1-b499-98df1bf65337" providerId="ADAL" clId="{8D76858B-5857-439D-A7EA-8D4434A420A0}" dt="2019-08-28T16:48:48.621" v="1807"/>
          <ac:spMkLst>
            <pc:docMk/>
            <pc:sldMk cId="1555160696" sldId="281"/>
            <ac:spMk id="9" creationId="{EB22EFE4-F530-4A97-8DE5-4E8333135115}"/>
          </ac:spMkLst>
        </pc:spChg>
        <pc:picChg chg="del">
          <ac:chgData name="Maarten Beks" userId="ad762701-5dc8-42a1-b499-98df1bf65337" providerId="ADAL" clId="{8D76858B-5857-439D-A7EA-8D4434A420A0}" dt="2019-08-26T13:34:43" v="1241" actId="478"/>
          <ac:picMkLst>
            <pc:docMk/>
            <pc:sldMk cId="1555160696" sldId="281"/>
            <ac:picMk id="2050" creationId="{E9599F07-5875-4653-AC99-DA03747E2A94}"/>
          </ac:picMkLst>
        </pc:picChg>
        <pc:picChg chg="del">
          <ac:chgData name="Maarten Beks" userId="ad762701-5dc8-42a1-b499-98df1bf65337" providerId="ADAL" clId="{8D76858B-5857-439D-A7EA-8D4434A420A0}" dt="2019-08-26T13:34:40.371" v="1240" actId="478"/>
          <ac:picMkLst>
            <pc:docMk/>
            <pc:sldMk cId="1555160696" sldId="281"/>
            <ac:picMk id="2052" creationId="{6C2B8053-AE0E-41C5-92D9-9197B5397DFA}"/>
          </ac:picMkLst>
        </pc:picChg>
        <pc:picChg chg="add del mod">
          <ac:chgData name="Maarten Beks" userId="ad762701-5dc8-42a1-b499-98df1bf65337" providerId="ADAL" clId="{8D76858B-5857-439D-A7EA-8D4434A420A0}" dt="2019-08-26T13:36:24.276" v="1245" actId="478"/>
          <ac:picMkLst>
            <pc:docMk/>
            <pc:sldMk cId="1555160696" sldId="281"/>
            <ac:picMk id="3074" creationId="{A0B0CFB3-5344-4ED3-8991-FC8CE12A845F}"/>
          </ac:picMkLst>
        </pc:picChg>
        <pc:picChg chg="add mod">
          <ac:chgData name="Maarten Beks" userId="ad762701-5dc8-42a1-b499-98df1bf65337" providerId="ADAL" clId="{8D76858B-5857-439D-A7EA-8D4434A420A0}" dt="2019-08-26T13:36:35.829" v="1249" actId="1076"/>
          <ac:picMkLst>
            <pc:docMk/>
            <pc:sldMk cId="1555160696" sldId="281"/>
            <ac:picMk id="3076" creationId="{07EA520E-1125-4CB0-B6F1-5228F3F17009}"/>
          </ac:picMkLst>
        </pc:picChg>
      </pc:sldChg>
      <pc:sldChg chg="addSp delSp modSp add modAnim">
        <pc:chgData name="Maarten Beks" userId="ad762701-5dc8-42a1-b499-98df1bf65337" providerId="ADAL" clId="{8D76858B-5857-439D-A7EA-8D4434A420A0}" dt="2019-08-28T18:26:39.833" v="2227"/>
        <pc:sldMkLst>
          <pc:docMk/>
          <pc:sldMk cId="3169014953" sldId="282"/>
        </pc:sldMkLst>
        <pc:spChg chg="add mod">
          <ac:chgData name="Maarten Beks" userId="ad762701-5dc8-42a1-b499-98df1bf65337" providerId="ADAL" clId="{8D76858B-5857-439D-A7EA-8D4434A420A0}" dt="2019-08-28T16:03:24.452" v="1512" actId="20577"/>
          <ac:spMkLst>
            <pc:docMk/>
            <pc:sldMk cId="3169014953" sldId="282"/>
            <ac:spMk id="2" creationId="{8D478491-3220-4427-9F2A-2DA194C28247}"/>
          </ac:spMkLst>
        </pc:spChg>
        <pc:spChg chg="add mod">
          <ac:chgData name="Maarten Beks" userId="ad762701-5dc8-42a1-b499-98df1bf65337" providerId="ADAL" clId="{8D76858B-5857-439D-A7EA-8D4434A420A0}" dt="2019-08-26T13:46:26.292" v="1310" actId="164"/>
          <ac:spMkLst>
            <pc:docMk/>
            <pc:sldMk cId="3169014953" sldId="282"/>
            <ac:spMk id="14" creationId="{D51D6976-6C33-4E6D-9F0C-D13E40A27FAC}"/>
          </ac:spMkLst>
        </pc:spChg>
        <pc:spChg chg="add">
          <ac:chgData name="Maarten Beks" userId="ad762701-5dc8-42a1-b499-98df1bf65337" providerId="ADAL" clId="{8D76858B-5857-439D-A7EA-8D4434A420A0}" dt="2019-08-28T16:48:52.340" v="1808"/>
          <ac:spMkLst>
            <pc:docMk/>
            <pc:sldMk cId="3169014953" sldId="282"/>
            <ac:spMk id="15" creationId="{1B013017-E276-48DD-8D6B-D4922FAA0C32}"/>
          </ac:spMkLst>
        </pc:spChg>
        <pc:grpChg chg="add mod">
          <ac:chgData name="Maarten Beks" userId="ad762701-5dc8-42a1-b499-98df1bf65337" providerId="ADAL" clId="{8D76858B-5857-439D-A7EA-8D4434A420A0}" dt="2019-08-26T13:46:26.292" v="1310" actId="164"/>
          <ac:grpSpMkLst>
            <pc:docMk/>
            <pc:sldMk cId="3169014953" sldId="282"/>
            <ac:grpSpMk id="4" creationId="{EF1BFE2C-BD62-418C-B541-5936C2DF0B9A}"/>
          </ac:grpSpMkLst>
        </pc:grpChg>
        <pc:grpChg chg="add mod">
          <ac:chgData name="Maarten Beks" userId="ad762701-5dc8-42a1-b499-98df1bf65337" providerId="ADAL" clId="{8D76858B-5857-439D-A7EA-8D4434A420A0}" dt="2019-08-26T13:46:34.778" v="1312" actId="1076"/>
          <ac:grpSpMkLst>
            <pc:docMk/>
            <pc:sldMk cId="3169014953" sldId="282"/>
            <ac:grpSpMk id="7" creationId="{12FB8204-1405-417A-BA1C-F6C89BF25220}"/>
          </ac:grpSpMkLst>
        </pc:grpChg>
        <pc:picChg chg="del">
          <ac:chgData name="Maarten Beks" userId="ad762701-5dc8-42a1-b499-98df1bf65337" providerId="ADAL" clId="{8D76858B-5857-439D-A7EA-8D4434A420A0}" dt="2019-08-26T13:37:44.017" v="1252" actId="478"/>
          <ac:picMkLst>
            <pc:docMk/>
            <pc:sldMk cId="3169014953" sldId="282"/>
            <ac:picMk id="3076" creationId="{07EA520E-1125-4CB0-B6F1-5228F3F17009}"/>
          </ac:picMkLst>
        </pc:picChg>
        <pc:picChg chg="add del mod">
          <ac:chgData name="Maarten Beks" userId="ad762701-5dc8-42a1-b499-98df1bf65337" providerId="ADAL" clId="{8D76858B-5857-439D-A7EA-8D4434A420A0}" dt="2019-08-26T13:43:20.395" v="1255" actId="478"/>
          <ac:picMkLst>
            <pc:docMk/>
            <pc:sldMk cId="3169014953" sldId="282"/>
            <ac:picMk id="4098" creationId="{1428BF89-B73D-4224-A497-32094727ABF9}"/>
          </ac:picMkLst>
        </pc:picChg>
        <pc:picChg chg="add mod">
          <ac:chgData name="Maarten Beks" userId="ad762701-5dc8-42a1-b499-98df1bf65337" providerId="ADAL" clId="{8D76858B-5857-439D-A7EA-8D4434A420A0}" dt="2019-08-26T13:46:31.473" v="1311" actId="164"/>
          <ac:picMkLst>
            <pc:docMk/>
            <pc:sldMk cId="3169014953" sldId="282"/>
            <ac:picMk id="4100" creationId="{66320458-1F36-4567-AEC1-A5E702BBDBC4}"/>
          </ac:picMkLst>
        </pc:picChg>
        <pc:picChg chg="add mod">
          <ac:chgData name="Maarten Beks" userId="ad762701-5dc8-42a1-b499-98df1bf65337" providerId="ADAL" clId="{8D76858B-5857-439D-A7EA-8D4434A420A0}" dt="2019-08-26T13:46:26.292" v="1310" actId="164"/>
          <ac:picMkLst>
            <pc:docMk/>
            <pc:sldMk cId="3169014953" sldId="282"/>
            <ac:picMk id="4102" creationId="{3C0E3CF3-80B3-4DDE-843F-A0382FD1EC4E}"/>
          </ac:picMkLst>
        </pc:picChg>
      </pc:sldChg>
      <pc:sldChg chg="addSp delSp modSp add ord delAnim modAnim">
        <pc:chgData name="Maarten Beks" userId="ad762701-5dc8-42a1-b499-98df1bf65337" providerId="ADAL" clId="{8D76858B-5857-439D-A7EA-8D4434A420A0}" dt="2019-08-28T16:49:34.243" v="1826" actId="20577"/>
        <pc:sldMkLst>
          <pc:docMk/>
          <pc:sldMk cId="3361071915" sldId="283"/>
        </pc:sldMkLst>
        <pc:spChg chg="del mod">
          <ac:chgData name="Maarten Beks" userId="ad762701-5dc8-42a1-b499-98df1bf65337" providerId="ADAL" clId="{8D76858B-5857-439D-A7EA-8D4434A420A0}" dt="2019-08-26T14:13:04.454" v="1402" actId="478"/>
          <ac:spMkLst>
            <pc:docMk/>
            <pc:sldMk cId="3361071915" sldId="283"/>
            <ac:spMk id="6" creationId="{4CA36A87-7D41-4CE8-AD27-5F829062FFCA}"/>
          </ac:spMkLst>
        </pc:spChg>
        <pc:spChg chg="add mod">
          <ac:chgData name="Maarten Beks" userId="ad762701-5dc8-42a1-b499-98df1bf65337" providerId="ADAL" clId="{8D76858B-5857-439D-A7EA-8D4434A420A0}" dt="2019-08-28T16:49:34.243" v="1826" actId="20577"/>
          <ac:spMkLst>
            <pc:docMk/>
            <pc:sldMk cId="3361071915" sldId="283"/>
            <ac:spMk id="15" creationId="{FD3C3933-BBA9-409D-AAC6-4191A17BABB4}"/>
          </ac:spMkLst>
        </pc:spChg>
        <pc:spChg chg="add mod">
          <ac:chgData name="Maarten Beks" userId="ad762701-5dc8-42a1-b499-98df1bf65337" providerId="ADAL" clId="{8D76858B-5857-439D-A7EA-8D4434A420A0}" dt="2019-08-26T14:16:27.217" v="1428" actId="1038"/>
          <ac:spMkLst>
            <pc:docMk/>
            <pc:sldMk cId="3361071915" sldId="283"/>
            <ac:spMk id="27" creationId="{6A884620-5B26-4298-BE61-331855B5D6EE}"/>
          </ac:spMkLst>
        </pc:spChg>
        <pc:grpChg chg="add mod ord">
          <ac:chgData name="Maarten Beks" userId="ad762701-5dc8-42a1-b499-98df1bf65337" providerId="ADAL" clId="{8D76858B-5857-439D-A7EA-8D4434A420A0}" dt="2019-08-26T14:11:56.259" v="1396" actId="167"/>
          <ac:grpSpMkLst>
            <pc:docMk/>
            <pc:sldMk cId="3361071915" sldId="283"/>
            <ac:grpSpMk id="23" creationId="{B3198D9D-44EA-4AAD-BB61-DE6B04E2A30D}"/>
          </ac:grpSpMkLst>
        </pc:grpChg>
        <pc:picChg chg="del">
          <ac:chgData name="Maarten Beks" userId="ad762701-5dc8-42a1-b499-98df1bf65337" providerId="ADAL" clId="{8D76858B-5857-439D-A7EA-8D4434A420A0}" dt="2019-08-26T13:51:49.817" v="1319" actId="478"/>
          <ac:picMkLst>
            <pc:docMk/>
            <pc:sldMk cId="3361071915" sldId="283"/>
            <ac:picMk id="3" creationId="{934A9B17-3B0D-4E16-B197-78545D84CEB8}"/>
          </ac:picMkLst>
        </pc:picChg>
        <pc:picChg chg="add mod ord">
          <ac:chgData name="Maarten Beks" userId="ad762701-5dc8-42a1-b499-98df1bf65337" providerId="ADAL" clId="{8D76858B-5857-439D-A7EA-8D4434A420A0}" dt="2019-08-26T14:12:56.992" v="1400" actId="167"/>
          <ac:picMkLst>
            <pc:docMk/>
            <pc:sldMk cId="3361071915" sldId="283"/>
            <ac:picMk id="4" creationId="{66785585-D1C7-4B3F-9806-B1241195C749}"/>
          </ac:picMkLst>
        </pc:picChg>
        <pc:picChg chg="del">
          <ac:chgData name="Maarten Beks" userId="ad762701-5dc8-42a1-b499-98df1bf65337" providerId="ADAL" clId="{8D76858B-5857-439D-A7EA-8D4434A420A0}" dt="2019-08-26T13:51:52.517" v="1320" actId="478"/>
          <ac:picMkLst>
            <pc:docMk/>
            <pc:sldMk cId="3361071915" sldId="283"/>
            <ac:picMk id="5" creationId="{44E00A0B-DD88-4152-9CD6-CF5E8A0C9FCD}"/>
          </ac:picMkLst>
        </pc:picChg>
        <pc:picChg chg="add mod">
          <ac:chgData name="Maarten Beks" userId="ad762701-5dc8-42a1-b499-98df1bf65337" providerId="ADAL" clId="{8D76858B-5857-439D-A7EA-8D4434A420A0}" dt="2019-08-26T14:09:22.065" v="1387" actId="1076"/>
          <ac:picMkLst>
            <pc:docMk/>
            <pc:sldMk cId="3361071915" sldId="283"/>
            <ac:picMk id="8" creationId="{9A03921A-B7F1-4C67-AB97-9352B4A4D81E}"/>
          </ac:picMkLst>
        </pc:picChg>
        <pc:picChg chg="add mod">
          <ac:chgData name="Maarten Beks" userId="ad762701-5dc8-42a1-b499-98df1bf65337" providerId="ADAL" clId="{8D76858B-5857-439D-A7EA-8D4434A420A0}" dt="2019-08-26T14:06:45.288" v="1371" actId="688"/>
          <ac:picMkLst>
            <pc:docMk/>
            <pc:sldMk cId="3361071915" sldId="283"/>
            <ac:picMk id="10" creationId="{F583833E-C2A1-4CD8-9163-E82904C414A7}"/>
          </ac:picMkLst>
        </pc:picChg>
        <pc:picChg chg="add mod">
          <ac:chgData name="Maarten Beks" userId="ad762701-5dc8-42a1-b499-98df1bf65337" providerId="ADAL" clId="{8D76858B-5857-439D-A7EA-8D4434A420A0}" dt="2019-08-26T14:09:12.601" v="1384" actId="1076"/>
          <ac:picMkLst>
            <pc:docMk/>
            <pc:sldMk cId="3361071915" sldId="283"/>
            <ac:picMk id="14" creationId="{935D978D-511B-493F-9317-F2E29D5F5B89}"/>
          </ac:picMkLst>
        </pc:picChg>
        <pc:picChg chg="add mod">
          <ac:chgData name="Maarten Beks" userId="ad762701-5dc8-42a1-b499-98df1bf65337" providerId="ADAL" clId="{8D76858B-5857-439D-A7EA-8D4434A420A0}" dt="2019-08-26T14:09:15.376" v="1385" actId="1076"/>
          <ac:picMkLst>
            <pc:docMk/>
            <pc:sldMk cId="3361071915" sldId="283"/>
            <ac:picMk id="16" creationId="{E88BC82C-4ABA-4632-8DB2-E4536A680BF2}"/>
          </ac:picMkLst>
        </pc:picChg>
        <pc:picChg chg="add mod">
          <ac:chgData name="Maarten Beks" userId="ad762701-5dc8-42a1-b499-98df1bf65337" providerId="ADAL" clId="{8D76858B-5857-439D-A7EA-8D4434A420A0}" dt="2019-08-26T14:16:03.811" v="1427" actId="1076"/>
          <ac:picMkLst>
            <pc:docMk/>
            <pc:sldMk cId="3361071915" sldId="283"/>
            <ac:picMk id="18" creationId="{3B6E0BBD-5831-416F-8083-2D0BB7E16D09}"/>
          </ac:picMkLst>
        </pc:picChg>
        <pc:picChg chg="add mod">
          <ac:chgData name="Maarten Beks" userId="ad762701-5dc8-42a1-b499-98df1bf65337" providerId="ADAL" clId="{8D76858B-5857-439D-A7EA-8D4434A420A0}" dt="2019-08-26T14:15:57.478" v="1426" actId="1076"/>
          <ac:picMkLst>
            <pc:docMk/>
            <pc:sldMk cId="3361071915" sldId="283"/>
            <ac:picMk id="20" creationId="{A53DFE6F-6FAB-4610-A89A-5DDF88D98EC9}"/>
          </ac:picMkLst>
        </pc:picChg>
        <pc:picChg chg="add mod">
          <ac:chgData name="Maarten Beks" userId="ad762701-5dc8-42a1-b499-98df1bf65337" providerId="ADAL" clId="{8D76858B-5857-439D-A7EA-8D4434A420A0}" dt="2019-08-26T14:07:09.350" v="1373" actId="1076"/>
          <ac:picMkLst>
            <pc:docMk/>
            <pc:sldMk cId="3361071915" sldId="283"/>
            <ac:picMk id="22" creationId="{9CF68A9F-25A8-4330-A175-D54D21DF0A68}"/>
          </ac:picMkLst>
        </pc:picChg>
        <pc:picChg chg="add del mod">
          <ac:chgData name="Maarten Beks" userId="ad762701-5dc8-42a1-b499-98df1bf65337" providerId="ADAL" clId="{8D76858B-5857-439D-A7EA-8D4434A420A0}" dt="2019-08-26T14:15:24.189" v="1423" actId="478"/>
          <ac:picMkLst>
            <pc:docMk/>
            <pc:sldMk cId="3361071915" sldId="283"/>
            <ac:picMk id="6146" creationId="{5C33CCC3-5D5F-4164-A294-6D6D3363727D}"/>
          </ac:picMkLst>
        </pc:picChg>
        <pc:picChg chg="add del">
          <ac:chgData name="Maarten Beks" userId="ad762701-5dc8-42a1-b499-98df1bf65337" providerId="ADAL" clId="{8D76858B-5857-439D-A7EA-8D4434A420A0}" dt="2019-08-26T14:14:21.296" v="1407"/>
          <ac:picMkLst>
            <pc:docMk/>
            <pc:sldMk cId="3361071915" sldId="283"/>
            <ac:picMk id="6148" creationId="{92E5207E-A3A0-4E9E-9DB2-2D742B9B926E}"/>
          </ac:picMkLst>
        </pc:picChg>
      </pc:sldChg>
      <pc:sldChg chg="addSp delSp modSp add">
        <pc:chgData name="Maarten Beks" userId="ad762701-5dc8-42a1-b499-98df1bf65337" providerId="ADAL" clId="{8D76858B-5857-439D-A7EA-8D4434A420A0}" dt="2019-08-28T17:55:28.557" v="1973" actId="20577"/>
        <pc:sldMkLst>
          <pc:docMk/>
          <pc:sldMk cId="2790540469" sldId="284"/>
        </pc:sldMkLst>
        <pc:spChg chg="add mod">
          <ac:chgData name="Maarten Beks" userId="ad762701-5dc8-42a1-b499-98df1bf65337" providerId="ADAL" clId="{8D76858B-5857-439D-A7EA-8D4434A420A0}" dt="2019-08-28T17:55:28.557" v="1973" actId="20577"/>
          <ac:spMkLst>
            <pc:docMk/>
            <pc:sldMk cId="2790540469" sldId="284"/>
            <ac:spMk id="7" creationId="{25F24B63-B4F9-4F3B-80B3-883FDADD225C}"/>
          </ac:spMkLst>
        </pc:spChg>
        <pc:picChg chg="del">
          <ac:chgData name="Maarten Beks" userId="ad762701-5dc8-42a1-b499-98df1bf65337" providerId="ADAL" clId="{8D76858B-5857-439D-A7EA-8D4434A420A0}" dt="2019-08-26T13:54:01.509" v="1331" actId="478"/>
          <ac:picMkLst>
            <pc:docMk/>
            <pc:sldMk cId="2790540469" sldId="284"/>
            <ac:picMk id="4" creationId="{66785585-D1C7-4B3F-9806-B1241195C749}"/>
          </ac:picMkLst>
        </pc:picChg>
        <pc:picChg chg="add del mod">
          <ac:chgData name="Maarten Beks" userId="ad762701-5dc8-42a1-b499-98df1bf65337" providerId="ADAL" clId="{8D76858B-5857-439D-A7EA-8D4434A420A0}" dt="2019-08-26T13:55:40.862" v="1337" actId="478"/>
          <ac:picMkLst>
            <pc:docMk/>
            <pc:sldMk cId="2790540469" sldId="284"/>
            <ac:picMk id="5122" creationId="{F4579BC3-7651-4755-9812-52C6E6F1CDFB}"/>
          </ac:picMkLst>
        </pc:picChg>
        <pc:picChg chg="add mod">
          <ac:chgData name="Maarten Beks" userId="ad762701-5dc8-42a1-b499-98df1bf65337" providerId="ADAL" clId="{8D76858B-5857-439D-A7EA-8D4434A420A0}" dt="2019-08-26T13:55:54.292" v="1342" actId="1076"/>
          <ac:picMkLst>
            <pc:docMk/>
            <pc:sldMk cId="2790540469" sldId="284"/>
            <ac:picMk id="5124" creationId="{1F7C4E36-12B7-436E-9B05-32D99A48932B}"/>
          </ac:picMkLst>
        </pc:picChg>
      </pc:sldChg>
      <pc:sldChg chg="addSp delSp modSp add delAnim modAnim">
        <pc:chgData name="Maarten Beks" userId="ad762701-5dc8-42a1-b499-98df1bf65337" providerId="ADAL" clId="{8D76858B-5857-439D-A7EA-8D4434A420A0}" dt="2019-08-28T17:03:28.219" v="1965" actId="167"/>
        <pc:sldMkLst>
          <pc:docMk/>
          <pc:sldMk cId="3122064794" sldId="285"/>
        </pc:sldMkLst>
        <pc:spChg chg="add mod">
          <ac:chgData name="Maarten Beks" userId="ad762701-5dc8-42a1-b499-98df1bf65337" providerId="ADAL" clId="{8D76858B-5857-439D-A7EA-8D4434A420A0}" dt="2019-08-28T17:00:59.617" v="1930" actId="20577"/>
          <ac:spMkLst>
            <pc:docMk/>
            <pc:sldMk cId="3122064794" sldId="285"/>
            <ac:spMk id="4" creationId="{57126E0F-D1A5-4BB3-9A28-0E24A4AEC4FE}"/>
          </ac:spMkLst>
        </pc:spChg>
        <pc:spChg chg="add del mod">
          <ac:chgData name="Maarten Beks" userId="ad762701-5dc8-42a1-b499-98df1bf65337" providerId="ADAL" clId="{8D76858B-5857-439D-A7EA-8D4434A420A0}" dt="2019-08-28T17:02:29.327" v="1960" actId="478"/>
          <ac:spMkLst>
            <pc:docMk/>
            <pc:sldMk cId="3122064794" sldId="285"/>
            <ac:spMk id="10" creationId="{8A5D171F-2F07-4508-A6E8-A4DFE2E95134}"/>
          </ac:spMkLst>
        </pc:spChg>
        <pc:spChg chg="add del mod">
          <ac:chgData name="Maarten Beks" userId="ad762701-5dc8-42a1-b499-98df1bf65337" providerId="ADAL" clId="{8D76858B-5857-439D-A7EA-8D4434A420A0}" dt="2019-08-28T17:02:25.435" v="1958" actId="478"/>
          <ac:spMkLst>
            <pc:docMk/>
            <pc:sldMk cId="3122064794" sldId="285"/>
            <ac:spMk id="12" creationId="{7D995E44-DA56-4832-A3D4-25CBFEF81967}"/>
          </ac:spMkLst>
        </pc:spChg>
        <pc:spChg chg="add del mod">
          <ac:chgData name="Maarten Beks" userId="ad762701-5dc8-42a1-b499-98df1bf65337" providerId="ADAL" clId="{8D76858B-5857-439D-A7EA-8D4434A420A0}" dt="2019-08-28T17:01:51.350" v="1933" actId="478"/>
          <ac:spMkLst>
            <pc:docMk/>
            <pc:sldMk cId="3122064794" sldId="285"/>
            <ac:spMk id="14" creationId="{3723E1D8-78F4-4786-BFF8-B4C209706364}"/>
          </ac:spMkLst>
        </pc:spChg>
        <pc:spChg chg="add del mod">
          <ac:chgData name="Maarten Beks" userId="ad762701-5dc8-42a1-b499-98df1bf65337" providerId="ADAL" clId="{8D76858B-5857-439D-A7EA-8D4434A420A0}" dt="2019-08-28T17:02:23.905" v="1957" actId="478"/>
          <ac:spMkLst>
            <pc:docMk/>
            <pc:sldMk cId="3122064794" sldId="285"/>
            <ac:spMk id="15" creationId="{96B5035F-D61A-4EBB-912B-FE9671212111}"/>
          </ac:spMkLst>
        </pc:spChg>
        <pc:spChg chg="add del mod">
          <ac:chgData name="Maarten Beks" userId="ad762701-5dc8-42a1-b499-98df1bf65337" providerId="ADAL" clId="{8D76858B-5857-439D-A7EA-8D4434A420A0}" dt="2019-08-28T17:02:27.526" v="1959" actId="478"/>
          <ac:spMkLst>
            <pc:docMk/>
            <pc:sldMk cId="3122064794" sldId="285"/>
            <ac:spMk id="16" creationId="{A469F924-6B0F-4EE9-AB21-62F4E255E239}"/>
          </ac:spMkLst>
        </pc:spChg>
        <pc:spChg chg="add mod">
          <ac:chgData name="Maarten Beks" userId="ad762701-5dc8-42a1-b499-98df1bf65337" providerId="ADAL" clId="{8D76858B-5857-439D-A7EA-8D4434A420A0}" dt="2019-08-28T16:50:21.819" v="1842" actId="20577"/>
          <ac:spMkLst>
            <pc:docMk/>
            <pc:sldMk cId="3122064794" sldId="285"/>
            <ac:spMk id="17" creationId="{D5F7150B-6748-4376-A29B-AFA8920E4C37}"/>
          </ac:spMkLst>
        </pc:spChg>
        <pc:spChg chg="add mod ord">
          <ac:chgData name="Maarten Beks" userId="ad762701-5dc8-42a1-b499-98df1bf65337" providerId="ADAL" clId="{8D76858B-5857-439D-A7EA-8D4434A420A0}" dt="2019-08-28T17:02:47.575" v="1963" actId="167"/>
          <ac:spMkLst>
            <pc:docMk/>
            <pc:sldMk cId="3122064794" sldId="285"/>
            <ac:spMk id="18" creationId="{5778CBEC-0B91-48A8-BC42-FDA1DEC0DA46}"/>
          </ac:spMkLst>
        </pc:spChg>
        <pc:spChg chg="mod">
          <ac:chgData name="Maarten Beks" userId="ad762701-5dc8-42a1-b499-98df1bf65337" providerId="ADAL" clId="{8D76858B-5857-439D-A7EA-8D4434A420A0}" dt="2019-08-26T14:19:11.907" v="1441" actId="1038"/>
          <ac:spMkLst>
            <pc:docMk/>
            <pc:sldMk cId="3122064794" sldId="285"/>
            <ac:spMk id="27" creationId="{6A884620-5B26-4298-BE61-331855B5D6EE}"/>
          </ac:spMkLst>
        </pc:spChg>
        <pc:grpChg chg="del">
          <ac:chgData name="Maarten Beks" userId="ad762701-5dc8-42a1-b499-98df1bf65337" providerId="ADAL" clId="{8D76858B-5857-439D-A7EA-8D4434A420A0}" dt="2019-08-26T14:19:15.989" v="1442" actId="478"/>
          <ac:grpSpMkLst>
            <pc:docMk/>
            <pc:sldMk cId="3122064794" sldId="285"/>
            <ac:grpSpMk id="23" creationId="{B3198D9D-44EA-4AAD-BB61-DE6B04E2A30D}"/>
          </ac:grpSpMkLst>
        </pc:grpChg>
        <pc:picChg chg="add del mod">
          <ac:chgData name="Maarten Beks" userId="ad762701-5dc8-42a1-b499-98df1bf65337" providerId="ADAL" clId="{8D76858B-5857-439D-A7EA-8D4434A420A0}" dt="2019-08-26T14:53:00.227" v="1456" actId="478"/>
          <ac:picMkLst>
            <pc:docMk/>
            <pc:sldMk cId="3122064794" sldId="285"/>
            <ac:picMk id="3" creationId="{60FCC1B1-C211-42A3-B86F-A39BE75F6A81}"/>
          </ac:picMkLst>
        </pc:picChg>
        <pc:picChg chg="add del mod">
          <ac:chgData name="Maarten Beks" userId="ad762701-5dc8-42a1-b499-98df1bf65337" providerId="ADAL" clId="{8D76858B-5857-439D-A7EA-8D4434A420A0}" dt="2019-08-28T16:05:01.728" v="1515" actId="478"/>
          <ac:picMkLst>
            <pc:docMk/>
            <pc:sldMk cId="3122064794" sldId="285"/>
            <ac:picMk id="3" creationId="{A9026C40-0DA8-48ED-A60C-95C1EE5A729F}"/>
          </ac:picMkLst>
        </pc:picChg>
        <pc:picChg chg="del">
          <ac:chgData name="Maarten Beks" userId="ad762701-5dc8-42a1-b499-98df1bf65337" providerId="ADAL" clId="{8D76858B-5857-439D-A7EA-8D4434A420A0}" dt="2019-08-26T14:19:00.440" v="1433" actId="478"/>
          <ac:picMkLst>
            <pc:docMk/>
            <pc:sldMk cId="3122064794" sldId="285"/>
            <ac:picMk id="4" creationId="{66785585-D1C7-4B3F-9806-B1241195C749}"/>
          </ac:picMkLst>
        </pc:picChg>
        <pc:picChg chg="add del mod">
          <ac:chgData name="Maarten Beks" userId="ad762701-5dc8-42a1-b499-98df1bf65337" providerId="ADAL" clId="{8D76858B-5857-439D-A7EA-8D4434A420A0}" dt="2019-08-26T14:52:29.908" v="1450" actId="478"/>
          <ac:picMkLst>
            <pc:docMk/>
            <pc:sldMk cId="3122064794" sldId="285"/>
            <ac:picMk id="6" creationId="{E9B2AEBD-9D51-424A-8B7B-5F5BE5E79D79}"/>
          </ac:picMkLst>
        </pc:picChg>
        <pc:picChg chg="add del mod">
          <ac:chgData name="Maarten Beks" userId="ad762701-5dc8-42a1-b499-98df1bf65337" providerId="ADAL" clId="{8D76858B-5857-439D-A7EA-8D4434A420A0}" dt="2019-08-28T16:04:59.238" v="1514" actId="478"/>
          <ac:picMkLst>
            <pc:docMk/>
            <pc:sldMk cId="3122064794" sldId="285"/>
            <ac:picMk id="9" creationId="{9E25A9BB-C295-4BD4-82F7-0FF195AC2B7B}"/>
          </ac:picMkLst>
        </pc:picChg>
        <pc:picChg chg="add mod">
          <ac:chgData name="Maarten Beks" userId="ad762701-5dc8-42a1-b499-98df1bf65337" providerId="ADAL" clId="{8D76858B-5857-439D-A7EA-8D4434A420A0}" dt="2019-08-28T17:03:28.219" v="1965" actId="167"/>
          <ac:picMkLst>
            <pc:docMk/>
            <pc:sldMk cId="3122064794" sldId="285"/>
            <ac:picMk id="3074" creationId="{F4906936-D116-4749-8DB0-28FA5BE64A51}"/>
          </ac:picMkLst>
        </pc:picChg>
      </pc:sldChg>
      <pc:sldChg chg="addSp delSp modSp add delAnim modAnim">
        <pc:chgData name="Maarten Beks" userId="ad762701-5dc8-42a1-b499-98df1bf65337" providerId="ADAL" clId="{8D76858B-5857-439D-A7EA-8D4434A420A0}" dt="2019-09-10T10:17:19.993" v="2454"/>
        <pc:sldMkLst>
          <pc:docMk/>
          <pc:sldMk cId="3667412042" sldId="286"/>
        </pc:sldMkLst>
        <pc:spChg chg="add">
          <ac:chgData name="Maarten Beks" userId="ad762701-5dc8-42a1-b499-98df1bf65337" providerId="ADAL" clId="{8D76858B-5857-439D-A7EA-8D4434A420A0}" dt="2019-08-28T16:38:34.378" v="1789"/>
          <ac:spMkLst>
            <pc:docMk/>
            <pc:sldMk cId="3667412042" sldId="286"/>
            <ac:spMk id="23" creationId="{F2EA9E59-B36B-4FA2-9831-85E485FF7712}"/>
          </ac:spMkLst>
        </pc:spChg>
        <pc:grpChg chg="del">
          <ac:chgData name="Maarten Beks" userId="ad762701-5dc8-42a1-b499-98df1bf65337" providerId="ADAL" clId="{8D76858B-5857-439D-A7EA-8D4434A420A0}" dt="2019-08-28T15:53:25.564" v="1474" actId="478"/>
          <ac:grpSpMkLst>
            <pc:docMk/>
            <pc:sldMk cId="3667412042" sldId="286"/>
            <ac:grpSpMk id="8" creationId="{8964DCC9-13C8-4667-A8CC-E444535442FF}"/>
          </ac:grpSpMkLst>
        </pc:grpChg>
        <pc:grpChg chg="del">
          <ac:chgData name="Maarten Beks" userId="ad762701-5dc8-42a1-b499-98df1bf65337" providerId="ADAL" clId="{8D76858B-5857-439D-A7EA-8D4434A420A0}" dt="2019-08-28T15:53:27.997" v="1475" actId="478"/>
          <ac:grpSpMkLst>
            <pc:docMk/>
            <pc:sldMk cId="3667412042" sldId="286"/>
            <ac:grpSpMk id="15" creationId="{F083F5DD-B875-4344-829C-9DE0F5DB47D1}"/>
          </ac:grpSpMkLst>
        </pc:grpChg>
        <pc:picChg chg="add mod">
          <ac:chgData name="Maarten Beks" userId="ad762701-5dc8-42a1-b499-98df1bf65337" providerId="ADAL" clId="{8D76858B-5857-439D-A7EA-8D4434A420A0}" dt="2019-09-10T10:16:48.123" v="2452" actId="1076"/>
          <ac:picMkLst>
            <pc:docMk/>
            <pc:sldMk cId="3667412042" sldId="286"/>
            <ac:picMk id="3" creationId="{FAF2CAC9-BC9A-431A-A478-8C3871EF8623}"/>
          </ac:picMkLst>
        </pc:picChg>
        <pc:picChg chg="add mod">
          <ac:chgData name="Maarten Beks" userId="ad762701-5dc8-42a1-b499-98df1bf65337" providerId="ADAL" clId="{8D76858B-5857-439D-A7EA-8D4434A420A0}" dt="2019-09-10T10:16:44.028" v="2451" actId="1076"/>
          <ac:picMkLst>
            <pc:docMk/>
            <pc:sldMk cId="3667412042" sldId="286"/>
            <ac:picMk id="4" creationId="{20EB2AE0-064F-421A-B501-0AA69F12E241}"/>
          </ac:picMkLst>
        </pc:picChg>
        <pc:picChg chg="add mod">
          <ac:chgData name="Maarten Beks" userId="ad762701-5dc8-42a1-b499-98df1bf65337" providerId="ADAL" clId="{8D76858B-5857-439D-A7EA-8D4434A420A0}" dt="2019-08-28T15:59:35.105" v="1501" actId="1076"/>
          <ac:picMkLst>
            <pc:docMk/>
            <pc:sldMk cId="3667412042" sldId="286"/>
            <ac:picMk id="6" creationId="{B632FE4E-AE19-4216-BA9A-196F8A4CD4DD}"/>
          </ac:picMkLst>
        </pc:picChg>
        <pc:picChg chg="del">
          <ac:chgData name="Maarten Beks" userId="ad762701-5dc8-42a1-b499-98df1bf65337" providerId="ADAL" clId="{8D76858B-5857-439D-A7EA-8D4434A420A0}" dt="2019-08-28T15:53:30.529" v="1476" actId="478"/>
          <ac:picMkLst>
            <pc:docMk/>
            <pc:sldMk cId="3667412042" sldId="286"/>
            <ac:picMk id="10" creationId="{64E68A94-72D4-482A-93FD-935CE7B60AC2}"/>
          </ac:picMkLst>
        </pc:picChg>
        <pc:picChg chg="add mod">
          <ac:chgData name="Maarten Beks" userId="ad762701-5dc8-42a1-b499-98df1bf65337" providerId="ADAL" clId="{8D76858B-5857-439D-A7EA-8D4434A420A0}" dt="2019-09-10T10:16:33.272" v="2448" actId="1076"/>
          <ac:picMkLst>
            <pc:docMk/>
            <pc:sldMk cId="3667412042" sldId="286"/>
            <ac:picMk id="12" creationId="{07065AF3-8F06-4CE3-8AC6-61D03E7170C8}"/>
          </ac:picMkLst>
        </pc:picChg>
        <pc:picChg chg="add mod">
          <ac:chgData name="Maarten Beks" userId="ad762701-5dc8-42a1-b499-98df1bf65337" providerId="ADAL" clId="{8D76858B-5857-439D-A7EA-8D4434A420A0}" dt="2019-08-28T16:00:22.434" v="1504" actId="1076"/>
          <ac:picMkLst>
            <pc:docMk/>
            <pc:sldMk cId="3667412042" sldId="286"/>
            <ac:picMk id="20" creationId="{0D5CC6F5-5746-4F9C-B20F-AEDB64BD0A8A}"/>
          </ac:picMkLst>
        </pc:picChg>
      </pc:sldChg>
      <pc:sldChg chg="addSp delSp modSp add">
        <pc:chgData name="Maarten Beks" userId="ad762701-5dc8-42a1-b499-98df1bf65337" providerId="ADAL" clId="{8D76858B-5857-439D-A7EA-8D4434A420A0}" dt="2019-08-28T16:56:48.420" v="1851" actId="478"/>
        <pc:sldMkLst>
          <pc:docMk/>
          <pc:sldMk cId="2367052030" sldId="287"/>
        </pc:sldMkLst>
        <pc:spChg chg="add mod">
          <ac:chgData name="Maarten Beks" userId="ad762701-5dc8-42a1-b499-98df1bf65337" providerId="ADAL" clId="{8D76858B-5857-439D-A7EA-8D4434A420A0}" dt="2019-08-28T16:56:40.199" v="1850" actId="20577"/>
          <ac:spMkLst>
            <pc:docMk/>
            <pc:sldMk cId="2367052030" sldId="287"/>
            <ac:spMk id="8" creationId="{0433F3D4-421E-4067-9C66-6E4A859E38D3}"/>
          </ac:spMkLst>
        </pc:spChg>
        <pc:spChg chg="del">
          <ac:chgData name="Maarten Beks" userId="ad762701-5dc8-42a1-b499-98df1bf65337" providerId="ADAL" clId="{8D76858B-5857-439D-A7EA-8D4434A420A0}" dt="2019-08-28T16:56:48.420" v="1851" actId="478"/>
          <ac:spMkLst>
            <pc:docMk/>
            <pc:sldMk cId="2367052030" sldId="287"/>
            <ac:spMk id="27" creationId="{6A884620-5B26-4298-BE61-331855B5D6EE}"/>
          </ac:spMkLst>
        </pc:spChg>
      </pc:sldChg>
      <pc:sldChg chg="addSp delSp modSp add modAnim">
        <pc:chgData name="Maarten Beks" userId="ad762701-5dc8-42a1-b499-98df1bf65337" providerId="ADAL" clId="{8D76858B-5857-439D-A7EA-8D4434A420A0}" dt="2019-08-30T09:09:42.508" v="2440"/>
        <pc:sldMkLst>
          <pc:docMk/>
          <pc:sldMk cId="3291201030" sldId="288"/>
        </pc:sldMkLst>
        <pc:spChg chg="add del mod">
          <ac:chgData name="Maarten Beks" userId="ad762701-5dc8-42a1-b499-98df1bf65337" providerId="ADAL" clId="{8D76858B-5857-439D-A7EA-8D4434A420A0}" dt="2019-08-28T16:16:25.064" v="1651" actId="478"/>
          <ac:spMkLst>
            <pc:docMk/>
            <pc:sldMk cId="3291201030" sldId="288"/>
            <ac:spMk id="2" creationId="{8616E8A9-55DB-43B5-ACEF-D2F0D331767B}"/>
          </ac:spMkLst>
        </pc:spChg>
        <pc:spChg chg="add mod">
          <ac:chgData name="Maarten Beks" userId="ad762701-5dc8-42a1-b499-98df1bf65337" providerId="ADAL" clId="{8D76858B-5857-439D-A7EA-8D4434A420A0}" dt="2019-08-28T16:16:34.881" v="1652" actId="1076"/>
          <ac:spMkLst>
            <pc:docMk/>
            <pc:sldMk cId="3291201030" sldId="288"/>
            <ac:spMk id="10" creationId="{10E4CA94-B51E-4CF0-A6FA-52FAF22344B9}"/>
          </ac:spMkLst>
        </pc:spChg>
        <pc:spChg chg="del mod">
          <ac:chgData name="Maarten Beks" userId="ad762701-5dc8-42a1-b499-98df1bf65337" providerId="ADAL" clId="{8D76858B-5857-439D-A7EA-8D4434A420A0}" dt="2019-08-28T16:12:22.614" v="1642" actId="478"/>
          <ac:spMkLst>
            <pc:docMk/>
            <pc:sldMk cId="3291201030" sldId="288"/>
            <ac:spMk id="27" creationId="{6A884620-5B26-4298-BE61-331855B5D6EE}"/>
          </ac:spMkLst>
        </pc:spChg>
        <pc:picChg chg="del">
          <ac:chgData name="Maarten Beks" userId="ad762701-5dc8-42a1-b499-98df1bf65337" providerId="ADAL" clId="{8D76858B-5857-439D-A7EA-8D4434A420A0}" dt="2019-08-28T16:12:14.592" v="1639" actId="478"/>
          <ac:picMkLst>
            <pc:docMk/>
            <pc:sldMk cId="3291201030" sldId="288"/>
            <ac:picMk id="3" creationId="{A9026C40-0DA8-48ED-A60C-95C1EE5A729F}"/>
          </ac:picMkLst>
        </pc:picChg>
        <pc:picChg chg="add mod">
          <ac:chgData name="Maarten Beks" userId="ad762701-5dc8-42a1-b499-98df1bf65337" providerId="ADAL" clId="{8D76858B-5857-439D-A7EA-8D4434A420A0}" dt="2019-08-28T16:24:58.038" v="1696" actId="1076"/>
          <ac:picMkLst>
            <pc:docMk/>
            <pc:sldMk cId="3291201030" sldId="288"/>
            <ac:picMk id="4" creationId="{97EE42C2-F953-4583-88E8-6EE3E315D021}"/>
          </ac:picMkLst>
        </pc:picChg>
        <pc:picChg chg="del">
          <ac:chgData name="Maarten Beks" userId="ad762701-5dc8-42a1-b499-98df1bf65337" providerId="ADAL" clId="{8D76858B-5857-439D-A7EA-8D4434A420A0}" dt="2019-08-28T16:12:16.705" v="1640" actId="478"/>
          <ac:picMkLst>
            <pc:docMk/>
            <pc:sldMk cId="3291201030" sldId="288"/>
            <ac:picMk id="9" creationId="{9E25A9BB-C295-4BD4-82F7-0FF195AC2B7B}"/>
          </ac:picMkLst>
        </pc:picChg>
      </pc:sldChg>
      <pc:sldChg chg="delSp modSp add ord">
        <pc:chgData name="Maarten Beks" userId="ad762701-5dc8-42a1-b499-98df1bf65337" providerId="ADAL" clId="{8D76858B-5857-439D-A7EA-8D4434A420A0}" dt="2019-08-28T18:03:16.510" v="2067" actId="20577"/>
        <pc:sldMkLst>
          <pc:docMk/>
          <pc:sldMk cId="3592783708" sldId="289"/>
        </pc:sldMkLst>
        <pc:spChg chg="mod">
          <ac:chgData name="Maarten Beks" userId="ad762701-5dc8-42a1-b499-98df1bf65337" providerId="ADAL" clId="{8D76858B-5857-439D-A7EA-8D4434A420A0}" dt="2019-08-28T18:03:16.510" v="2067" actId="20577"/>
          <ac:spMkLst>
            <pc:docMk/>
            <pc:sldMk cId="3592783708" sldId="289"/>
            <ac:spMk id="10" creationId="{844D5B16-93C4-4AFC-A4F0-727C60298DE1}"/>
          </ac:spMkLst>
        </pc:spChg>
        <pc:picChg chg="del">
          <ac:chgData name="Maarten Beks" userId="ad762701-5dc8-42a1-b499-98df1bf65337" providerId="ADAL" clId="{8D76858B-5857-439D-A7EA-8D4434A420A0}" dt="2019-08-28T17:56:32.530" v="1986" actId="478"/>
          <ac:picMkLst>
            <pc:docMk/>
            <pc:sldMk cId="3592783708" sldId="289"/>
            <ac:picMk id="9" creationId="{93AC9349-C8F2-4CBD-A187-C8F96CEE313B}"/>
          </ac:picMkLst>
        </pc:picChg>
      </pc:sldChg>
      <pc:sldChg chg="addSp delSp modSp add">
        <pc:chgData name="Maarten Beks" userId="ad762701-5dc8-42a1-b499-98df1bf65337" providerId="ADAL" clId="{8D76858B-5857-439D-A7EA-8D4434A420A0}" dt="2019-08-28T17:57:59.304" v="2003" actId="20577"/>
        <pc:sldMkLst>
          <pc:docMk/>
          <pc:sldMk cId="2627581715" sldId="290"/>
        </pc:sldMkLst>
        <pc:spChg chg="mod">
          <ac:chgData name="Maarten Beks" userId="ad762701-5dc8-42a1-b499-98df1bf65337" providerId="ADAL" clId="{8D76858B-5857-439D-A7EA-8D4434A420A0}" dt="2019-08-28T17:57:59.304" v="2003" actId="20577"/>
          <ac:spMkLst>
            <pc:docMk/>
            <pc:sldMk cId="2627581715" sldId="290"/>
            <ac:spMk id="7" creationId="{25F24B63-B4F9-4F3B-80B3-883FDADD225C}"/>
          </ac:spMkLst>
        </pc:spChg>
        <pc:picChg chg="del">
          <ac:chgData name="Maarten Beks" userId="ad762701-5dc8-42a1-b499-98df1bf65337" providerId="ADAL" clId="{8D76858B-5857-439D-A7EA-8D4434A420A0}" dt="2019-08-28T17:57:32.969" v="1988" actId="478"/>
          <ac:picMkLst>
            <pc:docMk/>
            <pc:sldMk cId="2627581715" sldId="290"/>
            <ac:picMk id="5124" creationId="{1F7C4E36-12B7-436E-9B05-32D99A48932B}"/>
          </ac:picMkLst>
        </pc:picChg>
        <pc:picChg chg="add mod">
          <ac:chgData name="Maarten Beks" userId="ad762701-5dc8-42a1-b499-98df1bf65337" providerId="ADAL" clId="{8D76858B-5857-439D-A7EA-8D4434A420A0}" dt="2019-08-28T17:57:42.017" v="1991" actId="1076"/>
          <ac:picMkLst>
            <pc:docMk/>
            <pc:sldMk cId="2627581715" sldId="290"/>
            <ac:picMk id="20482" creationId="{549377DF-8A7A-475B-9F45-44259EC676AB}"/>
          </ac:picMkLst>
        </pc:picChg>
      </pc:sldChg>
      <pc:sldChg chg="addSp delSp modSp add ord delAnim modAnim">
        <pc:chgData name="Maarten Beks" userId="ad762701-5dc8-42a1-b499-98df1bf65337" providerId="ADAL" clId="{8D76858B-5857-439D-A7EA-8D4434A420A0}" dt="2019-08-30T09:10:37.563" v="2441"/>
        <pc:sldMkLst>
          <pc:docMk/>
          <pc:sldMk cId="3506936896" sldId="291"/>
        </pc:sldMkLst>
        <pc:spChg chg="mod">
          <ac:chgData name="Maarten Beks" userId="ad762701-5dc8-42a1-b499-98df1bf65337" providerId="ADAL" clId="{8D76858B-5857-439D-A7EA-8D4434A420A0}" dt="2019-08-28T17:58:32.138" v="2014" actId="20577"/>
          <ac:spMkLst>
            <pc:docMk/>
            <pc:sldMk cId="3506936896" sldId="291"/>
            <ac:spMk id="16" creationId="{6D30E14F-68B2-47A2-9301-F994E560B0F7}"/>
          </ac:spMkLst>
        </pc:spChg>
        <pc:spChg chg="add mod">
          <ac:chgData name="Maarten Beks" userId="ad762701-5dc8-42a1-b499-98df1bf65337" providerId="ADAL" clId="{8D76858B-5857-439D-A7EA-8D4434A420A0}" dt="2019-08-28T18:00:34.737" v="2051" actId="164"/>
          <ac:spMkLst>
            <pc:docMk/>
            <pc:sldMk cId="3506936896" sldId="291"/>
            <ac:spMk id="23" creationId="{FC4B972E-DE10-451D-AAD5-5509EA5322A7}"/>
          </ac:spMkLst>
        </pc:spChg>
        <pc:spChg chg="add mod">
          <ac:chgData name="Maarten Beks" userId="ad762701-5dc8-42a1-b499-98df1bf65337" providerId="ADAL" clId="{8D76858B-5857-439D-A7EA-8D4434A420A0}" dt="2019-08-28T18:06:05.221" v="2088" actId="1037"/>
          <ac:spMkLst>
            <pc:docMk/>
            <pc:sldMk cId="3506936896" sldId="291"/>
            <ac:spMk id="27" creationId="{230B3CFB-8E76-47F2-8800-FB43699D2026}"/>
          </ac:spMkLst>
        </pc:spChg>
        <pc:grpChg chg="add mod">
          <ac:chgData name="Maarten Beks" userId="ad762701-5dc8-42a1-b499-98df1bf65337" providerId="ADAL" clId="{8D76858B-5857-439D-A7EA-8D4434A420A0}" dt="2019-08-28T18:08:49.599" v="2136" actId="1076"/>
          <ac:grpSpMkLst>
            <pc:docMk/>
            <pc:sldMk cId="3506936896" sldId="291"/>
            <ac:grpSpMk id="2" creationId="{69BBA70A-B836-44A6-A7A5-32FB40A240AD}"/>
          </ac:grpSpMkLst>
        </pc:grpChg>
        <pc:grpChg chg="add mod">
          <ac:chgData name="Maarten Beks" userId="ad762701-5dc8-42a1-b499-98df1bf65337" providerId="ADAL" clId="{8D76858B-5857-439D-A7EA-8D4434A420A0}" dt="2019-08-28T18:08:45.233" v="2135" actId="14100"/>
          <ac:grpSpMkLst>
            <pc:docMk/>
            <pc:sldMk cId="3506936896" sldId="291"/>
            <ac:grpSpMk id="3" creationId="{C56F6E0F-E215-4D72-80FF-620E74C689D2}"/>
          </ac:grpSpMkLst>
        </pc:grpChg>
        <pc:grpChg chg="del">
          <ac:chgData name="Maarten Beks" userId="ad762701-5dc8-42a1-b499-98df1bf65337" providerId="ADAL" clId="{8D76858B-5857-439D-A7EA-8D4434A420A0}" dt="2019-08-28T17:58:36.770" v="2015" actId="478"/>
          <ac:grpSpMkLst>
            <pc:docMk/>
            <pc:sldMk cId="3506936896" sldId="291"/>
            <ac:grpSpMk id="8" creationId="{8964DCC9-13C8-4667-A8CC-E444535442FF}"/>
          </ac:grpSpMkLst>
        </pc:grpChg>
        <pc:grpChg chg="del">
          <ac:chgData name="Maarten Beks" userId="ad762701-5dc8-42a1-b499-98df1bf65337" providerId="ADAL" clId="{8D76858B-5857-439D-A7EA-8D4434A420A0}" dt="2019-08-28T17:58:39.433" v="2016" actId="478"/>
          <ac:grpSpMkLst>
            <pc:docMk/>
            <pc:sldMk cId="3506936896" sldId="291"/>
            <ac:grpSpMk id="15" creationId="{F083F5DD-B875-4344-829C-9DE0F5DB47D1}"/>
          </ac:grpSpMkLst>
        </pc:grpChg>
        <pc:picChg chg="del">
          <ac:chgData name="Maarten Beks" userId="ad762701-5dc8-42a1-b499-98df1bf65337" providerId="ADAL" clId="{8D76858B-5857-439D-A7EA-8D4434A420A0}" dt="2019-08-28T17:58:41.903" v="2017" actId="478"/>
          <ac:picMkLst>
            <pc:docMk/>
            <pc:sldMk cId="3506936896" sldId="291"/>
            <ac:picMk id="10" creationId="{64E68A94-72D4-482A-93FD-935CE7B60AC2}"/>
          </ac:picMkLst>
        </pc:picChg>
        <pc:picChg chg="add del mod">
          <ac:chgData name="Maarten Beks" userId="ad762701-5dc8-42a1-b499-98df1bf65337" providerId="ADAL" clId="{8D76858B-5857-439D-A7EA-8D4434A420A0}" dt="2019-08-28T17:59:51.576" v="2022" actId="478"/>
          <ac:picMkLst>
            <pc:docMk/>
            <pc:sldMk cId="3506936896" sldId="291"/>
            <ac:picMk id="20" creationId="{19A44DB9-B30A-4D66-89E9-D570F62102E8}"/>
          </ac:picMkLst>
        </pc:picChg>
        <pc:picChg chg="add del mod">
          <ac:chgData name="Maarten Beks" userId="ad762701-5dc8-42a1-b499-98df1bf65337" providerId="ADAL" clId="{8D76858B-5857-439D-A7EA-8D4434A420A0}" dt="2019-08-28T17:59:53.834" v="2023" actId="478"/>
          <ac:picMkLst>
            <pc:docMk/>
            <pc:sldMk cId="3506936896" sldId="291"/>
            <ac:picMk id="21" creationId="{33CA4308-C0FE-4130-A0DD-76679C052A94}"/>
          </ac:picMkLst>
        </pc:picChg>
        <pc:picChg chg="add mod">
          <ac:chgData name="Maarten Beks" userId="ad762701-5dc8-42a1-b499-98df1bf65337" providerId="ADAL" clId="{8D76858B-5857-439D-A7EA-8D4434A420A0}" dt="2019-08-28T18:00:34.737" v="2051" actId="164"/>
          <ac:picMkLst>
            <pc:docMk/>
            <pc:sldMk cId="3506936896" sldId="291"/>
            <ac:picMk id="22" creationId="{B67C48B6-A036-4A50-BAA8-47CAD9BB0F9C}"/>
          </ac:picMkLst>
        </pc:picChg>
        <pc:picChg chg="add mod">
          <ac:chgData name="Maarten Beks" userId="ad762701-5dc8-42a1-b499-98df1bf65337" providerId="ADAL" clId="{8D76858B-5857-439D-A7EA-8D4434A420A0}" dt="2019-08-28T18:00:34.737" v="2051" actId="164"/>
          <ac:picMkLst>
            <pc:docMk/>
            <pc:sldMk cId="3506936896" sldId="291"/>
            <ac:picMk id="24" creationId="{171DB113-B8C0-4C42-AE1A-FC6E1E8FEC62}"/>
          </ac:picMkLst>
        </pc:picChg>
        <pc:picChg chg="add mod">
          <ac:chgData name="Maarten Beks" userId="ad762701-5dc8-42a1-b499-98df1bf65337" providerId="ADAL" clId="{8D76858B-5857-439D-A7EA-8D4434A420A0}" dt="2019-08-28T18:08:21.226" v="2133" actId="1076"/>
          <ac:picMkLst>
            <pc:docMk/>
            <pc:sldMk cId="3506936896" sldId="291"/>
            <ac:picMk id="25" creationId="{9731277B-F775-4337-A006-5F49612F6840}"/>
          </ac:picMkLst>
        </pc:picChg>
        <pc:picChg chg="add del">
          <ac:chgData name="Maarten Beks" userId="ad762701-5dc8-42a1-b499-98df1bf65337" providerId="ADAL" clId="{8D76858B-5857-439D-A7EA-8D4434A420A0}" dt="2019-08-28T18:04:42.899" v="2074" actId="478"/>
          <ac:picMkLst>
            <pc:docMk/>
            <pc:sldMk cId="3506936896" sldId="291"/>
            <ac:picMk id="26" creationId="{9CC0C7A3-8C70-450A-AF4B-DAE0405FCBA8}"/>
          </ac:picMkLst>
        </pc:picChg>
        <pc:picChg chg="add mod">
          <ac:chgData name="Maarten Beks" userId="ad762701-5dc8-42a1-b499-98df1bf65337" providerId="ADAL" clId="{8D76858B-5857-439D-A7EA-8D4434A420A0}" dt="2019-08-28T18:06:47.466" v="2092" actId="1076"/>
          <ac:picMkLst>
            <pc:docMk/>
            <pc:sldMk cId="3506936896" sldId="291"/>
            <ac:picMk id="28" creationId="{F6F64DE8-623D-47D7-897A-48A3120997E5}"/>
          </ac:picMkLst>
        </pc:picChg>
        <pc:picChg chg="add mod">
          <ac:chgData name="Maarten Beks" userId="ad762701-5dc8-42a1-b499-98df1bf65337" providerId="ADAL" clId="{8D76858B-5857-439D-A7EA-8D4434A420A0}" dt="2019-08-28T18:07:49.896" v="2124" actId="164"/>
          <ac:picMkLst>
            <pc:docMk/>
            <pc:sldMk cId="3506936896" sldId="291"/>
            <ac:picMk id="29" creationId="{F4C4334A-5860-4B5B-BB5E-8CFD1EBB996C}"/>
          </ac:picMkLst>
        </pc:picChg>
        <pc:picChg chg="add mod">
          <ac:chgData name="Maarten Beks" userId="ad762701-5dc8-42a1-b499-98df1bf65337" providerId="ADAL" clId="{8D76858B-5857-439D-A7EA-8D4434A420A0}" dt="2019-08-28T18:07:49.896" v="2124" actId="164"/>
          <ac:picMkLst>
            <pc:docMk/>
            <pc:sldMk cId="3506936896" sldId="291"/>
            <ac:picMk id="30" creationId="{741E5A62-7AE4-49E5-875B-8B96F74E19FE}"/>
          </ac:picMkLst>
        </pc:picChg>
        <pc:picChg chg="add mod">
          <ac:chgData name="Maarten Beks" userId="ad762701-5dc8-42a1-b499-98df1bf65337" providerId="ADAL" clId="{8D76858B-5857-439D-A7EA-8D4434A420A0}" dt="2019-08-28T18:07:49.896" v="2124" actId="164"/>
          <ac:picMkLst>
            <pc:docMk/>
            <pc:sldMk cId="3506936896" sldId="291"/>
            <ac:picMk id="31" creationId="{2BC4AB4A-45C6-4AD4-BF1C-664796F9F794}"/>
          </ac:picMkLst>
        </pc:picChg>
        <pc:picChg chg="add mod">
          <ac:chgData name="Maarten Beks" userId="ad762701-5dc8-42a1-b499-98df1bf65337" providerId="ADAL" clId="{8D76858B-5857-439D-A7EA-8D4434A420A0}" dt="2019-08-28T18:08:17.797" v="2132" actId="1076"/>
          <ac:picMkLst>
            <pc:docMk/>
            <pc:sldMk cId="3506936896" sldId="291"/>
            <ac:picMk id="32" creationId="{A105221A-9EE2-400F-A2F1-1DB938146459}"/>
          </ac:picMkLst>
        </pc:picChg>
        <pc:picChg chg="mod">
          <ac:chgData name="Maarten Beks" userId="ad762701-5dc8-42a1-b499-98df1bf65337" providerId="ADAL" clId="{8D76858B-5857-439D-A7EA-8D4434A420A0}" dt="2019-08-28T17:58:48.889" v="2019" actId="1076"/>
          <ac:picMkLst>
            <pc:docMk/>
            <pc:sldMk cId="3506936896" sldId="291"/>
            <ac:picMk id="1028" creationId="{C5A8FB14-1355-48A5-9E4E-352A8BFF595E}"/>
          </ac:picMkLst>
        </pc:picChg>
      </pc:sldChg>
      <pc:sldChg chg="addSp delSp modSp add modAnim">
        <pc:chgData name="Maarten Beks" userId="ad762701-5dc8-42a1-b499-98df1bf65337" providerId="ADAL" clId="{8D76858B-5857-439D-A7EA-8D4434A420A0}" dt="2019-08-30T08:57:32.952" v="2362" actId="207"/>
        <pc:sldMkLst>
          <pc:docMk/>
          <pc:sldMk cId="3594197396" sldId="292"/>
        </pc:sldMkLst>
        <pc:spChg chg="mod">
          <ac:chgData name="Maarten Beks" userId="ad762701-5dc8-42a1-b499-98df1bf65337" providerId="ADAL" clId="{8D76858B-5857-439D-A7EA-8D4434A420A0}" dt="2019-08-30T08:52:58.964" v="2355" actId="20577"/>
          <ac:spMkLst>
            <pc:docMk/>
            <pc:sldMk cId="3594197396" sldId="292"/>
            <ac:spMk id="16" creationId="{6D30E14F-68B2-47A2-9301-F994E560B0F7}"/>
          </ac:spMkLst>
        </pc:spChg>
        <pc:spChg chg="del">
          <ac:chgData name="Maarten Beks" userId="ad762701-5dc8-42a1-b499-98df1bf65337" providerId="ADAL" clId="{8D76858B-5857-439D-A7EA-8D4434A420A0}" dt="2019-08-28T18:09:56.307" v="2152" actId="478"/>
          <ac:spMkLst>
            <pc:docMk/>
            <pc:sldMk cId="3594197396" sldId="292"/>
            <ac:spMk id="27" creationId="{230B3CFB-8E76-47F2-8800-FB43699D2026}"/>
          </ac:spMkLst>
        </pc:spChg>
        <pc:grpChg chg="del">
          <ac:chgData name="Maarten Beks" userId="ad762701-5dc8-42a1-b499-98df1bf65337" providerId="ADAL" clId="{8D76858B-5857-439D-A7EA-8D4434A420A0}" dt="2019-08-28T18:09:56.307" v="2152" actId="478"/>
          <ac:grpSpMkLst>
            <pc:docMk/>
            <pc:sldMk cId="3594197396" sldId="292"/>
            <ac:grpSpMk id="2" creationId="{69BBA70A-B836-44A6-A7A5-32FB40A240AD}"/>
          </ac:grpSpMkLst>
        </pc:grpChg>
        <pc:grpChg chg="del">
          <ac:chgData name="Maarten Beks" userId="ad762701-5dc8-42a1-b499-98df1bf65337" providerId="ADAL" clId="{8D76858B-5857-439D-A7EA-8D4434A420A0}" dt="2019-08-28T18:09:56.307" v="2152" actId="478"/>
          <ac:grpSpMkLst>
            <pc:docMk/>
            <pc:sldMk cId="3594197396" sldId="292"/>
            <ac:grpSpMk id="3" creationId="{C56F6E0F-E215-4D72-80FF-620E74C689D2}"/>
          </ac:grpSpMkLst>
        </pc:grpChg>
        <pc:picChg chg="add mod">
          <ac:chgData name="Maarten Beks" userId="ad762701-5dc8-42a1-b499-98df1bf65337" providerId="ADAL" clId="{8D76858B-5857-439D-A7EA-8D4434A420A0}" dt="2019-08-30T08:57:22.445" v="2360" actId="1076"/>
          <ac:picMkLst>
            <pc:docMk/>
            <pc:sldMk cId="3594197396" sldId="292"/>
            <ac:picMk id="3" creationId="{4A10EA7E-D08F-44C3-B20C-2A90BC32DF15}"/>
          </ac:picMkLst>
        </pc:picChg>
        <pc:picChg chg="add mod">
          <ac:chgData name="Maarten Beks" userId="ad762701-5dc8-42a1-b499-98df1bf65337" providerId="ADAL" clId="{8D76858B-5857-439D-A7EA-8D4434A420A0}" dt="2019-08-30T08:57:32.952" v="2362" actId="207"/>
          <ac:picMkLst>
            <pc:docMk/>
            <pc:sldMk cId="3594197396" sldId="292"/>
            <ac:picMk id="5" creationId="{9D0AD69C-A6B6-4946-A782-DA83F0B63EB3}"/>
          </ac:picMkLst>
        </pc:picChg>
        <pc:picChg chg="del">
          <ac:chgData name="Maarten Beks" userId="ad762701-5dc8-42a1-b499-98df1bf65337" providerId="ADAL" clId="{8D76858B-5857-439D-A7EA-8D4434A420A0}" dt="2019-08-28T18:09:56.307" v="2152" actId="478"/>
          <ac:picMkLst>
            <pc:docMk/>
            <pc:sldMk cId="3594197396" sldId="292"/>
            <ac:picMk id="25" creationId="{9731277B-F775-4337-A006-5F49612F6840}"/>
          </ac:picMkLst>
        </pc:picChg>
        <pc:picChg chg="del">
          <ac:chgData name="Maarten Beks" userId="ad762701-5dc8-42a1-b499-98df1bf65337" providerId="ADAL" clId="{8D76858B-5857-439D-A7EA-8D4434A420A0}" dt="2019-08-28T18:09:58.580" v="2153" actId="478"/>
          <ac:picMkLst>
            <pc:docMk/>
            <pc:sldMk cId="3594197396" sldId="292"/>
            <ac:picMk id="28" creationId="{F6F64DE8-623D-47D7-897A-48A3120997E5}"/>
          </ac:picMkLst>
        </pc:picChg>
        <pc:picChg chg="del">
          <ac:chgData name="Maarten Beks" userId="ad762701-5dc8-42a1-b499-98df1bf65337" providerId="ADAL" clId="{8D76858B-5857-439D-A7EA-8D4434A420A0}" dt="2019-08-28T18:09:56.307" v="2152" actId="478"/>
          <ac:picMkLst>
            <pc:docMk/>
            <pc:sldMk cId="3594197396" sldId="292"/>
            <ac:picMk id="32" creationId="{A105221A-9EE2-400F-A2F1-1DB938146459}"/>
          </ac:picMkLst>
        </pc:picChg>
        <pc:picChg chg="del">
          <ac:chgData name="Maarten Beks" userId="ad762701-5dc8-42a1-b499-98df1bf65337" providerId="ADAL" clId="{8D76858B-5857-439D-A7EA-8D4434A420A0}" dt="2019-08-28T18:09:56.307" v="2152" actId="478"/>
          <ac:picMkLst>
            <pc:docMk/>
            <pc:sldMk cId="3594197396" sldId="292"/>
            <ac:picMk id="1028" creationId="{C5A8FB14-1355-48A5-9E4E-352A8BFF595E}"/>
          </ac:picMkLst>
        </pc:picChg>
        <pc:picChg chg="add del mod">
          <ac:chgData name="Maarten Beks" userId="ad762701-5dc8-42a1-b499-98df1bf65337" providerId="ADAL" clId="{8D76858B-5857-439D-A7EA-8D4434A420A0}" dt="2019-08-30T08:51:32.706" v="2333" actId="478"/>
          <ac:picMkLst>
            <pc:docMk/>
            <pc:sldMk cId="3594197396" sldId="292"/>
            <ac:picMk id="23554" creationId="{C02A3B63-02A4-420A-9BD3-817E5A23379C}"/>
          </ac:picMkLst>
        </pc:picChg>
      </pc:sldChg>
      <pc:sldChg chg="addSp delSp modSp add ord">
        <pc:chgData name="Maarten Beks" userId="ad762701-5dc8-42a1-b499-98df1bf65337" providerId="ADAL" clId="{8D76858B-5857-439D-A7EA-8D4434A420A0}" dt="2019-08-28T18:30:44.705" v="2276" actId="207"/>
        <pc:sldMkLst>
          <pc:docMk/>
          <pc:sldMk cId="557265010" sldId="293"/>
        </pc:sldMkLst>
        <pc:spChg chg="add mod">
          <ac:chgData name="Maarten Beks" userId="ad762701-5dc8-42a1-b499-98df1bf65337" providerId="ADAL" clId="{8D76858B-5857-439D-A7EA-8D4434A420A0}" dt="2019-08-28T18:29:52.183" v="2274" actId="1037"/>
          <ac:spMkLst>
            <pc:docMk/>
            <pc:sldMk cId="557265010" sldId="293"/>
            <ac:spMk id="2" creationId="{CF6B2B27-DD8B-4937-903C-E732A89E663E}"/>
          </ac:spMkLst>
        </pc:spChg>
        <pc:spChg chg="mod">
          <ac:chgData name="Maarten Beks" userId="ad762701-5dc8-42a1-b499-98df1bf65337" providerId="ADAL" clId="{8D76858B-5857-439D-A7EA-8D4434A420A0}" dt="2019-08-28T18:28:46.944" v="2250" actId="20577"/>
          <ac:spMkLst>
            <pc:docMk/>
            <pc:sldMk cId="557265010" sldId="293"/>
            <ac:spMk id="8" creationId="{7494F35F-1D73-410F-B74E-ECDD3F6524E5}"/>
          </ac:spMkLst>
        </pc:spChg>
        <pc:picChg chg="del">
          <ac:chgData name="Maarten Beks" userId="ad762701-5dc8-42a1-b499-98df1bf65337" providerId="ADAL" clId="{8D76858B-5857-439D-A7EA-8D4434A420A0}" dt="2019-08-28T18:28:37.514" v="2234" actId="478"/>
          <ac:picMkLst>
            <pc:docMk/>
            <pc:sldMk cId="557265010" sldId="293"/>
            <ac:picMk id="6" creationId="{48F9CED6-E892-409E-957F-C6E01F44CEC6}"/>
          </ac:picMkLst>
        </pc:picChg>
        <pc:picChg chg="mod">
          <ac:chgData name="Maarten Beks" userId="ad762701-5dc8-42a1-b499-98df1bf65337" providerId="ADAL" clId="{8D76858B-5857-439D-A7EA-8D4434A420A0}" dt="2019-08-28T18:30:44.705" v="2276" actId="207"/>
          <ac:picMkLst>
            <pc:docMk/>
            <pc:sldMk cId="557265010" sldId="293"/>
            <ac:picMk id="7" creationId="{CDCFEB46-6044-4DF8-9566-87DC68F3C423}"/>
          </ac:picMkLst>
        </pc:picChg>
      </pc:sldChg>
      <pc:sldChg chg="addSp delSp modSp add modAnim">
        <pc:chgData name="Maarten Beks" userId="ad762701-5dc8-42a1-b499-98df1bf65337" providerId="ADAL" clId="{8D76858B-5857-439D-A7EA-8D4434A420A0}" dt="2019-08-30T08:50:57.173" v="2331" actId="20577"/>
        <pc:sldMkLst>
          <pc:docMk/>
          <pc:sldMk cId="2183794292" sldId="294"/>
        </pc:sldMkLst>
        <pc:spChg chg="add mod">
          <ac:chgData name="Maarten Beks" userId="ad762701-5dc8-42a1-b499-98df1bf65337" providerId="ADAL" clId="{8D76858B-5857-439D-A7EA-8D4434A420A0}" dt="2019-08-30T08:50:26.367" v="2303" actId="1076"/>
          <ac:spMkLst>
            <pc:docMk/>
            <pc:sldMk cId="2183794292" sldId="294"/>
            <ac:spMk id="5" creationId="{15EDE2AB-BEC9-4076-8B6C-6F7B047A3869}"/>
          </ac:spMkLst>
        </pc:spChg>
        <pc:spChg chg="mod">
          <ac:chgData name="Maarten Beks" userId="ad762701-5dc8-42a1-b499-98df1bf65337" providerId="ADAL" clId="{8D76858B-5857-439D-A7EA-8D4434A420A0}" dt="2019-08-30T08:50:57.173" v="2331" actId="20577"/>
          <ac:spMkLst>
            <pc:docMk/>
            <pc:sldMk cId="2183794292" sldId="294"/>
            <ac:spMk id="10" creationId="{10E4CA94-B51E-4CF0-A6FA-52FAF22344B9}"/>
          </ac:spMkLst>
        </pc:spChg>
        <pc:picChg chg="add mod">
          <ac:chgData name="Maarten Beks" userId="ad762701-5dc8-42a1-b499-98df1bf65337" providerId="ADAL" clId="{8D76858B-5857-439D-A7EA-8D4434A420A0}" dt="2019-08-30T08:50:30.206" v="2304" actId="1076"/>
          <ac:picMkLst>
            <pc:docMk/>
            <pc:sldMk cId="2183794292" sldId="294"/>
            <ac:picMk id="3" creationId="{C0A42262-DA18-4F3A-80F3-3E98AE2794C0}"/>
          </ac:picMkLst>
        </pc:picChg>
        <pc:picChg chg="del">
          <ac:chgData name="Maarten Beks" userId="ad762701-5dc8-42a1-b499-98df1bf65337" providerId="ADAL" clId="{8D76858B-5857-439D-A7EA-8D4434A420A0}" dt="2019-08-30T08:47:32.488" v="2278" actId="478"/>
          <ac:picMkLst>
            <pc:docMk/>
            <pc:sldMk cId="2183794292" sldId="294"/>
            <ac:picMk id="4" creationId="{97EE42C2-F953-4583-88E8-6EE3E315D021}"/>
          </ac:picMkLst>
        </pc:picChg>
      </pc:sldChg>
      <pc:sldChg chg="add">
        <pc:chgData name="Maarten Beks" userId="ad762701-5dc8-42a1-b499-98df1bf65337" providerId="ADAL" clId="{8D76858B-5857-439D-A7EA-8D4434A420A0}" dt="2019-08-30T08:51:30.069" v="2332"/>
        <pc:sldMkLst>
          <pc:docMk/>
          <pc:sldMk cId="2551765216" sldId="295"/>
        </pc:sldMkLst>
      </pc:sldChg>
      <pc:sldMasterChg chg="modTransition modSldLayout">
        <pc:chgData name="Maarten Beks" userId="ad762701-5dc8-42a1-b499-98df1bf65337" providerId="ADAL" clId="{8D76858B-5857-439D-A7EA-8D4434A420A0}" dt="2019-08-22T12:23:15.036" v="181"/>
        <pc:sldMasterMkLst>
          <pc:docMk/>
          <pc:sldMasterMk cId="3358998555" sldId="2147483648"/>
        </pc:sldMasterMkLst>
        <pc:sldLayoutChg chg="modTransition">
          <pc:chgData name="Maarten Beks" userId="ad762701-5dc8-42a1-b499-98df1bf65337" providerId="ADAL" clId="{8D76858B-5857-439D-A7EA-8D4434A420A0}" dt="2019-08-22T12:23:15.036" v="181"/>
          <pc:sldLayoutMkLst>
            <pc:docMk/>
            <pc:sldMasterMk cId="3358998555" sldId="2147483648"/>
            <pc:sldLayoutMk cId="1485274562" sldId="2147483649"/>
          </pc:sldLayoutMkLst>
        </pc:sldLayoutChg>
        <pc:sldLayoutChg chg="modTransition">
          <pc:chgData name="Maarten Beks" userId="ad762701-5dc8-42a1-b499-98df1bf65337" providerId="ADAL" clId="{8D76858B-5857-439D-A7EA-8D4434A420A0}" dt="2019-08-22T12:23:15.036" v="181"/>
          <pc:sldLayoutMkLst>
            <pc:docMk/>
            <pc:sldMasterMk cId="3358998555" sldId="2147483648"/>
            <pc:sldLayoutMk cId="2832945551" sldId="2147483650"/>
          </pc:sldLayoutMkLst>
        </pc:sldLayoutChg>
        <pc:sldLayoutChg chg="modTransition">
          <pc:chgData name="Maarten Beks" userId="ad762701-5dc8-42a1-b499-98df1bf65337" providerId="ADAL" clId="{8D76858B-5857-439D-A7EA-8D4434A420A0}" dt="2019-08-22T12:23:15.036" v="181"/>
          <pc:sldLayoutMkLst>
            <pc:docMk/>
            <pc:sldMasterMk cId="3358998555" sldId="2147483648"/>
            <pc:sldLayoutMk cId="3212316500" sldId="2147483651"/>
          </pc:sldLayoutMkLst>
        </pc:sldLayoutChg>
        <pc:sldLayoutChg chg="modTransition">
          <pc:chgData name="Maarten Beks" userId="ad762701-5dc8-42a1-b499-98df1bf65337" providerId="ADAL" clId="{8D76858B-5857-439D-A7EA-8D4434A420A0}" dt="2019-08-22T12:23:15.036" v="181"/>
          <pc:sldLayoutMkLst>
            <pc:docMk/>
            <pc:sldMasterMk cId="3358998555" sldId="2147483648"/>
            <pc:sldLayoutMk cId="511656251" sldId="2147483652"/>
          </pc:sldLayoutMkLst>
        </pc:sldLayoutChg>
        <pc:sldLayoutChg chg="modTransition">
          <pc:chgData name="Maarten Beks" userId="ad762701-5dc8-42a1-b499-98df1bf65337" providerId="ADAL" clId="{8D76858B-5857-439D-A7EA-8D4434A420A0}" dt="2019-08-22T12:23:15.036" v="181"/>
          <pc:sldLayoutMkLst>
            <pc:docMk/>
            <pc:sldMasterMk cId="3358998555" sldId="2147483648"/>
            <pc:sldLayoutMk cId="1306488923" sldId="2147483653"/>
          </pc:sldLayoutMkLst>
        </pc:sldLayoutChg>
        <pc:sldLayoutChg chg="modTransition">
          <pc:chgData name="Maarten Beks" userId="ad762701-5dc8-42a1-b499-98df1bf65337" providerId="ADAL" clId="{8D76858B-5857-439D-A7EA-8D4434A420A0}" dt="2019-08-22T12:23:15.036" v="181"/>
          <pc:sldLayoutMkLst>
            <pc:docMk/>
            <pc:sldMasterMk cId="3358998555" sldId="2147483648"/>
            <pc:sldLayoutMk cId="237890823" sldId="2147483654"/>
          </pc:sldLayoutMkLst>
        </pc:sldLayoutChg>
        <pc:sldLayoutChg chg="modTransition">
          <pc:chgData name="Maarten Beks" userId="ad762701-5dc8-42a1-b499-98df1bf65337" providerId="ADAL" clId="{8D76858B-5857-439D-A7EA-8D4434A420A0}" dt="2019-08-22T12:23:15.036" v="181"/>
          <pc:sldLayoutMkLst>
            <pc:docMk/>
            <pc:sldMasterMk cId="3358998555" sldId="2147483648"/>
            <pc:sldLayoutMk cId="2792972415" sldId="2147483655"/>
          </pc:sldLayoutMkLst>
        </pc:sldLayoutChg>
        <pc:sldLayoutChg chg="modTransition">
          <pc:chgData name="Maarten Beks" userId="ad762701-5dc8-42a1-b499-98df1bf65337" providerId="ADAL" clId="{8D76858B-5857-439D-A7EA-8D4434A420A0}" dt="2019-08-22T12:23:15.036" v="181"/>
          <pc:sldLayoutMkLst>
            <pc:docMk/>
            <pc:sldMasterMk cId="3358998555" sldId="2147483648"/>
            <pc:sldLayoutMk cId="3827588367" sldId="2147483656"/>
          </pc:sldLayoutMkLst>
        </pc:sldLayoutChg>
        <pc:sldLayoutChg chg="modTransition">
          <pc:chgData name="Maarten Beks" userId="ad762701-5dc8-42a1-b499-98df1bf65337" providerId="ADAL" clId="{8D76858B-5857-439D-A7EA-8D4434A420A0}" dt="2019-08-22T12:23:15.036" v="181"/>
          <pc:sldLayoutMkLst>
            <pc:docMk/>
            <pc:sldMasterMk cId="3358998555" sldId="2147483648"/>
            <pc:sldLayoutMk cId="4207014621" sldId="2147483657"/>
          </pc:sldLayoutMkLst>
        </pc:sldLayoutChg>
        <pc:sldLayoutChg chg="modTransition">
          <pc:chgData name="Maarten Beks" userId="ad762701-5dc8-42a1-b499-98df1bf65337" providerId="ADAL" clId="{8D76858B-5857-439D-A7EA-8D4434A420A0}" dt="2019-08-22T12:23:15.036" v="181"/>
          <pc:sldLayoutMkLst>
            <pc:docMk/>
            <pc:sldMasterMk cId="3358998555" sldId="2147483648"/>
            <pc:sldLayoutMk cId="2892558685" sldId="2147483658"/>
          </pc:sldLayoutMkLst>
        </pc:sldLayoutChg>
        <pc:sldLayoutChg chg="modTransition">
          <pc:chgData name="Maarten Beks" userId="ad762701-5dc8-42a1-b499-98df1bf65337" providerId="ADAL" clId="{8D76858B-5857-439D-A7EA-8D4434A420A0}" dt="2019-08-22T12:23:15.036" v="181"/>
          <pc:sldLayoutMkLst>
            <pc:docMk/>
            <pc:sldMasterMk cId="3358998555" sldId="2147483648"/>
            <pc:sldLayoutMk cId="924098067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046E1-CC0C-4E13-B4BC-C4D96B35C1A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82E39-6ED7-4770-9834-8F412657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2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82E39-6ED7-4770-9834-8F412657ED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9F3B-4DFB-7549-9AFF-597B749DE2E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34B-E301-9142-97E1-12F7921F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9F3B-4DFB-7549-9AFF-597B749DE2E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34B-E301-9142-97E1-12F7921F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9F3B-4DFB-7549-9AFF-597B749DE2E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34B-E301-9142-97E1-12F7921F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9F3B-4DFB-7549-9AFF-597B749DE2E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34B-E301-9142-97E1-12F7921F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4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9F3B-4DFB-7549-9AFF-597B749DE2E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34B-E301-9142-97E1-12F7921F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9F3B-4DFB-7549-9AFF-597B749DE2E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34B-E301-9142-97E1-12F7921F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5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9F3B-4DFB-7549-9AFF-597B749DE2E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34B-E301-9142-97E1-12F7921F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9F3B-4DFB-7549-9AFF-597B749DE2E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34B-E301-9142-97E1-12F7921F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9F3B-4DFB-7549-9AFF-597B749DE2E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34B-E301-9142-97E1-12F7921F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7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9F3B-4DFB-7549-9AFF-597B749DE2E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34B-E301-9142-97E1-12F7921F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9F3B-4DFB-7549-9AFF-597B749DE2E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34B-E301-9142-97E1-12F7921F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1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49F3B-4DFB-7549-9AFF-597B749DE2E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6334B-E301-9142-97E1-12F7921F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9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9.svg"/><Relationship Id="rId18" Type="http://schemas.openxmlformats.org/officeDocument/2006/relationships/image" Target="../media/image14.png"/><Relationship Id="rId26" Type="http://schemas.openxmlformats.org/officeDocument/2006/relationships/image" Target="../media/image24.png"/><Relationship Id="rId3" Type="http://schemas.openxmlformats.org/officeDocument/2006/relationships/image" Target="../media/image29.png"/><Relationship Id="rId21" Type="http://schemas.openxmlformats.org/officeDocument/2006/relationships/image" Target="../media/image27.svg"/><Relationship Id="rId7" Type="http://schemas.openxmlformats.org/officeDocument/2006/relationships/image" Target="../media/image2.png"/><Relationship Id="rId12" Type="http://schemas.openxmlformats.org/officeDocument/2006/relationships/image" Target="../media/image18.png"/><Relationship Id="rId17" Type="http://schemas.openxmlformats.org/officeDocument/2006/relationships/image" Target="../media/image13.svg"/><Relationship Id="rId25" Type="http://schemas.openxmlformats.org/officeDocument/2006/relationships/image" Target="../media/image23.svg"/><Relationship Id="rId2" Type="http://schemas.openxmlformats.org/officeDocument/2006/relationships/image" Target="../media/image28.png"/><Relationship Id="rId16" Type="http://schemas.openxmlformats.org/officeDocument/2006/relationships/image" Target="../media/image1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7.svg"/><Relationship Id="rId24" Type="http://schemas.openxmlformats.org/officeDocument/2006/relationships/image" Target="../media/image22.png"/><Relationship Id="rId5" Type="http://schemas.openxmlformats.org/officeDocument/2006/relationships/image" Target="../media/image8.png"/><Relationship Id="rId15" Type="http://schemas.openxmlformats.org/officeDocument/2006/relationships/image" Target="../media/image11.svg"/><Relationship Id="rId23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15.svg"/><Relationship Id="rId4" Type="http://schemas.openxmlformats.org/officeDocument/2006/relationships/image" Target="../media/image30.jpeg"/><Relationship Id="rId9" Type="http://schemas.openxmlformats.org/officeDocument/2006/relationships/image" Target="../media/image31.png"/><Relationship Id="rId14" Type="http://schemas.openxmlformats.org/officeDocument/2006/relationships/image" Target="../media/image10.png"/><Relationship Id="rId22" Type="http://schemas.openxmlformats.org/officeDocument/2006/relationships/image" Target="../media/image20.png"/><Relationship Id="rId27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3.svg"/><Relationship Id="rId7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.jpe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3" Type="http://schemas.openxmlformats.org/officeDocument/2006/relationships/image" Target="../media/image3.jpe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34.jpeg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58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png"/><Relationship Id="rId3" Type="http://schemas.openxmlformats.org/officeDocument/2006/relationships/image" Target="../media/image56.svg"/><Relationship Id="rId7" Type="http://schemas.openxmlformats.org/officeDocument/2006/relationships/image" Target="../media/image58.svg"/><Relationship Id="rId12" Type="http://schemas.openxmlformats.org/officeDocument/2006/relationships/image" Target="../media/image63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3.jpe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2.png"/><Relationship Id="rId9" Type="http://schemas.openxmlformats.org/officeDocument/2006/relationships/image" Target="../media/image60.png"/><Relationship Id="rId1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56.svg"/><Relationship Id="rId7" Type="http://schemas.openxmlformats.org/officeDocument/2006/relationships/image" Target="../media/image58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6.svg"/><Relationship Id="rId7" Type="http://schemas.openxmlformats.org/officeDocument/2006/relationships/image" Target="../media/image58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56.svg"/><Relationship Id="rId7" Type="http://schemas.openxmlformats.org/officeDocument/2006/relationships/image" Target="../media/image58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svg"/><Relationship Id="rId18" Type="http://schemas.openxmlformats.org/officeDocument/2006/relationships/image" Target="../media/image2.png"/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12" Type="http://schemas.openxmlformats.org/officeDocument/2006/relationships/image" Target="../media/image82.png"/><Relationship Id="rId17" Type="http://schemas.openxmlformats.org/officeDocument/2006/relationships/image" Target="../media/image87.sv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svg"/><Relationship Id="rId5" Type="http://schemas.openxmlformats.org/officeDocument/2006/relationships/image" Target="../media/image75.svg"/><Relationship Id="rId15" Type="http://schemas.openxmlformats.org/officeDocument/2006/relationships/image" Target="../media/image85.svg"/><Relationship Id="rId10" Type="http://schemas.openxmlformats.org/officeDocument/2006/relationships/image" Target="../media/image80.png"/><Relationship Id="rId19" Type="http://schemas.openxmlformats.org/officeDocument/2006/relationships/image" Target="../media/image3.jpeg"/><Relationship Id="rId4" Type="http://schemas.openxmlformats.org/officeDocument/2006/relationships/image" Target="../media/image74.png"/><Relationship Id="rId9" Type="http://schemas.openxmlformats.org/officeDocument/2006/relationships/image" Target="../media/image79.svg"/><Relationship Id="rId1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SsIDRfBnag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svg"/><Relationship Id="rId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sv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11.svg"/><Relationship Id="rId18" Type="http://schemas.openxmlformats.org/officeDocument/2006/relationships/image" Target="../media/image96.jpeg"/><Relationship Id="rId3" Type="http://schemas.openxmlformats.org/officeDocument/2006/relationships/image" Target="../media/image3.jpeg"/><Relationship Id="rId7" Type="http://schemas.openxmlformats.org/officeDocument/2006/relationships/image" Target="../media/image57.png"/><Relationship Id="rId12" Type="http://schemas.openxmlformats.org/officeDocument/2006/relationships/image" Target="../media/image10.png"/><Relationship Id="rId17" Type="http://schemas.openxmlformats.org/officeDocument/2006/relationships/image" Target="../media/image13.sv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svg"/><Relationship Id="rId11" Type="http://schemas.openxmlformats.org/officeDocument/2006/relationships/image" Target="../media/image93.jpeg"/><Relationship Id="rId5" Type="http://schemas.openxmlformats.org/officeDocument/2006/relationships/image" Target="../media/image55.png"/><Relationship Id="rId15" Type="http://schemas.openxmlformats.org/officeDocument/2006/relationships/image" Target="../media/image15.svg"/><Relationship Id="rId10" Type="http://schemas.openxmlformats.org/officeDocument/2006/relationships/image" Target="../media/image73.svg"/><Relationship Id="rId4" Type="http://schemas.openxmlformats.org/officeDocument/2006/relationships/image" Target="../media/image34.jpeg"/><Relationship Id="rId9" Type="http://schemas.openxmlformats.org/officeDocument/2006/relationships/image" Target="../media/image72.png"/><Relationship Id="rId1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svg"/><Relationship Id="rId4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242" y="4546404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6A209"/>
                </a:solidFill>
                <a:latin typeface="Montserrat"/>
                <a:cs typeface="Montserrat"/>
              </a:rPr>
              <a:t>Experts in automated software testing.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92691" y="3805805"/>
            <a:ext cx="8360562" cy="740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err="1">
                <a:solidFill>
                  <a:schemeClr val="tx1"/>
                </a:solidFill>
                <a:latin typeface="Montserrat"/>
                <a:cs typeface="Montserrat"/>
              </a:rPr>
              <a:t>Wij</a:t>
            </a:r>
            <a:r>
              <a:rPr lang="en-US" sz="3600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Montserrat"/>
                <a:cs typeface="Montserrat"/>
              </a:rPr>
              <a:t>zijn</a:t>
            </a:r>
            <a:r>
              <a:rPr lang="en-US" sz="3600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lang="en-US" sz="3600" b="1" dirty="0">
                <a:solidFill>
                  <a:srgbClr val="FAB006"/>
                </a:solidFill>
                <a:latin typeface="Montserrat"/>
                <a:cs typeface="Montserrat"/>
              </a:rPr>
              <a:t>Haystaq</a:t>
            </a:r>
            <a:r>
              <a:rPr lang="en-US" sz="3600" dirty="0">
                <a:solidFill>
                  <a:schemeClr val="tx1"/>
                </a:solidFill>
                <a:latin typeface="Montserrat"/>
                <a:cs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46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Afbeeldingsresultaat voor ranorex logo">
            <a:extLst>
              <a:ext uri="{FF2B5EF4-FFF2-40B4-BE49-F238E27FC236}">
                <a16:creationId xmlns:a16="http://schemas.microsoft.com/office/drawing/2014/main" id="{B8C614D1-B25B-46FC-BEFF-062937E5B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20" y="3150533"/>
            <a:ext cx="782171" cy="78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beeldingsresultaat voor tosca tricentis">
            <a:extLst>
              <a:ext uri="{FF2B5EF4-FFF2-40B4-BE49-F238E27FC236}">
                <a16:creationId xmlns:a16="http://schemas.microsoft.com/office/drawing/2014/main" id="{0BAB50CD-D0BC-46D7-99E7-2A1C275C8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02" y="2331124"/>
            <a:ext cx="1060865" cy="106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selenium">
            <a:extLst>
              <a:ext uri="{FF2B5EF4-FFF2-40B4-BE49-F238E27FC236}">
                <a16:creationId xmlns:a16="http://schemas.microsoft.com/office/drawing/2014/main" id="{8FE35551-0E9A-48E1-8D79-8FA30827B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23" y="2046506"/>
            <a:ext cx="1021137" cy="9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Magnifying glass">
            <a:extLst>
              <a:ext uri="{FF2B5EF4-FFF2-40B4-BE49-F238E27FC236}">
                <a16:creationId xmlns:a16="http://schemas.microsoft.com/office/drawing/2014/main" id="{118EA79E-DF1E-4DC5-9302-B0A4566D5A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900000">
            <a:off x="1403862" y="-89576"/>
            <a:ext cx="5636835" cy="5636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5" y="209104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fbeeldingsresultaat voor katalon">
            <a:extLst>
              <a:ext uri="{FF2B5EF4-FFF2-40B4-BE49-F238E27FC236}">
                <a16:creationId xmlns:a16="http://schemas.microsoft.com/office/drawing/2014/main" id="{57D45153-EDDA-417A-BB2C-7AD39F17C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85" y="3391989"/>
            <a:ext cx="864952" cy="86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656CC9-6269-4AB3-B743-76F614B307C8}"/>
              </a:ext>
            </a:extLst>
          </p:cNvPr>
          <p:cNvGrpSpPr/>
          <p:nvPr/>
        </p:nvGrpSpPr>
        <p:grpSpPr>
          <a:xfrm>
            <a:off x="1298797" y="3621043"/>
            <a:ext cx="1488872" cy="1446865"/>
            <a:chOff x="1298797" y="3621043"/>
            <a:chExt cx="1488872" cy="1446865"/>
          </a:xfrm>
        </p:grpSpPr>
        <p:pic>
          <p:nvPicPr>
            <p:cNvPr id="14" name="Graphic 13" descr="Paint">
              <a:extLst>
                <a:ext uri="{FF2B5EF4-FFF2-40B4-BE49-F238E27FC236}">
                  <a16:creationId xmlns:a16="http://schemas.microsoft.com/office/drawing/2014/main" id="{FFCB08DF-E531-492B-A23B-06F372006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98797" y="3621043"/>
              <a:ext cx="1258766" cy="1258766"/>
            </a:xfrm>
            <a:prstGeom prst="rect">
              <a:avLst/>
            </a:prstGeom>
          </p:spPr>
        </p:pic>
        <p:pic>
          <p:nvPicPr>
            <p:cNvPr id="15" name="Graphic 14" descr="Saw">
              <a:extLst>
                <a:ext uri="{FF2B5EF4-FFF2-40B4-BE49-F238E27FC236}">
                  <a16:creationId xmlns:a16="http://schemas.microsoft.com/office/drawing/2014/main" id="{BE9B1868-8923-4D5C-A9DC-51EE90C63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17272" y="4097511"/>
              <a:ext cx="970397" cy="970397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C5EB23E-9A5C-4075-8F2B-4C2605A1857E}"/>
              </a:ext>
            </a:extLst>
          </p:cNvPr>
          <p:cNvGrpSpPr/>
          <p:nvPr/>
        </p:nvGrpSpPr>
        <p:grpSpPr>
          <a:xfrm>
            <a:off x="5936866" y="555807"/>
            <a:ext cx="2182355" cy="1667906"/>
            <a:chOff x="5936866" y="555807"/>
            <a:chExt cx="2182355" cy="1667906"/>
          </a:xfrm>
        </p:grpSpPr>
        <p:pic>
          <p:nvPicPr>
            <p:cNvPr id="16" name="Graphic 15" descr="Megaphone">
              <a:extLst>
                <a:ext uri="{FF2B5EF4-FFF2-40B4-BE49-F238E27FC236}">
                  <a16:creationId xmlns:a16="http://schemas.microsoft.com/office/drawing/2014/main" id="{30888687-21C4-4982-AAA0-3E8AA70F4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flipH="1">
              <a:off x="6714384" y="818876"/>
              <a:ext cx="1404837" cy="1404837"/>
            </a:xfrm>
            <a:prstGeom prst="rect">
              <a:avLst/>
            </a:prstGeom>
          </p:spPr>
        </p:pic>
        <p:pic>
          <p:nvPicPr>
            <p:cNvPr id="17" name="Graphic 16" descr="Users">
              <a:extLst>
                <a:ext uri="{FF2B5EF4-FFF2-40B4-BE49-F238E27FC236}">
                  <a16:creationId xmlns:a16="http://schemas.microsoft.com/office/drawing/2014/main" id="{B3AE315A-46A3-4C76-BDF4-07BABBA8F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flipH="1">
              <a:off x="7098723" y="1313442"/>
              <a:ext cx="433803" cy="433803"/>
            </a:xfrm>
            <a:prstGeom prst="rect">
              <a:avLst/>
            </a:prstGeom>
          </p:spPr>
        </p:pic>
        <p:pic>
          <p:nvPicPr>
            <p:cNvPr id="18" name="Graphic 17" descr="Deaf">
              <a:extLst>
                <a:ext uri="{FF2B5EF4-FFF2-40B4-BE49-F238E27FC236}">
                  <a16:creationId xmlns:a16="http://schemas.microsoft.com/office/drawing/2014/main" id="{65272A7A-346C-44D1-A6E4-FF8D98C60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flipH="1">
              <a:off x="5936866" y="555807"/>
              <a:ext cx="1012698" cy="1012698"/>
            </a:xfrm>
            <a:prstGeom prst="rect">
              <a:avLst/>
            </a:prstGeom>
          </p:spPr>
        </p:pic>
      </p:grpSp>
      <p:pic>
        <p:nvPicPr>
          <p:cNvPr id="23" name="Graphic 22" descr="Person with idea">
            <a:extLst>
              <a:ext uri="{FF2B5EF4-FFF2-40B4-BE49-F238E27FC236}">
                <a16:creationId xmlns:a16="http://schemas.microsoft.com/office/drawing/2014/main" id="{85042E6A-83B9-4965-83F6-F0E263466B1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316" y="1212006"/>
            <a:ext cx="1521514" cy="152151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2450869-0B0F-4FF8-B5A8-3B51756D6116}"/>
              </a:ext>
            </a:extLst>
          </p:cNvPr>
          <p:cNvGrpSpPr/>
          <p:nvPr/>
        </p:nvGrpSpPr>
        <p:grpSpPr>
          <a:xfrm>
            <a:off x="7038600" y="3549581"/>
            <a:ext cx="1255620" cy="1281535"/>
            <a:chOff x="7038600" y="3549581"/>
            <a:chExt cx="1255620" cy="128153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CC3311-1D10-4EC5-A7DF-7DAF58C075FD}"/>
                </a:ext>
              </a:extLst>
            </p:cNvPr>
            <p:cNvGrpSpPr/>
            <p:nvPr/>
          </p:nvGrpSpPr>
          <p:grpSpPr>
            <a:xfrm>
              <a:off x="7038600" y="3549581"/>
              <a:ext cx="1255620" cy="1281535"/>
              <a:chOff x="7772399" y="2509971"/>
              <a:chExt cx="1255620" cy="1281535"/>
            </a:xfrm>
          </p:grpSpPr>
          <p:pic>
            <p:nvPicPr>
              <p:cNvPr id="20" name="Graphic 19" descr="Earth globe: Africa and Europe">
                <a:extLst>
                  <a:ext uri="{FF2B5EF4-FFF2-40B4-BE49-F238E27FC236}">
                    <a16:creationId xmlns:a16="http://schemas.microsoft.com/office/drawing/2014/main" id="{59119804-7A44-45B5-9600-CCB48C71D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7772399" y="2509971"/>
                <a:ext cx="1255620" cy="1255620"/>
              </a:xfrm>
              <a:prstGeom prst="rect">
                <a:avLst/>
              </a:prstGeom>
            </p:spPr>
          </p:pic>
          <p:pic>
            <p:nvPicPr>
              <p:cNvPr id="21" name="Graphic 20" descr="Pin">
                <a:extLst>
                  <a:ext uri="{FF2B5EF4-FFF2-40B4-BE49-F238E27FC236}">
                    <a16:creationId xmlns:a16="http://schemas.microsoft.com/office/drawing/2014/main" id="{636437EE-616B-4205-8FC5-D771EFA179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8659796" y="3489046"/>
                <a:ext cx="302460" cy="302460"/>
              </a:xfrm>
              <a:prstGeom prst="rect">
                <a:avLst/>
              </a:prstGeom>
            </p:spPr>
          </p:pic>
        </p:grpSp>
        <p:pic>
          <p:nvPicPr>
            <p:cNvPr id="22" name="Graphic 21" descr="Target">
              <a:extLst>
                <a:ext uri="{FF2B5EF4-FFF2-40B4-BE49-F238E27FC236}">
                  <a16:creationId xmlns:a16="http://schemas.microsoft.com/office/drawing/2014/main" id="{D7D71DAF-739F-4F64-81C6-D1A4BBD0A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793902" y="3835025"/>
              <a:ext cx="142069" cy="142069"/>
            </a:xfrm>
            <a:prstGeom prst="rect">
              <a:avLst/>
            </a:prstGeom>
          </p:spPr>
        </p:pic>
      </p:grpSp>
      <p:sp>
        <p:nvSpPr>
          <p:cNvPr id="24" name="Subtitle 2">
            <a:extLst>
              <a:ext uri="{FF2B5EF4-FFF2-40B4-BE49-F238E27FC236}">
                <a16:creationId xmlns:a16="http://schemas.microsoft.com/office/drawing/2014/main" id="{71F2C6DC-A664-4C36-AF10-A96D3EA14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Analogie</a:t>
            </a:r>
          </a:p>
        </p:txBody>
      </p:sp>
    </p:spTree>
    <p:extLst>
      <p:ext uri="{BB962C8B-B14F-4D97-AF65-F5344CB8AC3E}">
        <p14:creationId xmlns:p14="http://schemas.microsoft.com/office/powerpoint/2010/main" val="22352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Ambulance">
            <a:extLst>
              <a:ext uri="{FF2B5EF4-FFF2-40B4-BE49-F238E27FC236}">
                <a16:creationId xmlns:a16="http://schemas.microsoft.com/office/drawing/2014/main" id="{C6B925BA-9750-4CDE-8EFB-C31C1D25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8067" y="-168316"/>
            <a:ext cx="6737737" cy="6737737"/>
          </a:xfrm>
          <a:prstGeom prst="rect">
            <a:avLst/>
          </a:prstGeom>
        </p:spPr>
      </p:pic>
      <p:pic>
        <p:nvPicPr>
          <p:cNvPr id="4106" name="Picture 10" descr="Afbeeldingsresultaat voor ranorex logo">
            <a:extLst>
              <a:ext uri="{FF2B5EF4-FFF2-40B4-BE49-F238E27FC236}">
                <a16:creationId xmlns:a16="http://schemas.microsoft.com/office/drawing/2014/main" id="{B8C614D1-B25B-46FC-BEFF-062937E5B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49" y="2888228"/>
            <a:ext cx="864952" cy="86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beeldingsresultaat voor tosca tricentis">
            <a:extLst>
              <a:ext uri="{FF2B5EF4-FFF2-40B4-BE49-F238E27FC236}">
                <a16:creationId xmlns:a16="http://schemas.microsoft.com/office/drawing/2014/main" id="{0BAB50CD-D0BC-46D7-99E7-2A1C275C8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03" y="1708852"/>
            <a:ext cx="1060865" cy="106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selenium">
            <a:extLst>
              <a:ext uri="{FF2B5EF4-FFF2-40B4-BE49-F238E27FC236}">
                <a16:creationId xmlns:a16="http://schemas.microsoft.com/office/drawing/2014/main" id="{8FE35551-0E9A-48E1-8D79-8FA30827B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98" y="1724704"/>
            <a:ext cx="1021137" cy="9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5" y="209104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fbeeldingsresultaat voor katalon">
            <a:extLst>
              <a:ext uri="{FF2B5EF4-FFF2-40B4-BE49-F238E27FC236}">
                <a16:creationId xmlns:a16="http://schemas.microsoft.com/office/drawing/2014/main" id="{57D45153-EDDA-417A-BB2C-7AD39F17C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4" y="3429000"/>
            <a:ext cx="864952" cy="86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5121B5F-0D01-4095-B549-255150DC8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Hoe maken we 112 overbodig?</a:t>
            </a:r>
          </a:p>
        </p:txBody>
      </p:sp>
    </p:spTree>
    <p:extLst>
      <p:ext uri="{BB962C8B-B14F-4D97-AF65-F5344CB8AC3E}">
        <p14:creationId xmlns:p14="http://schemas.microsoft.com/office/powerpoint/2010/main" val="67628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5" y="209104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gebroken been rÃ¶ntgenfoto">
            <a:extLst>
              <a:ext uri="{FF2B5EF4-FFF2-40B4-BE49-F238E27FC236}">
                <a16:creationId xmlns:a16="http://schemas.microsoft.com/office/drawing/2014/main" id="{C5A8FB14-1355-48A5-9E4E-352A8BFF5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041" y="1283012"/>
            <a:ext cx="5007918" cy="340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964DCC9-13C8-4667-A8CC-E444535442FF}"/>
              </a:ext>
            </a:extLst>
          </p:cNvPr>
          <p:cNvGrpSpPr/>
          <p:nvPr/>
        </p:nvGrpSpPr>
        <p:grpSpPr>
          <a:xfrm>
            <a:off x="548764" y="551660"/>
            <a:ext cx="2229779" cy="2351687"/>
            <a:chOff x="110969" y="264395"/>
            <a:chExt cx="1957072" cy="2064070"/>
          </a:xfrm>
        </p:grpSpPr>
        <p:pic>
          <p:nvPicPr>
            <p:cNvPr id="5" name="Graphic 4" descr="User">
              <a:extLst>
                <a:ext uri="{FF2B5EF4-FFF2-40B4-BE49-F238E27FC236}">
                  <a16:creationId xmlns:a16="http://schemas.microsoft.com/office/drawing/2014/main" id="{F88D8B5F-B863-4E58-A78D-EC550DB7F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969" y="532955"/>
              <a:ext cx="1795510" cy="1795510"/>
            </a:xfrm>
            <a:prstGeom prst="rect">
              <a:avLst/>
            </a:prstGeom>
          </p:spPr>
        </p:pic>
        <p:pic>
          <p:nvPicPr>
            <p:cNvPr id="7" name="Graphic 6" descr="Trophy">
              <a:extLst>
                <a:ext uri="{FF2B5EF4-FFF2-40B4-BE49-F238E27FC236}">
                  <a16:creationId xmlns:a16="http://schemas.microsoft.com/office/drawing/2014/main" id="{9E9734D6-0202-426F-876B-4BFCDE4E8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3641" y="264395"/>
              <a:ext cx="914400" cy="914400"/>
            </a:xfrm>
            <a:prstGeom prst="rect">
              <a:avLst/>
            </a:prstGeom>
          </p:spPr>
        </p:pic>
      </p:grpSp>
      <p:pic>
        <p:nvPicPr>
          <p:cNvPr id="10" name="Graphic 9" descr="Marketing">
            <a:extLst>
              <a:ext uri="{FF2B5EF4-FFF2-40B4-BE49-F238E27FC236}">
                <a16:creationId xmlns:a16="http://schemas.microsoft.com/office/drawing/2014/main" id="{64E68A94-72D4-482A-93FD-935CE7B60A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94675" y="3245630"/>
            <a:ext cx="2790693" cy="27906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083F5DD-B875-4344-829C-9DE0F5DB47D1}"/>
              </a:ext>
            </a:extLst>
          </p:cNvPr>
          <p:cNvGrpSpPr/>
          <p:nvPr/>
        </p:nvGrpSpPr>
        <p:grpSpPr>
          <a:xfrm>
            <a:off x="5835615" y="209104"/>
            <a:ext cx="2379726" cy="2379726"/>
            <a:chOff x="5835615" y="209104"/>
            <a:chExt cx="2379726" cy="2379726"/>
          </a:xfrm>
        </p:grpSpPr>
        <p:pic>
          <p:nvPicPr>
            <p:cNvPr id="14" name="Graphic 13" descr="Building">
              <a:extLst>
                <a:ext uri="{FF2B5EF4-FFF2-40B4-BE49-F238E27FC236}">
                  <a16:creationId xmlns:a16="http://schemas.microsoft.com/office/drawing/2014/main" id="{DFF4D2A5-0DD6-49A2-8C76-1622C3284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835615" y="209104"/>
              <a:ext cx="2379726" cy="2379726"/>
            </a:xfrm>
            <a:prstGeom prst="rect">
              <a:avLst/>
            </a:prstGeom>
          </p:spPr>
        </p:pic>
        <p:pic>
          <p:nvPicPr>
            <p:cNvPr id="17" name="Graphic 16" descr="User">
              <a:extLst>
                <a:ext uri="{FF2B5EF4-FFF2-40B4-BE49-F238E27FC236}">
                  <a16:creationId xmlns:a16="http://schemas.microsoft.com/office/drawing/2014/main" id="{DA4F0CEC-782C-42A7-8624-A2455D220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554956" y="711654"/>
              <a:ext cx="244599" cy="244599"/>
            </a:xfrm>
            <a:prstGeom prst="rect">
              <a:avLst/>
            </a:prstGeom>
          </p:spPr>
        </p:pic>
        <p:pic>
          <p:nvPicPr>
            <p:cNvPr id="18" name="Graphic 17" descr="User">
              <a:extLst>
                <a:ext uri="{FF2B5EF4-FFF2-40B4-BE49-F238E27FC236}">
                  <a16:creationId xmlns:a16="http://schemas.microsoft.com/office/drawing/2014/main" id="{1A0E2A21-DB10-4564-AEE4-021B48BF4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896965" y="711654"/>
              <a:ext cx="244599" cy="244599"/>
            </a:xfrm>
            <a:prstGeom prst="rect">
              <a:avLst/>
            </a:prstGeom>
          </p:spPr>
        </p:pic>
        <p:pic>
          <p:nvPicPr>
            <p:cNvPr id="19" name="Graphic 18" descr="User">
              <a:extLst>
                <a:ext uri="{FF2B5EF4-FFF2-40B4-BE49-F238E27FC236}">
                  <a16:creationId xmlns:a16="http://schemas.microsoft.com/office/drawing/2014/main" id="{BD53ACCB-B3D3-42D0-8ED6-48F05C9E9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238974" y="711654"/>
              <a:ext cx="244599" cy="244599"/>
            </a:xfrm>
            <a:prstGeom prst="rect">
              <a:avLst/>
            </a:prstGeom>
          </p:spPr>
        </p:pic>
      </p:grpSp>
      <p:sp>
        <p:nvSpPr>
          <p:cNvPr id="16" name="Subtitle 2">
            <a:extLst>
              <a:ext uri="{FF2B5EF4-FFF2-40B4-BE49-F238E27FC236}">
                <a16:creationId xmlns:a16="http://schemas.microsoft.com/office/drawing/2014/main" id="{6D30E14F-68B2-47A2-9301-F994E560B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Pijn is fijn</a:t>
            </a:r>
          </a:p>
        </p:txBody>
      </p:sp>
    </p:spTree>
    <p:extLst>
      <p:ext uri="{BB962C8B-B14F-4D97-AF65-F5344CB8AC3E}">
        <p14:creationId xmlns:p14="http://schemas.microsoft.com/office/powerpoint/2010/main" val="17844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5" y="209104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gebroken been rÃ¶ntgenfoto">
            <a:extLst>
              <a:ext uri="{FF2B5EF4-FFF2-40B4-BE49-F238E27FC236}">
                <a16:creationId xmlns:a16="http://schemas.microsoft.com/office/drawing/2014/main" id="{C5A8FB14-1355-48A5-9E4E-352A8BFF5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041" y="1283012"/>
            <a:ext cx="5007918" cy="340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Watch">
            <a:extLst>
              <a:ext uri="{FF2B5EF4-FFF2-40B4-BE49-F238E27FC236}">
                <a16:creationId xmlns:a16="http://schemas.microsoft.com/office/drawing/2014/main" id="{FAF2CAC9-BC9A-431A-A478-8C3871EF8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95132" y="693354"/>
            <a:ext cx="2254032" cy="2254032"/>
          </a:xfrm>
          <a:prstGeom prst="rect">
            <a:avLst/>
          </a:prstGeom>
        </p:spPr>
      </p:pic>
      <p:pic>
        <p:nvPicPr>
          <p:cNvPr id="6" name="Graphic 5" descr="Worried face with solid fill">
            <a:extLst>
              <a:ext uri="{FF2B5EF4-FFF2-40B4-BE49-F238E27FC236}">
                <a16:creationId xmlns:a16="http://schemas.microsoft.com/office/drawing/2014/main" id="{B632FE4E-AE19-4216-BA9A-196F8A4CD4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2000" y="3361887"/>
            <a:ext cx="2025760" cy="2025760"/>
          </a:xfrm>
          <a:prstGeom prst="rect">
            <a:avLst/>
          </a:prstGeom>
        </p:spPr>
      </p:pic>
      <p:pic>
        <p:nvPicPr>
          <p:cNvPr id="12" name="Graphic 11" descr="Bar graph with downward trend">
            <a:extLst>
              <a:ext uri="{FF2B5EF4-FFF2-40B4-BE49-F238E27FC236}">
                <a16:creationId xmlns:a16="http://schemas.microsoft.com/office/drawing/2014/main" id="{07065AF3-8F06-4CE3-8AC6-61D03E7170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59044" y="-8290"/>
            <a:ext cx="2254032" cy="2254032"/>
          </a:xfrm>
          <a:prstGeom prst="rect">
            <a:avLst/>
          </a:prstGeom>
        </p:spPr>
      </p:pic>
      <p:pic>
        <p:nvPicPr>
          <p:cNvPr id="20" name="Graphic 19" descr="Coins">
            <a:extLst>
              <a:ext uri="{FF2B5EF4-FFF2-40B4-BE49-F238E27FC236}">
                <a16:creationId xmlns:a16="http://schemas.microsoft.com/office/drawing/2014/main" id="{0D5CC6F5-5746-4F9C-B20F-AEDB64BD0A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4892" y="3369137"/>
            <a:ext cx="2025759" cy="2025759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F2EA9E59-B36B-4FA2-9831-85E485FF7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Pijn is fijn</a:t>
            </a:r>
          </a:p>
        </p:txBody>
      </p:sp>
      <p:pic>
        <p:nvPicPr>
          <p:cNvPr id="4" name="Graphic 3" descr="Repeat">
            <a:extLst>
              <a:ext uri="{FF2B5EF4-FFF2-40B4-BE49-F238E27FC236}">
                <a16:creationId xmlns:a16="http://schemas.microsoft.com/office/drawing/2014/main" id="{20EB2AE0-064F-421A-B501-0AA69F12E2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13076" y="1759070"/>
            <a:ext cx="2025760" cy="202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Puzzle pieces">
            <a:extLst>
              <a:ext uri="{FF2B5EF4-FFF2-40B4-BE49-F238E27FC236}">
                <a16:creationId xmlns:a16="http://schemas.microsoft.com/office/drawing/2014/main" id="{934A9B17-3B0D-4E16-B197-78545D84C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8496" y="557369"/>
            <a:ext cx="4553135" cy="4553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33" y="20049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A36A87-7D41-4CE8-AD27-5F829062FFCA}"/>
              </a:ext>
            </a:extLst>
          </p:cNvPr>
          <p:cNvSpPr/>
          <p:nvPr/>
        </p:nvSpPr>
        <p:spPr>
          <a:xfrm>
            <a:off x="4621377" y="504299"/>
            <a:ext cx="2121763" cy="22742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Puzzle">
            <a:extLst>
              <a:ext uri="{FF2B5EF4-FFF2-40B4-BE49-F238E27FC236}">
                <a16:creationId xmlns:a16="http://schemas.microsoft.com/office/drawing/2014/main" id="{44E00A0B-DD88-4152-9CD6-CF5E8A0C9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81919" y="1091230"/>
            <a:ext cx="2337601" cy="233760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0F0681F-06D4-406C-8E46-B9D0A7B51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 err="1">
                <a:solidFill>
                  <a:srgbClr val="F6A209"/>
                </a:solidFill>
                <a:latin typeface="Montserrat"/>
                <a:cs typeface="Montserrat"/>
              </a:rPr>
              <a:t>Tooltje</a:t>
            </a:r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 kiezen</a:t>
            </a:r>
          </a:p>
        </p:txBody>
      </p:sp>
    </p:spTree>
    <p:extLst>
      <p:ext uri="{BB962C8B-B14F-4D97-AF65-F5344CB8AC3E}">
        <p14:creationId xmlns:p14="http://schemas.microsoft.com/office/powerpoint/2010/main" val="323084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Puzzle pieces">
            <a:extLst>
              <a:ext uri="{FF2B5EF4-FFF2-40B4-BE49-F238E27FC236}">
                <a16:creationId xmlns:a16="http://schemas.microsoft.com/office/drawing/2014/main" id="{934A9B17-3B0D-4E16-B197-78545D84C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7033" y="4529573"/>
            <a:ext cx="1258668" cy="1258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33" y="20049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A36A87-7D41-4CE8-AD27-5F829062FFCA}"/>
              </a:ext>
            </a:extLst>
          </p:cNvPr>
          <p:cNvSpPr/>
          <p:nvPr/>
        </p:nvSpPr>
        <p:spPr>
          <a:xfrm>
            <a:off x="8416408" y="4514370"/>
            <a:ext cx="586540" cy="6286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Puzzle">
            <a:extLst>
              <a:ext uri="{FF2B5EF4-FFF2-40B4-BE49-F238E27FC236}">
                <a16:creationId xmlns:a16="http://schemas.microsoft.com/office/drawing/2014/main" id="{44E00A0B-DD88-4152-9CD6-CF5E8A0C9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6575" y="4565342"/>
            <a:ext cx="646206" cy="646206"/>
          </a:xfrm>
          <a:prstGeom prst="rect">
            <a:avLst/>
          </a:prstGeom>
        </p:spPr>
      </p:pic>
      <p:pic>
        <p:nvPicPr>
          <p:cNvPr id="2" name="Picture 2" descr="Afbeeldingsresultaat voor sap">
            <a:extLst>
              <a:ext uri="{FF2B5EF4-FFF2-40B4-BE49-F238E27FC236}">
                <a16:creationId xmlns:a16="http://schemas.microsoft.com/office/drawing/2014/main" id="{E58E8AAD-80A4-40FE-A2BE-F2ACB97CE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29" y="972614"/>
            <a:ext cx="2383053" cy="62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ndroid">
            <a:extLst>
              <a:ext uri="{FF2B5EF4-FFF2-40B4-BE49-F238E27FC236}">
                <a16:creationId xmlns:a16="http://schemas.microsoft.com/office/drawing/2014/main" id="{7510125D-A9B1-4329-B4DE-366C507AE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58" y="1928306"/>
            <a:ext cx="1092369" cy="128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java">
            <a:extLst>
              <a:ext uri="{FF2B5EF4-FFF2-40B4-BE49-F238E27FC236}">
                <a16:creationId xmlns:a16="http://schemas.microsoft.com/office/drawing/2014/main" id="{04C02124-DEED-43CA-955E-2ACF76817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05" y="2968681"/>
            <a:ext cx="748158" cy="13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rest">
            <a:extLst>
              <a:ext uri="{FF2B5EF4-FFF2-40B4-BE49-F238E27FC236}">
                <a16:creationId xmlns:a16="http://schemas.microsoft.com/office/drawing/2014/main" id="{5BE734B4-8063-4E91-A1DC-4A84C35DC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98" y="972614"/>
            <a:ext cx="1904467" cy="11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pdf">
            <a:extLst>
              <a:ext uri="{FF2B5EF4-FFF2-40B4-BE49-F238E27FC236}">
                <a16:creationId xmlns:a16="http://schemas.microsoft.com/office/drawing/2014/main" id="{30A5867D-21A2-4E88-88E2-398F29165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31" y="3853047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html">
            <a:extLst>
              <a:ext uri="{FF2B5EF4-FFF2-40B4-BE49-F238E27FC236}">
                <a16:creationId xmlns:a16="http://schemas.microsoft.com/office/drawing/2014/main" id="{4F786160-5096-4A6A-8463-3728F47BA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08" y="839931"/>
            <a:ext cx="1289911" cy="12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beeldingsresultaat voor ios">
            <a:extLst>
              <a:ext uri="{FF2B5EF4-FFF2-40B4-BE49-F238E27FC236}">
                <a16:creationId xmlns:a16="http://schemas.microsoft.com/office/drawing/2014/main" id="{48856009-7B9E-4D20-A5B7-6F6D9C234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36" y="2458415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fbeeldingsresultaat voor windows">
            <a:extLst>
              <a:ext uri="{FF2B5EF4-FFF2-40B4-BE49-F238E27FC236}">
                <a16:creationId xmlns:a16="http://schemas.microsoft.com/office/drawing/2014/main" id="{B3AF2883-10C0-4E6A-A945-6DE0E4E95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88" y="3232332"/>
            <a:ext cx="1555007" cy="116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6F5D4733-AAB4-4AA0-95B5-5D40D1C71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 err="1">
                <a:solidFill>
                  <a:srgbClr val="F6A209"/>
                </a:solidFill>
                <a:latin typeface="Montserrat"/>
                <a:cs typeface="Montserrat"/>
              </a:rPr>
              <a:t>Tooltje</a:t>
            </a:r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 kiezen</a:t>
            </a:r>
          </a:p>
        </p:txBody>
      </p:sp>
    </p:spTree>
    <p:extLst>
      <p:ext uri="{BB962C8B-B14F-4D97-AF65-F5344CB8AC3E}">
        <p14:creationId xmlns:p14="http://schemas.microsoft.com/office/powerpoint/2010/main" val="263770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Puzzle pieces">
            <a:extLst>
              <a:ext uri="{FF2B5EF4-FFF2-40B4-BE49-F238E27FC236}">
                <a16:creationId xmlns:a16="http://schemas.microsoft.com/office/drawing/2014/main" id="{934A9B17-3B0D-4E16-B197-78545D84C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7033" y="4529573"/>
            <a:ext cx="1258668" cy="1258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33" y="20049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A36A87-7D41-4CE8-AD27-5F829062FFCA}"/>
              </a:ext>
            </a:extLst>
          </p:cNvPr>
          <p:cNvSpPr/>
          <p:nvPr/>
        </p:nvSpPr>
        <p:spPr>
          <a:xfrm>
            <a:off x="8416408" y="4514370"/>
            <a:ext cx="586540" cy="6286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Puzzle">
            <a:extLst>
              <a:ext uri="{FF2B5EF4-FFF2-40B4-BE49-F238E27FC236}">
                <a16:creationId xmlns:a16="http://schemas.microsoft.com/office/drawing/2014/main" id="{44E00A0B-DD88-4152-9CD6-CF5E8A0C9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6575" y="4565342"/>
            <a:ext cx="646206" cy="646206"/>
          </a:xfrm>
          <a:prstGeom prst="rect">
            <a:avLst/>
          </a:prstGeom>
        </p:spPr>
      </p:pic>
      <p:pic>
        <p:nvPicPr>
          <p:cNvPr id="2050" name="Picture 2" descr="Afbeeldingsresultaat voor open source">
            <a:extLst>
              <a:ext uri="{FF2B5EF4-FFF2-40B4-BE49-F238E27FC236}">
                <a16:creationId xmlns:a16="http://schemas.microsoft.com/office/drawing/2014/main" id="{E9599F07-5875-4653-AC99-DA03747E2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34" y="1906151"/>
            <a:ext cx="2333625" cy="132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licenties">
            <a:extLst>
              <a:ext uri="{FF2B5EF4-FFF2-40B4-BE49-F238E27FC236}">
                <a16:creationId xmlns:a16="http://schemas.microsoft.com/office/drawing/2014/main" id="{6C2B8053-AE0E-41C5-92D9-9197B5397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43" y="1601311"/>
            <a:ext cx="22288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740DBF-8F44-4892-8C83-55285FA51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 err="1">
                <a:solidFill>
                  <a:srgbClr val="F6A209"/>
                </a:solidFill>
                <a:latin typeface="Montserrat"/>
                <a:cs typeface="Montserrat"/>
              </a:rPr>
              <a:t>Tooltje</a:t>
            </a:r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 kiezen</a:t>
            </a:r>
          </a:p>
        </p:txBody>
      </p:sp>
    </p:spTree>
    <p:extLst>
      <p:ext uri="{BB962C8B-B14F-4D97-AF65-F5344CB8AC3E}">
        <p14:creationId xmlns:p14="http://schemas.microsoft.com/office/powerpoint/2010/main" val="520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Puzzle pieces">
            <a:extLst>
              <a:ext uri="{FF2B5EF4-FFF2-40B4-BE49-F238E27FC236}">
                <a16:creationId xmlns:a16="http://schemas.microsoft.com/office/drawing/2014/main" id="{934A9B17-3B0D-4E16-B197-78545D84C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7033" y="4529573"/>
            <a:ext cx="1258668" cy="1258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33" y="20049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A36A87-7D41-4CE8-AD27-5F829062FFCA}"/>
              </a:ext>
            </a:extLst>
          </p:cNvPr>
          <p:cNvSpPr/>
          <p:nvPr/>
        </p:nvSpPr>
        <p:spPr>
          <a:xfrm>
            <a:off x="8416408" y="4514370"/>
            <a:ext cx="586540" cy="6286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Puzzle">
            <a:extLst>
              <a:ext uri="{FF2B5EF4-FFF2-40B4-BE49-F238E27FC236}">
                <a16:creationId xmlns:a16="http://schemas.microsoft.com/office/drawing/2014/main" id="{44E00A0B-DD88-4152-9CD6-CF5E8A0C9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6575" y="4565342"/>
            <a:ext cx="646206" cy="646206"/>
          </a:xfrm>
          <a:prstGeom prst="rect">
            <a:avLst/>
          </a:prstGeom>
        </p:spPr>
      </p:pic>
      <p:pic>
        <p:nvPicPr>
          <p:cNvPr id="3076" name="Picture 4" descr="Afbeeldingsresultaat voor level">
            <a:extLst>
              <a:ext uri="{FF2B5EF4-FFF2-40B4-BE49-F238E27FC236}">
                <a16:creationId xmlns:a16="http://schemas.microsoft.com/office/drawing/2014/main" id="{07EA520E-1125-4CB0-B6F1-5228F3F17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288" y="1623781"/>
            <a:ext cx="3643423" cy="219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B22EFE4-F530-4A97-8DE5-4E8333135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 err="1">
                <a:solidFill>
                  <a:srgbClr val="F6A209"/>
                </a:solidFill>
                <a:latin typeface="Montserrat"/>
                <a:cs typeface="Montserrat"/>
              </a:rPr>
              <a:t>Tooltje</a:t>
            </a:r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 kiezen</a:t>
            </a:r>
          </a:p>
        </p:txBody>
      </p:sp>
    </p:spTree>
    <p:extLst>
      <p:ext uri="{BB962C8B-B14F-4D97-AF65-F5344CB8AC3E}">
        <p14:creationId xmlns:p14="http://schemas.microsoft.com/office/powerpoint/2010/main" val="15551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Puzzle pieces">
            <a:extLst>
              <a:ext uri="{FF2B5EF4-FFF2-40B4-BE49-F238E27FC236}">
                <a16:creationId xmlns:a16="http://schemas.microsoft.com/office/drawing/2014/main" id="{934A9B17-3B0D-4E16-B197-78545D84C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7033" y="4529573"/>
            <a:ext cx="1258668" cy="1258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33" y="20049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A36A87-7D41-4CE8-AD27-5F829062FFCA}"/>
              </a:ext>
            </a:extLst>
          </p:cNvPr>
          <p:cNvSpPr/>
          <p:nvPr/>
        </p:nvSpPr>
        <p:spPr>
          <a:xfrm>
            <a:off x="8416408" y="4514370"/>
            <a:ext cx="586540" cy="6286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Puzzle">
            <a:extLst>
              <a:ext uri="{FF2B5EF4-FFF2-40B4-BE49-F238E27FC236}">
                <a16:creationId xmlns:a16="http://schemas.microsoft.com/office/drawing/2014/main" id="{44E00A0B-DD88-4152-9CD6-CF5E8A0C9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6575" y="4565342"/>
            <a:ext cx="646206" cy="6462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2FB8204-1405-417A-BA1C-F6C89BF25220}"/>
              </a:ext>
            </a:extLst>
          </p:cNvPr>
          <p:cNvGrpSpPr/>
          <p:nvPr/>
        </p:nvGrpSpPr>
        <p:grpSpPr>
          <a:xfrm>
            <a:off x="548764" y="570953"/>
            <a:ext cx="3872316" cy="3351964"/>
            <a:chOff x="548764" y="825623"/>
            <a:chExt cx="3872316" cy="3351964"/>
          </a:xfrm>
        </p:grpSpPr>
        <p:pic>
          <p:nvPicPr>
            <p:cNvPr id="4100" name="Picture 4" descr="Afbeeldingsresultaat voor avatar programmer">
              <a:extLst>
                <a:ext uri="{FF2B5EF4-FFF2-40B4-BE49-F238E27FC236}">
                  <a16:creationId xmlns:a16="http://schemas.microsoft.com/office/drawing/2014/main" id="{66320458-1F36-4567-AEC1-A5E702BBDB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64" y="2034462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Speech Bubble: Rectangle 1">
              <a:extLst>
                <a:ext uri="{FF2B5EF4-FFF2-40B4-BE49-F238E27FC236}">
                  <a16:creationId xmlns:a16="http://schemas.microsoft.com/office/drawing/2014/main" id="{8D478491-3220-4427-9F2A-2DA194C28247}"/>
                </a:ext>
              </a:extLst>
            </p:cNvPr>
            <p:cNvSpPr/>
            <p:nvPr/>
          </p:nvSpPr>
          <p:spPr>
            <a:xfrm>
              <a:off x="2929631" y="825623"/>
              <a:ext cx="1491449" cy="1251751"/>
            </a:xfrm>
            <a:prstGeom prst="wedgeRectCallout">
              <a:avLst>
                <a:gd name="adj1" fmla="val -100595"/>
                <a:gd name="adj2" fmla="val 111436"/>
              </a:avLst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 Love JAVA Code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F1BFE2C-BD62-418C-B541-5936C2DF0B9A}"/>
              </a:ext>
            </a:extLst>
          </p:cNvPr>
          <p:cNvGrpSpPr/>
          <p:nvPr/>
        </p:nvGrpSpPr>
        <p:grpSpPr>
          <a:xfrm>
            <a:off x="4421080" y="1863203"/>
            <a:ext cx="3720299" cy="3083431"/>
            <a:chOff x="4421080" y="1863203"/>
            <a:chExt cx="3720299" cy="3083431"/>
          </a:xfrm>
        </p:grpSpPr>
        <p:pic>
          <p:nvPicPr>
            <p:cNvPr id="4102" name="Picture 6" descr="Afbeeldingsresultaat voor business gebruiker">
              <a:extLst>
                <a:ext uri="{FF2B5EF4-FFF2-40B4-BE49-F238E27FC236}">
                  <a16:creationId xmlns:a16="http://schemas.microsoft.com/office/drawing/2014/main" id="{3C0E3CF3-80B3-4DDE-843F-A0382FD1E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080" y="2889234"/>
              <a:ext cx="222885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peech Bubble: Rectangle 13">
              <a:extLst>
                <a:ext uri="{FF2B5EF4-FFF2-40B4-BE49-F238E27FC236}">
                  <a16:creationId xmlns:a16="http://schemas.microsoft.com/office/drawing/2014/main" id="{D51D6976-6C33-4E6D-9F0C-D13E40A27FAC}"/>
                </a:ext>
              </a:extLst>
            </p:cNvPr>
            <p:cNvSpPr/>
            <p:nvPr/>
          </p:nvSpPr>
          <p:spPr>
            <a:xfrm>
              <a:off x="6649930" y="1863203"/>
              <a:ext cx="1491449" cy="1251751"/>
            </a:xfrm>
            <a:prstGeom prst="wedgeRectCallout">
              <a:avLst>
                <a:gd name="adj1" fmla="val -100595"/>
                <a:gd name="adj2" fmla="val 111436"/>
              </a:avLst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 Love Business Processes</a:t>
              </a:r>
            </a:p>
          </p:txBody>
        </p:sp>
      </p:grpSp>
      <p:sp>
        <p:nvSpPr>
          <p:cNvPr id="15" name="Subtitle 2">
            <a:extLst>
              <a:ext uri="{FF2B5EF4-FFF2-40B4-BE49-F238E27FC236}">
                <a16:creationId xmlns:a16="http://schemas.microsoft.com/office/drawing/2014/main" id="{1B013017-E276-48DD-8D6B-D4922FAA0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 err="1">
                <a:solidFill>
                  <a:srgbClr val="F6A209"/>
                </a:solidFill>
                <a:latin typeface="Montserrat"/>
                <a:cs typeface="Montserrat"/>
              </a:rPr>
              <a:t>Tooltje</a:t>
            </a:r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 kiezen</a:t>
            </a:r>
          </a:p>
        </p:txBody>
      </p:sp>
    </p:spTree>
    <p:extLst>
      <p:ext uri="{BB962C8B-B14F-4D97-AF65-F5344CB8AC3E}">
        <p14:creationId xmlns:p14="http://schemas.microsoft.com/office/powerpoint/2010/main" val="316901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lassroom">
            <a:extLst>
              <a:ext uri="{FF2B5EF4-FFF2-40B4-BE49-F238E27FC236}">
                <a16:creationId xmlns:a16="http://schemas.microsoft.com/office/drawing/2014/main" id="{66785585-D1C7-4B3F-9806-B1241195C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9344" y="812193"/>
            <a:ext cx="4543405" cy="454340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3198D9D-44EA-4AAD-BB61-DE6B04E2A30D}"/>
              </a:ext>
            </a:extLst>
          </p:cNvPr>
          <p:cNvGrpSpPr/>
          <p:nvPr/>
        </p:nvGrpSpPr>
        <p:grpSpPr>
          <a:xfrm>
            <a:off x="3568014" y="1558221"/>
            <a:ext cx="2197277" cy="1479051"/>
            <a:chOff x="1134624" y="574472"/>
            <a:chExt cx="1676351" cy="1128400"/>
          </a:xfrm>
        </p:grpSpPr>
        <p:pic>
          <p:nvPicPr>
            <p:cNvPr id="8" name="Graphic 7" descr="Hammer">
              <a:extLst>
                <a:ext uri="{FF2B5EF4-FFF2-40B4-BE49-F238E27FC236}">
                  <a16:creationId xmlns:a16="http://schemas.microsoft.com/office/drawing/2014/main" id="{9A03921A-B7F1-4C67-AB97-9352B4A4D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39680" y="909846"/>
              <a:ext cx="322861" cy="322861"/>
            </a:xfrm>
            <a:prstGeom prst="rect">
              <a:avLst/>
            </a:prstGeom>
          </p:spPr>
        </p:pic>
        <p:pic>
          <p:nvPicPr>
            <p:cNvPr id="10" name="Graphic 9" descr="Saw">
              <a:extLst>
                <a:ext uri="{FF2B5EF4-FFF2-40B4-BE49-F238E27FC236}">
                  <a16:creationId xmlns:a16="http://schemas.microsoft.com/office/drawing/2014/main" id="{F583833E-C2A1-4CD8-9163-E82904C41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572406">
              <a:off x="1491258" y="574472"/>
              <a:ext cx="322861" cy="322861"/>
            </a:xfrm>
            <a:prstGeom prst="rect">
              <a:avLst/>
            </a:prstGeom>
          </p:spPr>
        </p:pic>
        <p:pic>
          <p:nvPicPr>
            <p:cNvPr id="14" name="Graphic 13" descr="Large paint brush">
              <a:extLst>
                <a:ext uri="{FF2B5EF4-FFF2-40B4-BE49-F238E27FC236}">
                  <a16:creationId xmlns:a16="http://schemas.microsoft.com/office/drawing/2014/main" id="{935D978D-511B-493F-9317-F2E29D5F5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4364190">
              <a:off x="2037365" y="1055931"/>
              <a:ext cx="322861" cy="322861"/>
            </a:xfrm>
            <a:prstGeom prst="rect">
              <a:avLst/>
            </a:prstGeom>
          </p:spPr>
        </p:pic>
        <p:pic>
          <p:nvPicPr>
            <p:cNvPr id="16" name="Graphic 15" descr="Wrench">
              <a:extLst>
                <a:ext uri="{FF2B5EF4-FFF2-40B4-BE49-F238E27FC236}">
                  <a16:creationId xmlns:a16="http://schemas.microsoft.com/office/drawing/2014/main" id="{E88BC82C-4ABA-4632-8DB2-E4536A68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3312347">
              <a:off x="1782652" y="1380011"/>
              <a:ext cx="322861" cy="322861"/>
            </a:xfrm>
            <a:prstGeom prst="rect">
              <a:avLst/>
            </a:prstGeom>
          </p:spPr>
        </p:pic>
        <p:pic>
          <p:nvPicPr>
            <p:cNvPr id="18" name="Graphic 17" descr="Screwdriver">
              <a:extLst>
                <a:ext uri="{FF2B5EF4-FFF2-40B4-BE49-F238E27FC236}">
                  <a16:creationId xmlns:a16="http://schemas.microsoft.com/office/drawing/2014/main" id="{3B6E0BBD-5831-416F-8083-2D0BB7E16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7637743">
              <a:off x="1134624" y="620758"/>
              <a:ext cx="322861" cy="322861"/>
            </a:xfrm>
            <a:prstGeom prst="rect">
              <a:avLst/>
            </a:prstGeom>
          </p:spPr>
        </p:pic>
        <p:pic>
          <p:nvPicPr>
            <p:cNvPr id="20" name="Graphic 19" descr="Saw blade">
              <a:extLst>
                <a:ext uri="{FF2B5EF4-FFF2-40B4-BE49-F238E27FC236}">
                  <a16:creationId xmlns:a16="http://schemas.microsoft.com/office/drawing/2014/main" id="{A53DFE6F-6FAB-4610-A89A-5DDF88D98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488114" y="835164"/>
              <a:ext cx="322861" cy="322861"/>
            </a:xfrm>
            <a:prstGeom prst="rect">
              <a:avLst/>
            </a:prstGeom>
          </p:spPr>
        </p:pic>
        <p:pic>
          <p:nvPicPr>
            <p:cNvPr id="22" name="Graphic 21" descr="Pocket knife">
              <a:extLst>
                <a:ext uri="{FF2B5EF4-FFF2-40B4-BE49-F238E27FC236}">
                  <a16:creationId xmlns:a16="http://schemas.microsoft.com/office/drawing/2014/main" id="{9CF68A9F-25A8-4330-A175-D54D21DF0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364591" y="1270438"/>
              <a:ext cx="322861" cy="32286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33" y="20049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A884620-5B26-4298-BE61-331855B5D6EE}"/>
              </a:ext>
            </a:extLst>
          </p:cNvPr>
          <p:cNvSpPr txBox="1"/>
          <p:nvPr/>
        </p:nvSpPr>
        <p:spPr>
          <a:xfrm>
            <a:off x="4028986" y="1499813"/>
            <a:ext cx="1815398" cy="400110"/>
          </a:xfrm>
          <a:prstGeom prst="rect">
            <a:avLst/>
          </a:prstGeom>
          <a:solidFill>
            <a:srgbClr val="FF04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doni MT" panose="02070603080606020203" pitchFamily="18" charset="0"/>
              </a:rPr>
              <a:t>CONCEPTEN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D3C3933-BBA9-409D-AAC6-4191A17BA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Stukje scholing</a:t>
            </a:r>
          </a:p>
        </p:txBody>
      </p:sp>
    </p:spTree>
    <p:extLst>
      <p:ext uri="{BB962C8B-B14F-4D97-AF65-F5344CB8AC3E}">
        <p14:creationId xmlns:p14="http://schemas.microsoft.com/office/powerpoint/2010/main" val="336107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5" y="209104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nline Media 8" title="Buurman en Buurman   De Levende Heg">
            <a:hlinkClick r:id="" action="ppaction://media"/>
            <a:extLst>
              <a:ext uri="{FF2B5EF4-FFF2-40B4-BE49-F238E27FC236}">
                <a16:creationId xmlns:a16="http://schemas.microsoft.com/office/drawing/2014/main" id="{85C968F7-C028-4172-9CF9-2D34247F62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57350" y="888663"/>
            <a:ext cx="5829300" cy="43688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75B76D9-C9E5-48EC-A825-463035A3E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Humor van de bovenste plank</a:t>
            </a:r>
          </a:p>
        </p:txBody>
      </p:sp>
    </p:spTree>
    <p:extLst>
      <p:ext uri="{BB962C8B-B14F-4D97-AF65-F5344CB8AC3E}">
        <p14:creationId xmlns:p14="http://schemas.microsoft.com/office/powerpoint/2010/main" val="110949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kers op de taart">
            <a:extLst>
              <a:ext uri="{FF2B5EF4-FFF2-40B4-BE49-F238E27FC236}">
                <a16:creationId xmlns:a16="http://schemas.microsoft.com/office/drawing/2014/main" id="{F4906936-D116-4749-8DB0-28FA5BE6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340" y="128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78CBEC-0B91-48A8-BC42-FDA1DEC0DA46}"/>
              </a:ext>
            </a:extLst>
          </p:cNvPr>
          <p:cNvSpPr txBox="1"/>
          <p:nvPr/>
        </p:nvSpPr>
        <p:spPr>
          <a:xfrm>
            <a:off x="417248" y="2594466"/>
            <a:ext cx="4669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Dynamische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testdata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33" y="20049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A884620-5B26-4298-BE61-331855B5D6EE}"/>
              </a:ext>
            </a:extLst>
          </p:cNvPr>
          <p:cNvSpPr txBox="1"/>
          <p:nvPr/>
        </p:nvSpPr>
        <p:spPr>
          <a:xfrm>
            <a:off x="7260458" y="5255069"/>
            <a:ext cx="1815398" cy="400110"/>
          </a:xfrm>
          <a:prstGeom prst="rect">
            <a:avLst/>
          </a:prstGeom>
          <a:solidFill>
            <a:srgbClr val="FF04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doni MT" panose="02070603080606020203" pitchFamily="18" charset="0"/>
              </a:rPr>
              <a:t>CONCEPTEN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5F7150B-6748-4376-A29B-AFA8920E4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Onze concepten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126E0F-D1A5-4BB3-9A28-0E24A4AEC4FE}"/>
              </a:ext>
            </a:extLst>
          </p:cNvPr>
          <p:cNvSpPr txBox="1"/>
          <p:nvPr/>
        </p:nvSpPr>
        <p:spPr>
          <a:xfrm>
            <a:off x="417249" y="1088080"/>
            <a:ext cx="4669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Modulair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Scheiden</a:t>
            </a:r>
            <a:r>
              <a:rPr lang="en-US" sz="2400" dirty="0">
                <a:solidFill>
                  <a:srgbClr val="000000"/>
                </a:solidFill>
              </a:rPr>
              <a:t> van </a:t>
            </a:r>
            <a:r>
              <a:rPr lang="en-US" sz="2400" dirty="0" err="1">
                <a:solidFill>
                  <a:srgbClr val="000000"/>
                </a:solidFill>
              </a:rPr>
              <a:t>logica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testdata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Data </a:t>
            </a:r>
            <a:r>
              <a:rPr lang="en-US" sz="2400" dirty="0" err="1">
                <a:solidFill>
                  <a:srgbClr val="000000"/>
                </a:solidFill>
              </a:rPr>
              <a:t>neutraal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Assertief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33" y="20049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Safe">
            <a:extLst>
              <a:ext uri="{FF2B5EF4-FFF2-40B4-BE49-F238E27FC236}">
                <a16:creationId xmlns:a16="http://schemas.microsoft.com/office/drawing/2014/main" id="{9E25A9BB-C295-4BD4-82F7-0FF195AC2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8624" y="1464814"/>
            <a:ext cx="3018409" cy="3018409"/>
          </a:xfrm>
          <a:prstGeom prst="rect">
            <a:avLst/>
          </a:prstGeom>
        </p:spPr>
      </p:pic>
      <p:pic>
        <p:nvPicPr>
          <p:cNvPr id="3" name="Graphic 2" descr="Repeat">
            <a:extLst>
              <a:ext uri="{FF2B5EF4-FFF2-40B4-BE49-F238E27FC236}">
                <a16:creationId xmlns:a16="http://schemas.microsoft.com/office/drawing/2014/main" id="{A9026C40-0DA8-48ED-A60C-95C1EE5A7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6967" y="1649024"/>
            <a:ext cx="2578965" cy="257896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433F3D4-421E-4067-9C66-6E4A859E3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Opdat</a:t>
            </a:r>
          </a:p>
        </p:txBody>
      </p:sp>
    </p:spTree>
    <p:extLst>
      <p:ext uri="{BB962C8B-B14F-4D97-AF65-F5344CB8AC3E}">
        <p14:creationId xmlns:p14="http://schemas.microsoft.com/office/powerpoint/2010/main" val="236705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33" y="20049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0E4CA94-B51E-4CF0-A6FA-52FAF2234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Ik is klein en zij zijn groot en da's niet eerlijk</a:t>
            </a:r>
          </a:p>
        </p:txBody>
      </p:sp>
      <p:pic>
        <p:nvPicPr>
          <p:cNvPr id="4" name="Picture 2" descr="Afbeeldingsresultaat voor calimero gedrag">
            <a:extLst>
              <a:ext uri="{FF2B5EF4-FFF2-40B4-BE49-F238E27FC236}">
                <a16:creationId xmlns:a16="http://schemas.microsoft.com/office/drawing/2014/main" id="{97EE42C2-F953-4583-88E8-6EE3E315D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20" y="2636670"/>
            <a:ext cx="880159" cy="8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20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33" y="20049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0E4CA94-B51E-4CF0-A6FA-52FAF2234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Net niet</a:t>
            </a:r>
          </a:p>
        </p:txBody>
      </p:sp>
      <p:pic>
        <p:nvPicPr>
          <p:cNvPr id="3" name="Graphic 2" descr="Zoom in">
            <a:extLst>
              <a:ext uri="{FF2B5EF4-FFF2-40B4-BE49-F238E27FC236}">
                <a16:creationId xmlns:a16="http://schemas.microsoft.com/office/drawing/2014/main" id="{C0A42262-DA18-4F3A-80F3-3E98AE279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1420" y="454338"/>
            <a:ext cx="5089125" cy="5089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EDE2AB-BEC9-4076-8B6C-6F7B047A3869}"/>
              </a:ext>
            </a:extLst>
          </p:cNvPr>
          <p:cNvSpPr txBox="1"/>
          <p:nvPr/>
        </p:nvSpPr>
        <p:spPr>
          <a:xfrm>
            <a:off x="1420428" y="1194750"/>
            <a:ext cx="2645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99%</a:t>
            </a:r>
          </a:p>
        </p:txBody>
      </p:sp>
    </p:spTree>
    <p:extLst>
      <p:ext uri="{BB962C8B-B14F-4D97-AF65-F5344CB8AC3E}">
        <p14:creationId xmlns:p14="http://schemas.microsoft.com/office/powerpoint/2010/main" val="21837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5" y="209104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Megaphone">
            <a:extLst>
              <a:ext uri="{FF2B5EF4-FFF2-40B4-BE49-F238E27FC236}">
                <a16:creationId xmlns:a16="http://schemas.microsoft.com/office/drawing/2014/main" id="{86B3A918-111E-4FC6-9C9E-71DC65F56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554" y="1667789"/>
            <a:ext cx="4204248" cy="4204248"/>
          </a:xfrm>
          <a:prstGeom prst="rect">
            <a:avLst/>
          </a:prstGeom>
        </p:spPr>
      </p:pic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471DE680-4B06-4190-82B5-2F320DB05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6388" y="3287384"/>
            <a:ext cx="1298241" cy="1298241"/>
          </a:xfrm>
          <a:prstGeom prst="rect">
            <a:avLst/>
          </a:prstGeom>
        </p:spPr>
      </p:pic>
      <p:pic>
        <p:nvPicPr>
          <p:cNvPr id="8" name="Graphic 7" descr="Deaf">
            <a:extLst>
              <a:ext uri="{FF2B5EF4-FFF2-40B4-BE49-F238E27FC236}">
                <a16:creationId xmlns:a16="http://schemas.microsoft.com/office/drawing/2014/main" id="{FD0961DA-690A-4AC2-8FB5-E0E5A2386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2000" y="739216"/>
            <a:ext cx="3030697" cy="303069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44D5B16-93C4-4AFC-A4F0-727C60298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Open deur</a:t>
            </a:r>
          </a:p>
        </p:txBody>
      </p:sp>
    </p:spTree>
    <p:extLst>
      <p:ext uri="{BB962C8B-B14F-4D97-AF65-F5344CB8AC3E}">
        <p14:creationId xmlns:p14="http://schemas.microsoft.com/office/powerpoint/2010/main" val="35927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33" y="20049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A36A87-7D41-4CE8-AD27-5F829062FFCA}"/>
              </a:ext>
            </a:extLst>
          </p:cNvPr>
          <p:cNvSpPr/>
          <p:nvPr/>
        </p:nvSpPr>
        <p:spPr>
          <a:xfrm>
            <a:off x="4621377" y="504299"/>
            <a:ext cx="2121763" cy="22742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Afbeeldingsresultaat voor champagne toren">
            <a:extLst>
              <a:ext uri="{FF2B5EF4-FFF2-40B4-BE49-F238E27FC236}">
                <a16:creationId xmlns:a16="http://schemas.microsoft.com/office/drawing/2014/main" id="{1F7C4E36-12B7-436E-9B05-32D99A489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14" y="1110629"/>
            <a:ext cx="3335772" cy="333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5F24B63-B4F9-4F3B-80B3-883FDADD2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Feestje</a:t>
            </a:r>
          </a:p>
        </p:txBody>
      </p:sp>
    </p:spTree>
    <p:extLst>
      <p:ext uri="{BB962C8B-B14F-4D97-AF65-F5344CB8AC3E}">
        <p14:creationId xmlns:p14="http://schemas.microsoft.com/office/powerpoint/2010/main" val="279054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33" y="20049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A36A87-7D41-4CE8-AD27-5F829062FFCA}"/>
              </a:ext>
            </a:extLst>
          </p:cNvPr>
          <p:cNvSpPr/>
          <p:nvPr/>
        </p:nvSpPr>
        <p:spPr>
          <a:xfrm>
            <a:off x="4621377" y="504299"/>
            <a:ext cx="2121763" cy="22742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5F24B63-B4F9-4F3B-80B3-883FDADD2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Bedreiging</a:t>
            </a:r>
          </a:p>
        </p:txBody>
      </p:sp>
      <p:pic>
        <p:nvPicPr>
          <p:cNvPr id="20482" name="Picture 2" descr="Afbeeldingsresultaat voor data">
            <a:extLst>
              <a:ext uri="{FF2B5EF4-FFF2-40B4-BE49-F238E27FC236}">
                <a16:creationId xmlns:a16="http://schemas.microsoft.com/office/drawing/2014/main" id="{549377DF-8A7A-475B-9F45-44259EC67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25" y="1864310"/>
            <a:ext cx="5269175" cy="21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5" y="209104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gebroken been rÃ¶ntgenfoto">
            <a:extLst>
              <a:ext uri="{FF2B5EF4-FFF2-40B4-BE49-F238E27FC236}">
                <a16:creationId xmlns:a16="http://schemas.microsoft.com/office/drawing/2014/main" id="{C5A8FB14-1355-48A5-9E4E-352A8BFF5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57" y="1043315"/>
            <a:ext cx="1572558" cy="106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6D30E14F-68B2-47A2-9301-F994E560B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Conclusie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BBA70A-B836-44A6-A7A5-32FB40A240AD}"/>
              </a:ext>
            </a:extLst>
          </p:cNvPr>
          <p:cNvGrpSpPr/>
          <p:nvPr/>
        </p:nvGrpSpPr>
        <p:grpSpPr>
          <a:xfrm>
            <a:off x="986314" y="2415408"/>
            <a:ext cx="2061543" cy="2070224"/>
            <a:chOff x="1919536" y="2381940"/>
            <a:chExt cx="2061543" cy="2070224"/>
          </a:xfrm>
        </p:grpSpPr>
        <p:pic>
          <p:nvPicPr>
            <p:cNvPr id="22" name="Graphic 21" descr="Puzzle pieces">
              <a:extLst>
                <a:ext uri="{FF2B5EF4-FFF2-40B4-BE49-F238E27FC236}">
                  <a16:creationId xmlns:a16="http://schemas.microsoft.com/office/drawing/2014/main" id="{B67C48B6-A036-4A50-BAA8-47CAD9BB0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19536" y="2390621"/>
              <a:ext cx="2061543" cy="2061543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C4B972E-DE10-451D-AAD5-5509EA5322A7}"/>
                </a:ext>
              </a:extLst>
            </p:cNvPr>
            <p:cNvSpPr/>
            <p:nvPr/>
          </p:nvSpPr>
          <p:spPr>
            <a:xfrm>
              <a:off x="2897218" y="2381940"/>
              <a:ext cx="960681" cy="10297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 descr="Puzzle">
              <a:extLst>
                <a:ext uri="{FF2B5EF4-FFF2-40B4-BE49-F238E27FC236}">
                  <a16:creationId xmlns:a16="http://schemas.microsoft.com/office/drawing/2014/main" id="{171DB113-B8C0-4C42-AE1A-FC6E1E8FE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0563" y="2924482"/>
              <a:ext cx="1058406" cy="1058406"/>
            </a:xfrm>
            <a:prstGeom prst="rect">
              <a:avLst/>
            </a:prstGeom>
          </p:spPr>
        </p:pic>
      </p:grpSp>
      <p:pic>
        <p:nvPicPr>
          <p:cNvPr id="25" name="Graphic 24" descr="Classroom">
            <a:extLst>
              <a:ext uri="{FF2B5EF4-FFF2-40B4-BE49-F238E27FC236}">
                <a16:creationId xmlns:a16="http://schemas.microsoft.com/office/drawing/2014/main" id="{9731277B-F775-4337-A006-5F49612F68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19377" y="1164346"/>
            <a:ext cx="1757987" cy="175798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30B3CFB-8E76-47F2-8800-FB43699D2026}"/>
              </a:ext>
            </a:extLst>
          </p:cNvPr>
          <p:cNvSpPr txBox="1"/>
          <p:nvPr/>
        </p:nvSpPr>
        <p:spPr>
          <a:xfrm>
            <a:off x="4401916" y="1717396"/>
            <a:ext cx="827032" cy="215444"/>
          </a:xfrm>
          <a:prstGeom prst="rect">
            <a:avLst/>
          </a:prstGeom>
          <a:solidFill>
            <a:srgbClr val="FF04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Bodoni MT" panose="02070603080606020203" pitchFamily="18" charset="0"/>
              </a:rPr>
              <a:t>CONCEPTEN</a:t>
            </a:r>
          </a:p>
        </p:txBody>
      </p:sp>
      <p:pic>
        <p:nvPicPr>
          <p:cNvPr id="28" name="Picture 2" descr="Afbeeldingsresultaat voor calimero gedrag">
            <a:extLst>
              <a:ext uri="{FF2B5EF4-FFF2-40B4-BE49-F238E27FC236}">
                <a16:creationId xmlns:a16="http://schemas.microsoft.com/office/drawing/2014/main" id="{F6F64DE8-623D-47D7-897A-48A31209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63" y="954699"/>
            <a:ext cx="1229448" cy="125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56F6E0F-E215-4D72-80FF-620E74C689D2}"/>
              </a:ext>
            </a:extLst>
          </p:cNvPr>
          <p:cNvGrpSpPr/>
          <p:nvPr/>
        </p:nvGrpSpPr>
        <p:grpSpPr>
          <a:xfrm>
            <a:off x="5997455" y="2810926"/>
            <a:ext cx="2078522" cy="1650115"/>
            <a:chOff x="4463923" y="4247029"/>
            <a:chExt cx="1442176" cy="1144927"/>
          </a:xfrm>
        </p:grpSpPr>
        <p:pic>
          <p:nvPicPr>
            <p:cNvPr id="29" name="Graphic 28" descr="Megaphone">
              <a:extLst>
                <a:ext uri="{FF2B5EF4-FFF2-40B4-BE49-F238E27FC236}">
                  <a16:creationId xmlns:a16="http://schemas.microsoft.com/office/drawing/2014/main" id="{F4C4334A-5860-4B5B-BB5E-8CFD1EBB9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463923" y="4461041"/>
              <a:ext cx="930915" cy="930915"/>
            </a:xfrm>
            <a:prstGeom prst="rect">
              <a:avLst/>
            </a:prstGeom>
          </p:spPr>
        </p:pic>
        <p:pic>
          <p:nvPicPr>
            <p:cNvPr id="30" name="Graphic 29" descr="Deaf">
              <a:extLst>
                <a:ext uri="{FF2B5EF4-FFF2-40B4-BE49-F238E27FC236}">
                  <a16:creationId xmlns:a16="http://schemas.microsoft.com/office/drawing/2014/main" id="{741E5A62-7AE4-49E5-875B-8B96F74E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235034" y="4247029"/>
              <a:ext cx="671065" cy="671065"/>
            </a:xfrm>
            <a:prstGeom prst="rect">
              <a:avLst/>
            </a:prstGeom>
          </p:spPr>
        </p:pic>
        <p:pic>
          <p:nvPicPr>
            <p:cNvPr id="31" name="Graphic 30" descr="Users">
              <a:extLst>
                <a:ext uri="{FF2B5EF4-FFF2-40B4-BE49-F238E27FC236}">
                  <a16:creationId xmlns:a16="http://schemas.microsoft.com/office/drawing/2014/main" id="{2BC4AB4A-45C6-4AD4-BF1C-664796F9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824310" y="4779457"/>
              <a:ext cx="338596" cy="338596"/>
            </a:xfrm>
            <a:prstGeom prst="rect">
              <a:avLst/>
            </a:prstGeom>
          </p:spPr>
        </p:pic>
      </p:grpSp>
      <p:pic>
        <p:nvPicPr>
          <p:cNvPr id="32" name="Picture 4" descr="Afbeeldingsresultaat voor champagne toren">
            <a:extLst>
              <a:ext uri="{FF2B5EF4-FFF2-40B4-BE49-F238E27FC236}">
                <a16:creationId xmlns:a16="http://schemas.microsoft.com/office/drawing/2014/main" id="{A105221A-9EE2-400F-A2F1-1DB93814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62" y="3694340"/>
            <a:ext cx="1650116" cy="165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9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5" y="209104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6D30E14F-68B2-47A2-9301-F994E560B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Doe eens modern!</a:t>
            </a:r>
          </a:p>
        </p:txBody>
      </p:sp>
      <p:pic>
        <p:nvPicPr>
          <p:cNvPr id="3" name="Graphic 2" descr="Brontosaurus">
            <a:extLst>
              <a:ext uri="{FF2B5EF4-FFF2-40B4-BE49-F238E27FC236}">
                <a16:creationId xmlns:a16="http://schemas.microsoft.com/office/drawing/2014/main" id="{4A10EA7E-D08F-44C3-B20C-2A90BC32D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878" y="-83902"/>
            <a:ext cx="6568910" cy="6568908"/>
          </a:xfrm>
          <a:prstGeom prst="rect">
            <a:avLst/>
          </a:prstGeom>
        </p:spPr>
      </p:pic>
      <p:pic>
        <p:nvPicPr>
          <p:cNvPr id="5" name="Graphic 4" descr="Ice cream">
            <a:extLst>
              <a:ext uri="{FF2B5EF4-FFF2-40B4-BE49-F238E27FC236}">
                <a16:creationId xmlns:a16="http://schemas.microsoft.com/office/drawing/2014/main" id="{9D0AD69C-A6B6-4946-A782-DA83F0B63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21602" y="8661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5" y="209104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6D30E14F-68B2-47A2-9301-F994E560B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#Durf te vragen</a:t>
            </a:r>
          </a:p>
        </p:txBody>
      </p:sp>
      <p:pic>
        <p:nvPicPr>
          <p:cNvPr id="23554" name="Picture 2" descr="Afbeeldingsresultaat voor vinger opsteken">
            <a:extLst>
              <a:ext uri="{FF2B5EF4-FFF2-40B4-BE49-F238E27FC236}">
                <a16:creationId xmlns:a16="http://schemas.microsoft.com/office/drawing/2014/main" id="{C02A3B63-02A4-420A-9BD3-817E5A23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95" y="1603021"/>
            <a:ext cx="2846911" cy="284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242" y="4546404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6A209"/>
                </a:solidFill>
                <a:latin typeface="Montserrat"/>
                <a:cs typeface="Montserrat"/>
              </a:rPr>
              <a:t>Het </a:t>
            </a:r>
            <a:r>
              <a:rPr lang="en-US" sz="2800" b="1" dirty="0" err="1">
                <a:solidFill>
                  <a:srgbClr val="F6A209"/>
                </a:solidFill>
                <a:latin typeface="Montserrat"/>
                <a:cs typeface="Montserrat"/>
              </a:rPr>
              <a:t>kan</a:t>
            </a:r>
            <a:r>
              <a:rPr lang="en-US" sz="2800" b="1" dirty="0">
                <a:solidFill>
                  <a:srgbClr val="F6A209"/>
                </a:solidFill>
                <a:latin typeface="Montserrat"/>
                <a:cs typeface="Montserrat"/>
              </a:rPr>
              <a:t> </a:t>
            </a:r>
            <a:r>
              <a:rPr lang="en-US" sz="2800" b="1" dirty="0" err="1">
                <a:solidFill>
                  <a:srgbClr val="F6A209"/>
                </a:solidFill>
                <a:latin typeface="Montserrat"/>
                <a:cs typeface="Montserrat"/>
              </a:rPr>
              <a:t>echt</a:t>
            </a:r>
            <a:r>
              <a:rPr lang="en-US" sz="2800" b="1" dirty="0">
                <a:solidFill>
                  <a:srgbClr val="F6A209"/>
                </a:solidFill>
                <a:latin typeface="Montserrat"/>
                <a:cs typeface="Montserrat"/>
              </a:rPr>
              <a:t>!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92691" y="3805805"/>
            <a:ext cx="8360562" cy="740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err="1">
                <a:solidFill>
                  <a:schemeClr val="tx1"/>
                </a:solidFill>
                <a:latin typeface="Montserrat"/>
                <a:cs typeface="Montserrat"/>
              </a:rPr>
              <a:t>Een</a:t>
            </a:r>
            <a:r>
              <a:rPr lang="en-US" sz="3600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Montserrat"/>
                <a:cs typeface="Montserrat"/>
              </a:rPr>
              <a:t>succes</a:t>
            </a:r>
            <a:r>
              <a:rPr lang="en-US" sz="3600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Montserrat"/>
                <a:cs typeface="Montserrat"/>
              </a:rPr>
              <a:t>maken</a:t>
            </a:r>
            <a:r>
              <a:rPr lang="en-US" sz="3600" dirty="0">
                <a:solidFill>
                  <a:schemeClr val="tx1"/>
                </a:solidFill>
                <a:latin typeface="Montserrat"/>
                <a:cs typeface="Montserrat"/>
              </a:rPr>
              <a:t> van Testautomatisering.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F3C9F-B23D-4828-81B3-D12B73C5654B}"/>
              </a:ext>
            </a:extLst>
          </p:cNvPr>
          <p:cNvSpPr txBox="1"/>
          <p:nvPr/>
        </p:nvSpPr>
        <p:spPr>
          <a:xfrm rot="19800000">
            <a:off x="1851891" y="3635487"/>
            <a:ext cx="5242163" cy="1446550"/>
          </a:xfrm>
          <a:prstGeom prst="rect">
            <a:avLst/>
          </a:prstGeom>
          <a:solidFill>
            <a:srgbClr val="FF04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odoni MT" panose="02070603080606020203" pitchFamily="18" charset="0"/>
              </a:rPr>
              <a:t>BETREDEN OP </a:t>
            </a:r>
          </a:p>
          <a:p>
            <a:pPr algn="ctr"/>
            <a:r>
              <a:rPr lang="en-US" sz="4400" dirty="0">
                <a:latin typeface="Bodoni MT" panose="02070603080606020203" pitchFamily="18" charset="0"/>
              </a:rPr>
              <a:t>EIGEN RISICO</a:t>
            </a:r>
          </a:p>
        </p:txBody>
      </p:sp>
    </p:spTree>
    <p:extLst>
      <p:ext uri="{BB962C8B-B14F-4D97-AF65-F5344CB8AC3E}">
        <p14:creationId xmlns:p14="http://schemas.microsoft.com/office/powerpoint/2010/main" val="11139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242" y="4546404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6A209"/>
                </a:solidFill>
                <a:latin typeface="Montserrat"/>
                <a:cs typeface="Montserrat"/>
              </a:rPr>
              <a:t>Experts in automated software testing.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92691" y="3805805"/>
            <a:ext cx="8360562" cy="740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err="1">
                <a:solidFill>
                  <a:schemeClr val="tx1"/>
                </a:solidFill>
                <a:latin typeface="Montserrat"/>
                <a:cs typeface="Montserrat"/>
              </a:rPr>
              <a:t>Wij</a:t>
            </a:r>
            <a:r>
              <a:rPr lang="en-US" sz="3600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Montserrat"/>
                <a:cs typeface="Montserrat"/>
              </a:rPr>
              <a:t>zijn</a:t>
            </a:r>
            <a:r>
              <a:rPr lang="en-US" sz="3600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lang="en-US" sz="3600" b="1" dirty="0">
                <a:solidFill>
                  <a:srgbClr val="FAB006"/>
                </a:solidFill>
                <a:latin typeface="Montserrat"/>
                <a:cs typeface="Montserrat"/>
              </a:rPr>
              <a:t>Haystaq</a:t>
            </a:r>
            <a:r>
              <a:rPr lang="en-US" sz="3600" dirty="0">
                <a:solidFill>
                  <a:schemeClr val="tx1"/>
                </a:solidFill>
                <a:latin typeface="Montserrat"/>
                <a:cs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6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5" y="209104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Person with idea">
            <a:extLst>
              <a:ext uri="{FF2B5EF4-FFF2-40B4-BE49-F238E27FC236}">
                <a16:creationId xmlns:a16="http://schemas.microsoft.com/office/drawing/2014/main" id="{CDCFEB46-6044-4DF8-9566-87DC68F3C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6937" y="532955"/>
            <a:ext cx="3948629" cy="394862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494F35F-1D73-410F-B74E-ECDD3F652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Even voorstellen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6B2B27-DD8B-4937-903C-E732A89E663E}"/>
              </a:ext>
            </a:extLst>
          </p:cNvPr>
          <p:cNvSpPr txBox="1"/>
          <p:nvPr/>
        </p:nvSpPr>
        <p:spPr>
          <a:xfrm>
            <a:off x="3704774" y="4128368"/>
            <a:ext cx="150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Maarten Beks</a:t>
            </a:r>
          </a:p>
        </p:txBody>
      </p:sp>
    </p:spTree>
    <p:extLst>
      <p:ext uri="{BB962C8B-B14F-4D97-AF65-F5344CB8AC3E}">
        <p14:creationId xmlns:p14="http://schemas.microsoft.com/office/powerpoint/2010/main" val="5572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F0D459-3E4F-453F-BBD1-79119B721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9" t="4762" r="1833" b="1161"/>
          <a:stretch/>
        </p:blipFill>
        <p:spPr>
          <a:xfrm>
            <a:off x="3551071" y="2120610"/>
            <a:ext cx="2787588" cy="208947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Graphic 5" descr="Magnifying glass">
            <a:extLst>
              <a:ext uri="{FF2B5EF4-FFF2-40B4-BE49-F238E27FC236}">
                <a16:creationId xmlns:a16="http://schemas.microsoft.com/office/drawing/2014/main" id="{118EA79E-DF1E-4DC5-9302-B0A4566D5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900000">
            <a:off x="1430758" y="-45124"/>
            <a:ext cx="5636835" cy="5636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5" y="209104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143D723-79E9-4B74-9D3D-ADC8F3D8A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Observatie van “Humor van de bovenste plank”</a:t>
            </a:r>
          </a:p>
        </p:txBody>
      </p:sp>
    </p:spTree>
    <p:extLst>
      <p:ext uri="{BB962C8B-B14F-4D97-AF65-F5344CB8AC3E}">
        <p14:creationId xmlns:p14="http://schemas.microsoft.com/office/powerpoint/2010/main" val="426367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5" y="209104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Megaphone">
            <a:extLst>
              <a:ext uri="{FF2B5EF4-FFF2-40B4-BE49-F238E27FC236}">
                <a16:creationId xmlns:a16="http://schemas.microsoft.com/office/drawing/2014/main" id="{86B3A918-111E-4FC6-9C9E-71DC65F56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554" y="1667789"/>
            <a:ext cx="4204248" cy="4204248"/>
          </a:xfrm>
          <a:prstGeom prst="rect">
            <a:avLst/>
          </a:prstGeom>
        </p:spPr>
      </p:pic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471DE680-4B06-4190-82B5-2F320DB05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6388" y="3287384"/>
            <a:ext cx="1298241" cy="1298241"/>
          </a:xfrm>
          <a:prstGeom prst="rect">
            <a:avLst/>
          </a:prstGeom>
        </p:spPr>
      </p:pic>
      <p:pic>
        <p:nvPicPr>
          <p:cNvPr id="8" name="Graphic 7" descr="Deaf">
            <a:extLst>
              <a:ext uri="{FF2B5EF4-FFF2-40B4-BE49-F238E27FC236}">
                <a16:creationId xmlns:a16="http://schemas.microsoft.com/office/drawing/2014/main" id="{FD0961DA-690A-4AC2-8FB5-E0E5A2386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2000" y="739216"/>
            <a:ext cx="3030697" cy="3030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AC9349-C8F2-4CBD-A187-C8F96CEE313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39" t="4762" r="1833" b="1161"/>
          <a:stretch/>
        </p:blipFill>
        <p:spPr>
          <a:xfrm>
            <a:off x="7908055" y="4779095"/>
            <a:ext cx="1171303" cy="87796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44D5B16-93C4-4AFC-A4F0-727C60298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Observatie van “Humor van de bovenste plank”</a:t>
            </a:r>
          </a:p>
        </p:txBody>
      </p:sp>
    </p:spTree>
    <p:extLst>
      <p:ext uri="{BB962C8B-B14F-4D97-AF65-F5344CB8AC3E}">
        <p14:creationId xmlns:p14="http://schemas.microsoft.com/office/powerpoint/2010/main" val="2952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5" y="209104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 descr="Paint">
            <a:extLst>
              <a:ext uri="{FF2B5EF4-FFF2-40B4-BE49-F238E27FC236}">
                <a16:creationId xmlns:a16="http://schemas.microsoft.com/office/drawing/2014/main" id="{FA085D0D-59F1-427C-B0E9-063E71803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1291" y="1870843"/>
            <a:ext cx="3116313" cy="3116313"/>
          </a:xfrm>
          <a:prstGeom prst="rect">
            <a:avLst/>
          </a:prstGeom>
        </p:spPr>
      </p:pic>
      <p:pic>
        <p:nvPicPr>
          <p:cNvPr id="15" name="Graphic 14" descr="Saw">
            <a:extLst>
              <a:ext uri="{FF2B5EF4-FFF2-40B4-BE49-F238E27FC236}">
                <a16:creationId xmlns:a16="http://schemas.microsoft.com/office/drawing/2014/main" id="{ACF47A04-D9B9-4E58-B91C-2133F0BC4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98577" y="1272089"/>
            <a:ext cx="2402401" cy="2402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69751B-BAB1-4867-BCA1-9E059C1088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39" t="4762" r="1833" b="1161"/>
          <a:stretch/>
        </p:blipFill>
        <p:spPr>
          <a:xfrm>
            <a:off x="7908055" y="4779095"/>
            <a:ext cx="1171303" cy="87796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4403B83-9C4C-4E8D-92BA-2555FD805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Observatie van “Humor van de bovenste plank”</a:t>
            </a:r>
          </a:p>
        </p:txBody>
      </p:sp>
    </p:spTree>
    <p:extLst>
      <p:ext uri="{BB962C8B-B14F-4D97-AF65-F5344CB8AC3E}">
        <p14:creationId xmlns:p14="http://schemas.microsoft.com/office/powerpoint/2010/main" val="288670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5" y="209104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Earth globe: Africa and Europe">
            <a:extLst>
              <a:ext uri="{FF2B5EF4-FFF2-40B4-BE49-F238E27FC236}">
                <a16:creationId xmlns:a16="http://schemas.microsoft.com/office/drawing/2014/main" id="{B6AAC09A-1C0C-4F77-94EA-87AA17CE6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0518" y="532955"/>
            <a:ext cx="4931632" cy="4931632"/>
          </a:xfrm>
          <a:prstGeom prst="rect">
            <a:avLst/>
          </a:prstGeom>
        </p:spPr>
      </p:pic>
      <p:pic>
        <p:nvPicPr>
          <p:cNvPr id="6" name="Graphic 5" descr="Pin">
            <a:extLst>
              <a:ext uri="{FF2B5EF4-FFF2-40B4-BE49-F238E27FC236}">
                <a16:creationId xmlns:a16="http://schemas.microsoft.com/office/drawing/2014/main" id="{39EA9CAC-24CB-4ECE-813B-A4C40098EC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613" y="908995"/>
            <a:ext cx="1187956" cy="1187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1CD962-10C6-416D-BEC4-2B3289079F1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39" t="4762" r="1833" b="1161"/>
          <a:stretch/>
        </p:blipFill>
        <p:spPr>
          <a:xfrm>
            <a:off x="7908055" y="4779095"/>
            <a:ext cx="1171303" cy="87796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" name="Graphic 2" descr="Target">
            <a:extLst>
              <a:ext uri="{FF2B5EF4-FFF2-40B4-BE49-F238E27FC236}">
                <a16:creationId xmlns:a16="http://schemas.microsoft.com/office/drawing/2014/main" id="{1656B8DF-2029-41C6-89BC-029CCCA91F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72000" y="1740023"/>
            <a:ext cx="274809" cy="27480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A61A07D-DBAB-4051-B8AB-06B26D200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Observatie van “Humor van de bovenste plank”</a:t>
            </a:r>
          </a:p>
        </p:txBody>
      </p:sp>
    </p:spTree>
    <p:extLst>
      <p:ext uri="{BB962C8B-B14F-4D97-AF65-F5344CB8AC3E}">
        <p14:creationId xmlns:p14="http://schemas.microsoft.com/office/powerpoint/2010/main" val="354035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35 -0.00023 L 0.25643 -0.05648 L -0.00711 0.30579 L 0.28056 0.32223 L 0.62553 0.63241 " pathEditMode="relative" rAng="0" ptsTypes="AAAAA">
                                      <p:cBhvr>
                                        <p:cTn id="6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85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7750"/>
            <a:ext cx="9144000" cy="115722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48764" y="6036323"/>
            <a:ext cx="6400800" cy="28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solidFill>
                  <a:schemeClr val="tx1"/>
                </a:solidFill>
                <a:latin typeface="Montserrat-Regular"/>
                <a:cs typeface="Montserrat-Regular"/>
              </a:rPr>
              <a:t>WE TEST SMARTER. WE TEST DEEPER.</a:t>
            </a:r>
          </a:p>
        </p:txBody>
      </p:sp>
      <p:pic>
        <p:nvPicPr>
          <p:cNvPr id="1026" name="Picture 2" descr="Afbeeldingsresultaat voor testnet">
            <a:extLst>
              <a:ext uri="{FF2B5EF4-FFF2-40B4-BE49-F238E27FC236}">
                <a16:creationId xmlns:a16="http://schemas.microsoft.com/office/drawing/2014/main" id="{E13CD356-FB3D-42C5-9C86-ED53206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5" y="209104"/>
            <a:ext cx="968500" cy="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F9CED6-E892-409E-957F-C6E01F44CE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9" t="4762" r="1833" b="1161"/>
          <a:stretch/>
        </p:blipFill>
        <p:spPr>
          <a:xfrm>
            <a:off x="7908055" y="4779095"/>
            <a:ext cx="1171303" cy="87796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" name="Graphic 6" descr="Person with idea">
            <a:extLst>
              <a:ext uri="{FF2B5EF4-FFF2-40B4-BE49-F238E27FC236}">
                <a16:creationId xmlns:a16="http://schemas.microsoft.com/office/drawing/2014/main" id="{CDCFEB46-6044-4DF8-9566-87DC68F3C4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7685" y="916864"/>
            <a:ext cx="3948629" cy="394862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494F35F-1D73-410F-B74E-ECDD3F652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21" y="199733"/>
            <a:ext cx="8353584" cy="66644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F6A209"/>
                </a:solidFill>
                <a:latin typeface="Montserrat"/>
                <a:cs typeface="Montserrat"/>
              </a:rPr>
              <a:t>Observatie van “Humor van de bovenste plank”</a:t>
            </a:r>
          </a:p>
        </p:txBody>
      </p:sp>
    </p:spTree>
    <p:extLst>
      <p:ext uri="{BB962C8B-B14F-4D97-AF65-F5344CB8AC3E}">
        <p14:creationId xmlns:p14="http://schemas.microsoft.com/office/powerpoint/2010/main" val="42919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7">
      <a:dk1>
        <a:srgbClr val="FFFFFE"/>
      </a:dk1>
      <a:lt1>
        <a:srgbClr val="D6C8B4"/>
      </a:lt1>
      <a:dk2>
        <a:srgbClr val="003051"/>
      </a:dk2>
      <a:lt2>
        <a:srgbClr val="EB3D21"/>
      </a:lt2>
      <a:accent1>
        <a:srgbClr val="003051"/>
      </a:accent1>
      <a:accent2>
        <a:srgbClr val="EB3D21"/>
      </a:accent2>
      <a:accent3>
        <a:srgbClr val="D6C8B4"/>
      </a:accent3>
      <a:accent4>
        <a:srgbClr val="647184"/>
      </a:accent4>
      <a:accent5>
        <a:srgbClr val="64736E"/>
      </a:accent5>
      <a:accent6>
        <a:srgbClr val="FFFFFE"/>
      </a:accent6>
      <a:hlink>
        <a:srgbClr val="1071AB"/>
      </a:hlink>
      <a:folHlink>
        <a:srgbClr val="1447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D779C7516784C8732C7B347F2521D" ma:contentTypeVersion="6" ma:contentTypeDescription="Create a new document." ma:contentTypeScope="" ma:versionID="8a00beb59eb041d9ca1065c5a8c088a1">
  <xsd:schema xmlns:xsd="http://www.w3.org/2001/XMLSchema" xmlns:xs="http://www.w3.org/2001/XMLSchema" xmlns:p="http://schemas.microsoft.com/office/2006/metadata/properties" xmlns:ns2="c5ad6972-f03f-4aee-894b-a901a4299b4e" xmlns:ns3="e82146a1-33bc-4399-8bcc-6d59b92fe8fb" targetNamespace="http://schemas.microsoft.com/office/2006/metadata/properties" ma:root="true" ma:fieldsID="b66439c767ef0cb93ee07c7ac4cc4263" ns2:_="" ns3:_="">
    <xsd:import namespace="c5ad6972-f03f-4aee-894b-a901a4299b4e"/>
    <xsd:import namespace="e82146a1-33bc-4399-8bcc-6d59b92fe8f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d6972-f03f-4aee-894b-a901a4299b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146a1-33bc-4399-8bcc-6d59b92fe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5ad6972-f03f-4aee-894b-a901a4299b4e">
      <UserInfo>
        <DisplayName>Everyone except external users</DisplayName>
        <AccountId>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8B007F-ABFE-4F0F-8DE5-52A48D691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ad6972-f03f-4aee-894b-a901a4299b4e"/>
    <ds:schemaRef ds:uri="e82146a1-33bc-4399-8bcc-6d59b92fe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33480C-65A8-4DA2-8338-9248881F0CC6}">
  <ds:schemaRefs>
    <ds:schemaRef ds:uri="http://schemas.microsoft.com/office/2006/metadata/properties"/>
    <ds:schemaRef ds:uri="http://schemas.microsoft.com/office/infopath/2007/PartnerControls"/>
    <ds:schemaRef ds:uri="c5ad6972-f03f-4aee-894b-a901a4299b4e"/>
  </ds:schemaRefs>
</ds:datastoreItem>
</file>

<file path=customXml/itemProps3.xml><?xml version="1.0" encoding="utf-8"?>
<ds:datastoreItem xmlns:ds="http://schemas.openxmlformats.org/officeDocument/2006/customXml" ds:itemID="{8D189F4B-8D16-4FF6-882E-4D6DB0E369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383</Words>
  <Application>Microsoft Office PowerPoint</Application>
  <PresentationFormat>On-screen Show (4:3)</PresentationFormat>
  <Paragraphs>75</Paragraphs>
  <Slides>30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Bodoni MT</vt:lpstr>
      <vt:lpstr>Calibri</vt:lpstr>
      <vt:lpstr>Montserrat</vt:lpstr>
      <vt:lpstr>Montserrat-Regular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Maarten Beks</cp:lastModifiedBy>
  <cp:revision>24</cp:revision>
  <dcterms:modified xsi:type="dcterms:W3CDTF">2019-09-10T10:17:20Z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0x0101002C8D779C7516784C8732C7B347F2521D</vt:lpwstr>
  </property>
</Properties>
</file>