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398" r:id="rId3"/>
    <p:sldId id="411" r:id="rId4"/>
    <p:sldId id="691" r:id="rId5"/>
    <p:sldId id="692" r:id="rId6"/>
    <p:sldId id="666" r:id="rId7"/>
    <p:sldId id="693" r:id="rId8"/>
    <p:sldId id="694" r:id="rId9"/>
    <p:sldId id="669" r:id="rId10"/>
    <p:sldId id="670" r:id="rId11"/>
    <p:sldId id="671" r:id="rId12"/>
    <p:sldId id="672" r:id="rId13"/>
    <p:sldId id="695" r:id="rId14"/>
    <p:sldId id="721" r:id="rId15"/>
    <p:sldId id="696" r:id="rId16"/>
    <p:sldId id="697" r:id="rId17"/>
    <p:sldId id="270" r:id="rId18"/>
    <p:sldId id="699" r:id="rId19"/>
    <p:sldId id="700" r:id="rId20"/>
    <p:sldId id="698" r:id="rId21"/>
    <p:sldId id="679" r:id="rId22"/>
    <p:sldId id="701" r:id="rId23"/>
    <p:sldId id="702" r:id="rId24"/>
    <p:sldId id="706" r:id="rId25"/>
    <p:sldId id="703" r:id="rId26"/>
    <p:sldId id="704" r:id="rId27"/>
    <p:sldId id="705" r:id="rId28"/>
    <p:sldId id="707" r:id="rId29"/>
    <p:sldId id="680" r:id="rId30"/>
    <p:sldId id="272" r:id="rId31"/>
    <p:sldId id="708" r:id="rId32"/>
    <p:sldId id="684" r:id="rId33"/>
    <p:sldId id="710" r:id="rId34"/>
    <p:sldId id="709" r:id="rId35"/>
    <p:sldId id="711" r:id="rId36"/>
    <p:sldId id="712" r:id="rId37"/>
    <p:sldId id="717" r:id="rId38"/>
    <p:sldId id="718" r:id="rId39"/>
    <p:sldId id="716" r:id="rId40"/>
    <p:sldId id="720" r:id="rId41"/>
    <p:sldId id="719" r:id="rId42"/>
    <p:sldId id="713" r:id="rId43"/>
    <p:sldId id="714" r:id="rId44"/>
    <p:sldId id="715" r:id="rId45"/>
    <p:sldId id="468" r:id="rId46"/>
    <p:sldId id="690" r:id="rId47"/>
    <p:sldId id="344" r:id="rId4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1" autoAdjust="0"/>
    <p:restoredTop sz="93351" autoAdjust="0"/>
  </p:normalViewPr>
  <p:slideViewPr>
    <p:cSldViewPr snapToGrid="0">
      <p:cViewPr>
        <p:scale>
          <a:sx n="85" d="100"/>
          <a:sy n="85" d="100"/>
        </p:scale>
        <p:origin x="-126" y="-1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F043BD-CB92-4ACE-A32B-2DE92A4036E5}" type="datetimeFigureOut">
              <a:rPr lang="nl-NL" smtClean="0"/>
              <a:t>17-9-2019</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1B175-4AA8-4E22-A293-4FC0E25D585B}" type="slidenum">
              <a:rPr lang="nl-NL" smtClean="0"/>
              <a:t>‹#›</a:t>
            </a:fld>
            <a:endParaRPr lang="nl-NL"/>
          </a:p>
        </p:txBody>
      </p:sp>
    </p:spTree>
    <p:extLst>
      <p:ext uri="{BB962C8B-B14F-4D97-AF65-F5344CB8AC3E}">
        <p14:creationId xmlns:p14="http://schemas.microsoft.com/office/powerpoint/2010/main" val="231909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1B175-4AA8-4E22-A293-4FC0E25D585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40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180534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104811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1735867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279640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753414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326681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88F0A7A-5445-4473-BE0C-88A92B325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009C60B-3DBD-4EEB-ACE5-BBABCCAB63C1}"/>
              </a:ext>
            </a:extLst>
          </p:cNvPr>
          <p:cNvSpPr txBox="1">
            <a:spLocks noGrp="1"/>
          </p:cNvSpPr>
          <p:nvPr>
            <p:ph type="body" sz="quarter" idx="1"/>
          </p:nvPr>
        </p:nvSpPr>
        <p:spPr/>
        <p:txBody>
          <a:bodyPr/>
          <a:lstStyle/>
          <a:p>
            <a:pPr lvl="0"/>
            <a:r>
              <a:rPr lang="nl-NL"/>
              <a:t>Explain why this API was chosen (simple, lots of features, very ‘real’ data, something lots of people can relate to)</a:t>
            </a:r>
          </a:p>
          <a:p>
            <a:pPr lvl="0"/>
            <a:endParaRPr lang="nl-NL"/>
          </a:p>
          <a:p>
            <a:pPr lvl="0"/>
            <a:r>
              <a:rPr lang="nl-NL"/>
              <a:t>Mocks are included in the project to avoid the risk of the API being unavailable during the workshop (this actually happened to me once), feel free to remove it and test against the actual API</a:t>
            </a:r>
          </a:p>
          <a:p>
            <a:pPr lvl="0"/>
            <a:endParaRPr lang="nl-NL"/>
          </a:p>
          <a:p>
            <a:pPr lvl="0"/>
            <a:r>
              <a:rPr lang="nl-NL"/>
              <a:t>Alternatively, you can always use your own API of course!</a:t>
            </a:r>
          </a:p>
        </p:txBody>
      </p:sp>
      <p:sp>
        <p:nvSpPr>
          <p:cNvPr id="4" name="Slide Number Placeholder 3">
            <a:extLst>
              <a:ext uri="{FF2B5EF4-FFF2-40B4-BE49-F238E27FC236}">
                <a16:creationId xmlns:a16="http://schemas.microsoft.com/office/drawing/2014/main" xmlns="" id="{BE36F008-9CA4-4676-AD30-3884078B22A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C8946A66-8415-4C9D-9AD1-5C5DE7E9D675}"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16</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17</a:t>
            </a:fld>
            <a:endParaRPr lang="nl-NL">
              <a:solidFill>
                <a:prstClr val="black"/>
              </a:solidFill>
            </a:endParaRPr>
          </a:p>
        </p:txBody>
      </p:sp>
    </p:spTree>
    <p:extLst>
      <p:ext uri="{BB962C8B-B14F-4D97-AF65-F5344CB8AC3E}">
        <p14:creationId xmlns:p14="http://schemas.microsoft.com/office/powerpoint/2010/main" val="357643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18</a:t>
            </a:fld>
            <a:endParaRPr lang="nl-NL">
              <a:solidFill>
                <a:prstClr val="black"/>
              </a:solidFill>
            </a:endParaRPr>
          </a:p>
        </p:txBody>
      </p:sp>
    </p:spTree>
    <p:extLst>
      <p:ext uri="{BB962C8B-B14F-4D97-AF65-F5344CB8AC3E}">
        <p14:creationId xmlns:p14="http://schemas.microsoft.com/office/powerpoint/2010/main" val="411444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val="413706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3870842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20</a:t>
            </a:fld>
            <a:endParaRPr lang="nl-NL">
              <a:solidFill>
                <a:prstClr val="black"/>
              </a:solidFill>
            </a:endParaRPr>
          </a:p>
        </p:txBody>
      </p:sp>
    </p:spTree>
    <p:extLst>
      <p:ext uri="{BB962C8B-B14F-4D97-AF65-F5344CB8AC3E}">
        <p14:creationId xmlns:p14="http://schemas.microsoft.com/office/powerpoint/2010/main" val="290641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21</a:t>
            </a:fld>
            <a:endParaRPr lang="nl-NL">
              <a:solidFill>
                <a:prstClr val="black"/>
              </a:solidFill>
            </a:endParaRPr>
          </a:p>
        </p:txBody>
      </p:sp>
    </p:spTree>
    <p:extLst>
      <p:ext uri="{BB962C8B-B14F-4D97-AF65-F5344CB8AC3E}">
        <p14:creationId xmlns:p14="http://schemas.microsoft.com/office/powerpoint/2010/main" val="2821124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22</a:t>
            </a:fld>
            <a:endParaRPr lang="nl-NL">
              <a:solidFill>
                <a:prstClr val="black"/>
              </a:solidFill>
            </a:endParaRPr>
          </a:p>
        </p:txBody>
      </p:sp>
    </p:spTree>
    <p:extLst>
      <p:ext uri="{BB962C8B-B14F-4D97-AF65-F5344CB8AC3E}">
        <p14:creationId xmlns:p14="http://schemas.microsoft.com/office/powerpoint/2010/main" val="2495119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23</a:t>
            </a:fld>
            <a:endParaRPr lang="nl-NL">
              <a:solidFill>
                <a:prstClr val="black"/>
              </a:solidFill>
            </a:endParaRPr>
          </a:p>
        </p:txBody>
      </p:sp>
    </p:spTree>
    <p:extLst>
      <p:ext uri="{BB962C8B-B14F-4D97-AF65-F5344CB8AC3E}">
        <p14:creationId xmlns:p14="http://schemas.microsoft.com/office/powerpoint/2010/main" val="337236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24</a:t>
            </a:fld>
            <a:endParaRPr lang="nl-NL">
              <a:solidFill>
                <a:prstClr val="black"/>
              </a:solidFill>
            </a:endParaRPr>
          </a:p>
        </p:txBody>
      </p:sp>
    </p:spTree>
    <p:extLst>
      <p:ext uri="{BB962C8B-B14F-4D97-AF65-F5344CB8AC3E}">
        <p14:creationId xmlns:p14="http://schemas.microsoft.com/office/powerpoint/2010/main" val="880838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2780704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26</a:t>
            </a:fld>
            <a:endParaRPr lang="nl-NL">
              <a:solidFill>
                <a:prstClr val="black"/>
              </a:solidFill>
            </a:endParaRPr>
          </a:p>
        </p:txBody>
      </p:sp>
    </p:spTree>
    <p:extLst>
      <p:ext uri="{BB962C8B-B14F-4D97-AF65-F5344CB8AC3E}">
        <p14:creationId xmlns:p14="http://schemas.microsoft.com/office/powerpoint/2010/main" val="78529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val="3347499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28</a:t>
            </a:fld>
            <a:endParaRPr lang="nl-NL">
              <a:solidFill>
                <a:prstClr val="black"/>
              </a:solidFill>
            </a:endParaRPr>
          </a:p>
        </p:txBody>
      </p:sp>
    </p:spTree>
    <p:extLst>
      <p:ext uri="{BB962C8B-B14F-4D97-AF65-F5344CB8AC3E}">
        <p14:creationId xmlns:p14="http://schemas.microsoft.com/office/powerpoint/2010/main" val="1601963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99FF189-6089-4D3C-A812-EDDA40377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4FF78A3-32CB-4584-9E2D-0CE6BA92CE45}"/>
              </a:ext>
            </a:extLst>
          </p:cNvPr>
          <p:cNvSpPr txBox="1">
            <a:spLocks noGrp="1"/>
          </p:cNvSpPr>
          <p:nvPr>
            <p:ph type="body" sz="quarter" idx="1"/>
          </p:nvPr>
        </p:nvSpPr>
        <p:spPr/>
        <p:txBody>
          <a:bodyPr/>
          <a:lstStyle/>
          <a:p>
            <a:pPr lvl="0"/>
            <a:r>
              <a:rPr lang="nl-NL"/>
              <a:t>Speaks for itself, I think.</a:t>
            </a:r>
          </a:p>
        </p:txBody>
      </p:sp>
      <p:sp>
        <p:nvSpPr>
          <p:cNvPr id="4" name="Slide Number Placeholder 3">
            <a:extLst>
              <a:ext uri="{FF2B5EF4-FFF2-40B4-BE49-F238E27FC236}">
                <a16:creationId xmlns:a16="http://schemas.microsoft.com/office/drawing/2014/main" xmlns="" id="{DF403023-61A1-4014-A85E-39C67B25EC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4F5B61E-5A2C-4FDC-97A1-8D16E784848A}"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29</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3923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2056281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30</a:t>
            </a:fld>
            <a:endParaRPr lang="nl-NL">
              <a:solidFill>
                <a:prstClr val="black"/>
              </a:solidFill>
            </a:endParaRPr>
          </a:p>
        </p:txBody>
      </p:sp>
    </p:spTree>
    <p:extLst>
      <p:ext uri="{BB962C8B-B14F-4D97-AF65-F5344CB8AC3E}">
        <p14:creationId xmlns:p14="http://schemas.microsoft.com/office/powerpoint/2010/main" val="889095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31</a:t>
            </a:fld>
            <a:endParaRPr lang="nl-NL">
              <a:solidFill>
                <a:prstClr val="black"/>
              </a:solidFill>
            </a:endParaRPr>
          </a:p>
        </p:txBody>
      </p:sp>
    </p:spTree>
    <p:extLst>
      <p:ext uri="{BB962C8B-B14F-4D97-AF65-F5344CB8AC3E}">
        <p14:creationId xmlns:p14="http://schemas.microsoft.com/office/powerpoint/2010/main" val="895528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32</a:t>
            </a:fld>
            <a:endParaRPr lang="nl-NL">
              <a:solidFill>
                <a:prstClr val="black"/>
              </a:solidFill>
            </a:endParaRPr>
          </a:p>
        </p:txBody>
      </p:sp>
    </p:spTree>
    <p:extLst>
      <p:ext uri="{BB962C8B-B14F-4D97-AF65-F5344CB8AC3E}">
        <p14:creationId xmlns:p14="http://schemas.microsoft.com/office/powerpoint/2010/main" val="1554461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33</a:t>
            </a:fld>
            <a:endParaRPr lang="nl-NL">
              <a:solidFill>
                <a:prstClr val="black"/>
              </a:solidFill>
            </a:endParaRPr>
          </a:p>
        </p:txBody>
      </p:sp>
    </p:spTree>
    <p:extLst>
      <p:ext uri="{BB962C8B-B14F-4D97-AF65-F5344CB8AC3E}">
        <p14:creationId xmlns:p14="http://schemas.microsoft.com/office/powerpoint/2010/main" val="3302751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99FF189-6089-4D3C-A812-EDDA40377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4FF78A3-32CB-4584-9E2D-0CE6BA92CE45}"/>
              </a:ext>
            </a:extLst>
          </p:cNvPr>
          <p:cNvSpPr txBox="1">
            <a:spLocks noGrp="1"/>
          </p:cNvSpPr>
          <p:nvPr>
            <p:ph type="body" sz="quarter" idx="1"/>
          </p:nvPr>
        </p:nvSpPr>
        <p:spPr/>
        <p:txBody>
          <a:bodyPr/>
          <a:lstStyle/>
          <a:p>
            <a:pPr lvl="0"/>
            <a:r>
              <a:rPr lang="nl-NL"/>
              <a:t>Speaks for itself, I think.</a:t>
            </a:r>
          </a:p>
        </p:txBody>
      </p:sp>
      <p:sp>
        <p:nvSpPr>
          <p:cNvPr id="4" name="Slide Number Placeholder 3">
            <a:extLst>
              <a:ext uri="{FF2B5EF4-FFF2-40B4-BE49-F238E27FC236}">
                <a16:creationId xmlns:a16="http://schemas.microsoft.com/office/drawing/2014/main" xmlns="" id="{DF403023-61A1-4014-A85E-39C67B25EC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4F5B61E-5A2C-4FDC-97A1-8D16E784848A}"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34</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05223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35</a:t>
            </a:fld>
            <a:endParaRPr lang="nl-NL">
              <a:solidFill>
                <a:prstClr val="black"/>
              </a:solidFill>
            </a:endParaRPr>
          </a:p>
        </p:txBody>
      </p:sp>
    </p:spTree>
    <p:extLst>
      <p:ext uri="{BB962C8B-B14F-4D97-AF65-F5344CB8AC3E}">
        <p14:creationId xmlns:p14="http://schemas.microsoft.com/office/powerpoint/2010/main" val="3123361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36</a:t>
            </a:fld>
            <a:endParaRPr lang="nl-NL">
              <a:solidFill>
                <a:prstClr val="black"/>
              </a:solidFill>
            </a:endParaRPr>
          </a:p>
        </p:txBody>
      </p:sp>
    </p:spTree>
    <p:extLst>
      <p:ext uri="{BB962C8B-B14F-4D97-AF65-F5344CB8AC3E}">
        <p14:creationId xmlns:p14="http://schemas.microsoft.com/office/powerpoint/2010/main" val="1436735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37</a:t>
            </a:fld>
            <a:endParaRPr lang="nl-NL">
              <a:solidFill>
                <a:prstClr val="black"/>
              </a:solidFill>
            </a:endParaRPr>
          </a:p>
        </p:txBody>
      </p:sp>
    </p:spTree>
    <p:extLst>
      <p:ext uri="{BB962C8B-B14F-4D97-AF65-F5344CB8AC3E}">
        <p14:creationId xmlns:p14="http://schemas.microsoft.com/office/powerpoint/2010/main" val="3369661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38</a:t>
            </a:fld>
            <a:endParaRPr lang="nl-NL">
              <a:solidFill>
                <a:prstClr val="black"/>
              </a:solidFill>
            </a:endParaRPr>
          </a:p>
        </p:txBody>
      </p:sp>
    </p:spTree>
    <p:extLst>
      <p:ext uri="{BB962C8B-B14F-4D97-AF65-F5344CB8AC3E}">
        <p14:creationId xmlns:p14="http://schemas.microsoft.com/office/powerpoint/2010/main" val="494779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99FF189-6089-4D3C-A812-EDDA40377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4FF78A3-32CB-4584-9E2D-0CE6BA92CE45}"/>
              </a:ext>
            </a:extLst>
          </p:cNvPr>
          <p:cNvSpPr txBox="1">
            <a:spLocks noGrp="1"/>
          </p:cNvSpPr>
          <p:nvPr>
            <p:ph type="body" sz="quarter" idx="1"/>
          </p:nvPr>
        </p:nvSpPr>
        <p:spPr/>
        <p:txBody>
          <a:bodyPr/>
          <a:lstStyle/>
          <a:p>
            <a:pPr lvl="0"/>
            <a:r>
              <a:rPr lang="nl-NL"/>
              <a:t>Speaks for itself, I think.</a:t>
            </a:r>
          </a:p>
        </p:txBody>
      </p:sp>
      <p:sp>
        <p:nvSpPr>
          <p:cNvPr id="4" name="Slide Number Placeholder 3">
            <a:extLst>
              <a:ext uri="{FF2B5EF4-FFF2-40B4-BE49-F238E27FC236}">
                <a16:creationId xmlns:a16="http://schemas.microsoft.com/office/drawing/2014/main" xmlns="" id="{DF403023-61A1-4014-A85E-39C67B25EC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4F5B61E-5A2C-4FDC-97A1-8D16E784848A}"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39</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7319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878138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40</a:t>
            </a:fld>
            <a:endParaRPr lang="nl-NL">
              <a:solidFill>
                <a:prstClr val="black"/>
              </a:solidFill>
            </a:endParaRPr>
          </a:p>
        </p:txBody>
      </p:sp>
    </p:spTree>
    <p:extLst>
      <p:ext uri="{BB962C8B-B14F-4D97-AF65-F5344CB8AC3E}">
        <p14:creationId xmlns:p14="http://schemas.microsoft.com/office/powerpoint/2010/main" val="412522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41</a:t>
            </a:fld>
            <a:endParaRPr lang="nl-NL">
              <a:solidFill>
                <a:prstClr val="black"/>
              </a:solidFill>
            </a:endParaRPr>
          </a:p>
        </p:txBody>
      </p:sp>
    </p:spTree>
    <p:extLst>
      <p:ext uri="{BB962C8B-B14F-4D97-AF65-F5344CB8AC3E}">
        <p14:creationId xmlns:p14="http://schemas.microsoft.com/office/powerpoint/2010/main" val="764288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42</a:t>
            </a:fld>
            <a:endParaRPr lang="nl-NL">
              <a:solidFill>
                <a:prstClr val="black"/>
              </a:solidFill>
            </a:endParaRPr>
          </a:p>
        </p:txBody>
      </p:sp>
    </p:spTree>
    <p:extLst>
      <p:ext uri="{BB962C8B-B14F-4D97-AF65-F5344CB8AC3E}">
        <p14:creationId xmlns:p14="http://schemas.microsoft.com/office/powerpoint/2010/main" val="486980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99FF189-6089-4D3C-A812-EDDA40377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4FF78A3-32CB-4584-9E2D-0CE6BA92CE45}"/>
              </a:ext>
            </a:extLst>
          </p:cNvPr>
          <p:cNvSpPr txBox="1">
            <a:spLocks noGrp="1"/>
          </p:cNvSpPr>
          <p:nvPr>
            <p:ph type="body" sz="quarter" idx="1"/>
          </p:nvPr>
        </p:nvSpPr>
        <p:spPr/>
        <p:txBody>
          <a:bodyPr/>
          <a:lstStyle/>
          <a:p>
            <a:pPr lvl="0"/>
            <a:r>
              <a:rPr lang="nl-NL"/>
              <a:t>Speaks for itself, I think.</a:t>
            </a:r>
          </a:p>
        </p:txBody>
      </p:sp>
      <p:sp>
        <p:nvSpPr>
          <p:cNvPr id="4" name="Slide Number Placeholder 3">
            <a:extLst>
              <a:ext uri="{FF2B5EF4-FFF2-40B4-BE49-F238E27FC236}">
                <a16:creationId xmlns:a16="http://schemas.microsoft.com/office/drawing/2014/main" xmlns="" id="{DF403023-61A1-4014-A85E-39C67B25EC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4F5B61E-5A2C-4FDC-97A1-8D16E784848A}"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43</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81992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44</a:t>
            </a:fld>
            <a:endParaRPr lang="nl-NL">
              <a:solidFill>
                <a:prstClr val="black"/>
              </a:solidFill>
            </a:endParaRPr>
          </a:p>
        </p:txBody>
      </p:sp>
    </p:spTree>
    <p:extLst>
      <p:ext uri="{BB962C8B-B14F-4D97-AF65-F5344CB8AC3E}">
        <p14:creationId xmlns:p14="http://schemas.microsoft.com/office/powerpoint/2010/main" val="2160279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1B175-4AA8-4E22-A293-4FC0E25D585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08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434022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380840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178014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420826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In the first 8 years of my career I wrote an</a:t>
            </a:r>
            <a:r>
              <a:rPr lang="nl-NL" baseline="0"/>
              <a:t> awful lot of horrible automation</a:t>
            </a:r>
            <a:endParaRPr lang="nl-NL"/>
          </a:p>
        </p:txBody>
      </p:sp>
      <p:sp>
        <p:nvSpPr>
          <p:cNvPr id="4" name="Slide Number Placeholder 3"/>
          <p:cNvSpPr>
            <a:spLocks noGrp="1"/>
          </p:cNvSpPr>
          <p:nvPr>
            <p:ph type="sldNum" sz="quarter" idx="10"/>
          </p:nvPr>
        </p:nvSpPr>
        <p:spPr/>
        <p:txBody>
          <a:bodyPr/>
          <a:lstStyle/>
          <a:p>
            <a:fld id="{18D1B175-4AA8-4E22-A293-4FC0E25D585B}"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87716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EF2786E2-A2AD-407F-A096-CEC047B7C616}" type="datetimeFigureOut">
              <a:rPr lang="nl-NL" smtClean="0"/>
              <a:t>17-9-2019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C0E25B-CC98-43BD-90C5-DE2DB36ECBF3}" type="slidenum">
              <a:rPr lang="nl-NL" smtClean="0"/>
              <a:t>‹#›</a:t>
            </a:fld>
            <a:endParaRPr lang="nl-NL"/>
          </a:p>
        </p:txBody>
      </p:sp>
    </p:spTree>
    <p:extLst>
      <p:ext uri="{BB962C8B-B14F-4D97-AF65-F5344CB8AC3E}">
        <p14:creationId xmlns:p14="http://schemas.microsoft.com/office/powerpoint/2010/main" val="116083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F2786E2-A2AD-407F-A096-CEC047B7C616}" type="datetimeFigureOut">
              <a:rPr lang="nl-NL" smtClean="0"/>
              <a:t>17-9-2019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C0E25B-CC98-43BD-90C5-DE2DB36ECBF3}" type="slidenum">
              <a:rPr lang="nl-NL" smtClean="0"/>
              <a:t>‹#›</a:t>
            </a:fld>
            <a:endParaRPr lang="nl-NL"/>
          </a:p>
        </p:txBody>
      </p:sp>
    </p:spTree>
    <p:extLst>
      <p:ext uri="{BB962C8B-B14F-4D97-AF65-F5344CB8AC3E}">
        <p14:creationId xmlns:p14="http://schemas.microsoft.com/office/powerpoint/2010/main" val="427998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F2786E2-A2AD-407F-A096-CEC047B7C616}" type="datetimeFigureOut">
              <a:rPr lang="nl-NL" smtClean="0"/>
              <a:t>17-9-2019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C0E25B-CC98-43BD-90C5-DE2DB36ECBF3}" type="slidenum">
              <a:rPr lang="nl-NL" smtClean="0"/>
              <a:t>‹#›</a:t>
            </a:fld>
            <a:endParaRPr lang="nl-NL"/>
          </a:p>
        </p:txBody>
      </p:sp>
    </p:spTree>
    <p:extLst>
      <p:ext uri="{BB962C8B-B14F-4D97-AF65-F5344CB8AC3E}">
        <p14:creationId xmlns:p14="http://schemas.microsoft.com/office/powerpoint/2010/main" val="4161117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4E4E6-D503-4190-9AF5-7D14C5196E89}"/>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nl-NL"/>
          </a:p>
        </p:txBody>
      </p:sp>
      <p:sp>
        <p:nvSpPr>
          <p:cNvPr id="3" name="Subtitle 2">
            <a:extLst>
              <a:ext uri="{FF2B5EF4-FFF2-40B4-BE49-F238E27FC236}">
                <a16:creationId xmlns:a16="http://schemas.microsoft.com/office/drawing/2014/main" xmlns="" id="{0BD7CF4D-5004-4228-90D2-0FF88017F75B}"/>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nl-NL"/>
          </a:p>
        </p:txBody>
      </p:sp>
      <p:sp>
        <p:nvSpPr>
          <p:cNvPr id="4" name="Date Placeholder 3">
            <a:extLst>
              <a:ext uri="{FF2B5EF4-FFF2-40B4-BE49-F238E27FC236}">
                <a16:creationId xmlns:a16="http://schemas.microsoft.com/office/drawing/2014/main" xmlns="" id="{84C03203-96D5-43B9-8F94-C0FCD0E2119D}"/>
              </a:ext>
            </a:extLst>
          </p:cNvPr>
          <p:cNvSpPr txBox="1">
            <a:spLocks noGrp="1"/>
          </p:cNvSpPr>
          <p:nvPr>
            <p:ph type="dt" sz="half" idx="7"/>
          </p:nvPr>
        </p:nvSpPr>
        <p:spPr/>
        <p:txBody>
          <a:bodyPr/>
          <a:lstStyle>
            <a:lvl1pPr>
              <a:defRPr/>
            </a:lvl1pPr>
          </a:lstStyle>
          <a:p>
            <a:pPr lvl="0"/>
            <a:fld id="{7D468DAA-F404-43B2-B186-58DE34DFEA1C}" type="datetime1">
              <a:rPr lang="nl-NL"/>
              <a:pPr lvl="0"/>
              <a:t>17-9-2019</a:t>
            </a:fld>
            <a:endParaRPr lang="nl-NL"/>
          </a:p>
        </p:txBody>
      </p:sp>
      <p:sp>
        <p:nvSpPr>
          <p:cNvPr id="5" name="Footer Placeholder 4">
            <a:extLst>
              <a:ext uri="{FF2B5EF4-FFF2-40B4-BE49-F238E27FC236}">
                <a16:creationId xmlns:a16="http://schemas.microsoft.com/office/drawing/2014/main" xmlns="" id="{1F03FE5C-4380-44E5-901A-E45EF443331D}"/>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xmlns="" id="{5B49F1D1-AF77-40F8-8B87-A9A9BF353478}"/>
              </a:ext>
            </a:extLst>
          </p:cNvPr>
          <p:cNvSpPr txBox="1">
            <a:spLocks noGrp="1"/>
          </p:cNvSpPr>
          <p:nvPr>
            <p:ph type="sldNum" sz="quarter" idx="8"/>
          </p:nvPr>
        </p:nvSpPr>
        <p:spPr/>
        <p:txBody>
          <a:bodyPr/>
          <a:lstStyle>
            <a:lvl1pPr>
              <a:defRPr/>
            </a:lvl1pPr>
          </a:lstStyle>
          <a:p>
            <a:pPr lvl="0"/>
            <a:fld id="{BA1D1F86-9271-48E4-91FF-C6F01CE9A62D}" type="slidenum">
              <a:t>‹#›</a:t>
            </a:fld>
            <a:endParaRPr lang="nl-NL"/>
          </a:p>
        </p:txBody>
      </p:sp>
    </p:spTree>
    <p:extLst>
      <p:ext uri="{BB962C8B-B14F-4D97-AF65-F5344CB8AC3E}">
        <p14:creationId xmlns:p14="http://schemas.microsoft.com/office/powerpoint/2010/main" val="14607803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78743D-5B3D-432F-8505-D23556F2BB74}"/>
              </a:ext>
            </a:extLst>
          </p:cNvPr>
          <p:cNvSpPr txBox="1">
            <a:spLocks noGrp="1"/>
          </p:cNvSpPr>
          <p:nvPr>
            <p:ph type="title"/>
          </p:nvPr>
        </p:nvSpPr>
        <p:spPr/>
        <p:txBody>
          <a:bodyPr/>
          <a:lstStyle>
            <a:lvl1pPr>
              <a:defRPr/>
            </a:lvl1pPr>
          </a:lstStyle>
          <a:p>
            <a:pPr lvl="0"/>
            <a:r>
              <a:rPr lang="en-US"/>
              <a:t>Click to edit Master title style</a:t>
            </a:r>
            <a:endParaRPr lang="nl-NL"/>
          </a:p>
        </p:txBody>
      </p:sp>
      <p:sp>
        <p:nvSpPr>
          <p:cNvPr id="3" name="Content Placeholder 2">
            <a:extLst>
              <a:ext uri="{FF2B5EF4-FFF2-40B4-BE49-F238E27FC236}">
                <a16:creationId xmlns:a16="http://schemas.microsoft.com/office/drawing/2014/main" xmlns="" id="{2FCBB189-F6AD-4D80-876B-D39A09086D1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xmlns="" id="{ACC341F3-3E61-43BA-9815-049729ECC884}"/>
              </a:ext>
            </a:extLst>
          </p:cNvPr>
          <p:cNvSpPr txBox="1">
            <a:spLocks noGrp="1"/>
          </p:cNvSpPr>
          <p:nvPr>
            <p:ph type="dt" sz="half" idx="7"/>
          </p:nvPr>
        </p:nvSpPr>
        <p:spPr/>
        <p:txBody>
          <a:bodyPr/>
          <a:lstStyle>
            <a:lvl1pPr>
              <a:defRPr/>
            </a:lvl1pPr>
          </a:lstStyle>
          <a:p>
            <a:pPr lvl="0"/>
            <a:fld id="{0B4825A7-F003-475C-853D-C0959C371197}" type="datetime1">
              <a:rPr lang="nl-NL"/>
              <a:pPr lvl="0"/>
              <a:t>17-9-2019</a:t>
            </a:fld>
            <a:endParaRPr lang="nl-NL"/>
          </a:p>
        </p:txBody>
      </p:sp>
      <p:sp>
        <p:nvSpPr>
          <p:cNvPr id="5" name="Footer Placeholder 4">
            <a:extLst>
              <a:ext uri="{FF2B5EF4-FFF2-40B4-BE49-F238E27FC236}">
                <a16:creationId xmlns:a16="http://schemas.microsoft.com/office/drawing/2014/main" xmlns="" id="{0FF68B9E-B617-4E2B-B23C-0C68E803936D}"/>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xmlns="" id="{80FAD82C-7D1C-432F-B2E5-13FED2627D48}"/>
              </a:ext>
            </a:extLst>
          </p:cNvPr>
          <p:cNvSpPr txBox="1">
            <a:spLocks noGrp="1"/>
          </p:cNvSpPr>
          <p:nvPr>
            <p:ph type="sldNum" sz="quarter" idx="8"/>
          </p:nvPr>
        </p:nvSpPr>
        <p:spPr/>
        <p:txBody>
          <a:bodyPr/>
          <a:lstStyle>
            <a:lvl1pPr>
              <a:defRPr/>
            </a:lvl1pPr>
          </a:lstStyle>
          <a:p>
            <a:pPr lvl="0"/>
            <a:fld id="{0BB85754-C630-4708-A2CC-36FB6D83426D}" type="slidenum">
              <a:t>‹#›</a:t>
            </a:fld>
            <a:endParaRPr lang="nl-NL"/>
          </a:p>
        </p:txBody>
      </p:sp>
    </p:spTree>
    <p:extLst>
      <p:ext uri="{BB962C8B-B14F-4D97-AF65-F5344CB8AC3E}">
        <p14:creationId xmlns:p14="http://schemas.microsoft.com/office/powerpoint/2010/main" val="27594647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5CA65-CE8A-4DEC-9B5B-38531984BC50}"/>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nl-NL"/>
          </a:p>
        </p:txBody>
      </p:sp>
      <p:sp>
        <p:nvSpPr>
          <p:cNvPr id="3" name="Text Placeholder 2">
            <a:extLst>
              <a:ext uri="{FF2B5EF4-FFF2-40B4-BE49-F238E27FC236}">
                <a16:creationId xmlns:a16="http://schemas.microsoft.com/office/drawing/2014/main" xmlns="" id="{74077B39-15D1-431C-9335-6FDE14695B92}"/>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xmlns="" id="{72D831F4-DDEF-4DF2-ADD8-D43293250501}"/>
              </a:ext>
            </a:extLst>
          </p:cNvPr>
          <p:cNvSpPr txBox="1">
            <a:spLocks noGrp="1"/>
          </p:cNvSpPr>
          <p:nvPr>
            <p:ph type="dt" sz="half" idx="7"/>
          </p:nvPr>
        </p:nvSpPr>
        <p:spPr/>
        <p:txBody>
          <a:bodyPr/>
          <a:lstStyle>
            <a:lvl1pPr>
              <a:defRPr/>
            </a:lvl1pPr>
          </a:lstStyle>
          <a:p>
            <a:pPr lvl="0"/>
            <a:fld id="{9DAAC751-F406-4E0F-AE66-886AF3056917}" type="datetime1">
              <a:rPr lang="nl-NL"/>
              <a:pPr lvl="0"/>
              <a:t>17-9-2019</a:t>
            </a:fld>
            <a:endParaRPr lang="nl-NL"/>
          </a:p>
        </p:txBody>
      </p:sp>
      <p:sp>
        <p:nvSpPr>
          <p:cNvPr id="5" name="Footer Placeholder 4">
            <a:extLst>
              <a:ext uri="{FF2B5EF4-FFF2-40B4-BE49-F238E27FC236}">
                <a16:creationId xmlns:a16="http://schemas.microsoft.com/office/drawing/2014/main" xmlns="" id="{13DC75B2-437B-43E1-9035-EC99DFBB4BA0}"/>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xmlns="" id="{69939CD7-C751-4CEF-AB9E-EAB140EBD689}"/>
              </a:ext>
            </a:extLst>
          </p:cNvPr>
          <p:cNvSpPr txBox="1">
            <a:spLocks noGrp="1"/>
          </p:cNvSpPr>
          <p:nvPr>
            <p:ph type="sldNum" sz="quarter" idx="8"/>
          </p:nvPr>
        </p:nvSpPr>
        <p:spPr/>
        <p:txBody>
          <a:bodyPr/>
          <a:lstStyle>
            <a:lvl1pPr>
              <a:defRPr/>
            </a:lvl1pPr>
          </a:lstStyle>
          <a:p>
            <a:pPr lvl="0"/>
            <a:fld id="{E94C15CE-790C-49A2-B29F-5C0AC7479827}" type="slidenum">
              <a:t>‹#›</a:t>
            </a:fld>
            <a:endParaRPr lang="nl-NL"/>
          </a:p>
        </p:txBody>
      </p:sp>
    </p:spTree>
    <p:extLst>
      <p:ext uri="{BB962C8B-B14F-4D97-AF65-F5344CB8AC3E}">
        <p14:creationId xmlns:p14="http://schemas.microsoft.com/office/powerpoint/2010/main" val="247919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442C2-35EC-47D5-A99B-9D320AF2200D}"/>
              </a:ext>
            </a:extLst>
          </p:cNvPr>
          <p:cNvSpPr txBox="1">
            <a:spLocks noGrp="1"/>
          </p:cNvSpPr>
          <p:nvPr>
            <p:ph type="title"/>
          </p:nvPr>
        </p:nvSpPr>
        <p:spPr/>
        <p:txBody>
          <a:bodyPr/>
          <a:lstStyle>
            <a:lvl1pPr>
              <a:defRPr/>
            </a:lvl1pPr>
          </a:lstStyle>
          <a:p>
            <a:pPr lvl="0"/>
            <a:r>
              <a:rPr lang="en-US"/>
              <a:t>Click to edit Master title style</a:t>
            </a:r>
            <a:endParaRPr lang="nl-NL"/>
          </a:p>
        </p:txBody>
      </p:sp>
      <p:sp>
        <p:nvSpPr>
          <p:cNvPr id="3" name="Content Placeholder 2">
            <a:extLst>
              <a:ext uri="{FF2B5EF4-FFF2-40B4-BE49-F238E27FC236}">
                <a16:creationId xmlns:a16="http://schemas.microsoft.com/office/drawing/2014/main" xmlns="" id="{1F768E43-8029-4FB9-8499-21C9D8C47FA9}"/>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xmlns="" id="{263B9D3B-D147-4243-BE7A-0EAC13AE5CB3}"/>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xmlns="" id="{7EA05806-5A7A-4EBF-9BDC-F8F60C01BC01}"/>
              </a:ext>
            </a:extLst>
          </p:cNvPr>
          <p:cNvSpPr txBox="1">
            <a:spLocks noGrp="1"/>
          </p:cNvSpPr>
          <p:nvPr>
            <p:ph type="dt" sz="half" idx="7"/>
          </p:nvPr>
        </p:nvSpPr>
        <p:spPr/>
        <p:txBody>
          <a:bodyPr/>
          <a:lstStyle>
            <a:lvl1pPr>
              <a:defRPr/>
            </a:lvl1pPr>
          </a:lstStyle>
          <a:p>
            <a:pPr lvl="0"/>
            <a:fld id="{5FC3EAEA-8D1D-4D60-B6A8-7F79A6DD655A}" type="datetime1">
              <a:rPr lang="nl-NL"/>
              <a:pPr lvl="0"/>
              <a:t>17-9-2019</a:t>
            </a:fld>
            <a:endParaRPr lang="nl-NL"/>
          </a:p>
        </p:txBody>
      </p:sp>
      <p:sp>
        <p:nvSpPr>
          <p:cNvPr id="6" name="Footer Placeholder 5">
            <a:extLst>
              <a:ext uri="{FF2B5EF4-FFF2-40B4-BE49-F238E27FC236}">
                <a16:creationId xmlns:a16="http://schemas.microsoft.com/office/drawing/2014/main" xmlns="" id="{5BBB4EFF-BB97-4110-863E-921F7DB86863}"/>
              </a:ext>
            </a:extLst>
          </p:cNvPr>
          <p:cNvSpPr txBox="1">
            <a:spLocks noGrp="1"/>
          </p:cNvSpPr>
          <p:nvPr>
            <p:ph type="ftr" sz="quarter" idx="9"/>
          </p:nvPr>
        </p:nvSpPr>
        <p:spPr/>
        <p:txBody>
          <a:bodyPr/>
          <a:lstStyle>
            <a:lvl1pPr>
              <a:defRPr/>
            </a:lvl1pPr>
          </a:lstStyle>
          <a:p>
            <a:pPr lvl="0"/>
            <a:endParaRPr lang="nl-NL"/>
          </a:p>
        </p:txBody>
      </p:sp>
      <p:sp>
        <p:nvSpPr>
          <p:cNvPr id="7" name="Slide Number Placeholder 6">
            <a:extLst>
              <a:ext uri="{FF2B5EF4-FFF2-40B4-BE49-F238E27FC236}">
                <a16:creationId xmlns:a16="http://schemas.microsoft.com/office/drawing/2014/main" xmlns="" id="{6FFCBD32-4177-4E49-A7A5-8B92CC4B3272}"/>
              </a:ext>
            </a:extLst>
          </p:cNvPr>
          <p:cNvSpPr txBox="1">
            <a:spLocks noGrp="1"/>
          </p:cNvSpPr>
          <p:nvPr>
            <p:ph type="sldNum" sz="quarter" idx="8"/>
          </p:nvPr>
        </p:nvSpPr>
        <p:spPr/>
        <p:txBody>
          <a:bodyPr/>
          <a:lstStyle>
            <a:lvl1pPr>
              <a:defRPr/>
            </a:lvl1pPr>
          </a:lstStyle>
          <a:p>
            <a:pPr lvl="0"/>
            <a:fld id="{56BCD370-C10F-4EE4-84AA-4E5CBD9D6ADE}" type="slidenum">
              <a:t>‹#›</a:t>
            </a:fld>
            <a:endParaRPr lang="nl-NL"/>
          </a:p>
        </p:txBody>
      </p:sp>
    </p:spTree>
    <p:extLst>
      <p:ext uri="{BB962C8B-B14F-4D97-AF65-F5344CB8AC3E}">
        <p14:creationId xmlns:p14="http://schemas.microsoft.com/office/powerpoint/2010/main" val="380424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B7CAFB-93A8-4614-9131-BF00ADC88027}"/>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nl-NL"/>
          </a:p>
        </p:txBody>
      </p:sp>
      <p:sp>
        <p:nvSpPr>
          <p:cNvPr id="3" name="Text Placeholder 2">
            <a:extLst>
              <a:ext uri="{FF2B5EF4-FFF2-40B4-BE49-F238E27FC236}">
                <a16:creationId xmlns:a16="http://schemas.microsoft.com/office/drawing/2014/main" xmlns="" id="{B4DEBDFE-72CB-4DCA-8F82-102B1C318997}"/>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xmlns="" id="{920A77CC-DA2F-4F4F-B044-22FC7C701605}"/>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xmlns="" id="{4756E769-F70F-4020-BC80-F528591AA26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xmlns="" id="{02E22020-1E88-4564-9412-9ADA9159AC2D}"/>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xmlns="" id="{DFE99FBF-F547-4FE7-9F3E-EF0DCE94F2C2}"/>
              </a:ext>
            </a:extLst>
          </p:cNvPr>
          <p:cNvSpPr txBox="1">
            <a:spLocks noGrp="1"/>
          </p:cNvSpPr>
          <p:nvPr>
            <p:ph type="dt" sz="half" idx="7"/>
          </p:nvPr>
        </p:nvSpPr>
        <p:spPr/>
        <p:txBody>
          <a:bodyPr/>
          <a:lstStyle>
            <a:lvl1pPr>
              <a:defRPr/>
            </a:lvl1pPr>
          </a:lstStyle>
          <a:p>
            <a:pPr lvl="0"/>
            <a:fld id="{43739CE8-0239-498B-B786-7DE5E7F3DF9D}" type="datetime1">
              <a:rPr lang="nl-NL"/>
              <a:pPr lvl="0"/>
              <a:t>17-9-2019</a:t>
            </a:fld>
            <a:endParaRPr lang="nl-NL"/>
          </a:p>
        </p:txBody>
      </p:sp>
      <p:sp>
        <p:nvSpPr>
          <p:cNvPr id="8" name="Footer Placeholder 7">
            <a:extLst>
              <a:ext uri="{FF2B5EF4-FFF2-40B4-BE49-F238E27FC236}">
                <a16:creationId xmlns:a16="http://schemas.microsoft.com/office/drawing/2014/main" xmlns="" id="{0B52627D-20C1-49AC-96D9-E55F9EA7B058}"/>
              </a:ext>
            </a:extLst>
          </p:cNvPr>
          <p:cNvSpPr txBox="1">
            <a:spLocks noGrp="1"/>
          </p:cNvSpPr>
          <p:nvPr>
            <p:ph type="ftr" sz="quarter" idx="9"/>
          </p:nvPr>
        </p:nvSpPr>
        <p:spPr/>
        <p:txBody>
          <a:bodyPr/>
          <a:lstStyle>
            <a:lvl1pPr>
              <a:defRPr/>
            </a:lvl1pPr>
          </a:lstStyle>
          <a:p>
            <a:pPr lvl="0"/>
            <a:endParaRPr lang="nl-NL"/>
          </a:p>
        </p:txBody>
      </p:sp>
      <p:sp>
        <p:nvSpPr>
          <p:cNvPr id="9" name="Slide Number Placeholder 8">
            <a:extLst>
              <a:ext uri="{FF2B5EF4-FFF2-40B4-BE49-F238E27FC236}">
                <a16:creationId xmlns:a16="http://schemas.microsoft.com/office/drawing/2014/main" xmlns="" id="{AE2BC28A-2060-4DF3-8269-74E95EBF6FC1}"/>
              </a:ext>
            </a:extLst>
          </p:cNvPr>
          <p:cNvSpPr txBox="1">
            <a:spLocks noGrp="1"/>
          </p:cNvSpPr>
          <p:nvPr>
            <p:ph type="sldNum" sz="quarter" idx="8"/>
          </p:nvPr>
        </p:nvSpPr>
        <p:spPr/>
        <p:txBody>
          <a:bodyPr/>
          <a:lstStyle>
            <a:lvl1pPr>
              <a:defRPr/>
            </a:lvl1pPr>
          </a:lstStyle>
          <a:p>
            <a:pPr lvl="0"/>
            <a:fld id="{A37A5604-65A1-47E4-8049-4DAFAAE4207C}" type="slidenum">
              <a:t>‹#›</a:t>
            </a:fld>
            <a:endParaRPr lang="nl-NL"/>
          </a:p>
        </p:txBody>
      </p:sp>
    </p:spTree>
    <p:extLst>
      <p:ext uri="{BB962C8B-B14F-4D97-AF65-F5344CB8AC3E}">
        <p14:creationId xmlns:p14="http://schemas.microsoft.com/office/powerpoint/2010/main" val="23247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EA106-40AC-49AF-8A87-E21D32EF782B}"/>
              </a:ext>
            </a:extLst>
          </p:cNvPr>
          <p:cNvSpPr txBox="1">
            <a:spLocks noGrp="1"/>
          </p:cNvSpPr>
          <p:nvPr>
            <p:ph type="title"/>
          </p:nvPr>
        </p:nvSpPr>
        <p:spPr/>
        <p:txBody>
          <a:bodyPr/>
          <a:lstStyle>
            <a:lvl1pPr>
              <a:defRPr/>
            </a:lvl1pPr>
          </a:lstStyle>
          <a:p>
            <a:pPr lvl="0"/>
            <a:r>
              <a:rPr lang="en-US"/>
              <a:t>Click to edit Master title style</a:t>
            </a:r>
            <a:endParaRPr lang="nl-NL"/>
          </a:p>
        </p:txBody>
      </p:sp>
      <p:sp>
        <p:nvSpPr>
          <p:cNvPr id="3" name="Date Placeholder 2">
            <a:extLst>
              <a:ext uri="{FF2B5EF4-FFF2-40B4-BE49-F238E27FC236}">
                <a16:creationId xmlns:a16="http://schemas.microsoft.com/office/drawing/2014/main" xmlns="" id="{A2444623-9C77-4D4D-BFDA-F83BDE667582}"/>
              </a:ext>
            </a:extLst>
          </p:cNvPr>
          <p:cNvSpPr txBox="1">
            <a:spLocks noGrp="1"/>
          </p:cNvSpPr>
          <p:nvPr>
            <p:ph type="dt" sz="half" idx="7"/>
          </p:nvPr>
        </p:nvSpPr>
        <p:spPr/>
        <p:txBody>
          <a:bodyPr/>
          <a:lstStyle>
            <a:lvl1pPr>
              <a:defRPr/>
            </a:lvl1pPr>
          </a:lstStyle>
          <a:p>
            <a:pPr lvl="0"/>
            <a:fld id="{6AC3F32D-C224-456A-A4A6-A32E3720B9BF}" type="datetime1">
              <a:rPr lang="nl-NL"/>
              <a:pPr lvl="0"/>
              <a:t>17-9-2019</a:t>
            </a:fld>
            <a:endParaRPr lang="nl-NL"/>
          </a:p>
        </p:txBody>
      </p:sp>
      <p:sp>
        <p:nvSpPr>
          <p:cNvPr id="4" name="Footer Placeholder 3">
            <a:extLst>
              <a:ext uri="{FF2B5EF4-FFF2-40B4-BE49-F238E27FC236}">
                <a16:creationId xmlns:a16="http://schemas.microsoft.com/office/drawing/2014/main" xmlns="" id="{5672008E-806E-4A29-9FED-D6B4B42ACB46}"/>
              </a:ext>
            </a:extLst>
          </p:cNvPr>
          <p:cNvSpPr txBox="1">
            <a:spLocks noGrp="1"/>
          </p:cNvSpPr>
          <p:nvPr>
            <p:ph type="ftr" sz="quarter" idx="9"/>
          </p:nvPr>
        </p:nvSpPr>
        <p:spPr/>
        <p:txBody>
          <a:bodyPr/>
          <a:lstStyle>
            <a:lvl1pPr>
              <a:defRPr/>
            </a:lvl1pPr>
          </a:lstStyle>
          <a:p>
            <a:pPr lvl="0"/>
            <a:endParaRPr lang="nl-NL"/>
          </a:p>
        </p:txBody>
      </p:sp>
      <p:sp>
        <p:nvSpPr>
          <p:cNvPr id="5" name="Slide Number Placeholder 4">
            <a:extLst>
              <a:ext uri="{FF2B5EF4-FFF2-40B4-BE49-F238E27FC236}">
                <a16:creationId xmlns:a16="http://schemas.microsoft.com/office/drawing/2014/main" xmlns="" id="{D6340078-C443-4F33-A47A-AEFA1AC02532}"/>
              </a:ext>
            </a:extLst>
          </p:cNvPr>
          <p:cNvSpPr txBox="1">
            <a:spLocks noGrp="1"/>
          </p:cNvSpPr>
          <p:nvPr>
            <p:ph type="sldNum" sz="quarter" idx="8"/>
          </p:nvPr>
        </p:nvSpPr>
        <p:spPr/>
        <p:txBody>
          <a:bodyPr/>
          <a:lstStyle>
            <a:lvl1pPr>
              <a:defRPr/>
            </a:lvl1pPr>
          </a:lstStyle>
          <a:p>
            <a:pPr lvl="0"/>
            <a:fld id="{8CB4341D-0C78-4A33-AC51-8643BDEED61F}" type="slidenum">
              <a:t>‹#›</a:t>
            </a:fld>
            <a:endParaRPr lang="nl-NL"/>
          </a:p>
        </p:txBody>
      </p:sp>
    </p:spTree>
    <p:extLst>
      <p:ext uri="{BB962C8B-B14F-4D97-AF65-F5344CB8AC3E}">
        <p14:creationId xmlns:p14="http://schemas.microsoft.com/office/powerpoint/2010/main" val="995477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BDBA50-DD61-482C-9EAA-D16379DF8B69}"/>
              </a:ext>
            </a:extLst>
          </p:cNvPr>
          <p:cNvSpPr txBox="1">
            <a:spLocks noGrp="1"/>
          </p:cNvSpPr>
          <p:nvPr>
            <p:ph type="dt" sz="half" idx="7"/>
          </p:nvPr>
        </p:nvSpPr>
        <p:spPr/>
        <p:txBody>
          <a:bodyPr/>
          <a:lstStyle>
            <a:lvl1pPr>
              <a:defRPr/>
            </a:lvl1pPr>
          </a:lstStyle>
          <a:p>
            <a:pPr lvl="0"/>
            <a:fld id="{CDA845F1-7064-4D2D-A0AD-40B066CEE2CD}" type="datetime1">
              <a:rPr lang="nl-NL"/>
              <a:pPr lvl="0"/>
              <a:t>17-9-2019</a:t>
            </a:fld>
            <a:endParaRPr lang="nl-NL"/>
          </a:p>
        </p:txBody>
      </p:sp>
      <p:sp>
        <p:nvSpPr>
          <p:cNvPr id="3" name="Footer Placeholder 2">
            <a:extLst>
              <a:ext uri="{FF2B5EF4-FFF2-40B4-BE49-F238E27FC236}">
                <a16:creationId xmlns:a16="http://schemas.microsoft.com/office/drawing/2014/main" xmlns="" id="{D356B063-E110-4226-BD53-C5105F2C17BC}"/>
              </a:ext>
            </a:extLst>
          </p:cNvPr>
          <p:cNvSpPr txBox="1">
            <a:spLocks noGrp="1"/>
          </p:cNvSpPr>
          <p:nvPr>
            <p:ph type="ftr" sz="quarter" idx="9"/>
          </p:nvPr>
        </p:nvSpPr>
        <p:spPr/>
        <p:txBody>
          <a:bodyPr/>
          <a:lstStyle>
            <a:lvl1pPr>
              <a:defRPr/>
            </a:lvl1pPr>
          </a:lstStyle>
          <a:p>
            <a:pPr lvl="0"/>
            <a:endParaRPr lang="nl-NL"/>
          </a:p>
        </p:txBody>
      </p:sp>
      <p:sp>
        <p:nvSpPr>
          <p:cNvPr id="4" name="Slide Number Placeholder 3">
            <a:extLst>
              <a:ext uri="{FF2B5EF4-FFF2-40B4-BE49-F238E27FC236}">
                <a16:creationId xmlns:a16="http://schemas.microsoft.com/office/drawing/2014/main" xmlns="" id="{1376333D-6C99-4AD2-9345-2E3DE5466DE1}"/>
              </a:ext>
            </a:extLst>
          </p:cNvPr>
          <p:cNvSpPr txBox="1">
            <a:spLocks noGrp="1"/>
          </p:cNvSpPr>
          <p:nvPr>
            <p:ph type="sldNum" sz="quarter" idx="8"/>
          </p:nvPr>
        </p:nvSpPr>
        <p:spPr/>
        <p:txBody>
          <a:bodyPr/>
          <a:lstStyle>
            <a:lvl1pPr>
              <a:defRPr/>
            </a:lvl1pPr>
          </a:lstStyle>
          <a:p>
            <a:pPr lvl="0"/>
            <a:fld id="{5134444E-F538-4A11-8593-CC7D1F36ECDC}" type="slidenum">
              <a:t>‹#›</a:t>
            </a:fld>
            <a:endParaRPr lang="nl-NL"/>
          </a:p>
        </p:txBody>
      </p:sp>
    </p:spTree>
    <p:extLst>
      <p:ext uri="{BB962C8B-B14F-4D97-AF65-F5344CB8AC3E}">
        <p14:creationId xmlns:p14="http://schemas.microsoft.com/office/powerpoint/2010/main" val="896541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EC63F-CE4F-46D4-B751-94D2C32AFC76}"/>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nl-NL"/>
          </a:p>
        </p:txBody>
      </p:sp>
      <p:sp>
        <p:nvSpPr>
          <p:cNvPr id="3" name="Content Placeholder 2">
            <a:extLst>
              <a:ext uri="{FF2B5EF4-FFF2-40B4-BE49-F238E27FC236}">
                <a16:creationId xmlns:a16="http://schemas.microsoft.com/office/drawing/2014/main" xmlns="" id="{A136960C-2784-4EF1-8743-6EADDD4E70D7}"/>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xmlns="" id="{A2E931A7-B54A-455C-8B70-F2F80C5C6E8D}"/>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xmlns="" id="{7E4C20EF-6A96-4160-8B4C-8CA483EFA849}"/>
              </a:ext>
            </a:extLst>
          </p:cNvPr>
          <p:cNvSpPr txBox="1">
            <a:spLocks noGrp="1"/>
          </p:cNvSpPr>
          <p:nvPr>
            <p:ph type="dt" sz="half" idx="7"/>
          </p:nvPr>
        </p:nvSpPr>
        <p:spPr/>
        <p:txBody>
          <a:bodyPr/>
          <a:lstStyle>
            <a:lvl1pPr>
              <a:defRPr/>
            </a:lvl1pPr>
          </a:lstStyle>
          <a:p>
            <a:pPr lvl="0"/>
            <a:fld id="{A94B9522-BEE5-4244-9948-C40F934A0180}" type="datetime1">
              <a:rPr lang="nl-NL"/>
              <a:pPr lvl="0"/>
              <a:t>17-9-2019</a:t>
            </a:fld>
            <a:endParaRPr lang="nl-NL"/>
          </a:p>
        </p:txBody>
      </p:sp>
      <p:sp>
        <p:nvSpPr>
          <p:cNvPr id="6" name="Footer Placeholder 5">
            <a:extLst>
              <a:ext uri="{FF2B5EF4-FFF2-40B4-BE49-F238E27FC236}">
                <a16:creationId xmlns:a16="http://schemas.microsoft.com/office/drawing/2014/main" xmlns="" id="{97EE66F4-001A-48CC-BEDF-22DE396B6F7C}"/>
              </a:ext>
            </a:extLst>
          </p:cNvPr>
          <p:cNvSpPr txBox="1">
            <a:spLocks noGrp="1"/>
          </p:cNvSpPr>
          <p:nvPr>
            <p:ph type="ftr" sz="quarter" idx="9"/>
          </p:nvPr>
        </p:nvSpPr>
        <p:spPr/>
        <p:txBody>
          <a:bodyPr/>
          <a:lstStyle>
            <a:lvl1pPr>
              <a:defRPr/>
            </a:lvl1pPr>
          </a:lstStyle>
          <a:p>
            <a:pPr lvl="0"/>
            <a:endParaRPr lang="nl-NL"/>
          </a:p>
        </p:txBody>
      </p:sp>
      <p:sp>
        <p:nvSpPr>
          <p:cNvPr id="7" name="Slide Number Placeholder 6">
            <a:extLst>
              <a:ext uri="{FF2B5EF4-FFF2-40B4-BE49-F238E27FC236}">
                <a16:creationId xmlns:a16="http://schemas.microsoft.com/office/drawing/2014/main" xmlns="" id="{4FA2BBC0-C3F3-4DB5-A7C4-432D2BF05E06}"/>
              </a:ext>
            </a:extLst>
          </p:cNvPr>
          <p:cNvSpPr txBox="1">
            <a:spLocks noGrp="1"/>
          </p:cNvSpPr>
          <p:nvPr>
            <p:ph type="sldNum" sz="quarter" idx="8"/>
          </p:nvPr>
        </p:nvSpPr>
        <p:spPr/>
        <p:txBody>
          <a:bodyPr/>
          <a:lstStyle>
            <a:lvl1pPr>
              <a:defRPr/>
            </a:lvl1pPr>
          </a:lstStyle>
          <a:p>
            <a:pPr lvl="0"/>
            <a:fld id="{CAC5E4FF-94B9-4889-BF69-C75140873FE5}" type="slidenum">
              <a:t>‹#›</a:t>
            </a:fld>
            <a:endParaRPr lang="nl-NL"/>
          </a:p>
        </p:txBody>
      </p:sp>
    </p:spTree>
    <p:extLst>
      <p:ext uri="{BB962C8B-B14F-4D97-AF65-F5344CB8AC3E}">
        <p14:creationId xmlns:p14="http://schemas.microsoft.com/office/powerpoint/2010/main" val="240590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F2786E2-A2AD-407F-A096-CEC047B7C616}" type="datetimeFigureOut">
              <a:rPr lang="nl-NL" smtClean="0"/>
              <a:t>17-9-2019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C0E25B-CC98-43BD-90C5-DE2DB36ECBF3}" type="slidenum">
              <a:rPr lang="nl-NL" smtClean="0"/>
              <a:t>‹#›</a:t>
            </a:fld>
            <a:endParaRPr lang="nl-NL"/>
          </a:p>
        </p:txBody>
      </p:sp>
    </p:spTree>
    <p:extLst>
      <p:ext uri="{BB962C8B-B14F-4D97-AF65-F5344CB8AC3E}">
        <p14:creationId xmlns:p14="http://schemas.microsoft.com/office/powerpoint/2010/main" val="3251550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582C5-150B-4E99-8928-9BC1F2A35472}"/>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nl-NL"/>
          </a:p>
        </p:txBody>
      </p:sp>
      <p:sp>
        <p:nvSpPr>
          <p:cNvPr id="3" name="Picture Placeholder 2">
            <a:extLst>
              <a:ext uri="{FF2B5EF4-FFF2-40B4-BE49-F238E27FC236}">
                <a16:creationId xmlns:a16="http://schemas.microsoft.com/office/drawing/2014/main" xmlns="" id="{824E1461-B688-42D3-847B-22C6CC223315}"/>
              </a:ext>
            </a:extLst>
          </p:cNvPr>
          <p:cNvSpPr txBox="1">
            <a:spLocks noGrp="1"/>
          </p:cNvSpPr>
          <p:nvPr>
            <p:ph type="pic" idx="1"/>
          </p:nvPr>
        </p:nvSpPr>
        <p:spPr>
          <a:xfrm>
            <a:off x="5183184" y="987423"/>
            <a:ext cx="6172200" cy="4873623"/>
          </a:xfrm>
        </p:spPr>
        <p:txBody>
          <a:bodyPr/>
          <a:lstStyle>
            <a:lvl1pPr marL="0" indent="0">
              <a:buNone/>
              <a:defRPr lang="nl-NL" sz="3200"/>
            </a:lvl1pPr>
          </a:lstStyle>
          <a:p>
            <a:pPr lvl="0"/>
            <a:endParaRPr lang="nl-NL"/>
          </a:p>
        </p:txBody>
      </p:sp>
      <p:sp>
        <p:nvSpPr>
          <p:cNvPr id="4" name="Text Placeholder 3">
            <a:extLst>
              <a:ext uri="{FF2B5EF4-FFF2-40B4-BE49-F238E27FC236}">
                <a16:creationId xmlns:a16="http://schemas.microsoft.com/office/drawing/2014/main" xmlns="" id="{5E9009E7-F423-4992-BB16-3779164C874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xmlns="" id="{95D210B0-949B-4726-B228-F017A28CEDD3}"/>
              </a:ext>
            </a:extLst>
          </p:cNvPr>
          <p:cNvSpPr txBox="1">
            <a:spLocks noGrp="1"/>
          </p:cNvSpPr>
          <p:nvPr>
            <p:ph type="dt" sz="half" idx="7"/>
          </p:nvPr>
        </p:nvSpPr>
        <p:spPr/>
        <p:txBody>
          <a:bodyPr/>
          <a:lstStyle>
            <a:lvl1pPr>
              <a:defRPr/>
            </a:lvl1pPr>
          </a:lstStyle>
          <a:p>
            <a:pPr lvl="0"/>
            <a:fld id="{AAD87361-95F9-4330-AE57-468E7ED0A231}" type="datetime1">
              <a:rPr lang="nl-NL"/>
              <a:pPr lvl="0"/>
              <a:t>17-9-2019</a:t>
            </a:fld>
            <a:endParaRPr lang="nl-NL"/>
          </a:p>
        </p:txBody>
      </p:sp>
      <p:sp>
        <p:nvSpPr>
          <p:cNvPr id="6" name="Footer Placeholder 5">
            <a:extLst>
              <a:ext uri="{FF2B5EF4-FFF2-40B4-BE49-F238E27FC236}">
                <a16:creationId xmlns:a16="http://schemas.microsoft.com/office/drawing/2014/main" xmlns="" id="{E7E28EB2-3E15-4E49-82AA-3A0319EEAF5C}"/>
              </a:ext>
            </a:extLst>
          </p:cNvPr>
          <p:cNvSpPr txBox="1">
            <a:spLocks noGrp="1"/>
          </p:cNvSpPr>
          <p:nvPr>
            <p:ph type="ftr" sz="quarter" idx="9"/>
          </p:nvPr>
        </p:nvSpPr>
        <p:spPr/>
        <p:txBody>
          <a:bodyPr/>
          <a:lstStyle>
            <a:lvl1pPr>
              <a:defRPr/>
            </a:lvl1pPr>
          </a:lstStyle>
          <a:p>
            <a:pPr lvl="0"/>
            <a:endParaRPr lang="nl-NL"/>
          </a:p>
        </p:txBody>
      </p:sp>
      <p:sp>
        <p:nvSpPr>
          <p:cNvPr id="7" name="Slide Number Placeholder 6">
            <a:extLst>
              <a:ext uri="{FF2B5EF4-FFF2-40B4-BE49-F238E27FC236}">
                <a16:creationId xmlns:a16="http://schemas.microsoft.com/office/drawing/2014/main" xmlns="" id="{1984690B-55D7-489D-BB2D-87473BD7667A}"/>
              </a:ext>
            </a:extLst>
          </p:cNvPr>
          <p:cNvSpPr txBox="1">
            <a:spLocks noGrp="1"/>
          </p:cNvSpPr>
          <p:nvPr>
            <p:ph type="sldNum" sz="quarter" idx="8"/>
          </p:nvPr>
        </p:nvSpPr>
        <p:spPr/>
        <p:txBody>
          <a:bodyPr/>
          <a:lstStyle>
            <a:lvl1pPr>
              <a:defRPr/>
            </a:lvl1pPr>
          </a:lstStyle>
          <a:p>
            <a:pPr lvl="0"/>
            <a:fld id="{737B135A-5EE4-4D46-8E74-A267D739F855}" type="slidenum">
              <a:t>‹#›</a:t>
            </a:fld>
            <a:endParaRPr lang="nl-NL"/>
          </a:p>
        </p:txBody>
      </p:sp>
    </p:spTree>
    <p:extLst>
      <p:ext uri="{BB962C8B-B14F-4D97-AF65-F5344CB8AC3E}">
        <p14:creationId xmlns:p14="http://schemas.microsoft.com/office/powerpoint/2010/main" val="209656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97975-6518-4501-AD17-9BFCD7C58A1F}"/>
              </a:ext>
            </a:extLst>
          </p:cNvPr>
          <p:cNvSpPr txBox="1">
            <a:spLocks noGrp="1"/>
          </p:cNvSpPr>
          <p:nvPr>
            <p:ph type="title"/>
          </p:nvPr>
        </p:nvSpPr>
        <p:spPr/>
        <p:txBody>
          <a:bodyPr/>
          <a:lstStyle>
            <a:lvl1pPr>
              <a:defRPr/>
            </a:lvl1pPr>
          </a:lstStyle>
          <a:p>
            <a:pPr lvl="0"/>
            <a:r>
              <a:rPr lang="en-US"/>
              <a:t>Click to edit Master title style</a:t>
            </a:r>
            <a:endParaRPr lang="nl-NL"/>
          </a:p>
        </p:txBody>
      </p:sp>
      <p:sp>
        <p:nvSpPr>
          <p:cNvPr id="3" name="Vertical Text Placeholder 2">
            <a:extLst>
              <a:ext uri="{FF2B5EF4-FFF2-40B4-BE49-F238E27FC236}">
                <a16:creationId xmlns:a16="http://schemas.microsoft.com/office/drawing/2014/main" xmlns="" id="{74103B7D-9149-4CCD-8960-1699FEE470C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xmlns="" id="{8A4FAD36-1CA0-4BBA-9C05-C2395ACAFE06}"/>
              </a:ext>
            </a:extLst>
          </p:cNvPr>
          <p:cNvSpPr txBox="1">
            <a:spLocks noGrp="1"/>
          </p:cNvSpPr>
          <p:nvPr>
            <p:ph type="dt" sz="half" idx="7"/>
          </p:nvPr>
        </p:nvSpPr>
        <p:spPr/>
        <p:txBody>
          <a:bodyPr/>
          <a:lstStyle>
            <a:lvl1pPr>
              <a:defRPr/>
            </a:lvl1pPr>
          </a:lstStyle>
          <a:p>
            <a:pPr lvl="0"/>
            <a:fld id="{CF2E1CC4-018E-4CE4-AA82-26A3F8C084F0}" type="datetime1">
              <a:rPr lang="nl-NL"/>
              <a:pPr lvl="0"/>
              <a:t>17-9-2019</a:t>
            </a:fld>
            <a:endParaRPr lang="nl-NL"/>
          </a:p>
        </p:txBody>
      </p:sp>
      <p:sp>
        <p:nvSpPr>
          <p:cNvPr id="5" name="Footer Placeholder 4">
            <a:extLst>
              <a:ext uri="{FF2B5EF4-FFF2-40B4-BE49-F238E27FC236}">
                <a16:creationId xmlns:a16="http://schemas.microsoft.com/office/drawing/2014/main" xmlns="" id="{A4D552CC-88F6-4764-B498-83B5D12BC061}"/>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xmlns="" id="{7CC56836-7E99-4E22-ADF1-8E053FD92171}"/>
              </a:ext>
            </a:extLst>
          </p:cNvPr>
          <p:cNvSpPr txBox="1">
            <a:spLocks noGrp="1"/>
          </p:cNvSpPr>
          <p:nvPr>
            <p:ph type="sldNum" sz="quarter" idx="8"/>
          </p:nvPr>
        </p:nvSpPr>
        <p:spPr/>
        <p:txBody>
          <a:bodyPr/>
          <a:lstStyle>
            <a:lvl1pPr>
              <a:defRPr/>
            </a:lvl1pPr>
          </a:lstStyle>
          <a:p>
            <a:pPr lvl="0"/>
            <a:fld id="{8FB48FA8-61B0-4A6D-B0DE-5A435F629844}" type="slidenum">
              <a:t>‹#›</a:t>
            </a:fld>
            <a:endParaRPr lang="nl-NL"/>
          </a:p>
        </p:txBody>
      </p:sp>
    </p:spTree>
    <p:extLst>
      <p:ext uri="{BB962C8B-B14F-4D97-AF65-F5344CB8AC3E}">
        <p14:creationId xmlns:p14="http://schemas.microsoft.com/office/powerpoint/2010/main" val="1052146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FC5002-844A-421F-B12C-E6CD08E02ADA}"/>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nl-NL"/>
          </a:p>
        </p:txBody>
      </p:sp>
      <p:sp>
        <p:nvSpPr>
          <p:cNvPr id="3" name="Vertical Text Placeholder 2">
            <a:extLst>
              <a:ext uri="{FF2B5EF4-FFF2-40B4-BE49-F238E27FC236}">
                <a16:creationId xmlns:a16="http://schemas.microsoft.com/office/drawing/2014/main" xmlns="" id="{7079F8ED-9D26-4F49-B4DF-8F076737848E}"/>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xmlns="" id="{278F4CE8-7065-40EE-A6B4-02D5434E3237}"/>
              </a:ext>
            </a:extLst>
          </p:cNvPr>
          <p:cNvSpPr txBox="1">
            <a:spLocks noGrp="1"/>
          </p:cNvSpPr>
          <p:nvPr>
            <p:ph type="dt" sz="half" idx="7"/>
          </p:nvPr>
        </p:nvSpPr>
        <p:spPr/>
        <p:txBody>
          <a:bodyPr/>
          <a:lstStyle>
            <a:lvl1pPr>
              <a:defRPr/>
            </a:lvl1pPr>
          </a:lstStyle>
          <a:p>
            <a:pPr lvl="0"/>
            <a:fld id="{BCD1D060-9570-401E-AF09-121E376B6D65}" type="datetime1">
              <a:rPr lang="nl-NL"/>
              <a:pPr lvl="0"/>
              <a:t>17-9-2019</a:t>
            </a:fld>
            <a:endParaRPr lang="nl-NL"/>
          </a:p>
        </p:txBody>
      </p:sp>
      <p:sp>
        <p:nvSpPr>
          <p:cNvPr id="5" name="Footer Placeholder 4">
            <a:extLst>
              <a:ext uri="{FF2B5EF4-FFF2-40B4-BE49-F238E27FC236}">
                <a16:creationId xmlns:a16="http://schemas.microsoft.com/office/drawing/2014/main" xmlns="" id="{C71F446C-A919-43DC-8579-426F3736797D}"/>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xmlns="" id="{F3AAC359-AB09-4AF7-955B-5D45645A5D3F}"/>
              </a:ext>
            </a:extLst>
          </p:cNvPr>
          <p:cNvSpPr txBox="1">
            <a:spLocks noGrp="1"/>
          </p:cNvSpPr>
          <p:nvPr>
            <p:ph type="sldNum" sz="quarter" idx="8"/>
          </p:nvPr>
        </p:nvSpPr>
        <p:spPr/>
        <p:txBody>
          <a:bodyPr/>
          <a:lstStyle>
            <a:lvl1pPr>
              <a:defRPr/>
            </a:lvl1pPr>
          </a:lstStyle>
          <a:p>
            <a:pPr lvl="0"/>
            <a:fld id="{4F3B649D-7FB2-4EDF-A106-24942687D446}" type="slidenum">
              <a:t>‹#›</a:t>
            </a:fld>
            <a:endParaRPr lang="nl-NL"/>
          </a:p>
        </p:txBody>
      </p:sp>
    </p:spTree>
    <p:extLst>
      <p:ext uri="{BB962C8B-B14F-4D97-AF65-F5344CB8AC3E}">
        <p14:creationId xmlns:p14="http://schemas.microsoft.com/office/powerpoint/2010/main" val="89005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2786E2-A2AD-407F-A096-CEC047B7C616}" type="datetimeFigureOut">
              <a:rPr lang="nl-NL" smtClean="0"/>
              <a:t>17-9-2019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C0E25B-CC98-43BD-90C5-DE2DB36ECBF3}" type="slidenum">
              <a:rPr lang="nl-NL" smtClean="0"/>
              <a:t>‹#›</a:t>
            </a:fld>
            <a:endParaRPr lang="nl-NL"/>
          </a:p>
        </p:txBody>
      </p:sp>
    </p:spTree>
    <p:extLst>
      <p:ext uri="{BB962C8B-B14F-4D97-AF65-F5344CB8AC3E}">
        <p14:creationId xmlns:p14="http://schemas.microsoft.com/office/powerpoint/2010/main" val="50196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EF2786E2-A2AD-407F-A096-CEC047B7C616}" type="datetimeFigureOut">
              <a:rPr lang="nl-NL" smtClean="0"/>
              <a:t>17-9-2019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C0E25B-CC98-43BD-90C5-DE2DB36ECBF3}" type="slidenum">
              <a:rPr lang="nl-NL" smtClean="0"/>
              <a:t>‹#›</a:t>
            </a:fld>
            <a:endParaRPr lang="nl-NL"/>
          </a:p>
        </p:txBody>
      </p:sp>
    </p:spTree>
    <p:extLst>
      <p:ext uri="{BB962C8B-B14F-4D97-AF65-F5344CB8AC3E}">
        <p14:creationId xmlns:p14="http://schemas.microsoft.com/office/powerpoint/2010/main" val="29880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EF2786E2-A2AD-407F-A096-CEC047B7C616}" type="datetimeFigureOut">
              <a:rPr lang="nl-NL" smtClean="0"/>
              <a:t>17-9-2019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8C0E25B-CC98-43BD-90C5-DE2DB36ECBF3}" type="slidenum">
              <a:rPr lang="nl-NL" smtClean="0"/>
              <a:t>‹#›</a:t>
            </a:fld>
            <a:endParaRPr lang="nl-NL"/>
          </a:p>
        </p:txBody>
      </p:sp>
    </p:spTree>
    <p:extLst>
      <p:ext uri="{BB962C8B-B14F-4D97-AF65-F5344CB8AC3E}">
        <p14:creationId xmlns:p14="http://schemas.microsoft.com/office/powerpoint/2010/main" val="44290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EF2786E2-A2AD-407F-A096-CEC047B7C616}" type="datetimeFigureOut">
              <a:rPr lang="nl-NL" smtClean="0"/>
              <a:t>17-9-2019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8C0E25B-CC98-43BD-90C5-DE2DB36ECBF3}" type="slidenum">
              <a:rPr lang="nl-NL" smtClean="0"/>
              <a:t>‹#›</a:t>
            </a:fld>
            <a:endParaRPr lang="nl-NL"/>
          </a:p>
        </p:txBody>
      </p:sp>
    </p:spTree>
    <p:extLst>
      <p:ext uri="{BB962C8B-B14F-4D97-AF65-F5344CB8AC3E}">
        <p14:creationId xmlns:p14="http://schemas.microsoft.com/office/powerpoint/2010/main" val="722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786E2-A2AD-407F-A096-CEC047B7C616}" type="datetimeFigureOut">
              <a:rPr lang="nl-NL" smtClean="0"/>
              <a:t>17-9-2019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8C0E25B-CC98-43BD-90C5-DE2DB36ECBF3}" type="slidenum">
              <a:rPr lang="nl-NL" smtClean="0"/>
              <a:t>‹#›</a:t>
            </a:fld>
            <a:endParaRPr lang="nl-NL"/>
          </a:p>
        </p:txBody>
      </p:sp>
    </p:spTree>
    <p:extLst>
      <p:ext uri="{BB962C8B-B14F-4D97-AF65-F5344CB8AC3E}">
        <p14:creationId xmlns:p14="http://schemas.microsoft.com/office/powerpoint/2010/main" val="270834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2786E2-A2AD-407F-A096-CEC047B7C616}" type="datetimeFigureOut">
              <a:rPr lang="nl-NL" smtClean="0"/>
              <a:t>17-9-2019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C0E25B-CC98-43BD-90C5-DE2DB36ECBF3}" type="slidenum">
              <a:rPr lang="nl-NL" smtClean="0"/>
              <a:t>‹#›</a:t>
            </a:fld>
            <a:endParaRPr lang="nl-NL"/>
          </a:p>
        </p:txBody>
      </p:sp>
    </p:spTree>
    <p:extLst>
      <p:ext uri="{BB962C8B-B14F-4D97-AF65-F5344CB8AC3E}">
        <p14:creationId xmlns:p14="http://schemas.microsoft.com/office/powerpoint/2010/main" val="58441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2786E2-A2AD-407F-A096-CEC047B7C616}" type="datetimeFigureOut">
              <a:rPr lang="nl-NL" smtClean="0"/>
              <a:t>17-9-2019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C0E25B-CC98-43BD-90C5-DE2DB36ECBF3}" type="slidenum">
              <a:rPr lang="nl-NL" smtClean="0"/>
              <a:t>‹#›</a:t>
            </a:fld>
            <a:endParaRPr lang="nl-NL"/>
          </a:p>
        </p:txBody>
      </p:sp>
    </p:spTree>
    <p:extLst>
      <p:ext uri="{BB962C8B-B14F-4D97-AF65-F5344CB8AC3E}">
        <p14:creationId xmlns:p14="http://schemas.microsoft.com/office/powerpoint/2010/main" val="115438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786E2-A2AD-407F-A096-CEC047B7C616}" type="datetimeFigureOut">
              <a:rPr lang="nl-NL" smtClean="0"/>
              <a:t>17-9-2019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0E25B-CC98-43BD-90C5-DE2DB36ECBF3}" type="slidenum">
              <a:rPr lang="nl-NL" smtClean="0"/>
              <a:t>‹#›</a:t>
            </a:fld>
            <a:endParaRPr lang="nl-NL"/>
          </a:p>
        </p:txBody>
      </p:sp>
    </p:spTree>
    <p:extLst>
      <p:ext uri="{BB962C8B-B14F-4D97-AF65-F5344CB8AC3E}">
        <p14:creationId xmlns:p14="http://schemas.microsoft.com/office/powerpoint/2010/main" val="74377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CE4429-5774-4B07-99E5-68092258DCB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nl-NL"/>
          </a:p>
        </p:txBody>
      </p:sp>
      <p:sp>
        <p:nvSpPr>
          <p:cNvPr id="3" name="Text Placeholder 2">
            <a:extLst>
              <a:ext uri="{FF2B5EF4-FFF2-40B4-BE49-F238E27FC236}">
                <a16:creationId xmlns:a16="http://schemas.microsoft.com/office/drawing/2014/main" xmlns="" id="{65C9426A-B3FD-4DFB-A528-7DCC3AA79FFC}"/>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xmlns="" id="{2E398A92-8852-4AE2-A6F3-C1D4A4C57CC9}"/>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6DB71E64-6C95-4BFE-A60F-E6BE58595777}" type="datetime1">
              <a:rPr lang="nl-NL"/>
              <a:pPr lvl="0"/>
              <a:t>17-9-2019</a:t>
            </a:fld>
            <a:endParaRPr lang="nl-NL"/>
          </a:p>
        </p:txBody>
      </p:sp>
      <p:sp>
        <p:nvSpPr>
          <p:cNvPr id="5" name="Footer Placeholder 4">
            <a:extLst>
              <a:ext uri="{FF2B5EF4-FFF2-40B4-BE49-F238E27FC236}">
                <a16:creationId xmlns:a16="http://schemas.microsoft.com/office/drawing/2014/main" xmlns="" id="{1848CA38-EE5F-41A4-A3BF-64EB3CDA8C89}"/>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endParaRPr lang="nl-NL"/>
          </a:p>
        </p:txBody>
      </p:sp>
      <p:sp>
        <p:nvSpPr>
          <p:cNvPr id="6" name="Slide Number Placeholder 5">
            <a:extLst>
              <a:ext uri="{FF2B5EF4-FFF2-40B4-BE49-F238E27FC236}">
                <a16:creationId xmlns:a16="http://schemas.microsoft.com/office/drawing/2014/main" xmlns="" id="{60D352B1-BEE6-4AF5-8F5A-16BB7A7386EE}"/>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FA7D2760-8F4C-4327-B1ED-3813C3DAFCE6}" type="slidenum">
              <a:t>‹#›</a:t>
            </a:fld>
            <a:endParaRPr lang="nl-NL"/>
          </a:p>
        </p:txBody>
      </p:sp>
    </p:spTree>
    <p:extLst>
      <p:ext uri="{BB962C8B-B14F-4D97-AF65-F5344CB8AC3E}">
        <p14:creationId xmlns:p14="http://schemas.microsoft.com/office/powerpoint/2010/main" val="3749970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12191998" cy="2369662"/>
          </a:xfrm>
        </p:spPr>
        <p:txBody>
          <a:bodyPr>
            <a:noAutofit/>
          </a:bodyPr>
          <a:lstStyle/>
          <a:p>
            <a:pPr algn="ctr"/>
            <a:r>
              <a:rPr lang="nl-NL" sz="6500" dirty="0">
                <a:solidFill>
                  <a:srgbClr val="00FF00"/>
                </a:solidFill>
                <a:latin typeface="Courier New" panose="02070309020205020404" pitchFamily="49" charset="0"/>
                <a:cs typeface="Courier New" panose="02070309020205020404" pitchFamily="49" charset="0"/>
              </a:rPr>
              <a:t>Beginnen met Consumer </a:t>
            </a:r>
            <a:r>
              <a:rPr lang="nl-NL" sz="6500" dirty="0" err="1">
                <a:solidFill>
                  <a:srgbClr val="00FF00"/>
                </a:solidFill>
                <a:latin typeface="Courier New" panose="02070309020205020404" pitchFamily="49" charset="0"/>
                <a:cs typeface="Courier New" panose="02070309020205020404" pitchFamily="49" charset="0"/>
              </a:rPr>
              <a:t>Driven</a:t>
            </a:r>
            <a:r>
              <a:rPr lang="nl-NL" sz="6500" dirty="0">
                <a:solidFill>
                  <a:srgbClr val="00FF00"/>
                </a:solidFill>
                <a:latin typeface="Courier New" panose="02070309020205020404" pitchFamily="49" charset="0"/>
                <a:cs typeface="Courier New" panose="02070309020205020404" pitchFamily="49" charset="0"/>
              </a:rPr>
              <a:t> Contract </a:t>
            </a:r>
            <a:r>
              <a:rPr lang="nl-NL" sz="6500" dirty="0" err="1">
                <a:solidFill>
                  <a:srgbClr val="00FF00"/>
                </a:solidFill>
                <a:latin typeface="Courier New" panose="02070309020205020404" pitchFamily="49" charset="0"/>
                <a:cs typeface="Courier New" panose="02070309020205020404" pitchFamily="49" charset="0"/>
              </a:rPr>
              <a:t>Testing</a:t>
            </a:r>
            <a:endParaRPr lang="nl-NL" sz="6500" dirty="0">
              <a:solidFill>
                <a:srgbClr val="00FF00"/>
              </a:solidFill>
              <a:latin typeface="Courier New" panose="02070309020205020404" pitchFamily="49" charset="0"/>
              <a:cs typeface="Courier New" panose="02070309020205020404" pitchFamily="49" charset="0"/>
            </a:endParaRPr>
          </a:p>
        </p:txBody>
      </p:sp>
      <p:sp>
        <p:nvSpPr>
          <p:cNvPr id="8" name="Title 1"/>
          <p:cNvSpPr txBox="1">
            <a:spLocks/>
          </p:cNvSpPr>
          <p:nvPr/>
        </p:nvSpPr>
        <p:spPr>
          <a:xfrm>
            <a:off x="7705618" y="4715838"/>
            <a:ext cx="4291173" cy="19366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nl-NL" sz="2000" b="0" i="0" u="none" strike="noStrike" kern="1200" cap="none" spc="0" normalizeH="0" baseline="0" noProof="0" dirty="0">
                <a:ln>
                  <a:noFill/>
                </a:ln>
                <a:solidFill>
                  <a:srgbClr val="00FF00"/>
                </a:solidFill>
                <a:effectLst/>
                <a:uLnTx/>
                <a:uFillTx/>
                <a:latin typeface="Courier New" panose="02070309020205020404" pitchFamily="49" charset="0"/>
                <a:ea typeface="+mj-ea"/>
                <a:cs typeface="Courier New" panose="02070309020205020404" pitchFamily="49" charset="0"/>
              </a:rPr>
              <a:t>Bas Dijkstra</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nl-NL" sz="2000" b="0" i="0" u="none" strike="noStrike" kern="1200" cap="none" spc="0" normalizeH="0" baseline="0" noProof="0" dirty="0">
                <a:ln>
                  <a:noFill/>
                </a:ln>
                <a:solidFill>
                  <a:srgbClr val="00FF00"/>
                </a:solidFill>
                <a:effectLst/>
                <a:uLnTx/>
                <a:uFillTx/>
                <a:latin typeface="Courier New" panose="02070309020205020404" pitchFamily="49" charset="0"/>
                <a:ea typeface="+mj-ea"/>
                <a:cs typeface="Courier New" panose="02070309020205020404" pitchFamily="49" charset="0"/>
              </a:rPr>
              <a:t>bas@ontestautomation.com</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nl-NL" sz="2000" b="0" i="0" u="none" strike="noStrike" kern="1200" cap="none" spc="0" normalizeH="0" baseline="0" noProof="0" dirty="0">
                <a:ln>
                  <a:noFill/>
                </a:ln>
                <a:solidFill>
                  <a:srgbClr val="00FF00"/>
                </a:solidFill>
                <a:effectLst/>
                <a:uLnTx/>
                <a:uFillTx/>
                <a:latin typeface="Courier New" panose="02070309020205020404" pitchFamily="49" charset="0"/>
                <a:ea typeface="+mj-ea"/>
                <a:cs typeface="Courier New" panose="02070309020205020404" pitchFamily="49" charset="0"/>
              </a:rPr>
              <a:t>www.ontestautomation</a:t>
            </a:r>
            <a:r>
              <a:rPr kumimoji="0" lang="nl-NL" sz="2000" b="0" i="0" u="none" strike="noStrike" kern="1200" cap="none" spc="0" normalizeH="0" baseline="0" noProof="0">
                <a:ln>
                  <a:noFill/>
                </a:ln>
                <a:solidFill>
                  <a:srgbClr val="00FF00"/>
                </a:solidFill>
                <a:effectLst/>
                <a:uLnTx/>
                <a:uFillTx/>
                <a:latin typeface="Courier New" panose="02070309020205020404" pitchFamily="49" charset="0"/>
                <a:ea typeface="+mj-ea"/>
                <a:cs typeface="Courier New" panose="02070309020205020404" pitchFamily="49" charset="0"/>
              </a:rPr>
              <a:t>.com</a:t>
            </a:r>
            <a:endParaRPr kumimoji="0" lang="nl-NL" sz="2000" b="0" i="0" u="none" strike="noStrike" kern="1200" cap="none" spc="0" normalizeH="0" baseline="0" noProof="0" dirty="0">
              <a:ln>
                <a:noFill/>
              </a:ln>
              <a:solidFill>
                <a:srgbClr val="00FF00"/>
              </a:solidFill>
              <a:effectLst/>
              <a:uLnTx/>
              <a:uFillTx/>
              <a:latin typeface="Courier New" panose="02070309020205020404" pitchFamily="49" charset="0"/>
              <a:ea typeface="+mj-ea"/>
              <a:cs typeface="Courier New" panose="02070309020205020404" pitchFamily="49" charset="0"/>
            </a:endParaRPr>
          </a:p>
        </p:txBody>
      </p:sp>
      <p:pic>
        <p:nvPicPr>
          <p:cNvPr id="3" name="Picture 2" descr="Afbeeldingsresultaat voor testnet">
            <a:extLst>
              <a:ext uri="{FF2B5EF4-FFF2-40B4-BE49-F238E27FC236}">
                <a16:creationId xmlns:a16="http://schemas.microsoft.com/office/drawing/2014/main" xmlns="" id="{A7F39F7C-CCE1-41BC-B495-D4A3A2D4C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509177"/>
            <a:ext cx="63500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99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267636"/>
            <a:ext cx="12191998" cy="2369662"/>
          </a:xfrm>
        </p:spPr>
        <p:txBody>
          <a:bodyPr>
            <a:noAutofit/>
          </a:bodyPr>
          <a:lstStyle/>
          <a:p>
            <a:pPr algn="ctr"/>
            <a:r>
              <a:rPr lang="nl-NL" sz="6500">
                <a:solidFill>
                  <a:srgbClr val="00FF00"/>
                </a:solidFill>
                <a:latin typeface="Courier New" panose="02070309020205020404" pitchFamily="49" charset="0"/>
                <a:cs typeface="Courier New" panose="02070309020205020404" pitchFamily="49" charset="0"/>
              </a:rPr>
              <a:t>Consumer Driven</a:t>
            </a:r>
            <a:br>
              <a:rPr lang="nl-NL" sz="6500">
                <a:solidFill>
                  <a:srgbClr val="00FF00"/>
                </a:solidFill>
                <a:latin typeface="Courier New" panose="02070309020205020404" pitchFamily="49" charset="0"/>
                <a:cs typeface="Courier New" panose="02070309020205020404" pitchFamily="49" charset="0"/>
              </a:rPr>
            </a:br>
            <a:r>
              <a:rPr lang="nl-NL" sz="6500">
                <a:solidFill>
                  <a:srgbClr val="00FF00"/>
                </a:solidFill>
                <a:latin typeface="Courier New" panose="02070309020205020404" pitchFamily="49" charset="0"/>
                <a:cs typeface="Courier New" panose="02070309020205020404" pitchFamily="49" charset="0"/>
              </a:rPr>
              <a:t>Contract Testing</a:t>
            </a:r>
            <a:endParaRPr lang="nl-NL" sz="65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4067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xmlns="" id="{19B76B41-CC8F-4AB2-AA6B-522F63101910}"/>
              </a:ext>
            </a:extLst>
          </p:cNvPr>
          <p:cNvSpPr/>
          <p:nvPr/>
        </p:nvSpPr>
        <p:spPr>
          <a:xfrm>
            <a:off x="1209675" y="293370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consumer</a:t>
            </a:r>
            <a:endParaRPr lang="x-none" sz="3200">
              <a:solidFill>
                <a:srgbClr val="00FF00"/>
              </a:solidFill>
              <a:latin typeface="Courier New" panose="02070309020205020404" pitchFamily="49" charset="0"/>
              <a:cs typeface="Courier New" panose="02070309020205020404" pitchFamily="49" charset="0"/>
            </a:endParaRPr>
          </a:p>
        </p:txBody>
      </p:sp>
      <p:sp>
        <p:nvSpPr>
          <p:cNvPr id="6" name="Rechthoek: afgeronde hoeken 5">
            <a:extLst>
              <a:ext uri="{FF2B5EF4-FFF2-40B4-BE49-F238E27FC236}">
                <a16:creationId xmlns:a16="http://schemas.microsoft.com/office/drawing/2014/main" xmlns="" id="{45B31714-79D5-4F9A-8CDB-E0FC8AE00BA5}"/>
              </a:ext>
            </a:extLst>
          </p:cNvPr>
          <p:cNvSpPr/>
          <p:nvPr/>
        </p:nvSpPr>
        <p:spPr>
          <a:xfrm>
            <a:off x="8410575" y="293370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provider</a:t>
            </a:r>
            <a:endParaRPr lang="x-none" sz="3200">
              <a:solidFill>
                <a:srgbClr val="00FF00"/>
              </a:solidFill>
              <a:latin typeface="Courier New" panose="02070309020205020404" pitchFamily="49" charset="0"/>
              <a:cs typeface="Courier New" panose="02070309020205020404" pitchFamily="49" charset="0"/>
            </a:endParaRPr>
          </a:p>
        </p:txBody>
      </p:sp>
      <p:sp>
        <p:nvSpPr>
          <p:cNvPr id="7" name="Pijl: rechts 6">
            <a:extLst>
              <a:ext uri="{FF2B5EF4-FFF2-40B4-BE49-F238E27FC236}">
                <a16:creationId xmlns:a16="http://schemas.microsoft.com/office/drawing/2014/main" xmlns="" id="{61E5B8DE-27F1-444C-B282-6DBE3C392313}"/>
              </a:ext>
            </a:extLst>
          </p:cNvPr>
          <p:cNvSpPr/>
          <p:nvPr/>
        </p:nvSpPr>
        <p:spPr>
          <a:xfrm>
            <a:off x="4191000" y="3438524"/>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jl: rechts 7">
            <a:extLst>
              <a:ext uri="{FF2B5EF4-FFF2-40B4-BE49-F238E27FC236}">
                <a16:creationId xmlns:a16="http://schemas.microsoft.com/office/drawing/2014/main" xmlns="" id="{9C68E7DA-15F8-408B-B438-18A5C4EAD20B}"/>
              </a:ext>
            </a:extLst>
          </p:cNvPr>
          <p:cNvSpPr/>
          <p:nvPr/>
        </p:nvSpPr>
        <p:spPr>
          <a:xfrm rot="10800000">
            <a:off x="4176712" y="4438652"/>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Gedachtewolkje: wolk 8">
            <a:extLst>
              <a:ext uri="{FF2B5EF4-FFF2-40B4-BE49-F238E27FC236}">
                <a16:creationId xmlns:a16="http://schemas.microsoft.com/office/drawing/2014/main" xmlns="" id="{084F0F29-5D8D-404D-B845-51317F7B251E}"/>
              </a:ext>
            </a:extLst>
          </p:cNvPr>
          <p:cNvSpPr/>
          <p:nvPr/>
        </p:nvSpPr>
        <p:spPr>
          <a:xfrm>
            <a:off x="823912" y="400048"/>
            <a:ext cx="7786688" cy="2019300"/>
          </a:xfrm>
          <a:prstGeom prst="cloudCallou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rgbClr val="00FF00"/>
                </a:solidFill>
                <a:latin typeface="Courier New" panose="02070309020205020404" pitchFamily="49" charset="0"/>
                <a:cs typeface="Courier New" panose="02070309020205020404" pitchFamily="49" charset="0"/>
              </a:rPr>
              <a:t>Welke endpoints kan ik gebruiken?</a:t>
            </a:r>
          </a:p>
          <a:p>
            <a:r>
              <a:rPr lang="en-US" sz="1600">
                <a:solidFill>
                  <a:srgbClr val="00FF00"/>
                </a:solidFill>
                <a:latin typeface="Courier New" panose="02070309020205020404" pitchFamily="49" charset="0"/>
                <a:cs typeface="Courier New" panose="02070309020205020404" pitchFamily="49" charset="0"/>
              </a:rPr>
              <a:t>Welke input verwachten deze endpoints?</a:t>
            </a:r>
          </a:p>
          <a:p>
            <a:r>
              <a:rPr lang="en-US" sz="1600">
                <a:solidFill>
                  <a:srgbClr val="00FF00"/>
                </a:solidFill>
                <a:latin typeface="Courier New" panose="02070309020205020404" pitchFamily="49" charset="0"/>
                <a:cs typeface="Courier New" panose="02070309020205020404" pitchFamily="49" charset="0"/>
              </a:rPr>
              <a:t>Welke output kan ik terug verwachten?</a:t>
            </a:r>
            <a:endParaRPr lang="x-none" sz="160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5447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063107"/>
          </a:xfrm>
        </p:spPr>
        <p:txBody>
          <a:bodyPr>
            <a:normAutofit/>
          </a:bodyPr>
          <a:lstStyle/>
          <a:p>
            <a:pPr algn="ctr"/>
            <a:r>
              <a:rPr lang="nl-NL" sz="7200">
                <a:solidFill>
                  <a:srgbClr val="00FF00"/>
                </a:solidFill>
                <a:latin typeface="Courier New" panose="02070309020205020404" pitchFamily="49" charset="0"/>
                <a:cs typeface="Courier New" panose="02070309020205020404" pitchFamily="49" charset="0"/>
              </a:rPr>
              <a:t>CDCT</a:t>
            </a:r>
            <a:endParaRPr lang="nl-NL" sz="7200" dirty="0">
              <a:solidFill>
                <a:srgbClr val="00FF00"/>
              </a:solidFill>
              <a:latin typeface="Courier New" panose="02070309020205020404" pitchFamily="49" charset="0"/>
              <a:cs typeface="Courier New" panose="02070309020205020404" pitchFamily="49" charset="0"/>
            </a:endParaRPr>
          </a:p>
        </p:txBody>
      </p:sp>
      <p:sp>
        <p:nvSpPr>
          <p:cNvPr id="5" name="TextBox 4"/>
          <p:cNvSpPr txBox="1"/>
          <p:nvPr/>
        </p:nvSpPr>
        <p:spPr>
          <a:xfrm>
            <a:off x="430924" y="764648"/>
            <a:ext cx="11035862"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Formaliseert deze verwachtingen in een </a:t>
            </a:r>
            <a:r>
              <a:rPr lang="nl-NL" sz="2800" i="1">
                <a:solidFill>
                  <a:srgbClr val="00FF00"/>
                </a:solidFill>
                <a:latin typeface="Courier New" panose="02070309020205020404" pitchFamily="49" charset="0"/>
                <a:cs typeface="Courier New" panose="02070309020205020404" pitchFamily="49" charset="0"/>
              </a:rPr>
              <a:t>contract</a:t>
            </a:r>
            <a:endParaRPr lang="nl-NL" sz="2800" i="1" dirty="0">
              <a:solidFill>
                <a:srgbClr val="00FF00"/>
              </a:solidFill>
              <a:latin typeface="Courier New" panose="02070309020205020404" pitchFamily="49" charset="0"/>
              <a:cs typeface="Courier New" panose="02070309020205020404" pitchFamily="49" charset="0"/>
            </a:endParaRPr>
          </a:p>
        </p:txBody>
      </p:sp>
      <p:sp>
        <p:nvSpPr>
          <p:cNvPr id="7" name="TextBox 6"/>
          <p:cNvSpPr txBox="1"/>
          <p:nvPr/>
        </p:nvSpPr>
        <p:spPr>
          <a:xfrm>
            <a:off x="733425" y="4604223"/>
            <a:ext cx="10589387"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Providers kunnen aanpassingen doen zonder angst</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xmlns="" id="{F761348E-B393-4F88-87B7-0D94D07C05A6}"/>
              </a:ext>
            </a:extLst>
          </p:cNvPr>
          <p:cNvSpPr txBox="1"/>
          <p:nvPr/>
        </p:nvSpPr>
        <p:spPr>
          <a:xfrm>
            <a:off x="2175992" y="5551456"/>
            <a:ext cx="8949208"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Consumers kunnen op providers vertrouwen</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xmlns="" id="{D1249514-5CC5-485D-9571-9AA8B7934841}"/>
              </a:ext>
            </a:extLst>
          </p:cNvPr>
          <p:cNvSpPr txBox="1"/>
          <p:nvPr/>
        </p:nvSpPr>
        <p:spPr>
          <a:xfrm>
            <a:off x="101655" y="1669598"/>
            <a:ext cx="11694400"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Automatisch checken dat aan het contract wordt voldaan</a:t>
            </a:r>
            <a:endParaRPr lang="nl-NL" sz="28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167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ocking Overview">
            <a:extLst>
              <a:ext uri="{FF2B5EF4-FFF2-40B4-BE49-F238E27FC236}">
                <a16:creationId xmlns:a16="http://schemas.microsoft.com/office/drawing/2014/main" xmlns="" id="{F7D7E289-D498-46B7-8994-770C730E5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3251"/>
            <a:ext cx="12192000" cy="599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8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063107"/>
          </a:xfrm>
        </p:spPr>
        <p:txBody>
          <a:bodyPr>
            <a:normAutofit/>
          </a:bodyPr>
          <a:lstStyle/>
          <a:p>
            <a:pPr algn="ctr"/>
            <a:r>
              <a:rPr lang="nl-NL" sz="7200">
                <a:solidFill>
                  <a:srgbClr val="00FF00"/>
                </a:solidFill>
                <a:latin typeface="Courier New" panose="02070309020205020404" pitchFamily="49" charset="0"/>
                <a:cs typeface="Courier New" panose="02070309020205020404" pitchFamily="49" charset="0"/>
              </a:rPr>
              <a:t>Wat doet CDCT niet?</a:t>
            </a:r>
            <a:endParaRPr lang="nl-NL" sz="7200" dirty="0">
              <a:solidFill>
                <a:srgbClr val="00FF00"/>
              </a:solidFill>
              <a:latin typeface="Courier New" panose="02070309020205020404" pitchFamily="49" charset="0"/>
              <a:cs typeface="Courier New" panose="02070309020205020404" pitchFamily="49" charset="0"/>
            </a:endParaRPr>
          </a:p>
        </p:txBody>
      </p:sp>
      <p:sp>
        <p:nvSpPr>
          <p:cNvPr id="5" name="TextBox 4"/>
          <p:cNvSpPr txBox="1"/>
          <p:nvPr/>
        </p:nvSpPr>
        <p:spPr>
          <a:xfrm>
            <a:off x="430924" y="764648"/>
            <a:ext cx="11035862"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Testen van de interne logica van een service</a:t>
            </a:r>
            <a:endParaRPr lang="nl-NL" sz="2800" i="1" dirty="0">
              <a:solidFill>
                <a:srgbClr val="00FF00"/>
              </a:solidFill>
              <a:latin typeface="Courier New" panose="02070309020205020404" pitchFamily="49" charset="0"/>
              <a:cs typeface="Courier New" panose="02070309020205020404" pitchFamily="49" charset="0"/>
            </a:endParaRPr>
          </a:p>
        </p:txBody>
      </p:sp>
      <p:sp>
        <p:nvSpPr>
          <p:cNvPr id="7" name="TextBox 6"/>
          <p:cNvSpPr txBox="1"/>
          <p:nvPr/>
        </p:nvSpPr>
        <p:spPr>
          <a:xfrm>
            <a:off x="733425" y="4604223"/>
            <a:ext cx="10589387"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End-to-end testen van een gehele applicatie</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xmlns="" id="{F761348E-B393-4F88-87B7-0D94D07C05A6}"/>
              </a:ext>
            </a:extLst>
          </p:cNvPr>
          <p:cNvSpPr txBox="1"/>
          <p:nvPr/>
        </p:nvSpPr>
        <p:spPr>
          <a:xfrm>
            <a:off x="2175992" y="5551456"/>
            <a:ext cx="8949208" cy="954107"/>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(alleen communicatie tussen 1 consumer en 1 provider)</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xmlns="" id="{D1249514-5CC5-485D-9571-9AA8B7934841}"/>
              </a:ext>
            </a:extLst>
          </p:cNvPr>
          <p:cNvSpPr txBox="1"/>
          <p:nvPr/>
        </p:nvSpPr>
        <p:spPr>
          <a:xfrm>
            <a:off x="2175992" y="1669598"/>
            <a:ext cx="9620063" cy="954107"/>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(alleen of consumer en provider zich aan het contract houden)</a:t>
            </a:r>
            <a:endParaRPr lang="nl-NL" sz="28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9148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063107"/>
          </a:xfrm>
        </p:spPr>
        <p:txBody>
          <a:bodyPr>
            <a:normAutofit/>
          </a:bodyPr>
          <a:lstStyle/>
          <a:p>
            <a:pPr algn="ctr"/>
            <a:r>
              <a:rPr lang="nl-NL" sz="7200">
                <a:solidFill>
                  <a:srgbClr val="00FF00"/>
                </a:solidFill>
                <a:latin typeface="Courier New" panose="02070309020205020404" pitchFamily="49" charset="0"/>
                <a:cs typeface="Courier New" panose="02070309020205020404" pitchFamily="49" charset="0"/>
              </a:rPr>
              <a:t>CDCT tools</a:t>
            </a:r>
            <a:endParaRPr lang="nl-NL" sz="7200" dirty="0">
              <a:solidFill>
                <a:srgbClr val="00FF00"/>
              </a:solidFill>
              <a:latin typeface="Courier New" panose="02070309020205020404" pitchFamily="49" charset="0"/>
              <a:cs typeface="Courier New" panose="02070309020205020404" pitchFamily="49" charset="0"/>
            </a:endParaRPr>
          </a:p>
        </p:txBody>
      </p:sp>
      <p:sp>
        <p:nvSpPr>
          <p:cNvPr id="5" name="TextBox 4"/>
          <p:cNvSpPr txBox="1"/>
          <p:nvPr/>
        </p:nvSpPr>
        <p:spPr>
          <a:xfrm>
            <a:off x="180975" y="764648"/>
            <a:ext cx="11896725"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Pact (Ruby, Java, JavaScript, C#, Go, PHP, Objective-C)</a:t>
            </a:r>
            <a:endParaRPr lang="nl-NL" sz="2800" i="1" dirty="0">
              <a:solidFill>
                <a:srgbClr val="00FF00"/>
              </a:solidFill>
              <a:latin typeface="Courier New" panose="02070309020205020404" pitchFamily="49" charset="0"/>
              <a:cs typeface="Courier New" panose="02070309020205020404" pitchFamily="49" charset="0"/>
            </a:endParaRPr>
          </a:p>
        </p:txBody>
      </p:sp>
      <p:sp>
        <p:nvSpPr>
          <p:cNvPr id="7" name="TextBox 6"/>
          <p:cNvSpPr txBox="1"/>
          <p:nvPr/>
        </p:nvSpPr>
        <p:spPr>
          <a:xfrm>
            <a:off x="733425" y="4604223"/>
            <a:ext cx="10589387"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Spring Cloud Contract (Java)</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xmlns="" id="{F761348E-B393-4F88-87B7-0D94D07C05A6}"/>
              </a:ext>
            </a:extLst>
          </p:cNvPr>
          <p:cNvSpPr txBox="1"/>
          <p:nvPr/>
        </p:nvSpPr>
        <p:spPr>
          <a:xfrm>
            <a:off x="942975" y="5551456"/>
            <a:ext cx="10853080"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https://spring.io/projects/spring-cloud-contract</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xmlns="" id="{D1249514-5CC5-485D-9571-9AA8B7934841}"/>
              </a:ext>
            </a:extLst>
          </p:cNvPr>
          <p:cNvSpPr txBox="1"/>
          <p:nvPr/>
        </p:nvSpPr>
        <p:spPr>
          <a:xfrm>
            <a:off x="2175992" y="1669598"/>
            <a:ext cx="9620063"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https://docs.pact.io/</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3" name="Ovaal 2">
            <a:extLst>
              <a:ext uri="{FF2B5EF4-FFF2-40B4-BE49-F238E27FC236}">
                <a16:creationId xmlns:a16="http://schemas.microsoft.com/office/drawing/2014/main" xmlns="" id="{460045FF-C7C9-4DBB-8CD1-3863D833E16F}"/>
              </a:ext>
            </a:extLst>
          </p:cNvPr>
          <p:cNvSpPr/>
          <p:nvPr/>
        </p:nvSpPr>
        <p:spPr>
          <a:xfrm>
            <a:off x="428625" y="266700"/>
            <a:ext cx="10894187" cy="2381250"/>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0698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82EA5-048D-4FF3-9E42-663F12039CB2}"/>
              </a:ext>
            </a:extLst>
          </p:cNvPr>
          <p:cNvSpPr txBox="1">
            <a:spLocks noGrp="1"/>
          </p:cNvSpPr>
          <p:nvPr>
            <p:ph type="title"/>
          </p:nvPr>
        </p:nvSpPr>
        <p:spPr/>
        <p:txBody>
          <a:bodyPr/>
          <a:lstStyle/>
          <a:p>
            <a:pPr lvl="0"/>
            <a:r>
              <a:rPr lang="nl-NL" dirty="0">
                <a:solidFill>
                  <a:srgbClr val="00FF00"/>
                </a:solidFill>
                <a:latin typeface="Courier New" pitchFamily="49"/>
                <a:cs typeface="Courier New" pitchFamily="49"/>
              </a:rPr>
              <a:t>Onze test-API</a:t>
            </a:r>
          </a:p>
        </p:txBody>
      </p:sp>
      <p:sp>
        <p:nvSpPr>
          <p:cNvPr id="3" name="Content Placeholder 2">
            <a:extLst>
              <a:ext uri="{FF2B5EF4-FFF2-40B4-BE49-F238E27FC236}">
                <a16:creationId xmlns:a16="http://schemas.microsoft.com/office/drawing/2014/main" xmlns="" id="{4C66CBD5-322C-403E-8500-FB1821C2371C}"/>
              </a:ext>
            </a:extLst>
          </p:cNvPr>
          <p:cNvSpPr txBox="1">
            <a:spLocks noGrp="1"/>
          </p:cNvSpPr>
          <p:nvPr>
            <p:ph idx="1"/>
          </p:nvPr>
        </p:nvSpPr>
        <p:spPr/>
        <p:txBody>
          <a:bodyPr/>
          <a:lstStyle/>
          <a:p>
            <a:pPr lvl="0">
              <a:buFont typeface="Courier New" pitchFamily="49"/>
              <a:buChar char="_"/>
            </a:pPr>
            <a:r>
              <a:rPr lang="nl-NL" dirty="0">
                <a:solidFill>
                  <a:srgbClr val="00FF00"/>
                </a:solidFill>
                <a:latin typeface="Courier New" pitchFamily="49"/>
                <a:cs typeface="Courier New" pitchFamily="49"/>
              </a:rPr>
              <a:t>Zippopotam.us</a:t>
            </a:r>
          </a:p>
          <a:p>
            <a:pPr lvl="0">
              <a:buFont typeface="Courier New" pitchFamily="49"/>
              <a:buChar char="_"/>
            </a:pPr>
            <a:endParaRPr lang="nl-NL" dirty="0">
              <a:solidFill>
                <a:srgbClr val="00FF00"/>
              </a:solidFill>
              <a:latin typeface="Courier New" pitchFamily="49"/>
              <a:cs typeface="Courier New" pitchFamily="49"/>
            </a:endParaRPr>
          </a:p>
          <a:p>
            <a:pPr lvl="0">
              <a:buFont typeface="Courier New" pitchFamily="49"/>
              <a:buChar char="_"/>
            </a:pPr>
            <a:r>
              <a:rPr lang="nl-NL" dirty="0">
                <a:solidFill>
                  <a:srgbClr val="00FF00"/>
                </a:solidFill>
                <a:latin typeface="Courier New" pitchFamily="49"/>
                <a:cs typeface="Courier New" pitchFamily="49"/>
              </a:rPr>
              <a:t>Bevat locatiedata voor</a:t>
            </a:r>
          </a:p>
          <a:p>
            <a:pPr marL="0" lvl="0" indent="0">
              <a:buNone/>
            </a:pPr>
            <a:r>
              <a:rPr lang="nl-NL" dirty="0">
                <a:solidFill>
                  <a:srgbClr val="00FF00"/>
                </a:solidFill>
                <a:latin typeface="Courier New" pitchFamily="49"/>
                <a:cs typeface="Courier New" pitchFamily="49"/>
              </a:rPr>
              <a:t> postcodes wereldwijd</a:t>
            </a:r>
          </a:p>
          <a:p>
            <a:pPr lvl="0">
              <a:buFont typeface="Courier New" pitchFamily="49"/>
              <a:buChar char="_"/>
            </a:pPr>
            <a:endParaRPr lang="nl-NL" dirty="0">
              <a:solidFill>
                <a:srgbClr val="00FF00"/>
              </a:solidFill>
              <a:latin typeface="Courier New" pitchFamily="49"/>
              <a:cs typeface="Courier New" pitchFamily="49"/>
            </a:endParaRPr>
          </a:p>
          <a:p>
            <a:pPr lvl="0">
              <a:buFont typeface="Courier New" pitchFamily="49"/>
              <a:buChar char="_"/>
            </a:pPr>
            <a:r>
              <a:rPr lang="nl-NL" dirty="0">
                <a:solidFill>
                  <a:srgbClr val="00FF00"/>
                </a:solidFill>
                <a:latin typeface="Courier New" pitchFamily="49"/>
                <a:cs typeface="Courier New" pitchFamily="49"/>
              </a:rPr>
              <a:t>http://api.zippopotam.us/</a:t>
            </a:r>
          </a:p>
          <a:p>
            <a:pPr lvl="0">
              <a:buFont typeface="Courier New" pitchFamily="49"/>
              <a:buChar char="_"/>
            </a:pPr>
            <a:endParaRPr lang="nl-NL" dirty="0">
              <a:solidFill>
                <a:srgbClr val="00FF00"/>
              </a:solidFill>
              <a:latin typeface="Courier New" pitchFamily="49"/>
              <a:cs typeface="Courier New" pitchFamily="49"/>
            </a:endParaRPr>
          </a:p>
          <a:p>
            <a:pPr lvl="0">
              <a:buFont typeface="Courier New" pitchFamily="49"/>
              <a:buChar char="_"/>
            </a:pPr>
            <a:r>
              <a:rPr lang="nl-NL">
                <a:solidFill>
                  <a:srgbClr val="00FF00"/>
                </a:solidFill>
                <a:latin typeface="Courier New" pitchFamily="49"/>
                <a:cs typeface="Courier New" pitchFamily="49"/>
              </a:rPr>
              <a:t>REST API</a:t>
            </a:r>
            <a:endParaRPr lang="nl-NL" dirty="0">
              <a:solidFill>
                <a:srgbClr val="00FF00"/>
              </a:solidFill>
              <a:latin typeface="Courier New" pitchFamily="49"/>
              <a:cs typeface="Courier New" pitchFamily="49"/>
            </a:endParaRPr>
          </a:p>
          <a:p>
            <a:pPr lvl="0">
              <a:buFont typeface="Courier New" pitchFamily="49"/>
              <a:buChar char="_"/>
            </a:pPr>
            <a:endParaRPr lang="nl-NL" dirty="0">
              <a:solidFill>
                <a:srgbClr val="00FF00"/>
              </a:solidFill>
              <a:latin typeface="Courier New" pitchFamily="49"/>
              <a:cs typeface="Courier New" pitchFamily="49"/>
            </a:endParaRPr>
          </a:p>
          <a:p>
            <a:pPr lvl="0">
              <a:buFont typeface="Courier New" pitchFamily="49"/>
              <a:buChar char="_"/>
            </a:pPr>
            <a:endParaRPr lang="nl-NL" dirty="0">
              <a:solidFill>
                <a:srgbClr val="00FF00"/>
              </a:solidFill>
              <a:latin typeface="Courier New" pitchFamily="49"/>
              <a:cs typeface="Courier New" pitchFamily="49"/>
            </a:endParaRPr>
          </a:p>
          <a:p>
            <a:pPr lvl="0">
              <a:buFont typeface="Courier New" pitchFamily="49"/>
              <a:buChar char="_"/>
            </a:pPr>
            <a:endParaRPr lang="nl-NL" dirty="0">
              <a:solidFill>
                <a:srgbClr val="00FF00"/>
              </a:solidFill>
              <a:latin typeface="Courier New" pitchFamily="49"/>
              <a:cs typeface="Courier New" pitchFamily="49"/>
            </a:endParaRPr>
          </a:p>
          <a:p>
            <a:pPr lvl="0">
              <a:buFont typeface="Courier New" pitchFamily="49"/>
              <a:buChar char="_"/>
            </a:pPr>
            <a:endParaRPr lang="nl-NL" dirty="0">
              <a:solidFill>
                <a:srgbClr val="00FF00"/>
              </a:solidFill>
              <a:latin typeface="Courier New" pitchFamily="49"/>
              <a:cs typeface="Courier New" pitchFamily="49"/>
            </a:endParaRPr>
          </a:p>
        </p:txBody>
      </p:sp>
      <p:pic>
        <p:nvPicPr>
          <p:cNvPr id="5" name="Picture 4">
            <a:extLst>
              <a:ext uri="{FF2B5EF4-FFF2-40B4-BE49-F238E27FC236}">
                <a16:creationId xmlns:a16="http://schemas.microsoft.com/office/drawing/2014/main" xmlns="" id="{DCD680C6-11F6-4EC5-8C4F-54F6FCAA4597}"/>
              </a:ext>
            </a:extLst>
          </p:cNvPr>
          <p:cNvPicPr>
            <a:picLocks noChangeAspect="1"/>
          </p:cNvPicPr>
          <p:nvPr/>
        </p:nvPicPr>
        <p:blipFill>
          <a:blip r:embed="rId3"/>
          <a:stretch>
            <a:fillRect/>
          </a:stretch>
        </p:blipFill>
        <p:spPr>
          <a:xfrm>
            <a:off x="7104424" y="2206468"/>
            <a:ext cx="4249373" cy="35896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xmlns="" id="{19B76B41-CC8F-4AB2-AA6B-522F63101910}"/>
              </a:ext>
            </a:extLst>
          </p:cNvPr>
          <p:cNvSpPr/>
          <p:nvPr/>
        </p:nvSpPr>
        <p:spPr>
          <a:xfrm>
            <a:off x="11525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consumer</a:t>
            </a:r>
            <a:endParaRPr lang="x-none" sz="3200">
              <a:solidFill>
                <a:srgbClr val="00FF00"/>
              </a:solidFill>
              <a:latin typeface="Courier New" panose="02070309020205020404" pitchFamily="49" charset="0"/>
              <a:cs typeface="Courier New" panose="02070309020205020404" pitchFamily="49" charset="0"/>
            </a:endParaRPr>
          </a:p>
        </p:txBody>
      </p:sp>
      <p:sp>
        <p:nvSpPr>
          <p:cNvPr id="6" name="Rechthoek: afgeronde hoeken 5">
            <a:extLst>
              <a:ext uri="{FF2B5EF4-FFF2-40B4-BE49-F238E27FC236}">
                <a16:creationId xmlns:a16="http://schemas.microsoft.com/office/drawing/2014/main" xmlns="" id="{45B31714-79D5-4F9A-8CDB-E0FC8AE00BA5}"/>
              </a:ext>
            </a:extLst>
          </p:cNvPr>
          <p:cNvSpPr/>
          <p:nvPr/>
        </p:nvSpPr>
        <p:spPr>
          <a:xfrm>
            <a:off x="83534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provider</a:t>
            </a:r>
            <a:endParaRPr lang="x-none" sz="3200">
              <a:solidFill>
                <a:srgbClr val="00FF00"/>
              </a:solidFill>
              <a:latin typeface="Courier New" panose="02070309020205020404" pitchFamily="49" charset="0"/>
              <a:cs typeface="Courier New" panose="02070309020205020404" pitchFamily="49" charset="0"/>
            </a:endParaRPr>
          </a:p>
        </p:txBody>
      </p:sp>
      <p:sp>
        <p:nvSpPr>
          <p:cNvPr id="7" name="Pijl: rechts 6">
            <a:extLst>
              <a:ext uri="{FF2B5EF4-FFF2-40B4-BE49-F238E27FC236}">
                <a16:creationId xmlns:a16="http://schemas.microsoft.com/office/drawing/2014/main" xmlns="" id="{61E5B8DE-27F1-444C-B282-6DBE3C392313}"/>
              </a:ext>
            </a:extLst>
          </p:cNvPr>
          <p:cNvSpPr/>
          <p:nvPr/>
        </p:nvSpPr>
        <p:spPr>
          <a:xfrm>
            <a:off x="4133850" y="1590674"/>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jl: rechts 7">
            <a:extLst>
              <a:ext uri="{FF2B5EF4-FFF2-40B4-BE49-F238E27FC236}">
                <a16:creationId xmlns:a16="http://schemas.microsoft.com/office/drawing/2014/main" xmlns="" id="{9C68E7DA-15F8-408B-B438-18A5C4EAD20B}"/>
              </a:ext>
            </a:extLst>
          </p:cNvPr>
          <p:cNvSpPr/>
          <p:nvPr/>
        </p:nvSpPr>
        <p:spPr>
          <a:xfrm rot="10800000">
            <a:off x="4119562" y="2590802"/>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kstvak 1">
            <a:extLst>
              <a:ext uri="{FF2B5EF4-FFF2-40B4-BE49-F238E27FC236}">
                <a16:creationId xmlns:a16="http://schemas.microsoft.com/office/drawing/2014/main" xmlns="" id="{1EDBFD91-9D74-4B49-95AA-C910D7215A67}"/>
              </a:ext>
            </a:extLst>
          </p:cNvPr>
          <p:cNvSpPr txBox="1"/>
          <p:nvPr/>
        </p:nvSpPr>
        <p:spPr>
          <a:xfrm>
            <a:off x="4105275" y="342839"/>
            <a:ext cx="4629150" cy="1015663"/>
          </a:xfrm>
          <a:prstGeom prst="rect">
            <a:avLst/>
          </a:prstGeom>
          <a:noFill/>
        </p:spPr>
        <p:txBody>
          <a:bodyPr wrap="square" rtlCol="0">
            <a:spAutoFit/>
          </a:bodyPr>
          <a:lstStyle/>
          <a:p>
            <a:r>
              <a:rPr lang="en-US" sz="2000">
                <a:solidFill>
                  <a:srgbClr val="00FF00"/>
                </a:solidFill>
                <a:latin typeface="Courier New" panose="02070309020205020404" pitchFamily="49" charset="0"/>
                <a:cs typeface="Courier New" panose="02070309020205020404" pitchFamily="49" charset="0"/>
              </a:rPr>
              <a:t>GET /{countryCode}/{zipCode}</a:t>
            </a:r>
          </a:p>
          <a:p>
            <a:endParaRPr lang="en-US" sz="2000">
              <a:solidFill>
                <a:srgbClr val="00FF00"/>
              </a:solidFill>
              <a:latin typeface="Courier New" panose="02070309020205020404" pitchFamily="49" charset="0"/>
              <a:cs typeface="Courier New" panose="02070309020205020404" pitchFamily="49" charset="0"/>
            </a:endParaRPr>
          </a:p>
          <a:p>
            <a:r>
              <a:rPr lang="en-US" sz="2000">
                <a:solidFill>
                  <a:srgbClr val="00FF00"/>
                </a:solidFill>
                <a:latin typeface="Courier New" panose="02070309020205020404" pitchFamily="49" charset="0"/>
                <a:cs typeface="Courier New" panose="02070309020205020404" pitchFamily="49" charset="0"/>
              </a:rPr>
              <a:t>bijv. GET /us/90210</a:t>
            </a:r>
            <a:endParaRPr lang="x-none" sz="2000">
              <a:solidFill>
                <a:srgbClr val="00FF00"/>
              </a:solidFill>
              <a:latin typeface="Courier New" panose="02070309020205020404" pitchFamily="49" charset="0"/>
              <a:cs typeface="Courier New" panose="02070309020205020404" pitchFamily="49" charset="0"/>
            </a:endParaRPr>
          </a:p>
        </p:txBody>
      </p:sp>
      <p:sp>
        <p:nvSpPr>
          <p:cNvPr id="10" name="Tekstvak 9">
            <a:extLst>
              <a:ext uri="{FF2B5EF4-FFF2-40B4-BE49-F238E27FC236}">
                <a16:creationId xmlns:a16="http://schemas.microsoft.com/office/drawing/2014/main" xmlns="" id="{68247657-13D6-42D8-9867-DEF2F0A8B9B0}"/>
              </a:ext>
            </a:extLst>
          </p:cNvPr>
          <p:cNvSpPr txBox="1"/>
          <p:nvPr/>
        </p:nvSpPr>
        <p:spPr>
          <a:xfrm>
            <a:off x="4133850" y="3156348"/>
            <a:ext cx="5657851" cy="3539430"/>
          </a:xfrm>
          <a:prstGeom prst="rect">
            <a:avLst/>
          </a:prstGeom>
          <a:noFill/>
        </p:spPr>
        <p:txBody>
          <a:bodyPr wrap="square" rtlCol="0">
            <a:spAutoFit/>
          </a:bodyPr>
          <a:lstStyle/>
          <a:p>
            <a:r>
              <a:rPr lang="en-US" sz="1600">
                <a:solidFill>
                  <a:srgbClr val="00FF00"/>
                </a:solidFill>
                <a:latin typeface="Courier New" panose="02070309020205020404" pitchFamily="49" charset="0"/>
                <a:cs typeface="Courier New" panose="02070309020205020404" pitchFamily="49" charset="0"/>
              </a:rPr>
              <a:t>HTTP 200 OK</a:t>
            </a:r>
          </a:p>
          <a:p>
            <a:endParaRPr lang="en-US" sz="1600">
              <a:solidFill>
                <a:srgbClr val="00FF00"/>
              </a:solidFill>
              <a:latin typeface="Courier New" panose="02070309020205020404" pitchFamily="49" charset="0"/>
              <a:cs typeface="Courier New" panose="02070309020205020404" pitchFamily="49" charset="0"/>
            </a:endParaRPr>
          </a:p>
          <a:p>
            <a:r>
              <a:rPr lang="en-US" sz="1600">
                <a:solidFill>
                  <a:srgbClr val="00FF00"/>
                </a:solidFill>
                <a:latin typeface="Courier New" panose="02070309020205020404" pitchFamily="49" charset="0"/>
                <a:cs typeface="Courier New" panose="02070309020205020404" pitchFamily="49" charset="0"/>
              </a:rPr>
              <a:t>{</a:t>
            </a:r>
          </a:p>
          <a:p>
            <a:r>
              <a:rPr lang="en-US" sz="1600">
                <a:solidFill>
                  <a:srgbClr val="00FF00"/>
                </a:solidFill>
                <a:latin typeface="Courier New" panose="02070309020205020404" pitchFamily="49" charset="0"/>
                <a:cs typeface="Courier New" panose="02070309020205020404" pitchFamily="49" charset="0"/>
              </a:rPr>
              <a:t>  “zipCode”: “90210”,</a:t>
            </a:r>
          </a:p>
          <a:p>
            <a:r>
              <a:rPr lang="en-US" sz="1600">
                <a:solidFill>
                  <a:srgbClr val="00FF00"/>
                </a:solidFill>
                <a:latin typeface="Courier New" panose="02070309020205020404" pitchFamily="49" charset="0"/>
                <a:cs typeface="Courier New" panose="02070309020205020404" pitchFamily="49" charset="0"/>
              </a:rPr>
              <a:t>  “country”: “United States”,</a:t>
            </a:r>
          </a:p>
          <a:p>
            <a:r>
              <a:rPr lang="en-US" sz="1600">
                <a:solidFill>
                  <a:srgbClr val="00FF00"/>
                </a:solidFill>
                <a:latin typeface="Courier New" panose="02070309020205020404" pitchFamily="49" charset="0"/>
                <a:cs typeface="Courier New" panose="02070309020205020404" pitchFamily="49" charset="0"/>
              </a:rPr>
              <a:t>  “countryAbbreviation”: “US”,</a:t>
            </a:r>
          </a:p>
          <a:p>
            <a:r>
              <a:rPr lang="en-US" sz="1600">
                <a:solidFill>
                  <a:srgbClr val="00FF00"/>
                </a:solidFill>
                <a:latin typeface="Courier New" panose="02070309020205020404" pitchFamily="49" charset="0"/>
                <a:cs typeface="Courier New" panose="02070309020205020404" pitchFamily="49" charset="0"/>
              </a:rPr>
              <a:t>  “places”: [</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      “placeName”: “Beverly Hills”,</a:t>
            </a:r>
          </a:p>
          <a:p>
            <a:r>
              <a:rPr lang="en-US" sz="1600">
                <a:solidFill>
                  <a:srgbClr val="00FF00"/>
                </a:solidFill>
                <a:latin typeface="Courier New" panose="02070309020205020404" pitchFamily="49" charset="0"/>
                <a:cs typeface="Courier New" panose="02070309020205020404" pitchFamily="49" charset="0"/>
              </a:rPr>
              <a:t>      “state”: “California”,</a:t>
            </a:r>
          </a:p>
          <a:p>
            <a:r>
              <a:rPr lang="en-US" sz="1600">
                <a:solidFill>
                  <a:srgbClr val="00FF00"/>
                </a:solidFill>
                <a:latin typeface="Courier New" panose="02070309020205020404" pitchFamily="49" charset="0"/>
                <a:cs typeface="Courier New" panose="02070309020205020404" pitchFamily="49" charset="0"/>
              </a:rPr>
              <a:t>      “stateAbbreviation”: “CA”</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25175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xmlns="" id="{19B76B41-CC8F-4AB2-AA6B-522F63101910}"/>
              </a:ext>
            </a:extLst>
          </p:cNvPr>
          <p:cNvSpPr/>
          <p:nvPr/>
        </p:nvSpPr>
        <p:spPr>
          <a:xfrm>
            <a:off x="11525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consumer</a:t>
            </a:r>
            <a:endParaRPr lang="x-none" sz="3200">
              <a:solidFill>
                <a:srgbClr val="00FF00"/>
              </a:solidFill>
              <a:latin typeface="Courier New" panose="02070309020205020404" pitchFamily="49" charset="0"/>
              <a:cs typeface="Courier New" panose="02070309020205020404" pitchFamily="49" charset="0"/>
            </a:endParaRPr>
          </a:p>
        </p:txBody>
      </p:sp>
      <p:sp>
        <p:nvSpPr>
          <p:cNvPr id="6" name="Rechthoek: afgeronde hoeken 5">
            <a:extLst>
              <a:ext uri="{FF2B5EF4-FFF2-40B4-BE49-F238E27FC236}">
                <a16:creationId xmlns:a16="http://schemas.microsoft.com/office/drawing/2014/main" xmlns="" id="{45B31714-79D5-4F9A-8CDB-E0FC8AE00BA5}"/>
              </a:ext>
            </a:extLst>
          </p:cNvPr>
          <p:cNvSpPr/>
          <p:nvPr/>
        </p:nvSpPr>
        <p:spPr>
          <a:xfrm>
            <a:off x="83534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provider</a:t>
            </a:r>
            <a:endParaRPr lang="x-none" sz="3200">
              <a:solidFill>
                <a:srgbClr val="00FF00"/>
              </a:solidFill>
              <a:latin typeface="Courier New" panose="02070309020205020404" pitchFamily="49" charset="0"/>
              <a:cs typeface="Courier New" panose="02070309020205020404" pitchFamily="49" charset="0"/>
            </a:endParaRPr>
          </a:p>
        </p:txBody>
      </p:sp>
      <p:sp>
        <p:nvSpPr>
          <p:cNvPr id="7" name="Pijl: rechts 6">
            <a:extLst>
              <a:ext uri="{FF2B5EF4-FFF2-40B4-BE49-F238E27FC236}">
                <a16:creationId xmlns:a16="http://schemas.microsoft.com/office/drawing/2014/main" xmlns="" id="{61E5B8DE-27F1-444C-B282-6DBE3C392313}"/>
              </a:ext>
            </a:extLst>
          </p:cNvPr>
          <p:cNvSpPr/>
          <p:nvPr/>
        </p:nvSpPr>
        <p:spPr>
          <a:xfrm>
            <a:off x="4133850" y="1590674"/>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jl: rechts 7">
            <a:extLst>
              <a:ext uri="{FF2B5EF4-FFF2-40B4-BE49-F238E27FC236}">
                <a16:creationId xmlns:a16="http://schemas.microsoft.com/office/drawing/2014/main" xmlns="" id="{9C68E7DA-15F8-408B-B438-18A5C4EAD20B}"/>
              </a:ext>
            </a:extLst>
          </p:cNvPr>
          <p:cNvSpPr/>
          <p:nvPr/>
        </p:nvSpPr>
        <p:spPr>
          <a:xfrm rot="10800000">
            <a:off x="4119562" y="2590802"/>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kstvak 1">
            <a:extLst>
              <a:ext uri="{FF2B5EF4-FFF2-40B4-BE49-F238E27FC236}">
                <a16:creationId xmlns:a16="http://schemas.microsoft.com/office/drawing/2014/main" xmlns="" id="{1EDBFD91-9D74-4B49-95AA-C910D7215A67}"/>
              </a:ext>
            </a:extLst>
          </p:cNvPr>
          <p:cNvSpPr txBox="1"/>
          <p:nvPr/>
        </p:nvSpPr>
        <p:spPr>
          <a:xfrm>
            <a:off x="4105275" y="342839"/>
            <a:ext cx="4629150" cy="1015663"/>
          </a:xfrm>
          <a:prstGeom prst="rect">
            <a:avLst/>
          </a:prstGeom>
          <a:noFill/>
        </p:spPr>
        <p:txBody>
          <a:bodyPr wrap="square" rtlCol="0">
            <a:spAutoFit/>
          </a:bodyPr>
          <a:lstStyle/>
          <a:p>
            <a:r>
              <a:rPr lang="en-US" sz="2000">
                <a:solidFill>
                  <a:srgbClr val="00FF00"/>
                </a:solidFill>
                <a:latin typeface="Courier New" panose="02070309020205020404" pitchFamily="49" charset="0"/>
                <a:cs typeface="Courier New" panose="02070309020205020404" pitchFamily="49" charset="0"/>
              </a:rPr>
              <a:t>GET /{countryCode}/{zipCode}</a:t>
            </a:r>
          </a:p>
          <a:p>
            <a:endParaRPr lang="en-US" sz="2000">
              <a:solidFill>
                <a:srgbClr val="00FF00"/>
              </a:solidFill>
              <a:latin typeface="Courier New" panose="02070309020205020404" pitchFamily="49" charset="0"/>
              <a:cs typeface="Courier New" panose="02070309020205020404" pitchFamily="49" charset="0"/>
            </a:endParaRPr>
          </a:p>
          <a:p>
            <a:r>
              <a:rPr lang="en-US" sz="2000">
                <a:solidFill>
                  <a:srgbClr val="00FF00"/>
                </a:solidFill>
                <a:latin typeface="Courier New" panose="02070309020205020404" pitchFamily="49" charset="0"/>
                <a:cs typeface="Courier New" panose="02070309020205020404" pitchFamily="49" charset="0"/>
              </a:rPr>
              <a:t>bijv. GET /us/99999</a:t>
            </a:r>
            <a:endParaRPr lang="x-none" sz="2000">
              <a:solidFill>
                <a:srgbClr val="00FF00"/>
              </a:solidFill>
              <a:latin typeface="Courier New" panose="02070309020205020404" pitchFamily="49" charset="0"/>
              <a:cs typeface="Courier New" panose="02070309020205020404" pitchFamily="49" charset="0"/>
            </a:endParaRPr>
          </a:p>
        </p:txBody>
      </p:sp>
      <p:sp>
        <p:nvSpPr>
          <p:cNvPr id="10" name="Tekstvak 9">
            <a:extLst>
              <a:ext uri="{FF2B5EF4-FFF2-40B4-BE49-F238E27FC236}">
                <a16:creationId xmlns:a16="http://schemas.microsoft.com/office/drawing/2014/main" xmlns="" id="{68247657-13D6-42D8-9867-DEF2F0A8B9B0}"/>
              </a:ext>
            </a:extLst>
          </p:cNvPr>
          <p:cNvSpPr txBox="1"/>
          <p:nvPr/>
        </p:nvSpPr>
        <p:spPr>
          <a:xfrm>
            <a:off x="4133850" y="3156348"/>
            <a:ext cx="5657851" cy="400110"/>
          </a:xfrm>
          <a:prstGeom prst="rect">
            <a:avLst/>
          </a:prstGeom>
          <a:noFill/>
        </p:spPr>
        <p:txBody>
          <a:bodyPr wrap="square" rtlCol="0">
            <a:spAutoFit/>
          </a:bodyPr>
          <a:lstStyle/>
          <a:p>
            <a:r>
              <a:rPr lang="en-US" sz="2000">
                <a:solidFill>
                  <a:srgbClr val="00FF00"/>
                </a:solidFill>
                <a:latin typeface="Courier New" panose="02070309020205020404" pitchFamily="49" charset="0"/>
                <a:cs typeface="Courier New" panose="02070309020205020404" pitchFamily="49" charset="0"/>
              </a:rPr>
              <a:t>HTTP 404 Not Found</a:t>
            </a:r>
          </a:p>
        </p:txBody>
      </p:sp>
    </p:spTree>
    <p:extLst>
      <p:ext uri="{BB962C8B-B14F-4D97-AF65-F5344CB8AC3E}">
        <p14:creationId xmlns:p14="http://schemas.microsoft.com/office/powerpoint/2010/main" val="141536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063107"/>
          </a:xfrm>
        </p:spPr>
        <p:txBody>
          <a:bodyPr>
            <a:normAutofit/>
          </a:bodyPr>
          <a:lstStyle/>
          <a:p>
            <a:pPr algn="ctr"/>
            <a:r>
              <a:rPr lang="nl-NL" sz="7200">
                <a:solidFill>
                  <a:srgbClr val="00FF00"/>
                </a:solidFill>
                <a:latin typeface="Courier New" panose="02070309020205020404" pitchFamily="49" charset="0"/>
                <a:cs typeface="Courier New" panose="02070309020205020404" pitchFamily="49" charset="0"/>
              </a:rPr>
              <a:t>Hoe werkt Pact?</a:t>
            </a:r>
            <a:endParaRPr lang="nl-NL" sz="7200" dirty="0">
              <a:solidFill>
                <a:srgbClr val="00FF00"/>
              </a:solidFill>
              <a:latin typeface="Courier New" panose="02070309020205020404" pitchFamily="49" charset="0"/>
              <a:cs typeface="Courier New" panose="02070309020205020404" pitchFamily="49" charset="0"/>
            </a:endParaRPr>
          </a:p>
        </p:txBody>
      </p:sp>
      <p:sp>
        <p:nvSpPr>
          <p:cNvPr id="5" name="TextBox 4"/>
          <p:cNvSpPr txBox="1"/>
          <p:nvPr/>
        </p:nvSpPr>
        <p:spPr>
          <a:xfrm>
            <a:off x="430924" y="764648"/>
            <a:ext cx="11035862"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Consumer driven, dus consumer stelt het contract op</a:t>
            </a:r>
            <a:endParaRPr lang="nl-NL" sz="2800" i="1" dirty="0">
              <a:solidFill>
                <a:srgbClr val="00FF00"/>
              </a:solidFill>
              <a:latin typeface="Courier New" panose="02070309020205020404" pitchFamily="49" charset="0"/>
              <a:cs typeface="Courier New" panose="02070309020205020404" pitchFamily="49" charset="0"/>
            </a:endParaRPr>
          </a:p>
        </p:txBody>
      </p:sp>
      <p:sp>
        <p:nvSpPr>
          <p:cNvPr id="7" name="TextBox 6"/>
          <p:cNvSpPr txBox="1"/>
          <p:nvPr/>
        </p:nvSpPr>
        <p:spPr>
          <a:xfrm>
            <a:off x="801306" y="4289378"/>
            <a:ext cx="10589387" cy="954107"/>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1) Unit test checkt dat de verwachte response</a:t>
            </a:r>
          </a:p>
          <a:p>
            <a:r>
              <a:rPr lang="nl-NL" sz="2800">
                <a:solidFill>
                  <a:srgbClr val="00FF00"/>
                </a:solidFill>
                <a:latin typeface="Courier New" panose="02070309020205020404" pitchFamily="49" charset="0"/>
                <a:cs typeface="Courier New" panose="02070309020205020404" pitchFamily="49" charset="0"/>
              </a:rPr>
              <a:t>   kan worden verwerkt</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xmlns="" id="{F761348E-B393-4F88-87B7-0D94D07C05A6}"/>
              </a:ext>
            </a:extLst>
          </p:cNvPr>
          <p:cNvSpPr txBox="1"/>
          <p:nvPr/>
        </p:nvSpPr>
        <p:spPr>
          <a:xfrm>
            <a:off x="2175992" y="5551456"/>
            <a:ext cx="8949208" cy="954107"/>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2) Unit test genereert contract op basis</a:t>
            </a:r>
          </a:p>
          <a:p>
            <a:r>
              <a:rPr lang="nl-NL" sz="2800">
                <a:solidFill>
                  <a:srgbClr val="00FF00"/>
                </a:solidFill>
                <a:latin typeface="Courier New" panose="02070309020205020404" pitchFamily="49" charset="0"/>
                <a:cs typeface="Courier New" panose="02070309020205020404" pitchFamily="49" charset="0"/>
              </a:rPr>
              <a:t>   van gestelde verwachtingen</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xmlns="" id="{D1249514-5CC5-485D-9571-9AA8B7934841}"/>
              </a:ext>
            </a:extLst>
          </p:cNvPr>
          <p:cNvSpPr txBox="1"/>
          <p:nvPr/>
        </p:nvSpPr>
        <p:spPr>
          <a:xfrm>
            <a:off x="2175992" y="1669598"/>
            <a:ext cx="9620063"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Gebruik unit tests om contract te genereren</a:t>
            </a:r>
            <a:endParaRPr lang="nl-NL" sz="28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2926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063107"/>
          </a:xfrm>
        </p:spPr>
        <p:txBody>
          <a:bodyPr>
            <a:normAutofit/>
          </a:bodyPr>
          <a:lstStyle/>
          <a:p>
            <a:pPr algn="ctr"/>
            <a:r>
              <a:rPr lang="nl-NL" sz="7200">
                <a:solidFill>
                  <a:srgbClr val="00FF00"/>
                </a:solidFill>
                <a:latin typeface="Courier New" panose="02070309020205020404" pitchFamily="49" charset="0"/>
                <a:cs typeface="Courier New" panose="02070309020205020404" pitchFamily="49" charset="0"/>
              </a:rPr>
              <a:t>Wat gaan we vandaag doen?</a:t>
            </a:r>
            <a:endParaRPr lang="nl-NL" sz="7200" dirty="0">
              <a:solidFill>
                <a:srgbClr val="00FF00"/>
              </a:solidFill>
              <a:latin typeface="Courier New" panose="02070309020205020404" pitchFamily="49" charset="0"/>
              <a:cs typeface="Courier New" panose="02070309020205020404" pitchFamily="49" charset="0"/>
            </a:endParaRPr>
          </a:p>
        </p:txBody>
      </p:sp>
      <p:sp>
        <p:nvSpPr>
          <p:cNvPr id="5" name="TextBox 4"/>
          <p:cNvSpPr txBox="1"/>
          <p:nvPr/>
        </p:nvSpPr>
        <p:spPr>
          <a:xfrm>
            <a:off x="430924" y="764648"/>
            <a:ext cx="11035862"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Introductie Consumer Driven Contract Testing</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7" name="TextBox 6"/>
          <p:cNvSpPr txBox="1"/>
          <p:nvPr/>
        </p:nvSpPr>
        <p:spPr>
          <a:xfrm>
            <a:off x="1346707" y="4474995"/>
            <a:ext cx="9976105"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pact-jvm</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xmlns="" id="{F761348E-B393-4F88-87B7-0D94D07C05A6}"/>
              </a:ext>
            </a:extLst>
          </p:cNvPr>
          <p:cNvSpPr txBox="1"/>
          <p:nvPr/>
        </p:nvSpPr>
        <p:spPr>
          <a:xfrm>
            <a:off x="1717040" y="5551456"/>
            <a:ext cx="9234739" cy="523220"/>
          </a:xfrm>
          <a:prstGeom prst="rect">
            <a:avLst/>
          </a:prstGeom>
          <a:noFill/>
        </p:spPr>
        <p:txBody>
          <a:bodyPr wrap="square" rtlCol="0">
            <a:spAutoFit/>
          </a:bodyPr>
          <a:lstStyle/>
          <a:p>
            <a:r>
              <a:rPr lang="nl-NL" sz="2800" b="1">
                <a:solidFill>
                  <a:srgbClr val="00FF00"/>
                </a:solidFill>
                <a:latin typeface="Courier New" panose="02070309020205020404" pitchFamily="49" charset="0"/>
                <a:cs typeface="Courier New" panose="02070309020205020404" pitchFamily="49" charset="0"/>
              </a:rPr>
              <a:t>Work</a:t>
            </a:r>
            <a:r>
              <a:rPr lang="nl-NL" sz="2800">
                <a:solidFill>
                  <a:srgbClr val="00FF00"/>
                </a:solidFill>
                <a:latin typeface="Courier New" panose="02070309020205020404" pitchFamily="49" charset="0"/>
                <a:cs typeface="Courier New" panose="02070309020205020404" pitchFamily="49" charset="0"/>
              </a:rPr>
              <a:t>shop</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xmlns="" id="{D1249514-5CC5-485D-9571-9AA8B7934841}"/>
              </a:ext>
            </a:extLst>
          </p:cNvPr>
          <p:cNvSpPr txBox="1"/>
          <p:nvPr/>
        </p:nvSpPr>
        <p:spPr>
          <a:xfrm>
            <a:off x="2592552" y="1687391"/>
            <a:ext cx="9071128"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Toepassingen van CDCT</a:t>
            </a:r>
            <a:endParaRPr lang="nl-NL" sz="28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991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574" y="276910"/>
            <a:ext cx="11782423" cy="6161989"/>
          </a:xfrm>
        </p:spPr>
        <p:txBody>
          <a:bodyPr anchor="t">
            <a:noAutofit/>
          </a:bodyPr>
          <a:lstStyle/>
          <a:p>
            <a:r>
              <a:rPr lang="nl-NL" sz="6500">
                <a:solidFill>
                  <a:srgbClr val="00FF00"/>
                </a:solidFill>
                <a:latin typeface="Courier New" panose="02070309020205020404" pitchFamily="49" charset="0"/>
                <a:cs typeface="Courier New" panose="02070309020205020404" pitchFamily="49" charset="0"/>
              </a:rPr>
              <a:t>De unit test:</a:t>
            </a:r>
            <a:br>
              <a:rPr lang="nl-NL" sz="6500">
                <a:solidFill>
                  <a:srgbClr val="00FF00"/>
                </a:solidFill>
                <a:latin typeface="Courier New" panose="02070309020205020404" pitchFamily="49" charset="0"/>
                <a:cs typeface="Courier New" panose="02070309020205020404" pitchFamily="49" charset="0"/>
              </a:rPr>
            </a:br>
            <a:r>
              <a:rPr lang="nl-NL" sz="3600">
                <a:solidFill>
                  <a:srgbClr val="00FF00"/>
                </a:solidFill>
                <a:latin typeface="Courier New" panose="02070309020205020404" pitchFamily="49" charset="0"/>
                <a:cs typeface="Courier New" panose="02070309020205020404" pitchFamily="49" charset="0"/>
              </a:rPr>
              <a:t/>
            </a:r>
            <a:br>
              <a:rPr lang="nl-NL" sz="3600">
                <a:solidFill>
                  <a:srgbClr val="00FF00"/>
                </a:solidFill>
                <a:latin typeface="Courier New" panose="02070309020205020404" pitchFamily="49" charset="0"/>
                <a:cs typeface="Courier New" panose="02070309020205020404" pitchFamily="49" charset="0"/>
              </a:rPr>
            </a:br>
            <a:r>
              <a:rPr lang="nl-NL" sz="2800">
                <a:solidFill>
                  <a:srgbClr val="00FF00"/>
                </a:solidFill>
                <a:latin typeface="Courier New" panose="02070309020205020404" pitchFamily="49" charset="0"/>
                <a:cs typeface="Courier New" panose="02070309020205020404" pitchFamily="49" charset="0"/>
              </a:rPr>
              <a:t>1. Start een server die de provider met de gegeven operaties mockt</a:t>
            </a:r>
            <a:br>
              <a:rPr lang="nl-NL" sz="2800">
                <a:solidFill>
                  <a:srgbClr val="00FF00"/>
                </a:solidFill>
                <a:latin typeface="Courier New" panose="02070309020205020404" pitchFamily="49" charset="0"/>
                <a:cs typeface="Courier New" panose="02070309020205020404" pitchFamily="49" charset="0"/>
              </a:rPr>
            </a:br>
            <a:r>
              <a:rPr lang="nl-NL" sz="2800">
                <a:solidFill>
                  <a:srgbClr val="00FF00"/>
                </a:solidFill>
                <a:latin typeface="Courier New" panose="02070309020205020404" pitchFamily="49" charset="0"/>
                <a:cs typeface="Courier New" panose="02070309020205020404" pitchFamily="49" charset="0"/>
              </a:rPr>
              <a:t/>
            </a:r>
            <a:br>
              <a:rPr lang="nl-NL" sz="2800">
                <a:solidFill>
                  <a:srgbClr val="00FF00"/>
                </a:solidFill>
                <a:latin typeface="Courier New" panose="02070309020205020404" pitchFamily="49" charset="0"/>
                <a:cs typeface="Courier New" panose="02070309020205020404" pitchFamily="49" charset="0"/>
              </a:rPr>
            </a:br>
            <a:r>
              <a:rPr lang="nl-NL" sz="2800">
                <a:solidFill>
                  <a:srgbClr val="00FF00"/>
                </a:solidFill>
                <a:latin typeface="Courier New" panose="02070309020205020404" pitchFamily="49" charset="0"/>
                <a:cs typeface="Courier New" panose="02070309020205020404" pitchFamily="49" charset="0"/>
              </a:rPr>
              <a:t>2. Haalt de voorwaarden voor een operatie op</a:t>
            </a:r>
            <a:br>
              <a:rPr lang="nl-NL" sz="2800">
                <a:solidFill>
                  <a:srgbClr val="00FF00"/>
                </a:solidFill>
                <a:latin typeface="Courier New" panose="02070309020205020404" pitchFamily="49" charset="0"/>
                <a:cs typeface="Courier New" panose="02070309020205020404" pitchFamily="49" charset="0"/>
              </a:rPr>
            </a:br>
            <a:r>
              <a:rPr lang="nl-NL" sz="2800">
                <a:solidFill>
                  <a:srgbClr val="00FF00"/>
                </a:solidFill>
                <a:latin typeface="Courier New" panose="02070309020205020404" pitchFamily="49" charset="0"/>
                <a:cs typeface="Courier New" panose="02070309020205020404" pitchFamily="49" charset="0"/>
              </a:rPr>
              <a:t/>
            </a:r>
            <a:br>
              <a:rPr lang="nl-NL" sz="2800">
                <a:solidFill>
                  <a:srgbClr val="00FF00"/>
                </a:solidFill>
                <a:latin typeface="Courier New" panose="02070309020205020404" pitchFamily="49" charset="0"/>
                <a:cs typeface="Courier New" panose="02070309020205020404" pitchFamily="49" charset="0"/>
              </a:rPr>
            </a:br>
            <a:r>
              <a:rPr lang="nl-NL" sz="2800">
                <a:solidFill>
                  <a:srgbClr val="00FF00"/>
                </a:solidFill>
                <a:latin typeface="Courier New" panose="02070309020205020404" pitchFamily="49" charset="0"/>
                <a:cs typeface="Courier New" panose="02070309020205020404" pitchFamily="49" charset="0"/>
              </a:rPr>
              <a:t>3. Roept de gewenste operatie aan</a:t>
            </a:r>
            <a:br>
              <a:rPr lang="nl-NL" sz="2800">
                <a:solidFill>
                  <a:srgbClr val="00FF00"/>
                </a:solidFill>
                <a:latin typeface="Courier New" panose="02070309020205020404" pitchFamily="49" charset="0"/>
                <a:cs typeface="Courier New" panose="02070309020205020404" pitchFamily="49" charset="0"/>
              </a:rPr>
            </a:br>
            <a:r>
              <a:rPr lang="nl-NL" sz="2800">
                <a:solidFill>
                  <a:srgbClr val="00FF00"/>
                </a:solidFill>
                <a:latin typeface="Courier New" panose="02070309020205020404" pitchFamily="49" charset="0"/>
                <a:cs typeface="Courier New" panose="02070309020205020404" pitchFamily="49" charset="0"/>
              </a:rPr>
              <a:t/>
            </a:r>
            <a:br>
              <a:rPr lang="nl-NL" sz="2800">
                <a:solidFill>
                  <a:srgbClr val="00FF00"/>
                </a:solidFill>
                <a:latin typeface="Courier New" panose="02070309020205020404" pitchFamily="49" charset="0"/>
                <a:cs typeface="Courier New" panose="02070309020205020404" pitchFamily="49" charset="0"/>
              </a:rPr>
            </a:br>
            <a:r>
              <a:rPr lang="nl-NL" sz="2800">
                <a:solidFill>
                  <a:srgbClr val="00FF00"/>
                </a:solidFill>
                <a:latin typeface="Courier New" panose="02070309020205020404" pitchFamily="49" charset="0"/>
                <a:cs typeface="Courier New" panose="02070309020205020404" pitchFamily="49" charset="0"/>
              </a:rPr>
              <a:t>4. Doet checks op het object dat de mock teruggeeft</a:t>
            </a:r>
            <a:br>
              <a:rPr lang="nl-NL" sz="2800">
                <a:solidFill>
                  <a:srgbClr val="00FF00"/>
                </a:solidFill>
                <a:latin typeface="Courier New" panose="02070309020205020404" pitchFamily="49" charset="0"/>
                <a:cs typeface="Courier New" panose="02070309020205020404" pitchFamily="49" charset="0"/>
              </a:rPr>
            </a:br>
            <a:r>
              <a:rPr lang="nl-NL" sz="2800">
                <a:solidFill>
                  <a:srgbClr val="00FF00"/>
                </a:solidFill>
                <a:latin typeface="Courier New" panose="02070309020205020404" pitchFamily="49" charset="0"/>
                <a:cs typeface="Courier New" panose="02070309020205020404" pitchFamily="49" charset="0"/>
              </a:rPr>
              <a:t/>
            </a:r>
            <a:br>
              <a:rPr lang="nl-NL" sz="2800">
                <a:solidFill>
                  <a:srgbClr val="00FF00"/>
                </a:solidFill>
                <a:latin typeface="Courier New" panose="02070309020205020404" pitchFamily="49" charset="0"/>
                <a:cs typeface="Courier New" panose="02070309020205020404" pitchFamily="49" charset="0"/>
              </a:rPr>
            </a:br>
            <a:r>
              <a:rPr lang="nl-NL" sz="2800">
                <a:solidFill>
                  <a:srgbClr val="00FF00"/>
                </a:solidFill>
                <a:latin typeface="Courier New" panose="02070309020205020404" pitchFamily="49" charset="0"/>
                <a:cs typeface="Courier New" panose="02070309020205020404" pitchFamily="49" charset="0"/>
              </a:rPr>
              <a:t>5. Schrijft het contract weg</a:t>
            </a:r>
            <a:endParaRPr lang="nl-NL" sz="65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2051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CD3493C7-B5F3-45AC-BD9D-255A4D865A55}"/>
              </a:ext>
            </a:extLst>
          </p:cNvPr>
          <p:cNvPicPr>
            <a:picLocks noChangeAspect="1"/>
          </p:cNvPicPr>
          <p:nvPr/>
        </p:nvPicPr>
        <p:blipFill>
          <a:blip r:embed="rId3"/>
          <a:stretch>
            <a:fillRect/>
          </a:stretch>
        </p:blipFill>
        <p:spPr>
          <a:xfrm>
            <a:off x="22381" y="1266825"/>
            <a:ext cx="12147233" cy="4210050"/>
          </a:xfrm>
          <a:prstGeom prst="rect">
            <a:avLst/>
          </a:prstGeom>
        </p:spPr>
      </p:pic>
      <p:sp>
        <p:nvSpPr>
          <p:cNvPr id="2" name="Title 1"/>
          <p:cNvSpPr>
            <a:spLocks noGrp="1"/>
          </p:cNvSpPr>
          <p:nvPr>
            <p:ph type="title"/>
          </p:nvPr>
        </p:nvSpPr>
        <p:spPr>
          <a:xfrm>
            <a:off x="0" y="276910"/>
            <a:ext cx="12191997" cy="989915"/>
          </a:xfrm>
        </p:spPr>
        <p:txBody>
          <a:bodyPr anchor="t">
            <a:noAutofit/>
          </a:bodyPr>
          <a:lstStyle/>
          <a:p>
            <a:pPr algn="ctr"/>
            <a:r>
              <a:rPr lang="nl-NL" sz="5400">
                <a:solidFill>
                  <a:srgbClr val="00FF00"/>
                </a:solidFill>
                <a:latin typeface="Courier New" panose="02070309020205020404" pitchFamily="49" charset="0"/>
                <a:cs typeface="Courier New" panose="02070309020205020404" pitchFamily="49" charset="0"/>
              </a:rPr>
              <a:t>Definieren van voorwaarden</a:t>
            </a:r>
            <a:r>
              <a:rPr lang="nl-NL" sz="6500">
                <a:solidFill>
                  <a:srgbClr val="00FF00"/>
                </a:solidFill>
                <a:latin typeface="Courier New" panose="02070309020205020404" pitchFamily="49" charset="0"/>
                <a:cs typeface="Courier New" panose="02070309020205020404" pitchFamily="49" charset="0"/>
              </a:rPr>
              <a:t/>
            </a:r>
            <a:br>
              <a:rPr lang="nl-NL" sz="6500">
                <a:solidFill>
                  <a:srgbClr val="00FF00"/>
                </a:solidFill>
                <a:latin typeface="Courier New" panose="02070309020205020404" pitchFamily="49" charset="0"/>
                <a:cs typeface="Courier New" panose="02070309020205020404" pitchFamily="49" charset="0"/>
              </a:rPr>
            </a:br>
            <a:endParaRPr lang="nl-NL" sz="6500" dirty="0">
              <a:solidFill>
                <a:srgbClr val="00FF00"/>
              </a:solidFill>
              <a:latin typeface="Courier New" panose="02070309020205020404" pitchFamily="49" charset="0"/>
              <a:cs typeface="Courier New" panose="02070309020205020404" pitchFamily="49" charset="0"/>
            </a:endParaRPr>
          </a:p>
        </p:txBody>
      </p:sp>
      <p:sp>
        <p:nvSpPr>
          <p:cNvPr id="4" name="Ovaal 3">
            <a:extLst>
              <a:ext uri="{FF2B5EF4-FFF2-40B4-BE49-F238E27FC236}">
                <a16:creationId xmlns:a16="http://schemas.microsoft.com/office/drawing/2014/main" xmlns="" id="{777DD8FE-3A11-4DA8-99E8-F7E7AAE8B74B}"/>
              </a:ext>
            </a:extLst>
          </p:cNvPr>
          <p:cNvSpPr/>
          <p:nvPr/>
        </p:nvSpPr>
        <p:spPr>
          <a:xfrm>
            <a:off x="22381" y="1266825"/>
            <a:ext cx="1454912" cy="485775"/>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al 5">
            <a:extLst>
              <a:ext uri="{FF2B5EF4-FFF2-40B4-BE49-F238E27FC236}">
                <a16:creationId xmlns:a16="http://schemas.microsoft.com/office/drawing/2014/main" xmlns="" id="{B83AB70E-500E-4C34-922C-841D402BCC6F}"/>
              </a:ext>
            </a:extLst>
          </p:cNvPr>
          <p:cNvSpPr/>
          <p:nvPr/>
        </p:nvSpPr>
        <p:spPr>
          <a:xfrm>
            <a:off x="1270156" y="2499627"/>
            <a:ext cx="1454912" cy="485775"/>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9345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9AF72855-FD73-467A-B758-F1C3286AF222}"/>
              </a:ext>
            </a:extLst>
          </p:cNvPr>
          <p:cNvPicPr>
            <a:picLocks noChangeAspect="1"/>
          </p:cNvPicPr>
          <p:nvPr/>
        </p:nvPicPr>
        <p:blipFill>
          <a:blip r:embed="rId3"/>
          <a:stretch>
            <a:fillRect/>
          </a:stretch>
        </p:blipFill>
        <p:spPr>
          <a:xfrm>
            <a:off x="516729" y="1889201"/>
            <a:ext cx="11158538" cy="3079597"/>
          </a:xfrm>
          <a:prstGeom prst="rect">
            <a:avLst/>
          </a:prstGeom>
        </p:spPr>
      </p:pic>
      <p:sp>
        <p:nvSpPr>
          <p:cNvPr id="2" name="Title 1"/>
          <p:cNvSpPr>
            <a:spLocks noGrp="1"/>
          </p:cNvSpPr>
          <p:nvPr>
            <p:ph type="title"/>
          </p:nvPr>
        </p:nvSpPr>
        <p:spPr>
          <a:xfrm>
            <a:off x="0" y="276910"/>
            <a:ext cx="12191997" cy="989915"/>
          </a:xfrm>
        </p:spPr>
        <p:txBody>
          <a:bodyPr anchor="t">
            <a:noAutofit/>
          </a:bodyPr>
          <a:lstStyle/>
          <a:p>
            <a:pPr algn="ctr"/>
            <a:r>
              <a:rPr lang="nl-NL" sz="5400">
                <a:solidFill>
                  <a:srgbClr val="00FF00"/>
                </a:solidFill>
                <a:latin typeface="Courier New" panose="02070309020205020404" pitchFamily="49" charset="0"/>
                <a:cs typeface="Courier New" panose="02070309020205020404" pitchFamily="49" charset="0"/>
              </a:rPr>
              <a:t>Definieren van voorwaarden</a:t>
            </a:r>
            <a:r>
              <a:rPr lang="nl-NL" sz="6500">
                <a:solidFill>
                  <a:srgbClr val="00FF00"/>
                </a:solidFill>
                <a:latin typeface="Courier New" panose="02070309020205020404" pitchFamily="49" charset="0"/>
                <a:cs typeface="Courier New" panose="02070309020205020404" pitchFamily="49" charset="0"/>
              </a:rPr>
              <a:t/>
            </a:r>
            <a:br>
              <a:rPr lang="nl-NL" sz="6500">
                <a:solidFill>
                  <a:srgbClr val="00FF00"/>
                </a:solidFill>
                <a:latin typeface="Courier New" panose="02070309020205020404" pitchFamily="49" charset="0"/>
                <a:cs typeface="Courier New" panose="02070309020205020404" pitchFamily="49" charset="0"/>
              </a:rPr>
            </a:br>
            <a:endParaRPr lang="nl-NL" sz="6500" dirty="0">
              <a:solidFill>
                <a:srgbClr val="00FF00"/>
              </a:solidFill>
              <a:latin typeface="Courier New" panose="02070309020205020404" pitchFamily="49" charset="0"/>
              <a:cs typeface="Courier New" panose="02070309020205020404" pitchFamily="49" charset="0"/>
            </a:endParaRPr>
          </a:p>
        </p:txBody>
      </p:sp>
      <p:sp>
        <p:nvSpPr>
          <p:cNvPr id="4" name="Ovaal 3">
            <a:extLst>
              <a:ext uri="{FF2B5EF4-FFF2-40B4-BE49-F238E27FC236}">
                <a16:creationId xmlns:a16="http://schemas.microsoft.com/office/drawing/2014/main" xmlns="" id="{777DD8FE-3A11-4DA8-99E8-F7E7AAE8B74B}"/>
              </a:ext>
            </a:extLst>
          </p:cNvPr>
          <p:cNvSpPr/>
          <p:nvPr/>
        </p:nvSpPr>
        <p:spPr>
          <a:xfrm>
            <a:off x="1647825" y="4238624"/>
            <a:ext cx="1454912" cy="485775"/>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1182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xmlns="" id="{19B76B41-CC8F-4AB2-AA6B-522F63101910}"/>
              </a:ext>
            </a:extLst>
          </p:cNvPr>
          <p:cNvSpPr/>
          <p:nvPr/>
        </p:nvSpPr>
        <p:spPr>
          <a:xfrm>
            <a:off x="11525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consumer</a:t>
            </a:r>
            <a:endParaRPr lang="x-none" sz="3200">
              <a:solidFill>
                <a:srgbClr val="00FF00"/>
              </a:solidFill>
              <a:latin typeface="Courier New" panose="02070309020205020404" pitchFamily="49" charset="0"/>
              <a:cs typeface="Courier New" panose="02070309020205020404" pitchFamily="49" charset="0"/>
            </a:endParaRPr>
          </a:p>
        </p:txBody>
      </p:sp>
      <p:sp>
        <p:nvSpPr>
          <p:cNvPr id="6" name="Rechthoek: afgeronde hoeken 5">
            <a:extLst>
              <a:ext uri="{FF2B5EF4-FFF2-40B4-BE49-F238E27FC236}">
                <a16:creationId xmlns:a16="http://schemas.microsoft.com/office/drawing/2014/main" xmlns="" id="{45B31714-79D5-4F9A-8CDB-E0FC8AE00BA5}"/>
              </a:ext>
            </a:extLst>
          </p:cNvPr>
          <p:cNvSpPr/>
          <p:nvPr/>
        </p:nvSpPr>
        <p:spPr>
          <a:xfrm>
            <a:off x="83534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provider</a:t>
            </a:r>
            <a:endParaRPr lang="x-none" sz="3200">
              <a:solidFill>
                <a:srgbClr val="00FF00"/>
              </a:solidFill>
              <a:latin typeface="Courier New" panose="02070309020205020404" pitchFamily="49" charset="0"/>
              <a:cs typeface="Courier New" panose="02070309020205020404" pitchFamily="49" charset="0"/>
            </a:endParaRPr>
          </a:p>
        </p:txBody>
      </p:sp>
      <p:sp>
        <p:nvSpPr>
          <p:cNvPr id="7" name="Pijl: rechts 6">
            <a:extLst>
              <a:ext uri="{FF2B5EF4-FFF2-40B4-BE49-F238E27FC236}">
                <a16:creationId xmlns:a16="http://schemas.microsoft.com/office/drawing/2014/main" xmlns="" id="{61E5B8DE-27F1-444C-B282-6DBE3C392313}"/>
              </a:ext>
            </a:extLst>
          </p:cNvPr>
          <p:cNvSpPr/>
          <p:nvPr/>
        </p:nvSpPr>
        <p:spPr>
          <a:xfrm>
            <a:off x="4133850" y="1590674"/>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jl: rechts 7">
            <a:extLst>
              <a:ext uri="{FF2B5EF4-FFF2-40B4-BE49-F238E27FC236}">
                <a16:creationId xmlns:a16="http://schemas.microsoft.com/office/drawing/2014/main" xmlns="" id="{9C68E7DA-15F8-408B-B438-18A5C4EAD20B}"/>
              </a:ext>
            </a:extLst>
          </p:cNvPr>
          <p:cNvSpPr/>
          <p:nvPr/>
        </p:nvSpPr>
        <p:spPr>
          <a:xfrm rot="10800000">
            <a:off x="4119562" y="2590802"/>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kstvak 1">
            <a:extLst>
              <a:ext uri="{FF2B5EF4-FFF2-40B4-BE49-F238E27FC236}">
                <a16:creationId xmlns:a16="http://schemas.microsoft.com/office/drawing/2014/main" xmlns="" id="{1EDBFD91-9D74-4B49-95AA-C910D7215A67}"/>
              </a:ext>
            </a:extLst>
          </p:cNvPr>
          <p:cNvSpPr txBox="1"/>
          <p:nvPr/>
        </p:nvSpPr>
        <p:spPr>
          <a:xfrm>
            <a:off x="4105275" y="342839"/>
            <a:ext cx="4629150" cy="1015663"/>
          </a:xfrm>
          <a:prstGeom prst="rect">
            <a:avLst/>
          </a:prstGeom>
          <a:noFill/>
        </p:spPr>
        <p:txBody>
          <a:bodyPr wrap="square" rtlCol="0">
            <a:spAutoFit/>
          </a:bodyPr>
          <a:lstStyle/>
          <a:p>
            <a:r>
              <a:rPr lang="en-US" sz="2000">
                <a:solidFill>
                  <a:srgbClr val="00FF00"/>
                </a:solidFill>
                <a:latin typeface="Courier New" panose="02070309020205020404" pitchFamily="49" charset="0"/>
                <a:cs typeface="Courier New" panose="02070309020205020404" pitchFamily="49" charset="0"/>
              </a:rPr>
              <a:t>GET /{countryCode}/{zipCode}</a:t>
            </a:r>
          </a:p>
          <a:p>
            <a:endParaRPr lang="en-US" sz="2000">
              <a:solidFill>
                <a:srgbClr val="00FF00"/>
              </a:solidFill>
              <a:latin typeface="Courier New" panose="02070309020205020404" pitchFamily="49" charset="0"/>
              <a:cs typeface="Courier New" panose="02070309020205020404" pitchFamily="49" charset="0"/>
            </a:endParaRPr>
          </a:p>
          <a:p>
            <a:r>
              <a:rPr lang="en-US" sz="2000">
                <a:solidFill>
                  <a:srgbClr val="00FF00"/>
                </a:solidFill>
                <a:latin typeface="Courier New" panose="02070309020205020404" pitchFamily="49" charset="0"/>
                <a:cs typeface="Courier New" panose="02070309020205020404" pitchFamily="49" charset="0"/>
              </a:rPr>
              <a:t>bijv. GET /us/90210</a:t>
            </a:r>
            <a:endParaRPr lang="x-none" sz="2000">
              <a:solidFill>
                <a:srgbClr val="00FF00"/>
              </a:solidFill>
              <a:latin typeface="Courier New" panose="02070309020205020404" pitchFamily="49" charset="0"/>
              <a:cs typeface="Courier New" panose="02070309020205020404" pitchFamily="49" charset="0"/>
            </a:endParaRPr>
          </a:p>
        </p:txBody>
      </p:sp>
      <p:sp>
        <p:nvSpPr>
          <p:cNvPr id="10" name="Tekstvak 9">
            <a:extLst>
              <a:ext uri="{FF2B5EF4-FFF2-40B4-BE49-F238E27FC236}">
                <a16:creationId xmlns:a16="http://schemas.microsoft.com/office/drawing/2014/main" xmlns="" id="{68247657-13D6-42D8-9867-DEF2F0A8B9B0}"/>
              </a:ext>
            </a:extLst>
          </p:cNvPr>
          <p:cNvSpPr txBox="1"/>
          <p:nvPr/>
        </p:nvSpPr>
        <p:spPr>
          <a:xfrm>
            <a:off x="4133850" y="3156348"/>
            <a:ext cx="5657851" cy="3539430"/>
          </a:xfrm>
          <a:prstGeom prst="rect">
            <a:avLst/>
          </a:prstGeom>
          <a:noFill/>
        </p:spPr>
        <p:txBody>
          <a:bodyPr wrap="square" rtlCol="0">
            <a:spAutoFit/>
          </a:bodyPr>
          <a:lstStyle/>
          <a:p>
            <a:r>
              <a:rPr lang="en-US" sz="1600">
                <a:solidFill>
                  <a:srgbClr val="00FF00"/>
                </a:solidFill>
                <a:latin typeface="Courier New" panose="02070309020205020404" pitchFamily="49" charset="0"/>
                <a:cs typeface="Courier New" panose="02070309020205020404" pitchFamily="49" charset="0"/>
              </a:rPr>
              <a:t>HTTP 200 OK</a:t>
            </a:r>
          </a:p>
          <a:p>
            <a:endParaRPr lang="en-US" sz="1600">
              <a:solidFill>
                <a:srgbClr val="00FF00"/>
              </a:solidFill>
              <a:latin typeface="Courier New" panose="02070309020205020404" pitchFamily="49" charset="0"/>
              <a:cs typeface="Courier New" panose="02070309020205020404" pitchFamily="49" charset="0"/>
            </a:endParaRPr>
          </a:p>
          <a:p>
            <a:r>
              <a:rPr lang="en-US" sz="1600">
                <a:solidFill>
                  <a:srgbClr val="00FF00"/>
                </a:solidFill>
                <a:latin typeface="Courier New" panose="02070309020205020404" pitchFamily="49" charset="0"/>
                <a:cs typeface="Courier New" panose="02070309020205020404" pitchFamily="49" charset="0"/>
              </a:rPr>
              <a:t>{</a:t>
            </a:r>
          </a:p>
          <a:p>
            <a:r>
              <a:rPr lang="en-US" sz="1600">
                <a:solidFill>
                  <a:srgbClr val="00FF00"/>
                </a:solidFill>
                <a:latin typeface="Courier New" panose="02070309020205020404" pitchFamily="49" charset="0"/>
                <a:cs typeface="Courier New" panose="02070309020205020404" pitchFamily="49" charset="0"/>
              </a:rPr>
              <a:t>  “zipCode”: “90210”,</a:t>
            </a:r>
          </a:p>
          <a:p>
            <a:r>
              <a:rPr lang="en-US" sz="1600">
                <a:solidFill>
                  <a:srgbClr val="00FF00"/>
                </a:solidFill>
                <a:latin typeface="Courier New" panose="02070309020205020404" pitchFamily="49" charset="0"/>
                <a:cs typeface="Courier New" panose="02070309020205020404" pitchFamily="49" charset="0"/>
              </a:rPr>
              <a:t>  “country”: “United States”,</a:t>
            </a:r>
          </a:p>
          <a:p>
            <a:r>
              <a:rPr lang="en-US" sz="1600">
                <a:solidFill>
                  <a:srgbClr val="00FF00"/>
                </a:solidFill>
                <a:latin typeface="Courier New" panose="02070309020205020404" pitchFamily="49" charset="0"/>
                <a:cs typeface="Courier New" panose="02070309020205020404" pitchFamily="49" charset="0"/>
              </a:rPr>
              <a:t>  “countryAbbreviation”: “US”,</a:t>
            </a:r>
          </a:p>
          <a:p>
            <a:r>
              <a:rPr lang="en-US" sz="1600">
                <a:solidFill>
                  <a:srgbClr val="00FF00"/>
                </a:solidFill>
                <a:latin typeface="Courier New" panose="02070309020205020404" pitchFamily="49" charset="0"/>
                <a:cs typeface="Courier New" panose="02070309020205020404" pitchFamily="49" charset="0"/>
              </a:rPr>
              <a:t>  “places”: [</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      “placeName”: “Beverly Hills”,</a:t>
            </a:r>
          </a:p>
          <a:p>
            <a:r>
              <a:rPr lang="en-US" sz="1600">
                <a:solidFill>
                  <a:srgbClr val="00FF00"/>
                </a:solidFill>
                <a:latin typeface="Courier New" panose="02070309020205020404" pitchFamily="49" charset="0"/>
                <a:cs typeface="Courier New" panose="02070309020205020404" pitchFamily="49" charset="0"/>
              </a:rPr>
              <a:t>      “state”: “California”,</a:t>
            </a:r>
          </a:p>
          <a:p>
            <a:r>
              <a:rPr lang="en-US" sz="1600">
                <a:solidFill>
                  <a:srgbClr val="00FF00"/>
                </a:solidFill>
                <a:latin typeface="Courier New" panose="02070309020205020404" pitchFamily="49" charset="0"/>
                <a:cs typeface="Courier New" panose="02070309020205020404" pitchFamily="49" charset="0"/>
              </a:rPr>
              <a:t>      “stateAbbreviation”: “CA”</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14855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6910"/>
            <a:ext cx="12191997" cy="989915"/>
          </a:xfrm>
        </p:spPr>
        <p:txBody>
          <a:bodyPr anchor="t">
            <a:noAutofit/>
          </a:bodyPr>
          <a:lstStyle/>
          <a:p>
            <a:pPr algn="ctr"/>
            <a:r>
              <a:rPr lang="nl-NL" sz="5400">
                <a:solidFill>
                  <a:srgbClr val="00FF00"/>
                </a:solidFill>
                <a:latin typeface="Courier New" panose="02070309020205020404" pitchFamily="49" charset="0"/>
                <a:cs typeface="Courier New" panose="02070309020205020404" pitchFamily="49" charset="0"/>
              </a:rPr>
              <a:t>Wat staat er nou precies?</a:t>
            </a:r>
            <a:endParaRPr lang="nl-NL" sz="6500" dirty="0">
              <a:solidFill>
                <a:srgbClr val="00FF00"/>
              </a:solidFill>
              <a:latin typeface="Courier New" panose="02070309020205020404" pitchFamily="49" charset="0"/>
              <a:cs typeface="Courier New" panose="02070309020205020404" pitchFamily="49" charset="0"/>
            </a:endParaRPr>
          </a:p>
        </p:txBody>
      </p:sp>
      <p:pic>
        <p:nvPicPr>
          <p:cNvPr id="3" name="Afbeelding 2">
            <a:extLst>
              <a:ext uri="{FF2B5EF4-FFF2-40B4-BE49-F238E27FC236}">
                <a16:creationId xmlns:a16="http://schemas.microsoft.com/office/drawing/2014/main" xmlns="" id="{6AF70EB6-7FC6-4A64-9FEA-242396E1207D}"/>
              </a:ext>
            </a:extLst>
          </p:cNvPr>
          <p:cNvPicPr>
            <a:picLocks noChangeAspect="1"/>
          </p:cNvPicPr>
          <p:nvPr/>
        </p:nvPicPr>
        <p:blipFill>
          <a:blip r:embed="rId3"/>
          <a:stretch>
            <a:fillRect/>
          </a:stretch>
        </p:blipFill>
        <p:spPr>
          <a:xfrm>
            <a:off x="309562" y="1038225"/>
            <a:ext cx="9344025" cy="5657850"/>
          </a:xfrm>
          <a:prstGeom prst="rect">
            <a:avLst/>
          </a:prstGeom>
        </p:spPr>
      </p:pic>
      <p:sp>
        <p:nvSpPr>
          <p:cNvPr id="6" name="Tekstvak 5">
            <a:extLst>
              <a:ext uri="{FF2B5EF4-FFF2-40B4-BE49-F238E27FC236}">
                <a16:creationId xmlns:a16="http://schemas.microsoft.com/office/drawing/2014/main" xmlns="" id="{3671871E-BD2F-4A8B-A753-48BDB391C5B2}"/>
              </a:ext>
            </a:extLst>
          </p:cNvPr>
          <p:cNvSpPr txBox="1"/>
          <p:nvPr/>
        </p:nvSpPr>
        <p:spPr>
          <a:xfrm>
            <a:off x="6095998" y="981074"/>
            <a:ext cx="6095999" cy="371475"/>
          </a:xfrm>
          <a:prstGeom prst="rect">
            <a:avLst/>
          </a:prstGeom>
          <a:noFill/>
        </p:spPr>
        <p:txBody>
          <a:bodyPr wrap="square" rtlCol="0">
            <a:spAutoFit/>
          </a:bodyPr>
          <a:lstStyle/>
          <a:p>
            <a:r>
              <a:rPr lang="en-US">
                <a:solidFill>
                  <a:srgbClr val="00FF00"/>
                </a:solidFill>
                <a:latin typeface="Courier New" panose="02070309020205020404" pitchFamily="49" charset="0"/>
                <a:cs typeface="Courier New" panose="02070309020205020404" pitchFamily="49" charset="0"/>
              </a:rPr>
              <a:t>Consumer definieert een pact (een contract)</a:t>
            </a:r>
            <a:endParaRPr lang="x-none">
              <a:solidFill>
                <a:srgbClr val="00FF00"/>
              </a:solidFill>
              <a:latin typeface="Courier New" panose="02070309020205020404" pitchFamily="49" charset="0"/>
              <a:cs typeface="Courier New" panose="02070309020205020404" pitchFamily="49" charset="0"/>
            </a:endParaRPr>
          </a:p>
        </p:txBody>
      </p:sp>
      <p:sp>
        <p:nvSpPr>
          <p:cNvPr id="7" name="Tekstvak 6">
            <a:extLst>
              <a:ext uri="{FF2B5EF4-FFF2-40B4-BE49-F238E27FC236}">
                <a16:creationId xmlns:a16="http://schemas.microsoft.com/office/drawing/2014/main" xmlns="" id="{0C864971-F43C-499F-AC3F-113DC4D16820}"/>
              </a:ext>
            </a:extLst>
          </p:cNvPr>
          <p:cNvSpPr txBox="1"/>
          <p:nvPr/>
        </p:nvSpPr>
        <p:spPr>
          <a:xfrm>
            <a:off x="6096001" y="2113864"/>
            <a:ext cx="6095999" cy="646331"/>
          </a:xfrm>
          <a:prstGeom prst="rect">
            <a:avLst/>
          </a:prstGeom>
          <a:noFill/>
        </p:spPr>
        <p:txBody>
          <a:bodyPr wrap="square" rtlCol="0">
            <a:spAutoFit/>
          </a:bodyPr>
          <a:lstStyle/>
          <a:p>
            <a:r>
              <a:rPr lang="en-US">
                <a:solidFill>
                  <a:srgbClr val="00FF00"/>
                </a:solidFill>
                <a:latin typeface="Courier New" panose="02070309020205020404" pitchFamily="49" charset="0"/>
                <a:cs typeface="Courier New" panose="02070309020205020404" pitchFamily="49" charset="0"/>
              </a:rPr>
              <a:t>De body van de response moet een aantal velden verplicht bevatten</a:t>
            </a:r>
            <a:endParaRPr lang="x-none">
              <a:solidFill>
                <a:srgbClr val="00FF00"/>
              </a:solidFill>
              <a:latin typeface="Courier New" panose="02070309020205020404" pitchFamily="49" charset="0"/>
              <a:cs typeface="Courier New" panose="02070309020205020404" pitchFamily="49" charset="0"/>
            </a:endParaRPr>
          </a:p>
        </p:txBody>
      </p:sp>
      <p:sp>
        <p:nvSpPr>
          <p:cNvPr id="8" name="Ovaal 7">
            <a:extLst>
              <a:ext uri="{FF2B5EF4-FFF2-40B4-BE49-F238E27FC236}">
                <a16:creationId xmlns:a16="http://schemas.microsoft.com/office/drawing/2014/main" xmlns="" id="{52E125CC-0990-41B0-A71C-85E14206283D}"/>
              </a:ext>
            </a:extLst>
          </p:cNvPr>
          <p:cNvSpPr/>
          <p:nvPr/>
        </p:nvSpPr>
        <p:spPr>
          <a:xfrm>
            <a:off x="127155" y="981074"/>
            <a:ext cx="3430429" cy="485775"/>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al 8">
            <a:extLst>
              <a:ext uri="{FF2B5EF4-FFF2-40B4-BE49-F238E27FC236}">
                <a16:creationId xmlns:a16="http://schemas.microsoft.com/office/drawing/2014/main" xmlns="" id="{A797FE34-6A90-49FB-867D-DE088A314700}"/>
              </a:ext>
            </a:extLst>
          </p:cNvPr>
          <p:cNvSpPr/>
          <p:nvPr/>
        </p:nvSpPr>
        <p:spPr>
          <a:xfrm>
            <a:off x="670080" y="2274420"/>
            <a:ext cx="4978245" cy="735480"/>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kstvak 9">
            <a:extLst>
              <a:ext uri="{FF2B5EF4-FFF2-40B4-BE49-F238E27FC236}">
                <a16:creationId xmlns:a16="http://schemas.microsoft.com/office/drawing/2014/main" xmlns="" id="{DFD40E89-6220-478E-9EFE-F64577793ACE}"/>
              </a:ext>
            </a:extLst>
          </p:cNvPr>
          <p:cNvSpPr txBox="1"/>
          <p:nvPr/>
        </p:nvSpPr>
        <p:spPr>
          <a:xfrm>
            <a:off x="7388069" y="3521510"/>
            <a:ext cx="4895850" cy="1200329"/>
          </a:xfrm>
          <a:prstGeom prst="rect">
            <a:avLst/>
          </a:prstGeom>
          <a:noFill/>
        </p:spPr>
        <p:txBody>
          <a:bodyPr wrap="square" rtlCol="0">
            <a:spAutoFit/>
          </a:bodyPr>
          <a:lstStyle/>
          <a:p>
            <a:r>
              <a:rPr lang="en-US">
                <a:solidFill>
                  <a:srgbClr val="00FF00"/>
                </a:solidFill>
                <a:latin typeface="Courier New" panose="02070309020205020404" pitchFamily="49" charset="0"/>
                <a:cs typeface="Courier New" panose="02070309020205020404" pitchFamily="49" charset="0"/>
              </a:rPr>
              <a:t>Er moet ook een lijst ‘places’ met minimaal 1 element in zitten, dat element moet ook weer verplicht bepaalde velden bevatten</a:t>
            </a:r>
            <a:endParaRPr lang="x-none">
              <a:solidFill>
                <a:srgbClr val="00FF00"/>
              </a:solidFill>
              <a:latin typeface="Courier New" panose="02070309020205020404" pitchFamily="49" charset="0"/>
              <a:cs typeface="Courier New" panose="02070309020205020404" pitchFamily="49" charset="0"/>
            </a:endParaRPr>
          </a:p>
        </p:txBody>
      </p:sp>
      <p:sp>
        <p:nvSpPr>
          <p:cNvPr id="11" name="Ovaal 10">
            <a:extLst>
              <a:ext uri="{FF2B5EF4-FFF2-40B4-BE49-F238E27FC236}">
                <a16:creationId xmlns:a16="http://schemas.microsoft.com/office/drawing/2014/main" xmlns="" id="{F2556C88-DB49-4101-9EFC-60BA24E1F059}"/>
              </a:ext>
            </a:extLst>
          </p:cNvPr>
          <p:cNvSpPr/>
          <p:nvPr/>
        </p:nvSpPr>
        <p:spPr>
          <a:xfrm>
            <a:off x="670079" y="2938430"/>
            <a:ext cx="4978245" cy="490570"/>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ekstvak 11">
            <a:extLst>
              <a:ext uri="{FF2B5EF4-FFF2-40B4-BE49-F238E27FC236}">
                <a16:creationId xmlns:a16="http://schemas.microsoft.com/office/drawing/2014/main" xmlns="" id="{AB6B3BF4-BBF3-485A-A4DF-6D254AA650B3}"/>
              </a:ext>
            </a:extLst>
          </p:cNvPr>
          <p:cNvSpPr txBox="1"/>
          <p:nvPr/>
        </p:nvSpPr>
        <p:spPr>
          <a:xfrm>
            <a:off x="7105650" y="5276761"/>
            <a:ext cx="4995862" cy="923330"/>
          </a:xfrm>
          <a:prstGeom prst="rect">
            <a:avLst/>
          </a:prstGeom>
          <a:noFill/>
        </p:spPr>
        <p:txBody>
          <a:bodyPr wrap="square" rtlCol="0">
            <a:spAutoFit/>
          </a:bodyPr>
          <a:lstStyle/>
          <a:p>
            <a:r>
              <a:rPr lang="en-US">
                <a:solidFill>
                  <a:srgbClr val="00FF00"/>
                </a:solidFill>
                <a:latin typeface="Courier New" panose="02070309020205020404" pitchFamily="49" charset="0"/>
                <a:cs typeface="Courier New" panose="02070309020205020404" pitchFamily="49" charset="0"/>
              </a:rPr>
              <a:t>De provider moet op een GET request naar /us/90210 antwoorden met een HTTP 200 en de verwachte body</a:t>
            </a:r>
            <a:endParaRPr lang="x-none">
              <a:solidFill>
                <a:srgbClr val="00FF00"/>
              </a:solidFill>
              <a:latin typeface="Courier New" panose="02070309020205020404" pitchFamily="49" charset="0"/>
              <a:cs typeface="Courier New" panose="02070309020205020404" pitchFamily="49" charset="0"/>
            </a:endParaRPr>
          </a:p>
        </p:txBody>
      </p:sp>
      <p:sp>
        <p:nvSpPr>
          <p:cNvPr id="13" name="Ovaal 12">
            <a:extLst>
              <a:ext uri="{FF2B5EF4-FFF2-40B4-BE49-F238E27FC236}">
                <a16:creationId xmlns:a16="http://schemas.microsoft.com/office/drawing/2014/main" xmlns="" id="{BB35D1AC-2A97-4EC6-9B4A-D7361ABD9C6F}"/>
              </a:ext>
            </a:extLst>
          </p:cNvPr>
          <p:cNvSpPr/>
          <p:nvPr/>
        </p:nvSpPr>
        <p:spPr>
          <a:xfrm>
            <a:off x="832004" y="5031475"/>
            <a:ext cx="2511271" cy="1435999"/>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0357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animBg="1"/>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6910"/>
            <a:ext cx="12191997" cy="989915"/>
          </a:xfrm>
        </p:spPr>
        <p:txBody>
          <a:bodyPr anchor="t">
            <a:noAutofit/>
          </a:bodyPr>
          <a:lstStyle/>
          <a:p>
            <a:pPr algn="ctr"/>
            <a:r>
              <a:rPr lang="nl-NL" sz="5400">
                <a:solidFill>
                  <a:srgbClr val="00FF00"/>
                </a:solidFill>
                <a:latin typeface="Courier New" panose="02070309020205020404" pitchFamily="49" charset="0"/>
                <a:cs typeface="Courier New" panose="02070309020205020404" pitchFamily="49" charset="0"/>
              </a:rPr>
              <a:t>Uitvoeren van de unit test</a:t>
            </a:r>
            <a:endParaRPr lang="nl-NL" sz="6500" dirty="0">
              <a:solidFill>
                <a:srgbClr val="00FF00"/>
              </a:solidFill>
              <a:latin typeface="Courier New" panose="02070309020205020404" pitchFamily="49" charset="0"/>
              <a:cs typeface="Courier New" panose="02070309020205020404" pitchFamily="49" charset="0"/>
            </a:endParaRPr>
          </a:p>
        </p:txBody>
      </p:sp>
      <p:pic>
        <p:nvPicPr>
          <p:cNvPr id="3" name="Afbeelding 2">
            <a:extLst>
              <a:ext uri="{FF2B5EF4-FFF2-40B4-BE49-F238E27FC236}">
                <a16:creationId xmlns:a16="http://schemas.microsoft.com/office/drawing/2014/main" xmlns="" id="{99757EF2-E08B-4A09-9E6E-0B464B0ACEEC}"/>
              </a:ext>
            </a:extLst>
          </p:cNvPr>
          <p:cNvPicPr>
            <a:picLocks noChangeAspect="1"/>
          </p:cNvPicPr>
          <p:nvPr/>
        </p:nvPicPr>
        <p:blipFill>
          <a:blip r:embed="rId3"/>
          <a:stretch>
            <a:fillRect/>
          </a:stretch>
        </p:blipFill>
        <p:spPr>
          <a:xfrm>
            <a:off x="201085" y="1747837"/>
            <a:ext cx="11789830" cy="3362325"/>
          </a:xfrm>
          <a:prstGeom prst="rect">
            <a:avLst/>
          </a:prstGeom>
        </p:spPr>
      </p:pic>
      <p:sp>
        <p:nvSpPr>
          <p:cNvPr id="6" name="Ovaal 5">
            <a:extLst>
              <a:ext uri="{FF2B5EF4-FFF2-40B4-BE49-F238E27FC236}">
                <a16:creationId xmlns:a16="http://schemas.microsoft.com/office/drawing/2014/main" xmlns="" id="{9621A265-3610-4FF4-902D-A8F8628C7484}"/>
              </a:ext>
            </a:extLst>
          </p:cNvPr>
          <p:cNvSpPr/>
          <p:nvPr/>
        </p:nvSpPr>
        <p:spPr>
          <a:xfrm>
            <a:off x="89055" y="1619249"/>
            <a:ext cx="6521295" cy="485775"/>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5945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6910"/>
            <a:ext cx="5624829" cy="1123265"/>
          </a:xfrm>
        </p:spPr>
        <p:txBody>
          <a:bodyPr anchor="t">
            <a:noAutofit/>
          </a:bodyPr>
          <a:lstStyle/>
          <a:p>
            <a:pPr algn="ctr"/>
            <a:r>
              <a:rPr lang="nl-NL">
                <a:solidFill>
                  <a:srgbClr val="00FF00"/>
                </a:solidFill>
                <a:latin typeface="Courier New" panose="02070309020205020404" pitchFamily="49" charset="0"/>
                <a:cs typeface="Courier New" panose="02070309020205020404" pitchFamily="49" charset="0"/>
              </a:rPr>
              <a:t>Het gegenereerde contract</a:t>
            </a:r>
            <a:endParaRPr lang="nl-NL" sz="5400" dirty="0">
              <a:solidFill>
                <a:srgbClr val="00FF00"/>
              </a:solidFill>
              <a:latin typeface="Courier New" panose="02070309020205020404" pitchFamily="49" charset="0"/>
              <a:cs typeface="Courier New" panose="02070309020205020404" pitchFamily="49" charset="0"/>
            </a:endParaRPr>
          </a:p>
        </p:txBody>
      </p:sp>
      <p:sp>
        <p:nvSpPr>
          <p:cNvPr id="3" name="Tekstvak 2">
            <a:extLst>
              <a:ext uri="{FF2B5EF4-FFF2-40B4-BE49-F238E27FC236}">
                <a16:creationId xmlns:a16="http://schemas.microsoft.com/office/drawing/2014/main" xmlns="" id="{9FF33D0F-BF80-49CA-B2BB-BCB6F3C3D1E2}"/>
              </a:ext>
            </a:extLst>
          </p:cNvPr>
          <p:cNvSpPr txBox="1"/>
          <p:nvPr/>
        </p:nvSpPr>
        <p:spPr>
          <a:xfrm>
            <a:off x="266700" y="2114550"/>
            <a:ext cx="5238750" cy="369332"/>
          </a:xfrm>
          <a:prstGeom prst="rect">
            <a:avLst/>
          </a:prstGeom>
          <a:noFill/>
        </p:spPr>
        <p:txBody>
          <a:bodyPr wrap="square" rtlCol="0">
            <a:spAutoFit/>
          </a:bodyPr>
          <a:lstStyle/>
          <a:p>
            <a:r>
              <a:rPr lang="en-US">
                <a:solidFill>
                  <a:srgbClr val="00FF00"/>
                </a:solidFill>
                <a:latin typeface="Courier New" panose="02070309020205020404" pitchFamily="49" charset="0"/>
                <a:cs typeface="Courier New" panose="02070309020205020404" pitchFamily="49" charset="0"/>
              </a:rPr>
              <a:t>/target/pacts/consumer-provider.json</a:t>
            </a:r>
            <a:endParaRPr lang="x-none">
              <a:solidFill>
                <a:srgbClr val="00FF00"/>
              </a:solidFill>
              <a:latin typeface="Courier New" panose="02070309020205020404" pitchFamily="49" charset="0"/>
              <a:cs typeface="Courier New" panose="02070309020205020404" pitchFamily="49" charset="0"/>
            </a:endParaRPr>
          </a:p>
        </p:txBody>
      </p:sp>
      <p:pic>
        <p:nvPicPr>
          <p:cNvPr id="4" name="Afbeelding 3">
            <a:extLst>
              <a:ext uri="{FF2B5EF4-FFF2-40B4-BE49-F238E27FC236}">
                <a16:creationId xmlns:a16="http://schemas.microsoft.com/office/drawing/2014/main" xmlns="" id="{E0719DB7-6D55-4C47-9DBB-6DA19A671548}"/>
              </a:ext>
            </a:extLst>
          </p:cNvPr>
          <p:cNvPicPr>
            <a:picLocks noChangeAspect="1"/>
          </p:cNvPicPr>
          <p:nvPr/>
        </p:nvPicPr>
        <p:blipFill>
          <a:blip r:embed="rId3"/>
          <a:stretch>
            <a:fillRect/>
          </a:stretch>
        </p:blipFill>
        <p:spPr>
          <a:xfrm>
            <a:off x="5624829" y="0"/>
            <a:ext cx="6567168" cy="6858000"/>
          </a:xfrm>
          <a:prstGeom prst="rect">
            <a:avLst/>
          </a:prstGeom>
        </p:spPr>
      </p:pic>
    </p:spTree>
    <p:extLst>
      <p:ext uri="{BB962C8B-B14F-4D97-AF65-F5344CB8AC3E}">
        <p14:creationId xmlns:p14="http://schemas.microsoft.com/office/powerpoint/2010/main" val="2648417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6910"/>
            <a:ext cx="5624829" cy="1123265"/>
          </a:xfrm>
        </p:spPr>
        <p:txBody>
          <a:bodyPr anchor="t">
            <a:noAutofit/>
          </a:bodyPr>
          <a:lstStyle/>
          <a:p>
            <a:pPr algn="ctr"/>
            <a:r>
              <a:rPr lang="nl-NL">
                <a:solidFill>
                  <a:srgbClr val="00FF00"/>
                </a:solidFill>
                <a:latin typeface="Courier New" panose="02070309020205020404" pitchFamily="49" charset="0"/>
                <a:cs typeface="Courier New" panose="02070309020205020404" pitchFamily="49" charset="0"/>
              </a:rPr>
              <a:t>Het gegenereerde contract</a:t>
            </a:r>
            <a:endParaRPr lang="nl-NL" sz="5400" dirty="0">
              <a:solidFill>
                <a:srgbClr val="00FF00"/>
              </a:solidFill>
              <a:latin typeface="Courier New" panose="02070309020205020404" pitchFamily="49" charset="0"/>
              <a:cs typeface="Courier New" panose="02070309020205020404" pitchFamily="49" charset="0"/>
            </a:endParaRPr>
          </a:p>
        </p:txBody>
      </p:sp>
      <p:sp>
        <p:nvSpPr>
          <p:cNvPr id="3" name="Tekstvak 2">
            <a:extLst>
              <a:ext uri="{FF2B5EF4-FFF2-40B4-BE49-F238E27FC236}">
                <a16:creationId xmlns:a16="http://schemas.microsoft.com/office/drawing/2014/main" xmlns="" id="{9FF33D0F-BF80-49CA-B2BB-BCB6F3C3D1E2}"/>
              </a:ext>
            </a:extLst>
          </p:cNvPr>
          <p:cNvSpPr txBox="1"/>
          <p:nvPr/>
        </p:nvSpPr>
        <p:spPr>
          <a:xfrm>
            <a:off x="266700" y="2114550"/>
            <a:ext cx="5238750" cy="369332"/>
          </a:xfrm>
          <a:prstGeom prst="rect">
            <a:avLst/>
          </a:prstGeom>
          <a:noFill/>
        </p:spPr>
        <p:txBody>
          <a:bodyPr wrap="square" rtlCol="0">
            <a:spAutoFit/>
          </a:bodyPr>
          <a:lstStyle/>
          <a:p>
            <a:r>
              <a:rPr lang="en-US">
                <a:solidFill>
                  <a:srgbClr val="00FF00"/>
                </a:solidFill>
                <a:latin typeface="Courier New" panose="02070309020205020404" pitchFamily="49" charset="0"/>
                <a:cs typeface="Courier New" panose="02070309020205020404" pitchFamily="49" charset="0"/>
              </a:rPr>
              <a:t>/target/pacts/consumer-provider.json</a:t>
            </a:r>
            <a:endParaRPr lang="x-none">
              <a:solidFill>
                <a:srgbClr val="00FF00"/>
              </a:solidFill>
              <a:latin typeface="Courier New" panose="02070309020205020404" pitchFamily="49" charset="0"/>
              <a:cs typeface="Courier New" panose="02070309020205020404" pitchFamily="49" charset="0"/>
            </a:endParaRPr>
          </a:p>
        </p:txBody>
      </p:sp>
      <p:pic>
        <p:nvPicPr>
          <p:cNvPr id="5" name="Afbeelding 4">
            <a:extLst>
              <a:ext uri="{FF2B5EF4-FFF2-40B4-BE49-F238E27FC236}">
                <a16:creationId xmlns:a16="http://schemas.microsoft.com/office/drawing/2014/main" xmlns="" id="{007E16AF-C23A-4664-B4A0-BB795ED74524}"/>
              </a:ext>
            </a:extLst>
          </p:cNvPr>
          <p:cNvPicPr>
            <a:picLocks noChangeAspect="1"/>
          </p:cNvPicPr>
          <p:nvPr/>
        </p:nvPicPr>
        <p:blipFill>
          <a:blip r:embed="rId3"/>
          <a:stretch>
            <a:fillRect/>
          </a:stretch>
        </p:blipFill>
        <p:spPr>
          <a:xfrm>
            <a:off x="6401604" y="0"/>
            <a:ext cx="5790396" cy="6858000"/>
          </a:xfrm>
          <a:prstGeom prst="rect">
            <a:avLst/>
          </a:prstGeom>
        </p:spPr>
      </p:pic>
    </p:spTree>
    <p:extLst>
      <p:ext uri="{BB962C8B-B14F-4D97-AF65-F5344CB8AC3E}">
        <p14:creationId xmlns:p14="http://schemas.microsoft.com/office/powerpoint/2010/main" val="3361778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267636"/>
            <a:ext cx="12191998" cy="2369662"/>
          </a:xfrm>
        </p:spPr>
        <p:txBody>
          <a:bodyPr>
            <a:noAutofit/>
          </a:bodyPr>
          <a:lstStyle/>
          <a:p>
            <a:pPr algn="ctr"/>
            <a:r>
              <a:rPr lang="nl-NL" sz="6500">
                <a:solidFill>
                  <a:srgbClr val="00FF00"/>
                </a:solidFill>
                <a:latin typeface="Courier New" panose="02070309020205020404" pitchFamily="49" charset="0"/>
                <a:cs typeface="Courier New" panose="02070309020205020404" pitchFamily="49" charset="0"/>
              </a:rPr>
              <a:t>Demo / walkthrough</a:t>
            </a:r>
            <a:endParaRPr lang="nl-NL" sz="65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23989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31900-059F-4068-BB80-E810E339ED87}"/>
              </a:ext>
            </a:extLst>
          </p:cNvPr>
          <p:cNvSpPr txBox="1">
            <a:spLocks noGrp="1"/>
          </p:cNvSpPr>
          <p:nvPr>
            <p:ph type="title"/>
          </p:nvPr>
        </p:nvSpPr>
        <p:spPr/>
        <p:txBody>
          <a:bodyPr/>
          <a:lstStyle/>
          <a:p>
            <a:pPr lvl="0"/>
            <a:r>
              <a:rPr lang="nl-NL">
                <a:solidFill>
                  <a:srgbClr val="00FF00"/>
                </a:solidFill>
                <a:latin typeface="Courier New" pitchFamily="49"/>
                <a:cs typeface="Courier New" pitchFamily="49"/>
              </a:rPr>
              <a:t>Aan de slag!</a:t>
            </a:r>
            <a:endParaRPr lang="nl-NL" dirty="0">
              <a:solidFill>
                <a:srgbClr val="00FF00"/>
              </a:solidFill>
              <a:latin typeface="Courier New" pitchFamily="49"/>
              <a:cs typeface="Courier New" pitchFamily="49"/>
            </a:endParaRPr>
          </a:p>
        </p:txBody>
      </p:sp>
      <p:sp>
        <p:nvSpPr>
          <p:cNvPr id="3" name="Content Placeholder 2">
            <a:extLst>
              <a:ext uri="{FF2B5EF4-FFF2-40B4-BE49-F238E27FC236}">
                <a16:creationId xmlns:a16="http://schemas.microsoft.com/office/drawing/2014/main" xmlns="" id="{409A4D7E-AECD-43DE-9679-E7E1F7B726A6}"/>
              </a:ext>
            </a:extLst>
          </p:cNvPr>
          <p:cNvSpPr txBox="1">
            <a:spLocks noGrp="1"/>
          </p:cNvSpPr>
          <p:nvPr>
            <p:ph idx="1"/>
          </p:nvPr>
        </p:nvSpPr>
        <p:spPr>
          <a:xfrm>
            <a:off x="838203" y="1825626"/>
            <a:ext cx="10515600" cy="4849493"/>
          </a:xfrm>
        </p:spPr>
        <p:txBody>
          <a:bodyPr>
            <a:normAutofit/>
          </a:bodyPr>
          <a:lstStyle/>
          <a:p>
            <a:pPr lvl="0">
              <a:lnSpc>
                <a:spcPct val="70000"/>
              </a:lnSpc>
              <a:buFont typeface="Courier New" pitchFamily="49"/>
              <a:buChar char="_"/>
            </a:pPr>
            <a:r>
              <a:rPr lang="nl-NL" sz="2400">
                <a:solidFill>
                  <a:srgbClr val="00FF00"/>
                </a:solidFill>
                <a:latin typeface="Courier New" pitchFamily="49"/>
                <a:cs typeface="Courier New" pitchFamily="49"/>
              </a:rPr>
              <a:t>Voer de tests in </a:t>
            </a:r>
            <a:r>
              <a:rPr lang="nl-NL" sz="2400" b="1" i="1">
                <a:solidFill>
                  <a:srgbClr val="00FF00"/>
                </a:solidFill>
                <a:latin typeface="Courier New" pitchFamily="49"/>
                <a:cs typeface="Courier New" pitchFamily="49"/>
              </a:rPr>
              <a:t>consumer</a:t>
            </a:r>
            <a:r>
              <a:rPr lang="nl-NL" sz="2400" i="1">
                <a:solidFill>
                  <a:srgbClr val="00FF00"/>
                </a:solidFill>
                <a:latin typeface="Courier New" pitchFamily="49"/>
                <a:cs typeface="Courier New" pitchFamily="49"/>
              </a:rPr>
              <a:t>/src/test/java/consumer/ LocationServiceContractTest.java </a:t>
            </a:r>
            <a:r>
              <a:rPr lang="nl-NL" sz="2400">
                <a:solidFill>
                  <a:srgbClr val="00FF00"/>
                </a:solidFill>
                <a:latin typeface="Courier New" pitchFamily="49"/>
                <a:cs typeface="Courier New" pitchFamily="49"/>
              </a:rPr>
              <a:t>uit</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Kopieer het contract (.json) uit </a:t>
            </a:r>
            <a:r>
              <a:rPr lang="nl-NL" sz="2400" b="1" i="1">
                <a:solidFill>
                  <a:srgbClr val="00FF00"/>
                </a:solidFill>
                <a:latin typeface="Courier New" pitchFamily="49"/>
                <a:cs typeface="Courier New" pitchFamily="49"/>
              </a:rPr>
              <a:t>consumer</a:t>
            </a:r>
            <a:r>
              <a:rPr lang="nl-NL" sz="2400" i="1">
                <a:solidFill>
                  <a:srgbClr val="00FF00"/>
                </a:solidFill>
                <a:latin typeface="Courier New" pitchFamily="49"/>
                <a:cs typeface="Courier New" pitchFamily="49"/>
              </a:rPr>
              <a:t>/target/pacts</a:t>
            </a:r>
            <a:r>
              <a:rPr lang="nl-NL" sz="2400">
                <a:solidFill>
                  <a:srgbClr val="00FF00"/>
                </a:solidFill>
                <a:latin typeface="Courier New" pitchFamily="49"/>
                <a:cs typeface="Courier New" pitchFamily="49"/>
              </a:rPr>
              <a:t> naar </a:t>
            </a:r>
            <a:r>
              <a:rPr lang="nl-NL" sz="2400" b="1" i="1">
                <a:solidFill>
                  <a:srgbClr val="00FF00"/>
                </a:solidFill>
                <a:latin typeface="Courier New" pitchFamily="49"/>
                <a:cs typeface="Courier New" pitchFamily="49"/>
              </a:rPr>
              <a:t>provider</a:t>
            </a:r>
            <a:r>
              <a:rPr lang="nl-NL" sz="2400" i="1">
                <a:solidFill>
                  <a:srgbClr val="00FF00"/>
                </a:solidFill>
                <a:latin typeface="Courier New" pitchFamily="49"/>
                <a:cs typeface="Courier New" pitchFamily="49"/>
              </a:rPr>
              <a:t>/src/test/pacts</a:t>
            </a:r>
            <a:r>
              <a:rPr lang="nl-NL" sz="2400">
                <a:solidFill>
                  <a:srgbClr val="00FF00"/>
                </a:solidFill>
                <a:latin typeface="Courier New" pitchFamily="49"/>
                <a:cs typeface="Courier New" pitchFamily="49"/>
              </a:rPr>
              <a:t> (overschrijf de bestaande)</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Voer de tests in </a:t>
            </a:r>
            <a:r>
              <a:rPr lang="nl-NL" sz="2400" b="1" i="1">
                <a:solidFill>
                  <a:srgbClr val="00FF00"/>
                </a:solidFill>
                <a:latin typeface="Courier New" pitchFamily="49"/>
                <a:cs typeface="Courier New" pitchFamily="49"/>
              </a:rPr>
              <a:t>provider</a:t>
            </a:r>
            <a:r>
              <a:rPr lang="nl-NL" sz="2400" i="1">
                <a:solidFill>
                  <a:srgbClr val="00FF00"/>
                </a:solidFill>
                <a:latin typeface="Courier New" pitchFamily="49"/>
                <a:cs typeface="Courier New" pitchFamily="49"/>
              </a:rPr>
              <a:t>/src/test/java/provider/ContractTest.java</a:t>
            </a:r>
            <a:r>
              <a:rPr lang="nl-NL" sz="2400">
                <a:solidFill>
                  <a:srgbClr val="00FF00"/>
                </a:solidFill>
                <a:latin typeface="Courier New" pitchFamily="49"/>
                <a:cs typeface="Courier New" pitchFamily="49"/>
              </a:rPr>
              <a:t> uit</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De 2 uitgevoerde tests zouden moeten slagen (provider voldoet aan het contract)</a:t>
            </a:r>
          </a:p>
          <a:p>
            <a:pPr lvl="0">
              <a:lnSpc>
                <a:spcPct val="70000"/>
              </a:lnSpc>
              <a:buFont typeface="Courier New" pitchFamily="49"/>
              <a:buChar char="_"/>
            </a:pPr>
            <a:endParaRPr lang="nl-NL" sz="2400" dirty="0">
              <a:solidFill>
                <a:srgbClr val="00FF00"/>
              </a:solidFill>
              <a:latin typeface="Courier New" pitchFamily="49"/>
              <a:cs typeface="Courier New" pitchFamily="49"/>
            </a:endParaRPr>
          </a:p>
          <a:p>
            <a:pPr lvl="0">
              <a:lnSpc>
                <a:spcPct val="70000"/>
              </a:lnSpc>
              <a:buFont typeface="Courier New" pitchFamily="49"/>
              <a:buChar char="_"/>
            </a:pPr>
            <a:endParaRPr lang="nl-NL" sz="2400" dirty="0">
              <a:solidFill>
                <a:srgbClr val="00FF00"/>
              </a:solidFill>
              <a:latin typeface="Courier New" pitchFamily="49"/>
              <a:cs typeface="Courier New" pitchFamily="49"/>
            </a:endParaRPr>
          </a:p>
          <a:p>
            <a:pPr lvl="0">
              <a:lnSpc>
                <a:spcPct val="70000"/>
              </a:lnSpc>
              <a:buFont typeface="Courier New" pitchFamily="49"/>
              <a:buChar char="_"/>
            </a:pPr>
            <a:endParaRPr lang="nl-NL" sz="2400" dirty="0">
              <a:solidFill>
                <a:srgbClr val="00FF00"/>
              </a:solidFill>
              <a:latin typeface="Courier New" pitchFamily="49"/>
              <a:cs typeface="Courier New" pitchFamily="4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063107"/>
          </a:xfrm>
        </p:spPr>
        <p:txBody>
          <a:bodyPr>
            <a:normAutofit/>
          </a:bodyPr>
          <a:lstStyle/>
          <a:p>
            <a:pPr algn="ctr"/>
            <a:r>
              <a:rPr lang="nl-NL" sz="7200">
                <a:solidFill>
                  <a:srgbClr val="00FF00"/>
                </a:solidFill>
                <a:latin typeface="Courier New" panose="02070309020205020404" pitchFamily="49" charset="0"/>
                <a:cs typeface="Courier New" panose="02070309020205020404" pitchFamily="49" charset="0"/>
              </a:rPr>
              <a:t>Voorbereidingen</a:t>
            </a:r>
            <a:endParaRPr lang="nl-NL" sz="7200" dirty="0">
              <a:solidFill>
                <a:srgbClr val="00FF00"/>
              </a:solidFill>
              <a:latin typeface="Courier New" panose="02070309020205020404" pitchFamily="49" charset="0"/>
              <a:cs typeface="Courier New" panose="02070309020205020404" pitchFamily="49" charset="0"/>
            </a:endParaRPr>
          </a:p>
        </p:txBody>
      </p:sp>
      <p:sp>
        <p:nvSpPr>
          <p:cNvPr id="5" name="TextBox 4"/>
          <p:cNvSpPr txBox="1"/>
          <p:nvPr/>
        </p:nvSpPr>
        <p:spPr>
          <a:xfrm>
            <a:off x="430924" y="764648"/>
            <a:ext cx="11035862"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Installeren van een JVM en IDE (IntelliJ, …)</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7" name="TextBox 6"/>
          <p:cNvSpPr txBox="1"/>
          <p:nvPr/>
        </p:nvSpPr>
        <p:spPr>
          <a:xfrm>
            <a:off x="1346707" y="4474995"/>
            <a:ext cx="9976105"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Uitvoeren van tests ter controle</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xmlns="" id="{F761348E-B393-4F88-87B7-0D94D07C05A6}"/>
              </a:ext>
            </a:extLst>
          </p:cNvPr>
          <p:cNvSpPr txBox="1"/>
          <p:nvPr/>
        </p:nvSpPr>
        <p:spPr>
          <a:xfrm>
            <a:off x="430924" y="5551456"/>
            <a:ext cx="10520855"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Is dat bij iedereen gelukt?</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xmlns="" id="{D1249514-5CC5-485D-9571-9AA8B7934841}"/>
              </a:ext>
            </a:extLst>
          </p:cNvPr>
          <p:cNvSpPr txBox="1"/>
          <p:nvPr/>
        </p:nvSpPr>
        <p:spPr>
          <a:xfrm>
            <a:off x="2521432" y="1859786"/>
            <a:ext cx="9071128"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Downloaden en importeren voorbeeldproject</a:t>
            </a:r>
            <a:endParaRPr lang="nl-NL" sz="28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3716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267636"/>
            <a:ext cx="12191998" cy="2369662"/>
          </a:xfrm>
        </p:spPr>
        <p:txBody>
          <a:bodyPr>
            <a:noAutofit/>
          </a:bodyPr>
          <a:lstStyle/>
          <a:p>
            <a:pPr algn="ctr"/>
            <a:r>
              <a:rPr lang="nl-NL" sz="6500">
                <a:solidFill>
                  <a:srgbClr val="00FF00"/>
                </a:solidFill>
                <a:latin typeface="Courier New" panose="02070309020205020404" pitchFamily="49" charset="0"/>
                <a:cs typeface="Courier New" panose="02070309020205020404" pitchFamily="49" charset="0"/>
              </a:rPr>
              <a:t>CDCT test geen business logica…</a:t>
            </a:r>
            <a:endParaRPr lang="nl-NL" sz="65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27045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267636"/>
            <a:ext cx="12191998" cy="2369662"/>
          </a:xfrm>
        </p:spPr>
        <p:txBody>
          <a:bodyPr>
            <a:noAutofit/>
          </a:bodyPr>
          <a:lstStyle/>
          <a:p>
            <a:pPr algn="ctr"/>
            <a:r>
              <a:rPr lang="nl-NL" sz="6500">
                <a:solidFill>
                  <a:srgbClr val="00FF00"/>
                </a:solidFill>
                <a:latin typeface="Courier New" panose="02070309020205020404" pitchFamily="49" charset="0"/>
                <a:cs typeface="Courier New" panose="02070309020205020404" pitchFamily="49" charset="0"/>
              </a:rPr>
              <a:t>Help, een wijziging!</a:t>
            </a:r>
            <a:endParaRPr lang="nl-NL" sz="65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71301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ADA73F8-CDC4-4389-9D4B-5D30D157F3A9}"/>
              </a:ext>
            </a:extLst>
          </p:cNvPr>
          <p:cNvPicPr>
            <a:picLocks noChangeAspect="1"/>
          </p:cNvPicPr>
          <p:nvPr/>
        </p:nvPicPr>
        <p:blipFill>
          <a:blip r:embed="rId3"/>
          <a:stretch>
            <a:fillRect/>
          </a:stretch>
        </p:blipFill>
        <p:spPr>
          <a:xfrm>
            <a:off x="-7902" y="452437"/>
            <a:ext cx="12199902" cy="5953125"/>
          </a:xfrm>
          <a:prstGeom prst="rect">
            <a:avLst/>
          </a:prstGeom>
        </p:spPr>
      </p:pic>
    </p:spTree>
    <p:extLst>
      <p:ext uri="{BB962C8B-B14F-4D97-AF65-F5344CB8AC3E}">
        <p14:creationId xmlns:p14="http://schemas.microsoft.com/office/powerpoint/2010/main" val="1221484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xmlns="" id="{19B76B41-CC8F-4AB2-AA6B-522F63101910}"/>
              </a:ext>
            </a:extLst>
          </p:cNvPr>
          <p:cNvSpPr/>
          <p:nvPr/>
        </p:nvSpPr>
        <p:spPr>
          <a:xfrm>
            <a:off x="11525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consumer</a:t>
            </a:r>
            <a:endParaRPr lang="x-none" sz="3200">
              <a:solidFill>
                <a:srgbClr val="00FF00"/>
              </a:solidFill>
              <a:latin typeface="Courier New" panose="02070309020205020404" pitchFamily="49" charset="0"/>
              <a:cs typeface="Courier New" panose="02070309020205020404" pitchFamily="49" charset="0"/>
            </a:endParaRPr>
          </a:p>
        </p:txBody>
      </p:sp>
      <p:sp>
        <p:nvSpPr>
          <p:cNvPr id="6" name="Rechthoek: afgeronde hoeken 5">
            <a:extLst>
              <a:ext uri="{FF2B5EF4-FFF2-40B4-BE49-F238E27FC236}">
                <a16:creationId xmlns:a16="http://schemas.microsoft.com/office/drawing/2014/main" xmlns="" id="{45B31714-79D5-4F9A-8CDB-E0FC8AE00BA5}"/>
              </a:ext>
            </a:extLst>
          </p:cNvPr>
          <p:cNvSpPr/>
          <p:nvPr/>
        </p:nvSpPr>
        <p:spPr>
          <a:xfrm>
            <a:off x="83534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provider</a:t>
            </a:r>
            <a:endParaRPr lang="x-none" sz="3200">
              <a:solidFill>
                <a:srgbClr val="00FF00"/>
              </a:solidFill>
              <a:latin typeface="Courier New" panose="02070309020205020404" pitchFamily="49" charset="0"/>
              <a:cs typeface="Courier New" panose="02070309020205020404" pitchFamily="49" charset="0"/>
            </a:endParaRPr>
          </a:p>
        </p:txBody>
      </p:sp>
      <p:sp>
        <p:nvSpPr>
          <p:cNvPr id="7" name="Pijl: rechts 6">
            <a:extLst>
              <a:ext uri="{FF2B5EF4-FFF2-40B4-BE49-F238E27FC236}">
                <a16:creationId xmlns:a16="http://schemas.microsoft.com/office/drawing/2014/main" xmlns="" id="{61E5B8DE-27F1-444C-B282-6DBE3C392313}"/>
              </a:ext>
            </a:extLst>
          </p:cNvPr>
          <p:cNvSpPr/>
          <p:nvPr/>
        </p:nvSpPr>
        <p:spPr>
          <a:xfrm>
            <a:off x="4133850" y="1590674"/>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jl: rechts 7">
            <a:extLst>
              <a:ext uri="{FF2B5EF4-FFF2-40B4-BE49-F238E27FC236}">
                <a16:creationId xmlns:a16="http://schemas.microsoft.com/office/drawing/2014/main" xmlns="" id="{9C68E7DA-15F8-408B-B438-18A5C4EAD20B}"/>
              </a:ext>
            </a:extLst>
          </p:cNvPr>
          <p:cNvSpPr/>
          <p:nvPr/>
        </p:nvSpPr>
        <p:spPr>
          <a:xfrm rot="10800000">
            <a:off x="4119562" y="2590802"/>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kstvak 1">
            <a:extLst>
              <a:ext uri="{FF2B5EF4-FFF2-40B4-BE49-F238E27FC236}">
                <a16:creationId xmlns:a16="http://schemas.microsoft.com/office/drawing/2014/main" xmlns="" id="{1EDBFD91-9D74-4B49-95AA-C910D7215A67}"/>
              </a:ext>
            </a:extLst>
          </p:cNvPr>
          <p:cNvSpPr txBox="1"/>
          <p:nvPr/>
        </p:nvSpPr>
        <p:spPr>
          <a:xfrm>
            <a:off x="4105275" y="342839"/>
            <a:ext cx="4629150" cy="1015663"/>
          </a:xfrm>
          <a:prstGeom prst="rect">
            <a:avLst/>
          </a:prstGeom>
          <a:noFill/>
        </p:spPr>
        <p:txBody>
          <a:bodyPr wrap="square" rtlCol="0">
            <a:spAutoFit/>
          </a:bodyPr>
          <a:lstStyle/>
          <a:p>
            <a:r>
              <a:rPr lang="en-US" sz="2000">
                <a:solidFill>
                  <a:srgbClr val="00FF00"/>
                </a:solidFill>
                <a:latin typeface="Courier New" panose="02070309020205020404" pitchFamily="49" charset="0"/>
                <a:cs typeface="Courier New" panose="02070309020205020404" pitchFamily="49" charset="0"/>
              </a:rPr>
              <a:t>GET /{countryCode}/{zipCode}</a:t>
            </a:r>
          </a:p>
          <a:p>
            <a:endParaRPr lang="en-US" sz="2000">
              <a:solidFill>
                <a:srgbClr val="00FF00"/>
              </a:solidFill>
              <a:latin typeface="Courier New" panose="02070309020205020404" pitchFamily="49" charset="0"/>
              <a:cs typeface="Courier New" panose="02070309020205020404" pitchFamily="49" charset="0"/>
            </a:endParaRPr>
          </a:p>
          <a:p>
            <a:r>
              <a:rPr lang="en-US" sz="2000">
                <a:solidFill>
                  <a:srgbClr val="00FF00"/>
                </a:solidFill>
                <a:latin typeface="Courier New" panose="02070309020205020404" pitchFamily="49" charset="0"/>
                <a:cs typeface="Courier New" panose="02070309020205020404" pitchFamily="49" charset="0"/>
              </a:rPr>
              <a:t>bijv. GET /us/90210</a:t>
            </a:r>
            <a:endParaRPr lang="x-none" sz="2000">
              <a:solidFill>
                <a:srgbClr val="00FF00"/>
              </a:solidFill>
              <a:latin typeface="Courier New" panose="02070309020205020404" pitchFamily="49" charset="0"/>
              <a:cs typeface="Courier New" panose="02070309020205020404" pitchFamily="49" charset="0"/>
            </a:endParaRPr>
          </a:p>
        </p:txBody>
      </p:sp>
      <p:sp>
        <p:nvSpPr>
          <p:cNvPr id="10" name="Tekstvak 9">
            <a:extLst>
              <a:ext uri="{FF2B5EF4-FFF2-40B4-BE49-F238E27FC236}">
                <a16:creationId xmlns:a16="http://schemas.microsoft.com/office/drawing/2014/main" xmlns="" id="{68247657-13D6-42D8-9867-DEF2F0A8B9B0}"/>
              </a:ext>
            </a:extLst>
          </p:cNvPr>
          <p:cNvSpPr txBox="1"/>
          <p:nvPr/>
        </p:nvSpPr>
        <p:spPr>
          <a:xfrm>
            <a:off x="4133850" y="3156348"/>
            <a:ext cx="5657851" cy="3785652"/>
          </a:xfrm>
          <a:prstGeom prst="rect">
            <a:avLst/>
          </a:prstGeom>
          <a:noFill/>
        </p:spPr>
        <p:txBody>
          <a:bodyPr wrap="square" rtlCol="0">
            <a:spAutoFit/>
          </a:bodyPr>
          <a:lstStyle/>
          <a:p>
            <a:r>
              <a:rPr lang="en-US" sz="1600">
                <a:solidFill>
                  <a:srgbClr val="00FF00"/>
                </a:solidFill>
                <a:latin typeface="Courier New" panose="02070309020205020404" pitchFamily="49" charset="0"/>
                <a:cs typeface="Courier New" panose="02070309020205020404" pitchFamily="49" charset="0"/>
              </a:rPr>
              <a:t>HTTP 200 OK</a:t>
            </a:r>
          </a:p>
          <a:p>
            <a:endParaRPr lang="en-US" sz="1600">
              <a:solidFill>
                <a:srgbClr val="00FF00"/>
              </a:solidFill>
              <a:latin typeface="Courier New" panose="02070309020205020404" pitchFamily="49" charset="0"/>
              <a:cs typeface="Courier New" panose="02070309020205020404" pitchFamily="49" charset="0"/>
            </a:endParaRPr>
          </a:p>
          <a:p>
            <a:r>
              <a:rPr lang="en-US" sz="1600">
                <a:solidFill>
                  <a:srgbClr val="00FF00"/>
                </a:solidFill>
                <a:latin typeface="Courier New" panose="02070309020205020404" pitchFamily="49" charset="0"/>
                <a:cs typeface="Courier New" panose="02070309020205020404" pitchFamily="49" charset="0"/>
              </a:rPr>
              <a:t>{</a:t>
            </a:r>
          </a:p>
          <a:p>
            <a:r>
              <a:rPr lang="en-US" sz="1600">
                <a:solidFill>
                  <a:srgbClr val="00FF00"/>
                </a:solidFill>
                <a:latin typeface="Courier New" panose="02070309020205020404" pitchFamily="49" charset="0"/>
                <a:cs typeface="Courier New" panose="02070309020205020404" pitchFamily="49" charset="0"/>
              </a:rPr>
              <a:t>  “zipCode”: “90210”,</a:t>
            </a:r>
          </a:p>
          <a:p>
            <a:r>
              <a:rPr lang="en-US" sz="1600">
                <a:solidFill>
                  <a:srgbClr val="00FF00"/>
                </a:solidFill>
                <a:latin typeface="Courier New" panose="02070309020205020404" pitchFamily="49" charset="0"/>
                <a:cs typeface="Courier New" panose="02070309020205020404" pitchFamily="49" charset="0"/>
              </a:rPr>
              <a:t>  “country”: “United States”,</a:t>
            </a:r>
          </a:p>
          <a:p>
            <a:r>
              <a:rPr lang="en-US" sz="1600">
                <a:solidFill>
                  <a:srgbClr val="00FF00"/>
                </a:solidFill>
                <a:latin typeface="Courier New" panose="02070309020205020404" pitchFamily="49" charset="0"/>
                <a:cs typeface="Courier New" panose="02070309020205020404" pitchFamily="49" charset="0"/>
              </a:rPr>
              <a:t>  “countryAbbreviation”: “US”,</a:t>
            </a:r>
          </a:p>
          <a:p>
            <a:r>
              <a:rPr lang="en-US" sz="1600">
                <a:solidFill>
                  <a:srgbClr val="00FF00"/>
                </a:solidFill>
                <a:latin typeface="Courier New" panose="02070309020205020404" pitchFamily="49" charset="0"/>
                <a:cs typeface="Courier New" panose="02070309020205020404" pitchFamily="49" charset="0"/>
              </a:rPr>
              <a:t>  “places”: [</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      “placeName”: “Beverly Hills”,</a:t>
            </a:r>
          </a:p>
          <a:p>
            <a:r>
              <a:rPr lang="en-US" sz="1600" b="1">
                <a:solidFill>
                  <a:srgbClr val="00FF00"/>
                </a:solidFill>
                <a:latin typeface="Courier New" panose="02070309020205020404" pitchFamily="49" charset="0"/>
                <a:cs typeface="Courier New" panose="02070309020205020404" pitchFamily="49" charset="0"/>
              </a:rPr>
              <a:t>      “county”: “Los Angeles”</a:t>
            </a:r>
          </a:p>
          <a:p>
            <a:r>
              <a:rPr lang="en-US" sz="1600">
                <a:solidFill>
                  <a:srgbClr val="00FF00"/>
                </a:solidFill>
                <a:latin typeface="Courier New" panose="02070309020205020404" pitchFamily="49" charset="0"/>
                <a:cs typeface="Courier New" panose="02070309020205020404" pitchFamily="49" charset="0"/>
              </a:rPr>
              <a:t>      “state”: “California”,</a:t>
            </a:r>
          </a:p>
          <a:p>
            <a:r>
              <a:rPr lang="en-US" sz="1600">
                <a:solidFill>
                  <a:srgbClr val="00FF00"/>
                </a:solidFill>
                <a:latin typeface="Courier New" panose="02070309020205020404" pitchFamily="49" charset="0"/>
                <a:cs typeface="Courier New" panose="02070309020205020404" pitchFamily="49" charset="0"/>
              </a:rPr>
              <a:t>      “stateAbbreviation”: “CA”</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a:t>
            </a:r>
          </a:p>
        </p:txBody>
      </p:sp>
      <p:sp>
        <p:nvSpPr>
          <p:cNvPr id="3" name="Pijl: rechts 2">
            <a:extLst>
              <a:ext uri="{FF2B5EF4-FFF2-40B4-BE49-F238E27FC236}">
                <a16:creationId xmlns:a16="http://schemas.microsoft.com/office/drawing/2014/main" xmlns="" id="{420F6B33-0D38-445C-B7B7-DF198226A0F5}"/>
              </a:ext>
            </a:extLst>
          </p:cNvPr>
          <p:cNvSpPr/>
          <p:nvPr/>
        </p:nvSpPr>
        <p:spPr>
          <a:xfrm>
            <a:off x="2962275" y="5280423"/>
            <a:ext cx="1800225" cy="438150"/>
          </a:xfrm>
          <a:prstGeom prst="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28318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31900-059F-4068-BB80-E810E339ED87}"/>
              </a:ext>
            </a:extLst>
          </p:cNvPr>
          <p:cNvSpPr txBox="1">
            <a:spLocks noGrp="1"/>
          </p:cNvSpPr>
          <p:nvPr>
            <p:ph type="title"/>
          </p:nvPr>
        </p:nvSpPr>
        <p:spPr>
          <a:xfrm>
            <a:off x="838200" y="1"/>
            <a:ext cx="10515600" cy="933450"/>
          </a:xfrm>
        </p:spPr>
        <p:txBody>
          <a:bodyPr/>
          <a:lstStyle/>
          <a:p>
            <a:pPr lvl="0"/>
            <a:r>
              <a:rPr lang="nl-NL">
                <a:solidFill>
                  <a:srgbClr val="00FF00"/>
                </a:solidFill>
                <a:latin typeface="Courier New" pitchFamily="49"/>
                <a:cs typeface="Courier New" pitchFamily="49"/>
              </a:rPr>
              <a:t>Aan de slag!</a:t>
            </a:r>
            <a:endParaRPr lang="nl-NL" dirty="0">
              <a:solidFill>
                <a:srgbClr val="00FF00"/>
              </a:solidFill>
              <a:latin typeface="Courier New" pitchFamily="49"/>
              <a:cs typeface="Courier New" pitchFamily="49"/>
            </a:endParaRPr>
          </a:p>
        </p:txBody>
      </p:sp>
      <p:sp>
        <p:nvSpPr>
          <p:cNvPr id="3" name="Content Placeholder 2">
            <a:extLst>
              <a:ext uri="{FF2B5EF4-FFF2-40B4-BE49-F238E27FC236}">
                <a16:creationId xmlns:a16="http://schemas.microsoft.com/office/drawing/2014/main" xmlns="" id="{409A4D7E-AECD-43DE-9679-E7E1F7B726A6}"/>
              </a:ext>
            </a:extLst>
          </p:cNvPr>
          <p:cNvSpPr txBox="1">
            <a:spLocks noGrp="1"/>
          </p:cNvSpPr>
          <p:nvPr>
            <p:ph idx="1"/>
          </p:nvPr>
        </p:nvSpPr>
        <p:spPr>
          <a:xfrm>
            <a:off x="838200" y="933451"/>
            <a:ext cx="10515600" cy="5829299"/>
          </a:xfrm>
        </p:spPr>
        <p:txBody>
          <a:bodyPr>
            <a:normAutofit/>
          </a:bodyPr>
          <a:lstStyle/>
          <a:p>
            <a:pPr lvl="0">
              <a:lnSpc>
                <a:spcPct val="70000"/>
              </a:lnSpc>
              <a:buFont typeface="Courier New" pitchFamily="49"/>
              <a:buChar char="_"/>
            </a:pPr>
            <a:r>
              <a:rPr lang="nl-NL" sz="2400">
                <a:solidFill>
                  <a:srgbClr val="00FF00"/>
                </a:solidFill>
                <a:latin typeface="Courier New" pitchFamily="49"/>
                <a:cs typeface="Courier New" pitchFamily="49"/>
              </a:rPr>
              <a:t>Pas de methode pactLocationExists() in </a:t>
            </a:r>
            <a:r>
              <a:rPr lang="nl-NL" sz="2400" b="1" i="1">
                <a:solidFill>
                  <a:srgbClr val="00FF00"/>
                </a:solidFill>
                <a:latin typeface="Courier New" pitchFamily="49"/>
                <a:cs typeface="Courier New" pitchFamily="49"/>
              </a:rPr>
              <a:t>consumer</a:t>
            </a:r>
            <a:r>
              <a:rPr lang="nl-NL" sz="2400" i="1">
                <a:solidFill>
                  <a:srgbClr val="00FF00"/>
                </a:solidFill>
                <a:latin typeface="Courier New" pitchFamily="49"/>
                <a:cs typeface="Courier New" pitchFamily="49"/>
              </a:rPr>
              <a:t>/src/test/java/consumer/ LocationServiceContractTest.java </a:t>
            </a:r>
            <a:r>
              <a:rPr lang="nl-NL" sz="2400">
                <a:solidFill>
                  <a:srgbClr val="00FF00"/>
                </a:solidFill>
                <a:latin typeface="Courier New" pitchFamily="49"/>
                <a:cs typeface="Courier New" pitchFamily="49"/>
              </a:rPr>
              <a:t>aan, zodat het contract zegt dat dit een verplicht veld is</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Optioneel: pas ook de unit test aan</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Kopieer het contract (.json) uit </a:t>
            </a:r>
            <a:r>
              <a:rPr lang="nl-NL" sz="2400" b="1" i="1">
                <a:solidFill>
                  <a:srgbClr val="00FF00"/>
                </a:solidFill>
                <a:latin typeface="Courier New" pitchFamily="49"/>
                <a:cs typeface="Courier New" pitchFamily="49"/>
              </a:rPr>
              <a:t>consumer</a:t>
            </a:r>
            <a:r>
              <a:rPr lang="nl-NL" sz="2400" i="1">
                <a:solidFill>
                  <a:srgbClr val="00FF00"/>
                </a:solidFill>
                <a:latin typeface="Courier New" pitchFamily="49"/>
                <a:cs typeface="Courier New" pitchFamily="49"/>
              </a:rPr>
              <a:t>/target/pacts</a:t>
            </a:r>
            <a:r>
              <a:rPr lang="nl-NL" sz="2400">
                <a:solidFill>
                  <a:srgbClr val="00FF00"/>
                </a:solidFill>
                <a:latin typeface="Courier New" pitchFamily="49"/>
                <a:cs typeface="Courier New" pitchFamily="49"/>
              </a:rPr>
              <a:t> naar </a:t>
            </a:r>
            <a:r>
              <a:rPr lang="nl-NL" sz="2400" b="1" i="1">
                <a:solidFill>
                  <a:srgbClr val="00FF00"/>
                </a:solidFill>
                <a:latin typeface="Courier New" pitchFamily="49"/>
                <a:cs typeface="Courier New" pitchFamily="49"/>
              </a:rPr>
              <a:t>provider</a:t>
            </a:r>
            <a:r>
              <a:rPr lang="nl-NL" sz="2400" i="1">
                <a:solidFill>
                  <a:srgbClr val="00FF00"/>
                </a:solidFill>
                <a:latin typeface="Courier New" pitchFamily="49"/>
                <a:cs typeface="Courier New" pitchFamily="49"/>
              </a:rPr>
              <a:t>/src/test/pacts</a:t>
            </a:r>
            <a:r>
              <a:rPr lang="nl-NL" sz="2400">
                <a:solidFill>
                  <a:srgbClr val="00FF00"/>
                </a:solidFill>
                <a:latin typeface="Courier New" pitchFamily="49"/>
                <a:cs typeface="Courier New" pitchFamily="49"/>
              </a:rPr>
              <a:t> (overschrijf de bestaande)</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Voer de tests in </a:t>
            </a:r>
            <a:r>
              <a:rPr lang="nl-NL" sz="2400" b="1" i="1">
                <a:solidFill>
                  <a:srgbClr val="00FF00"/>
                </a:solidFill>
                <a:latin typeface="Courier New" pitchFamily="49"/>
                <a:cs typeface="Courier New" pitchFamily="49"/>
              </a:rPr>
              <a:t>provider</a:t>
            </a:r>
            <a:r>
              <a:rPr lang="nl-NL" sz="2400" i="1">
                <a:solidFill>
                  <a:srgbClr val="00FF00"/>
                </a:solidFill>
                <a:latin typeface="Courier New" pitchFamily="49"/>
                <a:cs typeface="Courier New" pitchFamily="49"/>
              </a:rPr>
              <a:t>/src/test/java/provider/ContractTest.java</a:t>
            </a:r>
            <a:r>
              <a:rPr lang="nl-NL" sz="2400">
                <a:solidFill>
                  <a:srgbClr val="00FF00"/>
                </a:solidFill>
                <a:latin typeface="Courier New" pitchFamily="49"/>
                <a:cs typeface="Courier New" pitchFamily="49"/>
              </a:rPr>
              <a:t> uit</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Wat zie je gebeuren?</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Optioneel: pas de provider-implementatie aan zodat de contract tests weer slagen</a:t>
            </a:r>
          </a:p>
          <a:p>
            <a:pPr lvl="0">
              <a:lnSpc>
                <a:spcPct val="70000"/>
              </a:lnSpc>
              <a:buFont typeface="Courier New" pitchFamily="49"/>
              <a:buChar char="_"/>
            </a:pPr>
            <a:endParaRPr lang="nl-NL" sz="2400" dirty="0">
              <a:solidFill>
                <a:srgbClr val="00FF00"/>
              </a:solidFill>
              <a:latin typeface="Courier New" pitchFamily="49"/>
              <a:cs typeface="Courier New" pitchFamily="49"/>
            </a:endParaRPr>
          </a:p>
          <a:p>
            <a:pPr lvl="0">
              <a:lnSpc>
                <a:spcPct val="70000"/>
              </a:lnSpc>
              <a:buFont typeface="Courier New" pitchFamily="49"/>
              <a:buChar char="_"/>
            </a:pPr>
            <a:endParaRPr lang="nl-NL" sz="2400" dirty="0">
              <a:solidFill>
                <a:srgbClr val="00FF00"/>
              </a:solidFill>
              <a:latin typeface="Courier New" pitchFamily="49"/>
              <a:cs typeface="Courier New" pitchFamily="49"/>
            </a:endParaRPr>
          </a:p>
          <a:p>
            <a:pPr lvl="0">
              <a:lnSpc>
                <a:spcPct val="70000"/>
              </a:lnSpc>
              <a:buFont typeface="Courier New" pitchFamily="49"/>
              <a:buChar char="_"/>
            </a:pPr>
            <a:endParaRPr lang="nl-NL" sz="2400" dirty="0">
              <a:solidFill>
                <a:srgbClr val="00FF00"/>
              </a:solidFill>
              <a:latin typeface="Courier New" pitchFamily="49"/>
              <a:cs typeface="Courier New" pitchFamily="49"/>
            </a:endParaRPr>
          </a:p>
        </p:txBody>
      </p:sp>
    </p:spTree>
    <p:extLst>
      <p:ext uri="{BB962C8B-B14F-4D97-AF65-F5344CB8AC3E}">
        <p14:creationId xmlns:p14="http://schemas.microsoft.com/office/powerpoint/2010/main" val="192994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267636"/>
            <a:ext cx="12191998" cy="2369662"/>
          </a:xfrm>
        </p:spPr>
        <p:txBody>
          <a:bodyPr>
            <a:noAutofit/>
          </a:bodyPr>
          <a:lstStyle/>
          <a:p>
            <a:pPr algn="ctr"/>
            <a:r>
              <a:rPr lang="nl-NL" sz="6500">
                <a:solidFill>
                  <a:srgbClr val="00FF00"/>
                </a:solidFill>
                <a:latin typeface="Courier New" panose="02070309020205020404" pitchFamily="49" charset="0"/>
                <a:cs typeface="Courier New" panose="02070309020205020404" pitchFamily="49" charset="0"/>
              </a:rPr>
              <a:t>Help, nog een wijziging!</a:t>
            </a:r>
            <a:endParaRPr lang="nl-NL" sz="65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53711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CB6C7DFB-CB87-4D79-93E5-BEAF0A0512D1}"/>
              </a:ext>
            </a:extLst>
          </p:cNvPr>
          <p:cNvPicPr>
            <a:picLocks noChangeAspect="1"/>
          </p:cNvPicPr>
          <p:nvPr/>
        </p:nvPicPr>
        <p:blipFill>
          <a:blip r:embed="rId3"/>
          <a:stretch>
            <a:fillRect/>
          </a:stretch>
        </p:blipFill>
        <p:spPr>
          <a:xfrm>
            <a:off x="207624" y="0"/>
            <a:ext cx="11776752" cy="6858000"/>
          </a:xfrm>
          <a:prstGeom prst="rect">
            <a:avLst/>
          </a:prstGeom>
        </p:spPr>
      </p:pic>
    </p:spTree>
    <p:extLst>
      <p:ext uri="{BB962C8B-B14F-4D97-AF65-F5344CB8AC3E}">
        <p14:creationId xmlns:p14="http://schemas.microsoft.com/office/powerpoint/2010/main" val="3795260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xmlns="" id="{19B76B41-CC8F-4AB2-AA6B-522F63101910}"/>
              </a:ext>
            </a:extLst>
          </p:cNvPr>
          <p:cNvSpPr/>
          <p:nvPr/>
        </p:nvSpPr>
        <p:spPr>
          <a:xfrm>
            <a:off x="11525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consumer</a:t>
            </a:r>
            <a:endParaRPr lang="x-none" sz="3200">
              <a:solidFill>
                <a:srgbClr val="00FF00"/>
              </a:solidFill>
              <a:latin typeface="Courier New" panose="02070309020205020404" pitchFamily="49" charset="0"/>
              <a:cs typeface="Courier New" panose="02070309020205020404" pitchFamily="49" charset="0"/>
            </a:endParaRPr>
          </a:p>
        </p:txBody>
      </p:sp>
      <p:sp>
        <p:nvSpPr>
          <p:cNvPr id="6" name="Rechthoek: afgeronde hoeken 5">
            <a:extLst>
              <a:ext uri="{FF2B5EF4-FFF2-40B4-BE49-F238E27FC236}">
                <a16:creationId xmlns:a16="http://schemas.microsoft.com/office/drawing/2014/main" xmlns="" id="{45B31714-79D5-4F9A-8CDB-E0FC8AE00BA5}"/>
              </a:ext>
            </a:extLst>
          </p:cNvPr>
          <p:cNvSpPr/>
          <p:nvPr/>
        </p:nvSpPr>
        <p:spPr>
          <a:xfrm>
            <a:off x="83534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provider</a:t>
            </a:r>
            <a:endParaRPr lang="x-none" sz="3200">
              <a:solidFill>
                <a:srgbClr val="00FF00"/>
              </a:solidFill>
              <a:latin typeface="Courier New" panose="02070309020205020404" pitchFamily="49" charset="0"/>
              <a:cs typeface="Courier New" panose="02070309020205020404" pitchFamily="49" charset="0"/>
            </a:endParaRPr>
          </a:p>
        </p:txBody>
      </p:sp>
      <p:sp>
        <p:nvSpPr>
          <p:cNvPr id="7" name="Pijl: rechts 6">
            <a:extLst>
              <a:ext uri="{FF2B5EF4-FFF2-40B4-BE49-F238E27FC236}">
                <a16:creationId xmlns:a16="http://schemas.microsoft.com/office/drawing/2014/main" xmlns="" id="{61E5B8DE-27F1-444C-B282-6DBE3C392313}"/>
              </a:ext>
            </a:extLst>
          </p:cNvPr>
          <p:cNvSpPr/>
          <p:nvPr/>
        </p:nvSpPr>
        <p:spPr>
          <a:xfrm>
            <a:off x="4133850" y="1590674"/>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jl: rechts 7">
            <a:extLst>
              <a:ext uri="{FF2B5EF4-FFF2-40B4-BE49-F238E27FC236}">
                <a16:creationId xmlns:a16="http://schemas.microsoft.com/office/drawing/2014/main" xmlns="" id="{9C68E7DA-15F8-408B-B438-18A5C4EAD20B}"/>
              </a:ext>
            </a:extLst>
          </p:cNvPr>
          <p:cNvSpPr/>
          <p:nvPr/>
        </p:nvSpPr>
        <p:spPr>
          <a:xfrm rot="10800000">
            <a:off x="4119562" y="2590802"/>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kstvak 1">
            <a:extLst>
              <a:ext uri="{FF2B5EF4-FFF2-40B4-BE49-F238E27FC236}">
                <a16:creationId xmlns:a16="http://schemas.microsoft.com/office/drawing/2014/main" xmlns="" id="{1EDBFD91-9D74-4B49-95AA-C910D7215A67}"/>
              </a:ext>
            </a:extLst>
          </p:cNvPr>
          <p:cNvSpPr txBox="1"/>
          <p:nvPr/>
        </p:nvSpPr>
        <p:spPr>
          <a:xfrm>
            <a:off x="4105275" y="342839"/>
            <a:ext cx="4629150" cy="1015663"/>
          </a:xfrm>
          <a:prstGeom prst="rect">
            <a:avLst/>
          </a:prstGeom>
          <a:noFill/>
        </p:spPr>
        <p:txBody>
          <a:bodyPr wrap="square" rtlCol="0">
            <a:spAutoFit/>
          </a:bodyPr>
          <a:lstStyle/>
          <a:p>
            <a:r>
              <a:rPr lang="en-US" sz="2000">
                <a:solidFill>
                  <a:srgbClr val="00FF00"/>
                </a:solidFill>
                <a:latin typeface="Courier New" panose="02070309020205020404" pitchFamily="49" charset="0"/>
                <a:cs typeface="Courier New" panose="02070309020205020404" pitchFamily="49" charset="0"/>
              </a:rPr>
              <a:t>GET /{countryCode}/{zipCode}</a:t>
            </a:r>
          </a:p>
          <a:p>
            <a:endParaRPr lang="en-US" sz="2000">
              <a:solidFill>
                <a:srgbClr val="00FF00"/>
              </a:solidFill>
              <a:latin typeface="Courier New" panose="02070309020205020404" pitchFamily="49" charset="0"/>
              <a:cs typeface="Courier New" panose="02070309020205020404" pitchFamily="49" charset="0"/>
            </a:endParaRPr>
          </a:p>
          <a:p>
            <a:r>
              <a:rPr lang="en-US" sz="2000">
                <a:solidFill>
                  <a:srgbClr val="00FF00"/>
                </a:solidFill>
                <a:latin typeface="Courier New" panose="02070309020205020404" pitchFamily="49" charset="0"/>
                <a:cs typeface="Courier New" panose="02070309020205020404" pitchFamily="49" charset="0"/>
              </a:rPr>
              <a:t>bijv. GET /us/90210</a:t>
            </a:r>
            <a:endParaRPr lang="x-none" sz="2000">
              <a:solidFill>
                <a:srgbClr val="00FF00"/>
              </a:solidFill>
              <a:latin typeface="Courier New" panose="02070309020205020404" pitchFamily="49" charset="0"/>
              <a:cs typeface="Courier New" panose="02070309020205020404" pitchFamily="49" charset="0"/>
            </a:endParaRPr>
          </a:p>
        </p:txBody>
      </p:sp>
      <p:sp>
        <p:nvSpPr>
          <p:cNvPr id="10" name="Tekstvak 9">
            <a:extLst>
              <a:ext uri="{FF2B5EF4-FFF2-40B4-BE49-F238E27FC236}">
                <a16:creationId xmlns:a16="http://schemas.microsoft.com/office/drawing/2014/main" xmlns="" id="{68247657-13D6-42D8-9867-DEF2F0A8B9B0}"/>
              </a:ext>
            </a:extLst>
          </p:cNvPr>
          <p:cNvSpPr txBox="1"/>
          <p:nvPr/>
        </p:nvSpPr>
        <p:spPr>
          <a:xfrm>
            <a:off x="4133850" y="3156348"/>
            <a:ext cx="5657851" cy="3785652"/>
          </a:xfrm>
          <a:prstGeom prst="rect">
            <a:avLst/>
          </a:prstGeom>
          <a:noFill/>
        </p:spPr>
        <p:txBody>
          <a:bodyPr wrap="square" rtlCol="0">
            <a:spAutoFit/>
          </a:bodyPr>
          <a:lstStyle/>
          <a:p>
            <a:r>
              <a:rPr lang="en-US" sz="1600">
                <a:solidFill>
                  <a:srgbClr val="00FF00"/>
                </a:solidFill>
                <a:latin typeface="Courier New" panose="02070309020205020404" pitchFamily="49" charset="0"/>
                <a:cs typeface="Courier New" panose="02070309020205020404" pitchFamily="49" charset="0"/>
              </a:rPr>
              <a:t>HTTP 200 OK</a:t>
            </a:r>
          </a:p>
          <a:p>
            <a:endParaRPr lang="en-US" sz="1600">
              <a:solidFill>
                <a:srgbClr val="00FF00"/>
              </a:solidFill>
              <a:latin typeface="Courier New" panose="02070309020205020404" pitchFamily="49" charset="0"/>
              <a:cs typeface="Courier New" panose="02070309020205020404" pitchFamily="49" charset="0"/>
            </a:endParaRPr>
          </a:p>
          <a:p>
            <a:r>
              <a:rPr lang="en-US" sz="1600">
                <a:solidFill>
                  <a:srgbClr val="00FF00"/>
                </a:solidFill>
                <a:latin typeface="Courier New" panose="02070309020205020404" pitchFamily="49" charset="0"/>
                <a:cs typeface="Courier New" panose="02070309020205020404" pitchFamily="49" charset="0"/>
              </a:rPr>
              <a:t>{</a:t>
            </a:r>
          </a:p>
          <a:p>
            <a:r>
              <a:rPr lang="en-US" sz="1600">
                <a:solidFill>
                  <a:srgbClr val="00FF00"/>
                </a:solidFill>
                <a:latin typeface="Courier New" panose="02070309020205020404" pitchFamily="49" charset="0"/>
                <a:cs typeface="Courier New" panose="02070309020205020404" pitchFamily="49" charset="0"/>
              </a:rPr>
              <a:t>  “zipCode”: “90210”,</a:t>
            </a:r>
          </a:p>
          <a:p>
            <a:r>
              <a:rPr lang="en-US" sz="1600">
                <a:solidFill>
                  <a:srgbClr val="00FF00"/>
                </a:solidFill>
                <a:latin typeface="Courier New" panose="02070309020205020404" pitchFamily="49" charset="0"/>
                <a:cs typeface="Courier New" panose="02070309020205020404" pitchFamily="49" charset="0"/>
              </a:rPr>
              <a:t>  “country”: “United States”,</a:t>
            </a:r>
          </a:p>
          <a:p>
            <a:r>
              <a:rPr lang="en-US" sz="1600">
                <a:solidFill>
                  <a:srgbClr val="00FF00"/>
                </a:solidFill>
                <a:latin typeface="Courier New" panose="02070309020205020404" pitchFamily="49" charset="0"/>
                <a:cs typeface="Courier New" panose="02070309020205020404" pitchFamily="49" charset="0"/>
              </a:rPr>
              <a:t>  “countryAbbreviation”: “US”,</a:t>
            </a:r>
          </a:p>
          <a:p>
            <a:r>
              <a:rPr lang="en-US" sz="1600">
                <a:solidFill>
                  <a:srgbClr val="00FF00"/>
                </a:solidFill>
                <a:latin typeface="Courier New" panose="02070309020205020404" pitchFamily="49" charset="0"/>
                <a:cs typeface="Courier New" panose="02070309020205020404" pitchFamily="49" charset="0"/>
              </a:rPr>
              <a:t>  “places”: [</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      “placeName”: “Cheyenne”,</a:t>
            </a:r>
          </a:p>
          <a:p>
            <a:r>
              <a:rPr lang="en-US" sz="1600">
                <a:solidFill>
                  <a:srgbClr val="00FF00"/>
                </a:solidFill>
                <a:latin typeface="Courier New" panose="02070309020205020404" pitchFamily="49" charset="0"/>
                <a:cs typeface="Courier New" panose="02070309020205020404" pitchFamily="49" charset="0"/>
              </a:rPr>
              <a:t>      “county”: “Laramie”</a:t>
            </a:r>
          </a:p>
          <a:p>
            <a:r>
              <a:rPr lang="en-US" sz="1600">
                <a:solidFill>
                  <a:srgbClr val="00FF00"/>
                </a:solidFill>
                <a:latin typeface="Courier New" panose="02070309020205020404" pitchFamily="49" charset="0"/>
                <a:cs typeface="Courier New" panose="02070309020205020404" pitchFamily="49" charset="0"/>
              </a:rPr>
              <a:t>      “state”: “Wyoming”,</a:t>
            </a:r>
          </a:p>
          <a:p>
            <a:r>
              <a:rPr lang="en-US" sz="1600">
                <a:solidFill>
                  <a:srgbClr val="00FF00"/>
                </a:solidFill>
                <a:latin typeface="Courier New" panose="02070309020205020404" pitchFamily="49" charset="0"/>
                <a:cs typeface="Courier New" panose="02070309020205020404" pitchFamily="49" charset="0"/>
              </a:rPr>
              <a:t>      “stateAbbreviation”: “WY”</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  ]</a:t>
            </a:r>
          </a:p>
          <a:p>
            <a:r>
              <a:rPr lang="en-US" sz="1600">
                <a:solidFill>
                  <a:srgbClr val="00FF00"/>
                </a:solidFill>
                <a:latin typeface="Courier New" panose="02070309020205020404" pitchFamily="49" charset="0"/>
                <a:cs typeface="Courier New" panose="02070309020205020404" pitchFamily="49" charset="0"/>
              </a:rPr>
              <a:t>}</a:t>
            </a:r>
          </a:p>
        </p:txBody>
      </p:sp>
      <p:sp>
        <p:nvSpPr>
          <p:cNvPr id="3" name="Pijl: rechts 2">
            <a:extLst>
              <a:ext uri="{FF2B5EF4-FFF2-40B4-BE49-F238E27FC236}">
                <a16:creationId xmlns:a16="http://schemas.microsoft.com/office/drawing/2014/main" xmlns="" id="{420F6B33-0D38-445C-B7B7-DF198226A0F5}"/>
              </a:ext>
            </a:extLst>
          </p:cNvPr>
          <p:cNvSpPr/>
          <p:nvPr/>
        </p:nvSpPr>
        <p:spPr>
          <a:xfrm>
            <a:off x="2695575" y="5772150"/>
            <a:ext cx="1800225" cy="438150"/>
          </a:xfrm>
          <a:prstGeom prst="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kstvak 8">
            <a:extLst>
              <a:ext uri="{FF2B5EF4-FFF2-40B4-BE49-F238E27FC236}">
                <a16:creationId xmlns:a16="http://schemas.microsoft.com/office/drawing/2014/main" xmlns="" id="{444425FD-C3F7-47D1-8A53-0889D7176D2F}"/>
              </a:ext>
            </a:extLst>
          </p:cNvPr>
          <p:cNvSpPr txBox="1"/>
          <p:nvPr/>
        </p:nvSpPr>
        <p:spPr>
          <a:xfrm>
            <a:off x="352425" y="5267326"/>
            <a:ext cx="3905250" cy="646331"/>
          </a:xfrm>
          <a:prstGeom prst="rect">
            <a:avLst/>
          </a:prstGeom>
          <a:noFill/>
        </p:spPr>
        <p:txBody>
          <a:bodyPr wrap="square" rtlCol="0">
            <a:spAutoFit/>
          </a:bodyPr>
          <a:lstStyle/>
          <a:p>
            <a:r>
              <a:rPr lang="en-US">
                <a:solidFill>
                  <a:srgbClr val="00FF00"/>
                </a:solidFill>
                <a:latin typeface="Courier New" panose="02070309020205020404" pitchFamily="49" charset="0"/>
                <a:cs typeface="Courier New" panose="02070309020205020404" pitchFamily="49" charset="0"/>
              </a:rPr>
              <a:t>Alleen nog ondersteuning voor WY en OK</a:t>
            </a:r>
            <a:endParaRPr lang="x-none">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69634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334061"/>
            <a:ext cx="12191998" cy="1685239"/>
          </a:xfrm>
        </p:spPr>
        <p:txBody>
          <a:bodyPr>
            <a:noAutofit/>
          </a:bodyPr>
          <a:lstStyle/>
          <a:p>
            <a:pPr algn="ctr"/>
            <a:r>
              <a:rPr lang="nl-NL" sz="3200" b="1" i="1">
                <a:solidFill>
                  <a:srgbClr val="00FF00"/>
                </a:solidFill>
                <a:latin typeface="Courier New" panose="02070309020205020404" pitchFamily="49" charset="0"/>
                <a:cs typeface="Courier New" panose="02070309020205020404" pitchFamily="49" charset="0"/>
              </a:rPr>
              <a:t>stringType(fieldname, example)</a:t>
            </a:r>
            <a:r>
              <a:rPr lang="nl-NL" sz="3200" i="1">
                <a:solidFill>
                  <a:srgbClr val="00FF00"/>
                </a:solidFill>
                <a:latin typeface="Courier New" panose="02070309020205020404" pitchFamily="49" charset="0"/>
                <a:cs typeface="Courier New" panose="02070309020205020404" pitchFamily="49" charset="0"/>
              </a:rPr>
              <a:t/>
            </a:r>
            <a:br>
              <a:rPr lang="nl-NL" sz="3200" i="1">
                <a:solidFill>
                  <a:srgbClr val="00FF00"/>
                </a:solidFill>
                <a:latin typeface="Courier New" panose="02070309020205020404" pitchFamily="49" charset="0"/>
                <a:cs typeface="Courier New" panose="02070309020205020404" pitchFamily="49" charset="0"/>
              </a:rPr>
            </a:br>
            <a:r>
              <a:rPr lang="nl-NL" sz="3200" i="1">
                <a:solidFill>
                  <a:srgbClr val="00FF00"/>
                </a:solidFill>
                <a:latin typeface="Courier New" panose="02070309020205020404" pitchFamily="49" charset="0"/>
                <a:cs typeface="Courier New" panose="02070309020205020404" pitchFamily="49" charset="0"/>
              </a:rPr>
              <a:t/>
            </a:r>
            <a:br>
              <a:rPr lang="nl-NL" sz="3200" i="1">
                <a:solidFill>
                  <a:srgbClr val="00FF00"/>
                </a:solidFill>
                <a:latin typeface="Courier New" panose="02070309020205020404" pitchFamily="49" charset="0"/>
                <a:cs typeface="Courier New" panose="02070309020205020404" pitchFamily="49" charset="0"/>
              </a:rPr>
            </a:br>
            <a:r>
              <a:rPr lang="nl-NL" sz="3200">
                <a:solidFill>
                  <a:srgbClr val="00FF00"/>
                </a:solidFill>
                <a:latin typeface="Courier New" panose="02070309020205020404" pitchFamily="49" charset="0"/>
                <a:cs typeface="Courier New" panose="02070309020205020404" pitchFamily="49" charset="0"/>
              </a:rPr>
              <a:t>dwingt af dat </a:t>
            </a:r>
            <a:r>
              <a:rPr lang="nl-NL" sz="3200" i="1">
                <a:solidFill>
                  <a:srgbClr val="00FF00"/>
                </a:solidFill>
                <a:latin typeface="Courier New" panose="02070309020205020404" pitchFamily="49" charset="0"/>
                <a:cs typeface="Courier New" panose="02070309020205020404" pitchFamily="49" charset="0"/>
              </a:rPr>
              <a:t>fieldname</a:t>
            </a:r>
            <a:r>
              <a:rPr lang="nl-NL" sz="3200">
                <a:solidFill>
                  <a:srgbClr val="00FF00"/>
                </a:solidFill>
                <a:latin typeface="Courier New" panose="02070309020205020404" pitchFamily="49" charset="0"/>
                <a:cs typeface="Courier New" panose="02070309020205020404" pitchFamily="49" charset="0"/>
              </a:rPr>
              <a:t> in de response body zit</a:t>
            </a:r>
            <a:endParaRPr lang="nl-NL" sz="3200" i="1" dirty="0">
              <a:solidFill>
                <a:srgbClr val="00FF00"/>
              </a:solidFill>
              <a:latin typeface="Courier New" panose="02070309020205020404" pitchFamily="49" charset="0"/>
              <a:cs typeface="Courier New" panose="02070309020205020404" pitchFamily="49" charset="0"/>
            </a:endParaRPr>
          </a:p>
        </p:txBody>
      </p:sp>
      <p:sp>
        <p:nvSpPr>
          <p:cNvPr id="3" name="Title 1">
            <a:extLst>
              <a:ext uri="{FF2B5EF4-FFF2-40B4-BE49-F238E27FC236}">
                <a16:creationId xmlns:a16="http://schemas.microsoft.com/office/drawing/2014/main" xmlns="" id="{CA7144AA-6730-4346-96F8-A92FC691E379}"/>
              </a:ext>
            </a:extLst>
          </p:cNvPr>
          <p:cNvSpPr txBox="1">
            <a:spLocks/>
          </p:cNvSpPr>
          <p:nvPr/>
        </p:nvSpPr>
        <p:spPr>
          <a:xfrm>
            <a:off x="0" y="3058211"/>
            <a:ext cx="12191998" cy="16852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b="1" i="1">
                <a:solidFill>
                  <a:srgbClr val="00FF00"/>
                </a:solidFill>
                <a:latin typeface="Courier New" panose="02070309020205020404" pitchFamily="49" charset="0"/>
                <a:cs typeface="Courier New" panose="02070309020205020404" pitchFamily="49" charset="0"/>
              </a:rPr>
              <a:t>stringMatcher(fieldname, regex, example)</a:t>
            </a:r>
            <a:r>
              <a:rPr lang="nl-NL" sz="3200" i="1">
                <a:solidFill>
                  <a:srgbClr val="00FF00"/>
                </a:solidFill>
                <a:latin typeface="Courier New" panose="02070309020205020404" pitchFamily="49" charset="0"/>
                <a:cs typeface="Courier New" panose="02070309020205020404" pitchFamily="49" charset="0"/>
              </a:rPr>
              <a:t/>
            </a:r>
            <a:br>
              <a:rPr lang="nl-NL" sz="3200" i="1">
                <a:solidFill>
                  <a:srgbClr val="00FF00"/>
                </a:solidFill>
                <a:latin typeface="Courier New" panose="02070309020205020404" pitchFamily="49" charset="0"/>
                <a:cs typeface="Courier New" panose="02070309020205020404" pitchFamily="49" charset="0"/>
              </a:rPr>
            </a:br>
            <a:r>
              <a:rPr lang="nl-NL" sz="3200" i="1">
                <a:solidFill>
                  <a:srgbClr val="00FF00"/>
                </a:solidFill>
                <a:latin typeface="Courier New" panose="02070309020205020404" pitchFamily="49" charset="0"/>
                <a:cs typeface="Courier New" panose="02070309020205020404" pitchFamily="49" charset="0"/>
              </a:rPr>
              <a:t/>
            </a:r>
            <a:br>
              <a:rPr lang="nl-NL" sz="3200" i="1">
                <a:solidFill>
                  <a:srgbClr val="00FF00"/>
                </a:solidFill>
                <a:latin typeface="Courier New" panose="02070309020205020404" pitchFamily="49" charset="0"/>
                <a:cs typeface="Courier New" panose="02070309020205020404" pitchFamily="49" charset="0"/>
              </a:rPr>
            </a:br>
            <a:r>
              <a:rPr lang="nl-NL" sz="3200">
                <a:solidFill>
                  <a:srgbClr val="00FF00"/>
                </a:solidFill>
                <a:latin typeface="Courier New" panose="02070309020205020404" pitchFamily="49" charset="0"/>
                <a:cs typeface="Courier New" panose="02070309020205020404" pitchFamily="49" charset="0"/>
              </a:rPr>
              <a:t>dwingt af dat </a:t>
            </a:r>
            <a:r>
              <a:rPr lang="nl-NL" sz="3200" i="1">
                <a:solidFill>
                  <a:srgbClr val="00FF00"/>
                </a:solidFill>
                <a:latin typeface="Courier New" panose="02070309020205020404" pitchFamily="49" charset="0"/>
                <a:cs typeface="Courier New" panose="02070309020205020404" pitchFamily="49" charset="0"/>
              </a:rPr>
              <a:t>fieldname</a:t>
            </a:r>
            <a:r>
              <a:rPr lang="nl-NL" sz="3200">
                <a:solidFill>
                  <a:srgbClr val="00FF00"/>
                </a:solidFill>
                <a:latin typeface="Courier New" panose="02070309020205020404" pitchFamily="49" charset="0"/>
                <a:cs typeface="Courier New" panose="02070309020205020404" pitchFamily="49" charset="0"/>
              </a:rPr>
              <a:t> in de response body zit en matcht met de waarde van </a:t>
            </a:r>
            <a:r>
              <a:rPr lang="nl-NL" sz="3200" i="1">
                <a:solidFill>
                  <a:srgbClr val="00FF00"/>
                </a:solidFill>
                <a:latin typeface="Courier New" panose="02070309020205020404" pitchFamily="49" charset="0"/>
                <a:cs typeface="Courier New" panose="02070309020205020404" pitchFamily="49" charset="0"/>
              </a:rPr>
              <a:t>regex</a:t>
            </a:r>
            <a:endParaRPr lang="nl-NL" sz="3200" i="1" dirty="0">
              <a:solidFill>
                <a:srgbClr val="00FF00"/>
              </a:solidFill>
              <a:latin typeface="Courier New" panose="02070309020205020404" pitchFamily="49" charset="0"/>
              <a:cs typeface="Courier New" panose="02070309020205020404" pitchFamily="49" charset="0"/>
            </a:endParaRPr>
          </a:p>
        </p:txBody>
      </p:sp>
      <p:sp>
        <p:nvSpPr>
          <p:cNvPr id="4" name="Title 1">
            <a:extLst>
              <a:ext uri="{FF2B5EF4-FFF2-40B4-BE49-F238E27FC236}">
                <a16:creationId xmlns:a16="http://schemas.microsoft.com/office/drawing/2014/main" xmlns="" id="{A7D143BE-8C96-4B1A-92AA-010775325704}"/>
              </a:ext>
            </a:extLst>
          </p:cNvPr>
          <p:cNvSpPr txBox="1">
            <a:spLocks/>
          </p:cNvSpPr>
          <p:nvPr/>
        </p:nvSpPr>
        <p:spPr>
          <a:xfrm>
            <a:off x="0" y="4939741"/>
            <a:ext cx="12191998" cy="16852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3200" i="1" dirty="0">
              <a:solidFill>
                <a:srgbClr val="00FF00"/>
              </a:solidFill>
              <a:latin typeface="Courier New" panose="02070309020205020404" pitchFamily="49" charset="0"/>
              <a:cs typeface="Courier New" panose="02070309020205020404" pitchFamily="49" charset="0"/>
            </a:endParaRPr>
          </a:p>
        </p:txBody>
      </p:sp>
      <p:sp>
        <p:nvSpPr>
          <p:cNvPr id="6" name="Rechthoek 5">
            <a:extLst>
              <a:ext uri="{FF2B5EF4-FFF2-40B4-BE49-F238E27FC236}">
                <a16:creationId xmlns:a16="http://schemas.microsoft.com/office/drawing/2014/main" xmlns="" id="{4F30A1BF-34CE-4E9D-826E-55E34686D621}"/>
              </a:ext>
            </a:extLst>
          </p:cNvPr>
          <p:cNvSpPr/>
          <p:nvPr/>
        </p:nvSpPr>
        <p:spPr>
          <a:xfrm>
            <a:off x="2" y="5609317"/>
            <a:ext cx="12191998" cy="1015663"/>
          </a:xfrm>
          <a:prstGeom prst="rect">
            <a:avLst/>
          </a:prstGeom>
        </p:spPr>
        <p:txBody>
          <a:bodyPr wrap="square">
            <a:spAutoFit/>
          </a:bodyPr>
          <a:lstStyle/>
          <a:p>
            <a:r>
              <a:rPr lang="en-US" sz="2000">
                <a:solidFill>
                  <a:srgbClr val="00FF00"/>
                </a:solidFill>
                <a:latin typeface="Courier New" panose="02070309020205020404" pitchFamily="49" charset="0"/>
                <a:cs typeface="Courier New" panose="02070309020205020404" pitchFamily="49" charset="0"/>
              </a:rPr>
              <a:t>https://github.com/DiUS/pact-jvm/tree/master/consumer/pact-jvm-consumer-junit</a:t>
            </a:r>
          </a:p>
          <a:p>
            <a:endParaRPr lang="en-US" sz="2000">
              <a:solidFill>
                <a:srgbClr val="00FF00"/>
              </a:solidFill>
              <a:latin typeface="Courier New" panose="02070309020205020404" pitchFamily="49" charset="0"/>
              <a:cs typeface="Courier New" panose="02070309020205020404" pitchFamily="49" charset="0"/>
            </a:endParaRPr>
          </a:p>
          <a:p>
            <a:r>
              <a:rPr lang="en-US" sz="2000">
                <a:solidFill>
                  <a:srgbClr val="00FF00"/>
                </a:solidFill>
                <a:latin typeface="Courier New" panose="02070309020205020404" pitchFamily="49" charset="0"/>
                <a:cs typeface="Courier New" panose="02070309020205020404" pitchFamily="49" charset="0"/>
              </a:rPr>
              <a:t>(onder ‘DSL Matching methods’)</a:t>
            </a:r>
            <a:endParaRPr lang="x-none" sz="200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930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31900-059F-4068-BB80-E810E339ED87}"/>
              </a:ext>
            </a:extLst>
          </p:cNvPr>
          <p:cNvSpPr txBox="1">
            <a:spLocks noGrp="1"/>
          </p:cNvSpPr>
          <p:nvPr>
            <p:ph type="title"/>
          </p:nvPr>
        </p:nvSpPr>
        <p:spPr>
          <a:xfrm>
            <a:off x="838200" y="1"/>
            <a:ext cx="10515600" cy="933450"/>
          </a:xfrm>
        </p:spPr>
        <p:txBody>
          <a:bodyPr/>
          <a:lstStyle/>
          <a:p>
            <a:pPr lvl="0"/>
            <a:r>
              <a:rPr lang="nl-NL">
                <a:solidFill>
                  <a:srgbClr val="00FF00"/>
                </a:solidFill>
                <a:latin typeface="Courier New" pitchFamily="49"/>
                <a:cs typeface="Courier New" pitchFamily="49"/>
              </a:rPr>
              <a:t>Aan de slag!</a:t>
            </a:r>
            <a:endParaRPr lang="nl-NL" dirty="0">
              <a:solidFill>
                <a:srgbClr val="00FF00"/>
              </a:solidFill>
              <a:latin typeface="Courier New" pitchFamily="49"/>
              <a:cs typeface="Courier New" pitchFamily="49"/>
            </a:endParaRPr>
          </a:p>
        </p:txBody>
      </p:sp>
      <p:sp>
        <p:nvSpPr>
          <p:cNvPr id="3" name="Content Placeholder 2">
            <a:extLst>
              <a:ext uri="{FF2B5EF4-FFF2-40B4-BE49-F238E27FC236}">
                <a16:creationId xmlns:a16="http://schemas.microsoft.com/office/drawing/2014/main" xmlns="" id="{409A4D7E-AECD-43DE-9679-E7E1F7B726A6}"/>
              </a:ext>
            </a:extLst>
          </p:cNvPr>
          <p:cNvSpPr txBox="1">
            <a:spLocks noGrp="1"/>
          </p:cNvSpPr>
          <p:nvPr>
            <p:ph idx="1"/>
          </p:nvPr>
        </p:nvSpPr>
        <p:spPr>
          <a:xfrm>
            <a:off x="838200" y="933451"/>
            <a:ext cx="10515600" cy="5829299"/>
          </a:xfrm>
        </p:spPr>
        <p:txBody>
          <a:bodyPr>
            <a:normAutofit lnSpcReduction="10000"/>
          </a:bodyPr>
          <a:lstStyle/>
          <a:p>
            <a:pPr lvl="0">
              <a:lnSpc>
                <a:spcPct val="70000"/>
              </a:lnSpc>
              <a:buFont typeface="Courier New" pitchFamily="49"/>
              <a:buChar char="_"/>
            </a:pPr>
            <a:r>
              <a:rPr lang="nl-NL" sz="2400">
                <a:solidFill>
                  <a:srgbClr val="00FF00"/>
                </a:solidFill>
                <a:latin typeface="Courier New" pitchFamily="49"/>
                <a:cs typeface="Courier New" pitchFamily="49"/>
              </a:rPr>
              <a:t>Pas de methode pactLocationExists() in </a:t>
            </a:r>
            <a:r>
              <a:rPr lang="nl-NL" sz="2400" b="1" i="1">
                <a:solidFill>
                  <a:srgbClr val="00FF00"/>
                </a:solidFill>
                <a:latin typeface="Courier New" pitchFamily="49"/>
                <a:cs typeface="Courier New" pitchFamily="49"/>
              </a:rPr>
              <a:t>consumer</a:t>
            </a:r>
            <a:r>
              <a:rPr lang="nl-NL" sz="2400" i="1">
                <a:solidFill>
                  <a:srgbClr val="00FF00"/>
                </a:solidFill>
                <a:latin typeface="Courier New" pitchFamily="49"/>
                <a:cs typeface="Courier New" pitchFamily="49"/>
              </a:rPr>
              <a:t>/src/test/java/consumer/ LocationServiceContractTest.java </a:t>
            </a:r>
            <a:r>
              <a:rPr lang="nl-NL" sz="2400">
                <a:solidFill>
                  <a:srgbClr val="00FF00"/>
                </a:solidFill>
                <a:latin typeface="Courier New" pitchFamily="49"/>
                <a:cs typeface="Courier New" pitchFamily="49"/>
              </a:rPr>
              <a:t>aan, zodat het contract zegt dat het veld </a:t>
            </a:r>
            <a:r>
              <a:rPr lang="nl-NL" sz="2400" i="1">
                <a:solidFill>
                  <a:srgbClr val="00FF00"/>
                </a:solidFill>
                <a:latin typeface="Courier New" pitchFamily="49"/>
                <a:cs typeface="Courier New" pitchFamily="49"/>
              </a:rPr>
              <a:t>stateAbbreviation</a:t>
            </a:r>
            <a:r>
              <a:rPr lang="nl-NL" sz="2400">
                <a:solidFill>
                  <a:srgbClr val="00FF00"/>
                </a:solidFill>
                <a:latin typeface="Courier New" pitchFamily="49"/>
                <a:cs typeface="Courier New" pitchFamily="49"/>
              </a:rPr>
              <a:t> alleen de waarde WY of OK mag bevatten</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Pas ook de unit test aan (anders faalt deze)</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Kopieer het contract (.json) uit </a:t>
            </a:r>
            <a:r>
              <a:rPr lang="nl-NL" sz="2400" b="1" i="1">
                <a:solidFill>
                  <a:srgbClr val="00FF00"/>
                </a:solidFill>
                <a:latin typeface="Courier New" pitchFamily="49"/>
                <a:cs typeface="Courier New" pitchFamily="49"/>
              </a:rPr>
              <a:t>consumer</a:t>
            </a:r>
            <a:r>
              <a:rPr lang="nl-NL" sz="2400" i="1">
                <a:solidFill>
                  <a:srgbClr val="00FF00"/>
                </a:solidFill>
                <a:latin typeface="Courier New" pitchFamily="49"/>
                <a:cs typeface="Courier New" pitchFamily="49"/>
              </a:rPr>
              <a:t>/target/pacts</a:t>
            </a:r>
            <a:r>
              <a:rPr lang="nl-NL" sz="2400">
                <a:solidFill>
                  <a:srgbClr val="00FF00"/>
                </a:solidFill>
                <a:latin typeface="Courier New" pitchFamily="49"/>
                <a:cs typeface="Courier New" pitchFamily="49"/>
              </a:rPr>
              <a:t> naar </a:t>
            </a:r>
            <a:r>
              <a:rPr lang="nl-NL" sz="2400" b="1" i="1">
                <a:solidFill>
                  <a:srgbClr val="00FF00"/>
                </a:solidFill>
                <a:latin typeface="Courier New" pitchFamily="49"/>
                <a:cs typeface="Courier New" pitchFamily="49"/>
              </a:rPr>
              <a:t>provider</a:t>
            </a:r>
            <a:r>
              <a:rPr lang="nl-NL" sz="2400" i="1">
                <a:solidFill>
                  <a:srgbClr val="00FF00"/>
                </a:solidFill>
                <a:latin typeface="Courier New" pitchFamily="49"/>
                <a:cs typeface="Courier New" pitchFamily="49"/>
              </a:rPr>
              <a:t>/src/test/pacts</a:t>
            </a:r>
            <a:r>
              <a:rPr lang="nl-NL" sz="2400">
                <a:solidFill>
                  <a:srgbClr val="00FF00"/>
                </a:solidFill>
                <a:latin typeface="Courier New" pitchFamily="49"/>
                <a:cs typeface="Courier New" pitchFamily="49"/>
              </a:rPr>
              <a:t> (overschrijf de bestaande)</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Voer de tests in </a:t>
            </a:r>
            <a:r>
              <a:rPr lang="nl-NL" sz="2400" b="1" i="1">
                <a:solidFill>
                  <a:srgbClr val="00FF00"/>
                </a:solidFill>
                <a:latin typeface="Courier New" pitchFamily="49"/>
                <a:cs typeface="Courier New" pitchFamily="49"/>
              </a:rPr>
              <a:t>provider</a:t>
            </a:r>
            <a:r>
              <a:rPr lang="nl-NL" sz="2400" i="1">
                <a:solidFill>
                  <a:srgbClr val="00FF00"/>
                </a:solidFill>
                <a:latin typeface="Courier New" pitchFamily="49"/>
                <a:cs typeface="Courier New" pitchFamily="49"/>
              </a:rPr>
              <a:t>/src/test/java/provider/ContractTest.java</a:t>
            </a:r>
            <a:r>
              <a:rPr lang="nl-NL" sz="2400">
                <a:solidFill>
                  <a:srgbClr val="00FF00"/>
                </a:solidFill>
                <a:latin typeface="Courier New" pitchFamily="49"/>
                <a:cs typeface="Courier New" pitchFamily="49"/>
              </a:rPr>
              <a:t> uit</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Wat zie je gebeuren?</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Optioneel: pas de provider-implementatie aan zodat de contract tests weer slagen</a:t>
            </a:r>
          </a:p>
          <a:p>
            <a:pPr lvl="0">
              <a:lnSpc>
                <a:spcPct val="70000"/>
              </a:lnSpc>
              <a:buFont typeface="Courier New" pitchFamily="49"/>
              <a:buChar char="_"/>
            </a:pPr>
            <a:endParaRPr lang="nl-NL" sz="2400" dirty="0">
              <a:solidFill>
                <a:srgbClr val="00FF00"/>
              </a:solidFill>
              <a:latin typeface="Courier New" pitchFamily="49"/>
              <a:cs typeface="Courier New" pitchFamily="49"/>
            </a:endParaRPr>
          </a:p>
          <a:p>
            <a:pPr lvl="0">
              <a:lnSpc>
                <a:spcPct val="70000"/>
              </a:lnSpc>
              <a:buFont typeface="Courier New" pitchFamily="49"/>
              <a:buChar char="_"/>
            </a:pPr>
            <a:endParaRPr lang="nl-NL" sz="2400" dirty="0">
              <a:solidFill>
                <a:srgbClr val="00FF00"/>
              </a:solidFill>
              <a:latin typeface="Courier New" pitchFamily="49"/>
              <a:cs typeface="Courier New" pitchFamily="49"/>
            </a:endParaRPr>
          </a:p>
          <a:p>
            <a:pPr lvl="0">
              <a:lnSpc>
                <a:spcPct val="70000"/>
              </a:lnSpc>
              <a:buFont typeface="Courier New" pitchFamily="49"/>
              <a:buChar char="_"/>
            </a:pPr>
            <a:endParaRPr lang="nl-NL" sz="2400" dirty="0">
              <a:solidFill>
                <a:srgbClr val="00FF00"/>
              </a:solidFill>
              <a:latin typeface="Courier New" pitchFamily="49"/>
              <a:cs typeface="Courier New" pitchFamily="49"/>
            </a:endParaRPr>
          </a:p>
        </p:txBody>
      </p:sp>
    </p:spTree>
    <p:extLst>
      <p:ext uri="{BB962C8B-B14F-4D97-AF65-F5344CB8AC3E}">
        <p14:creationId xmlns:p14="http://schemas.microsoft.com/office/powerpoint/2010/main" val="336139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063107"/>
          </a:xfrm>
        </p:spPr>
        <p:txBody>
          <a:bodyPr>
            <a:normAutofit/>
          </a:bodyPr>
          <a:lstStyle/>
          <a:p>
            <a:pPr algn="ctr"/>
            <a:r>
              <a:rPr lang="nl-NL" sz="7200">
                <a:solidFill>
                  <a:srgbClr val="00FF00"/>
                </a:solidFill>
                <a:latin typeface="Courier New" panose="02070309020205020404" pitchFamily="49" charset="0"/>
                <a:cs typeface="Courier New" panose="02070309020205020404" pitchFamily="49" charset="0"/>
              </a:rPr>
              <a:t>Microservices</a:t>
            </a:r>
            <a:endParaRPr lang="nl-NL" sz="7200" dirty="0">
              <a:solidFill>
                <a:srgbClr val="00FF00"/>
              </a:solidFill>
              <a:latin typeface="Courier New" panose="02070309020205020404" pitchFamily="49" charset="0"/>
              <a:cs typeface="Courier New" panose="02070309020205020404" pitchFamily="49" charset="0"/>
            </a:endParaRPr>
          </a:p>
        </p:txBody>
      </p:sp>
      <p:sp>
        <p:nvSpPr>
          <p:cNvPr id="5" name="TextBox 4"/>
          <p:cNvSpPr txBox="1"/>
          <p:nvPr/>
        </p:nvSpPr>
        <p:spPr>
          <a:xfrm>
            <a:off x="430924" y="764648"/>
            <a:ext cx="11035862"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Software ontwikkeltechniek / architectuur</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7" name="TextBox 6"/>
          <p:cNvSpPr txBox="1"/>
          <p:nvPr/>
        </p:nvSpPr>
        <p:spPr>
          <a:xfrm>
            <a:off x="1346707" y="4474995"/>
            <a:ext cx="9976105"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Elke service heeft een eigen specifieke taak</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xmlns="" id="{F761348E-B393-4F88-87B7-0D94D07C05A6}"/>
              </a:ext>
            </a:extLst>
          </p:cNvPr>
          <p:cNvSpPr txBox="1"/>
          <p:nvPr/>
        </p:nvSpPr>
        <p:spPr>
          <a:xfrm>
            <a:off x="2175992" y="5551456"/>
            <a:ext cx="8775787"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Communicatie vaak via REST over HTTP</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xmlns="" id="{D1249514-5CC5-485D-9571-9AA8B7934841}"/>
              </a:ext>
            </a:extLst>
          </p:cNvPr>
          <p:cNvSpPr txBox="1"/>
          <p:nvPr/>
        </p:nvSpPr>
        <p:spPr>
          <a:xfrm>
            <a:off x="2175992" y="1687391"/>
            <a:ext cx="9071128" cy="954107"/>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Applicatie bestaat uit een verzameling </a:t>
            </a:r>
            <a:r>
              <a:rPr lang="nl-NL" sz="2800" i="1">
                <a:solidFill>
                  <a:srgbClr val="00FF00"/>
                </a:solidFill>
                <a:latin typeface="Courier New" panose="02070309020205020404" pitchFamily="49" charset="0"/>
                <a:cs typeface="Courier New" panose="02070309020205020404" pitchFamily="49" charset="0"/>
              </a:rPr>
              <a:t>loosely coupled</a:t>
            </a:r>
            <a:r>
              <a:rPr lang="nl-NL" sz="2800">
                <a:solidFill>
                  <a:srgbClr val="00FF00"/>
                </a:solidFill>
                <a:latin typeface="Courier New" panose="02070309020205020404" pitchFamily="49" charset="0"/>
                <a:cs typeface="Courier New" panose="02070309020205020404" pitchFamily="49" charset="0"/>
              </a:rPr>
              <a:t> services</a:t>
            </a:r>
            <a:endParaRPr lang="nl-NL" sz="28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3506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267636"/>
            <a:ext cx="12191998" cy="2369662"/>
          </a:xfrm>
        </p:spPr>
        <p:txBody>
          <a:bodyPr>
            <a:noAutofit/>
          </a:bodyPr>
          <a:lstStyle/>
          <a:p>
            <a:pPr algn="ctr"/>
            <a:r>
              <a:rPr lang="nl-NL" sz="6500">
                <a:solidFill>
                  <a:srgbClr val="00FF00"/>
                </a:solidFill>
                <a:latin typeface="Courier New" panose="02070309020205020404" pitchFamily="49" charset="0"/>
                <a:cs typeface="Courier New" panose="02070309020205020404" pitchFamily="49" charset="0"/>
              </a:rPr>
              <a:t>Help, alweer een wijziging!</a:t>
            </a:r>
            <a:endParaRPr lang="nl-NL" sz="65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76626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EE446D03-B6AD-4FBB-8AD9-9DD99A9C6ACC}"/>
              </a:ext>
            </a:extLst>
          </p:cNvPr>
          <p:cNvPicPr>
            <a:picLocks noChangeAspect="1"/>
          </p:cNvPicPr>
          <p:nvPr/>
        </p:nvPicPr>
        <p:blipFill>
          <a:blip r:embed="rId3"/>
          <a:stretch>
            <a:fillRect/>
          </a:stretch>
        </p:blipFill>
        <p:spPr>
          <a:xfrm>
            <a:off x="-381" y="535781"/>
            <a:ext cx="12192381" cy="5786438"/>
          </a:xfrm>
          <a:prstGeom prst="rect">
            <a:avLst/>
          </a:prstGeom>
        </p:spPr>
      </p:pic>
    </p:spTree>
    <p:extLst>
      <p:ext uri="{BB962C8B-B14F-4D97-AF65-F5344CB8AC3E}">
        <p14:creationId xmlns:p14="http://schemas.microsoft.com/office/powerpoint/2010/main" val="1231718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xmlns="" id="{19B76B41-CC8F-4AB2-AA6B-522F63101910}"/>
              </a:ext>
            </a:extLst>
          </p:cNvPr>
          <p:cNvSpPr/>
          <p:nvPr/>
        </p:nvSpPr>
        <p:spPr>
          <a:xfrm>
            <a:off x="11525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consumer</a:t>
            </a:r>
            <a:endParaRPr lang="x-none" sz="3200">
              <a:solidFill>
                <a:srgbClr val="00FF00"/>
              </a:solidFill>
              <a:latin typeface="Courier New" panose="02070309020205020404" pitchFamily="49" charset="0"/>
              <a:cs typeface="Courier New" panose="02070309020205020404" pitchFamily="49" charset="0"/>
            </a:endParaRPr>
          </a:p>
        </p:txBody>
      </p:sp>
      <p:sp>
        <p:nvSpPr>
          <p:cNvPr id="6" name="Rechthoek: afgeronde hoeken 5">
            <a:extLst>
              <a:ext uri="{FF2B5EF4-FFF2-40B4-BE49-F238E27FC236}">
                <a16:creationId xmlns:a16="http://schemas.microsoft.com/office/drawing/2014/main" xmlns="" id="{45B31714-79D5-4F9A-8CDB-E0FC8AE00BA5}"/>
              </a:ext>
            </a:extLst>
          </p:cNvPr>
          <p:cNvSpPr/>
          <p:nvPr/>
        </p:nvSpPr>
        <p:spPr>
          <a:xfrm>
            <a:off x="8353425" y="1085850"/>
            <a:ext cx="2571750" cy="234315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FF00"/>
                </a:solidFill>
                <a:latin typeface="Courier New" panose="02070309020205020404" pitchFamily="49" charset="0"/>
                <a:cs typeface="Courier New" panose="02070309020205020404" pitchFamily="49" charset="0"/>
              </a:rPr>
              <a:t>API provider</a:t>
            </a:r>
            <a:endParaRPr lang="x-none" sz="3200">
              <a:solidFill>
                <a:srgbClr val="00FF00"/>
              </a:solidFill>
              <a:latin typeface="Courier New" panose="02070309020205020404" pitchFamily="49" charset="0"/>
              <a:cs typeface="Courier New" panose="02070309020205020404" pitchFamily="49" charset="0"/>
            </a:endParaRPr>
          </a:p>
        </p:txBody>
      </p:sp>
      <p:sp>
        <p:nvSpPr>
          <p:cNvPr id="7" name="Pijl: rechts 6">
            <a:extLst>
              <a:ext uri="{FF2B5EF4-FFF2-40B4-BE49-F238E27FC236}">
                <a16:creationId xmlns:a16="http://schemas.microsoft.com/office/drawing/2014/main" xmlns="" id="{61E5B8DE-27F1-444C-B282-6DBE3C392313}"/>
              </a:ext>
            </a:extLst>
          </p:cNvPr>
          <p:cNvSpPr/>
          <p:nvPr/>
        </p:nvSpPr>
        <p:spPr>
          <a:xfrm>
            <a:off x="4133850" y="1590674"/>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jl: rechts 7">
            <a:extLst>
              <a:ext uri="{FF2B5EF4-FFF2-40B4-BE49-F238E27FC236}">
                <a16:creationId xmlns:a16="http://schemas.microsoft.com/office/drawing/2014/main" xmlns="" id="{9C68E7DA-15F8-408B-B438-18A5C4EAD20B}"/>
              </a:ext>
            </a:extLst>
          </p:cNvPr>
          <p:cNvSpPr/>
          <p:nvPr/>
        </p:nvSpPr>
        <p:spPr>
          <a:xfrm rot="10800000">
            <a:off x="4119562" y="2590802"/>
            <a:ext cx="3838575" cy="333375"/>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kstvak 1">
            <a:extLst>
              <a:ext uri="{FF2B5EF4-FFF2-40B4-BE49-F238E27FC236}">
                <a16:creationId xmlns:a16="http://schemas.microsoft.com/office/drawing/2014/main" xmlns="" id="{1EDBFD91-9D74-4B49-95AA-C910D7215A67}"/>
              </a:ext>
            </a:extLst>
          </p:cNvPr>
          <p:cNvSpPr txBox="1"/>
          <p:nvPr/>
        </p:nvSpPr>
        <p:spPr>
          <a:xfrm>
            <a:off x="4105275" y="342839"/>
            <a:ext cx="4629150" cy="1015663"/>
          </a:xfrm>
          <a:prstGeom prst="rect">
            <a:avLst/>
          </a:prstGeom>
          <a:noFill/>
        </p:spPr>
        <p:txBody>
          <a:bodyPr wrap="square" rtlCol="0">
            <a:spAutoFit/>
          </a:bodyPr>
          <a:lstStyle/>
          <a:p>
            <a:r>
              <a:rPr lang="en-US" sz="2000">
                <a:solidFill>
                  <a:srgbClr val="00FF00"/>
                </a:solidFill>
                <a:latin typeface="Courier New" panose="02070309020205020404" pitchFamily="49" charset="0"/>
                <a:cs typeface="Courier New" panose="02070309020205020404" pitchFamily="49" charset="0"/>
              </a:rPr>
              <a:t>GET /{countryCode}/{zipCode}</a:t>
            </a:r>
          </a:p>
          <a:p>
            <a:endParaRPr lang="en-US" sz="2000">
              <a:solidFill>
                <a:srgbClr val="00FF00"/>
              </a:solidFill>
              <a:latin typeface="Courier New" panose="02070309020205020404" pitchFamily="49" charset="0"/>
              <a:cs typeface="Courier New" panose="02070309020205020404" pitchFamily="49" charset="0"/>
            </a:endParaRPr>
          </a:p>
          <a:p>
            <a:r>
              <a:rPr lang="en-US" sz="2000">
                <a:solidFill>
                  <a:srgbClr val="00FF00"/>
                </a:solidFill>
                <a:latin typeface="Courier New" panose="02070309020205020404" pitchFamily="49" charset="0"/>
                <a:cs typeface="Courier New" panose="02070309020205020404" pitchFamily="49" charset="0"/>
              </a:rPr>
              <a:t>bijv. GET /us/banana</a:t>
            </a:r>
            <a:endParaRPr lang="x-none" sz="2000">
              <a:solidFill>
                <a:srgbClr val="00FF00"/>
              </a:solidFill>
              <a:latin typeface="Courier New" panose="02070309020205020404" pitchFamily="49" charset="0"/>
              <a:cs typeface="Courier New" panose="02070309020205020404" pitchFamily="49" charset="0"/>
            </a:endParaRPr>
          </a:p>
        </p:txBody>
      </p:sp>
      <p:sp>
        <p:nvSpPr>
          <p:cNvPr id="10" name="Tekstvak 9">
            <a:extLst>
              <a:ext uri="{FF2B5EF4-FFF2-40B4-BE49-F238E27FC236}">
                <a16:creationId xmlns:a16="http://schemas.microsoft.com/office/drawing/2014/main" xmlns="" id="{68247657-13D6-42D8-9867-DEF2F0A8B9B0}"/>
              </a:ext>
            </a:extLst>
          </p:cNvPr>
          <p:cNvSpPr txBox="1"/>
          <p:nvPr/>
        </p:nvSpPr>
        <p:spPr>
          <a:xfrm>
            <a:off x="4133850" y="3156348"/>
            <a:ext cx="5657851" cy="400110"/>
          </a:xfrm>
          <a:prstGeom prst="rect">
            <a:avLst/>
          </a:prstGeom>
          <a:noFill/>
        </p:spPr>
        <p:txBody>
          <a:bodyPr wrap="square" rtlCol="0">
            <a:spAutoFit/>
          </a:bodyPr>
          <a:lstStyle/>
          <a:p>
            <a:r>
              <a:rPr lang="en-US" sz="2000" b="1">
                <a:solidFill>
                  <a:srgbClr val="00FF00"/>
                </a:solidFill>
                <a:latin typeface="Courier New" panose="02070309020205020404" pitchFamily="49" charset="0"/>
                <a:cs typeface="Courier New" panose="02070309020205020404" pitchFamily="49" charset="0"/>
              </a:rPr>
              <a:t>HTTP 400 Bad Request</a:t>
            </a:r>
          </a:p>
        </p:txBody>
      </p:sp>
      <p:sp>
        <p:nvSpPr>
          <p:cNvPr id="9" name="Ovaal 8">
            <a:extLst>
              <a:ext uri="{FF2B5EF4-FFF2-40B4-BE49-F238E27FC236}">
                <a16:creationId xmlns:a16="http://schemas.microsoft.com/office/drawing/2014/main" xmlns="" id="{C344655C-C442-4B36-A5CB-77309127A12B}"/>
              </a:ext>
            </a:extLst>
          </p:cNvPr>
          <p:cNvSpPr/>
          <p:nvPr/>
        </p:nvSpPr>
        <p:spPr>
          <a:xfrm>
            <a:off x="6096000" y="923922"/>
            <a:ext cx="1295401" cy="485775"/>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91522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31900-059F-4068-BB80-E810E339ED87}"/>
              </a:ext>
            </a:extLst>
          </p:cNvPr>
          <p:cNvSpPr txBox="1">
            <a:spLocks noGrp="1"/>
          </p:cNvSpPr>
          <p:nvPr>
            <p:ph type="title"/>
          </p:nvPr>
        </p:nvSpPr>
        <p:spPr>
          <a:xfrm>
            <a:off x="838200" y="1"/>
            <a:ext cx="10515600" cy="933450"/>
          </a:xfrm>
        </p:spPr>
        <p:txBody>
          <a:bodyPr/>
          <a:lstStyle/>
          <a:p>
            <a:pPr lvl="0"/>
            <a:r>
              <a:rPr lang="nl-NL">
                <a:solidFill>
                  <a:srgbClr val="00FF00"/>
                </a:solidFill>
                <a:latin typeface="Courier New" pitchFamily="49"/>
                <a:cs typeface="Courier New" pitchFamily="49"/>
              </a:rPr>
              <a:t>Aan de slag!</a:t>
            </a:r>
            <a:endParaRPr lang="nl-NL" dirty="0">
              <a:solidFill>
                <a:srgbClr val="00FF00"/>
              </a:solidFill>
              <a:latin typeface="Courier New" pitchFamily="49"/>
              <a:cs typeface="Courier New" pitchFamily="49"/>
            </a:endParaRPr>
          </a:p>
        </p:txBody>
      </p:sp>
      <p:sp>
        <p:nvSpPr>
          <p:cNvPr id="3" name="Content Placeholder 2">
            <a:extLst>
              <a:ext uri="{FF2B5EF4-FFF2-40B4-BE49-F238E27FC236}">
                <a16:creationId xmlns:a16="http://schemas.microsoft.com/office/drawing/2014/main" xmlns="" id="{409A4D7E-AECD-43DE-9679-E7E1F7B726A6}"/>
              </a:ext>
            </a:extLst>
          </p:cNvPr>
          <p:cNvSpPr txBox="1">
            <a:spLocks noGrp="1"/>
          </p:cNvSpPr>
          <p:nvPr>
            <p:ph idx="1"/>
          </p:nvPr>
        </p:nvSpPr>
        <p:spPr>
          <a:xfrm>
            <a:off x="838200" y="933451"/>
            <a:ext cx="10515600" cy="5829299"/>
          </a:xfrm>
        </p:spPr>
        <p:txBody>
          <a:bodyPr>
            <a:normAutofit lnSpcReduction="10000"/>
          </a:bodyPr>
          <a:lstStyle/>
          <a:p>
            <a:pPr lvl="0">
              <a:lnSpc>
                <a:spcPct val="70000"/>
              </a:lnSpc>
              <a:buFont typeface="Courier New" pitchFamily="49"/>
              <a:buChar char="_"/>
            </a:pPr>
            <a:r>
              <a:rPr lang="nl-NL" sz="2400">
                <a:solidFill>
                  <a:srgbClr val="00FF00"/>
                </a:solidFill>
                <a:latin typeface="Courier New" pitchFamily="49"/>
                <a:cs typeface="Courier New" pitchFamily="49"/>
              </a:rPr>
              <a:t>Voeg aan </a:t>
            </a:r>
            <a:r>
              <a:rPr lang="nl-NL" sz="2400" b="1" i="1">
                <a:solidFill>
                  <a:srgbClr val="00FF00"/>
                </a:solidFill>
                <a:latin typeface="Courier New" pitchFamily="49"/>
                <a:cs typeface="Courier New" pitchFamily="49"/>
              </a:rPr>
              <a:t>consumer</a:t>
            </a:r>
            <a:r>
              <a:rPr lang="nl-NL" sz="2400" i="1">
                <a:solidFill>
                  <a:srgbClr val="00FF00"/>
                </a:solidFill>
                <a:latin typeface="Courier New" pitchFamily="49"/>
                <a:cs typeface="Courier New" pitchFamily="49"/>
              </a:rPr>
              <a:t>/src/test/java/consumer/ LocationServiceContractTest.java </a:t>
            </a:r>
            <a:r>
              <a:rPr lang="nl-NL" sz="2400">
                <a:solidFill>
                  <a:srgbClr val="00FF00"/>
                </a:solidFill>
                <a:latin typeface="Courier New" pitchFamily="49"/>
                <a:cs typeface="Courier New" pitchFamily="49"/>
              </a:rPr>
              <a:t>een derde pact toe dat deze situatie kan afhandelen</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Voeg een unit test toe die dit pact genereert</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Kopieer het contract (.json) uit </a:t>
            </a:r>
            <a:r>
              <a:rPr lang="nl-NL" sz="2400" b="1" i="1">
                <a:solidFill>
                  <a:srgbClr val="00FF00"/>
                </a:solidFill>
                <a:latin typeface="Courier New" pitchFamily="49"/>
                <a:cs typeface="Courier New" pitchFamily="49"/>
              </a:rPr>
              <a:t>consumer</a:t>
            </a:r>
            <a:r>
              <a:rPr lang="nl-NL" sz="2400" i="1">
                <a:solidFill>
                  <a:srgbClr val="00FF00"/>
                </a:solidFill>
                <a:latin typeface="Courier New" pitchFamily="49"/>
                <a:cs typeface="Courier New" pitchFamily="49"/>
              </a:rPr>
              <a:t>/target/pacts</a:t>
            </a:r>
            <a:r>
              <a:rPr lang="nl-NL" sz="2400">
                <a:solidFill>
                  <a:srgbClr val="00FF00"/>
                </a:solidFill>
                <a:latin typeface="Courier New" pitchFamily="49"/>
                <a:cs typeface="Courier New" pitchFamily="49"/>
              </a:rPr>
              <a:t> naar </a:t>
            </a:r>
            <a:r>
              <a:rPr lang="nl-NL" sz="2400" b="1" i="1">
                <a:solidFill>
                  <a:srgbClr val="00FF00"/>
                </a:solidFill>
                <a:latin typeface="Courier New" pitchFamily="49"/>
                <a:cs typeface="Courier New" pitchFamily="49"/>
              </a:rPr>
              <a:t>provider</a:t>
            </a:r>
            <a:r>
              <a:rPr lang="nl-NL" sz="2400" i="1">
                <a:solidFill>
                  <a:srgbClr val="00FF00"/>
                </a:solidFill>
                <a:latin typeface="Courier New" pitchFamily="49"/>
                <a:cs typeface="Courier New" pitchFamily="49"/>
              </a:rPr>
              <a:t>/src/test/pacts</a:t>
            </a:r>
            <a:r>
              <a:rPr lang="nl-NL" sz="2400">
                <a:solidFill>
                  <a:srgbClr val="00FF00"/>
                </a:solidFill>
                <a:latin typeface="Courier New" pitchFamily="49"/>
                <a:cs typeface="Courier New" pitchFamily="49"/>
              </a:rPr>
              <a:t> (overschrijf de bestaande)</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Voeg aan </a:t>
            </a:r>
            <a:r>
              <a:rPr lang="nl-NL" sz="2400" b="1" i="1">
                <a:solidFill>
                  <a:srgbClr val="00FF00"/>
                </a:solidFill>
                <a:latin typeface="Courier New" pitchFamily="49"/>
                <a:cs typeface="Courier New" pitchFamily="49"/>
              </a:rPr>
              <a:t>provider</a:t>
            </a:r>
            <a:r>
              <a:rPr lang="nl-NL" sz="2400" i="1">
                <a:solidFill>
                  <a:srgbClr val="00FF00"/>
                </a:solidFill>
                <a:latin typeface="Courier New" pitchFamily="49"/>
                <a:cs typeface="Courier New" pitchFamily="49"/>
              </a:rPr>
              <a:t>/src/test/java/provider/ContractTest.java</a:t>
            </a:r>
            <a:r>
              <a:rPr lang="nl-NL" sz="2400">
                <a:solidFill>
                  <a:srgbClr val="00FF00"/>
                </a:solidFill>
                <a:latin typeface="Courier New" pitchFamily="49"/>
                <a:cs typeface="Courier New" pitchFamily="49"/>
              </a:rPr>
              <a:t> een @State toe met de door de consumer gekozen naam (anders weet de provider niet hoe dit deel van het contract moet worden gecheckt)</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Voer de tests in </a:t>
            </a:r>
            <a:r>
              <a:rPr lang="nl-NL" sz="2400" b="1" i="1">
                <a:solidFill>
                  <a:srgbClr val="00FF00"/>
                </a:solidFill>
                <a:latin typeface="Courier New" pitchFamily="49"/>
                <a:cs typeface="Courier New" pitchFamily="49"/>
              </a:rPr>
              <a:t>provider</a:t>
            </a:r>
            <a:r>
              <a:rPr lang="nl-NL" sz="2400" i="1">
                <a:solidFill>
                  <a:srgbClr val="00FF00"/>
                </a:solidFill>
                <a:latin typeface="Courier New" pitchFamily="49"/>
                <a:cs typeface="Courier New" pitchFamily="49"/>
              </a:rPr>
              <a:t>/src/test/java/provider/ContractTest.java</a:t>
            </a:r>
            <a:r>
              <a:rPr lang="nl-NL" sz="2400">
                <a:solidFill>
                  <a:srgbClr val="00FF00"/>
                </a:solidFill>
                <a:latin typeface="Courier New" pitchFamily="49"/>
                <a:cs typeface="Courier New" pitchFamily="49"/>
              </a:rPr>
              <a:t> uit</a:t>
            </a:r>
          </a:p>
          <a:p>
            <a:pPr lvl="0">
              <a:lnSpc>
                <a:spcPct val="70000"/>
              </a:lnSpc>
              <a:buFont typeface="Courier New" pitchFamily="49"/>
              <a:buChar char="_"/>
            </a:pPr>
            <a:endParaRPr lang="nl-NL" sz="2400">
              <a:solidFill>
                <a:srgbClr val="00FF00"/>
              </a:solidFill>
              <a:latin typeface="Courier New" pitchFamily="49"/>
              <a:cs typeface="Courier New" pitchFamily="49"/>
            </a:endParaRPr>
          </a:p>
          <a:p>
            <a:pPr lvl="0">
              <a:lnSpc>
                <a:spcPct val="70000"/>
              </a:lnSpc>
              <a:buFont typeface="Courier New" pitchFamily="49"/>
              <a:buChar char="_"/>
            </a:pPr>
            <a:r>
              <a:rPr lang="nl-NL" sz="2400">
                <a:solidFill>
                  <a:srgbClr val="00FF00"/>
                </a:solidFill>
                <a:latin typeface="Courier New" pitchFamily="49"/>
                <a:cs typeface="Courier New" pitchFamily="49"/>
              </a:rPr>
              <a:t>Wat zie je gebeuren?</a:t>
            </a:r>
            <a:endParaRPr lang="nl-NL" sz="2400" dirty="0">
              <a:solidFill>
                <a:srgbClr val="00FF00"/>
              </a:solidFill>
              <a:latin typeface="Courier New" pitchFamily="49"/>
              <a:cs typeface="Courier New" pitchFamily="49"/>
            </a:endParaRPr>
          </a:p>
        </p:txBody>
      </p:sp>
    </p:spTree>
    <p:extLst>
      <p:ext uri="{BB962C8B-B14F-4D97-AF65-F5344CB8AC3E}">
        <p14:creationId xmlns:p14="http://schemas.microsoft.com/office/powerpoint/2010/main" val="2409609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22325"/>
            <a:ext cx="12192000" cy="6063107"/>
          </a:xfrm>
        </p:spPr>
        <p:txBody>
          <a:bodyPr>
            <a:noAutofit/>
          </a:bodyPr>
          <a:lstStyle/>
          <a:p>
            <a:pPr algn="ctr"/>
            <a:r>
              <a:rPr lang="nl-NL" sz="64200" b="1" dirty="0">
                <a:solidFill>
                  <a:srgbClr val="00FF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99338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267636"/>
            <a:ext cx="12191998" cy="2369662"/>
          </a:xfrm>
        </p:spPr>
        <p:txBody>
          <a:bodyPr>
            <a:noAutofit/>
          </a:bodyPr>
          <a:lstStyle/>
          <a:p>
            <a:pPr algn="ctr"/>
            <a:r>
              <a:rPr lang="nl-NL" sz="6000">
                <a:solidFill>
                  <a:srgbClr val="00FF00"/>
                </a:solidFill>
                <a:latin typeface="Courier New" panose="02070309020205020404" pitchFamily="49" charset="0"/>
                <a:cs typeface="Courier New" panose="02070309020205020404" pitchFamily="49" charset="0"/>
              </a:rPr>
              <a:t>Dank aan Kristine Jetzke</a:t>
            </a:r>
            <a:br>
              <a:rPr lang="nl-NL" sz="6000">
                <a:solidFill>
                  <a:srgbClr val="00FF00"/>
                </a:solidFill>
                <a:latin typeface="Courier New" panose="02070309020205020404" pitchFamily="49" charset="0"/>
                <a:cs typeface="Courier New" panose="02070309020205020404" pitchFamily="49" charset="0"/>
              </a:rPr>
            </a:br>
            <a:r>
              <a:rPr lang="nl-NL" sz="6000">
                <a:solidFill>
                  <a:srgbClr val="00FF00"/>
                </a:solidFill>
                <a:latin typeface="Courier New" panose="02070309020205020404" pitchFamily="49" charset="0"/>
                <a:cs typeface="Courier New" panose="02070309020205020404" pitchFamily="49" charset="0"/>
              </a:rPr>
              <a:t/>
            </a:r>
            <a:br>
              <a:rPr lang="nl-NL" sz="6000">
                <a:solidFill>
                  <a:srgbClr val="00FF00"/>
                </a:solidFill>
                <a:latin typeface="Courier New" panose="02070309020205020404" pitchFamily="49" charset="0"/>
                <a:cs typeface="Courier New" panose="02070309020205020404" pitchFamily="49" charset="0"/>
              </a:rPr>
            </a:br>
            <a:r>
              <a:rPr lang="nl-NL" sz="6000" i="1">
                <a:solidFill>
                  <a:srgbClr val="00FF00"/>
                </a:solidFill>
                <a:latin typeface="Courier New" panose="02070309020205020404" pitchFamily="49" charset="0"/>
                <a:cs typeface="Courier New" panose="02070309020205020404" pitchFamily="49" charset="0"/>
              </a:rPr>
              <a:t>https://kreuzwerker.de</a:t>
            </a:r>
            <a:br>
              <a:rPr lang="nl-NL" sz="6000" i="1">
                <a:solidFill>
                  <a:srgbClr val="00FF00"/>
                </a:solidFill>
                <a:latin typeface="Courier New" panose="02070309020205020404" pitchFamily="49" charset="0"/>
                <a:cs typeface="Courier New" panose="02070309020205020404" pitchFamily="49" charset="0"/>
              </a:rPr>
            </a:br>
            <a:r>
              <a:rPr lang="nl-NL" sz="6000" i="1">
                <a:solidFill>
                  <a:srgbClr val="00FF00"/>
                </a:solidFill>
                <a:latin typeface="Courier New" panose="02070309020205020404" pitchFamily="49" charset="0"/>
                <a:cs typeface="Courier New" panose="02070309020205020404" pitchFamily="49" charset="0"/>
              </a:rPr>
              <a:t>/post</a:t>
            </a:r>
            <a:br>
              <a:rPr lang="nl-NL" sz="6000" i="1">
                <a:solidFill>
                  <a:srgbClr val="00FF00"/>
                </a:solidFill>
                <a:latin typeface="Courier New" panose="02070309020205020404" pitchFamily="49" charset="0"/>
                <a:cs typeface="Courier New" panose="02070309020205020404" pitchFamily="49" charset="0"/>
              </a:rPr>
            </a:br>
            <a:r>
              <a:rPr lang="nl-NL" sz="6000" i="1">
                <a:solidFill>
                  <a:srgbClr val="00FF00"/>
                </a:solidFill>
                <a:latin typeface="Courier New" panose="02070309020205020404" pitchFamily="49" charset="0"/>
                <a:cs typeface="Courier New" panose="02070309020205020404" pitchFamily="49" charset="0"/>
              </a:rPr>
              <a:t>/introduction-to-consumer-driven-contract-testing</a:t>
            </a:r>
            <a:endParaRPr lang="nl-NL" sz="6000" i="1"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51088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5440" y="294005"/>
            <a:ext cx="10515600" cy="1325563"/>
          </a:xfrm>
        </p:spPr>
        <p:txBody>
          <a:bodyPr/>
          <a:lstStyle/>
          <a:p>
            <a:r>
              <a:rPr lang="nl-NL">
                <a:solidFill>
                  <a:srgbClr val="00FF00"/>
                </a:solidFill>
                <a:latin typeface="Courier New" panose="02070309020205020404" pitchFamily="49" charset="0"/>
                <a:cs typeface="Courier New" panose="02070309020205020404" pitchFamily="49" charset="0"/>
              </a:rPr>
              <a:t>Contact</a:t>
            </a:r>
          </a:p>
        </p:txBody>
      </p:sp>
      <p:sp>
        <p:nvSpPr>
          <p:cNvPr id="3" name="Content Placeholder 2"/>
          <p:cNvSpPr>
            <a:spLocks noGrp="1"/>
          </p:cNvSpPr>
          <p:nvPr>
            <p:ph idx="1"/>
          </p:nvPr>
        </p:nvSpPr>
        <p:spPr>
          <a:xfrm>
            <a:off x="345440" y="1825624"/>
            <a:ext cx="11714480" cy="5032375"/>
          </a:xfrm>
        </p:spPr>
        <p:txBody>
          <a:bodyPr>
            <a:normAutofit/>
          </a:bodyPr>
          <a:lstStyle/>
          <a:p>
            <a:pPr>
              <a:buFont typeface="Courier New" panose="02070309020205020404" pitchFamily="49" charset="0"/>
              <a:buChar char="_"/>
            </a:pPr>
            <a:r>
              <a:rPr lang="nl-NL" dirty="0">
                <a:solidFill>
                  <a:srgbClr val="00FF00"/>
                </a:solidFill>
                <a:latin typeface="Courier New" panose="02070309020205020404" pitchFamily="49" charset="0"/>
                <a:cs typeface="Courier New" panose="02070309020205020404" pitchFamily="49" charset="0"/>
              </a:rPr>
              <a:t>Email:    </a:t>
            </a:r>
            <a:r>
              <a:rPr lang="nl-NL" dirty="0">
                <a:solidFill>
                  <a:srgbClr val="0070C0"/>
                </a:solidFill>
                <a:latin typeface="Courier New" panose="02070309020205020404" pitchFamily="49" charset="0"/>
                <a:cs typeface="Courier New" panose="02070309020205020404" pitchFamily="49" charset="0"/>
              </a:rPr>
              <a:t>bas@ontestautomation.com</a:t>
            </a:r>
          </a:p>
          <a:p>
            <a:pPr>
              <a:buFont typeface="Courier New" panose="02070309020205020404" pitchFamily="49" charset="0"/>
              <a:buChar char="_"/>
            </a:pPr>
            <a:endParaRPr lang="nl-NL" dirty="0">
              <a:solidFill>
                <a:srgbClr val="00FF00"/>
              </a:solidFill>
              <a:latin typeface="Courier New" panose="02070309020205020404" pitchFamily="49" charset="0"/>
              <a:cs typeface="Courier New" panose="02070309020205020404" pitchFamily="49" charset="0"/>
            </a:endParaRPr>
          </a:p>
          <a:p>
            <a:pPr>
              <a:buFont typeface="Courier New" panose="02070309020205020404" pitchFamily="49" charset="0"/>
              <a:buChar char="_"/>
            </a:pPr>
            <a:r>
              <a:rPr lang="nl-NL">
                <a:solidFill>
                  <a:srgbClr val="00FF00"/>
                </a:solidFill>
                <a:latin typeface="Courier New" panose="02070309020205020404" pitchFamily="49" charset="0"/>
                <a:cs typeface="Courier New" panose="02070309020205020404" pitchFamily="49" charset="0"/>
              </a:rPr>
              <a:t>Website:  </a:t>
            </a:r>
            <a:r>
              <a:rPr lang="nl-NL" dirty="0">
                <a:solidFill>
                  <a:srgbClr val="0070C0"/>
                </a:solidFill>
                <a:latin typeface="Courier New" panose="02070309020205020404" pitchFamily="49" charset="0"/>
                <a:cs typeface="Courier New" panose="02070309020205020404" pitchFamily="49" charset="0"/>
              </a:rPr>
              <a:t>https://www.ontestautomation</a:t>
            </a:r>
            <a:r>
              <a:rPr lang="nl-NL">
                <a:solidFill>
                  <a:srgbClr val="0070C0"/>
                </a:solidFill>
                <a:latin typeface="Courier New" panose="02070309020205020404" pitchFamily="49" charset="0"/>
                <a:cs typeface="Courier New" panose="02070309020205020404" pitchFamily="49" charset="0"/>
              </a:rPr>
              <a:t>.com/training</a:t>
            </a:r>
            <a:endParaRPr lang="nl-NL" dirty="0">
              <a:solidFill>
                <a:srgbClr val="0070C0"/>
              </a:solidFill>
              <a:latin typeface="Courier New" panose="02070309020205020404" pitchFamily="49" charset="0"/>
              <a:cs typeface="Courier New" panose="02070309020205020404" pitchFamily="49" charset="0"/>
            </a:endParaRPr>
          </a:p>
          <a:p>
            <a:pPr>
              <a:buFont typeface="Courier New" panose="02070309020205020404" pitchFamily="49" charset="0"/>
              <a:buChar char="_"/>
            </a:pPr>
            <a:endParaRPr lang="nl-NL" dirty="0">
              <a:solidFill>
                <a:srgbClr val="0070C0"/>
              </a:solidFill>
              <a:latin typeface="Courier New" panose="02070309020205020404" pitchFamily="49" charset="0"/>
              <a:cs typeface="Courier New" panose="02070309020205020404" pitchFamily="49" charset="0"/>
            </a:endParaRPr>
          </a:p>
          <a:p>
            <a:pPr>
              <a:buFont typeface="Courier New" panose="02070309020205020404" pitchFamily="49" charset="0"/>
              <a:buChar char="_"/>
            </a:pPr>
            <a:r>
              <a:rPr lang="nl-NL" dirty="0">
                <a:solidFill>
                  <a:srgbClr val="00FF00"/>
                </a:solidFill>
                <a:latin typeface="Courier New" panose="02070309020205020404" pitchFamily="49" charset="0"/>
                <a:cs typeface="Courier New" panose="02070309020205020404" pitchFamily="49" charset="0"/>
              </a:rPr>
              <a:t>LinkedIn: </a:t>
            </a:r>
            <a:r>
              <a:rPr lang="nl-NL" dirty="0">
                <a:solidFill>
                  <a:srgbClr val="0070C0"/>
                </a:solidFill>
                <a:latin typeface="Courier New" panose="02070309020205020404" pitchFamily="49" charset="0"/>
                <a:cs typeface="Courier New" panose="02070309020205020404" pitchFamily="49" charset="0"/>
              </a:rPr>
              <a:t>https://www.linkedin.com/in</a:t>
            </a:r>
            <a:r>
              <a:rPr lang="nl-NL">
                <a:solidFill>
                  <a:srgbClr val="0070C0"/>
                </a:solidFill>
                <a:latin typeface="Courier New" panose="02070309020205020404" pitchFamily="49" charset="0"/>
                <a:cs typeface="Courier New" panose="02070309020205020404" pitchFamily="49" charset="0"/>
              </a:rPr>
              <a:t>/basdijkstra</a:t>
            </a:r>
            <a:endParaRPr lang="nl-NL" dirty="0">
              <a:solidFill>
                <a:srgbClr val="00FF00"/>
              </a:solidFill>
              <a:latin typeface="Courier New" panose="02070309020205020404" pitchFamily="49" charset="0"/>
              <a:cs typeface="Courier New" panose="02070309020205020404" pitchFamily="49" charset="0"/>
            </a:endParaRPr>
          </a:p>
          <a:p>
            <a:pPr>
              <a:buFont typeface="Courier New" panose="02070309020205020404" pitchFamily="49" charset="0"/>
              <a:buChar char="_"/>
            </a:pPr>
            <a:endParaRPr lang="nl-NL" dirty="0">
              <a:solidFill>
                <a:srgbClr val="00FF00"/>
              </a:solidFill>
              <a:latin typeface="Courier New" panose="02070309020205020404" pitchFamily="49" charset="0"/>
              <a:cs typeface="Courier New" panose="02070309020205020404" pitchFamily="49" charset="0"/>
            </a:endParaRPr>
          </a:p>
          <a:p>
            <a:pPr>
              <a:buFont typeface="Courier New" panose="02070309020205020404" pitchFamily="49" charset="0"/>
              <a:buChar char="_"/>
            </a:pPr>
            <a:endParaRPr lang="nl-NL" dirty="0">
              <a:solidFill>
                <a:srgbClr val="00FF00"/>
              </a:solidFill>
              <a:latin typeface="Courier New" panose="02070309020205020404" pitchFamily="49" charset="0"/>
              <a:cs typeface="Courier New" panose="02070309020205020404" pitchFamily="49" charset="0"/>
            </a:endParaRPr>
          </a:p>
          <a:p>
            <a:pPr>
              <a:buFont typeface="Courier New" panose="02070309020205020404" pitchFamily="49" charset="0"/>
              <a:buChar char="_"/>
            </a:pPr>
            <a:endParaRPr lang="nl-NL" dirty="0">
              <a:solidFill>
                <a:srgbClr val="00FF00"/>
              </a:solidFill>
              <a:latin typeface="Courier New" panose="02070309020205020404" pitchFamily="49" charset="0"/>
              <a:cs typeface="Courier New" panose="02070309020205020404" pitchFamily="49" charset="0"/>
            </a:endParaRPr>
          </a:p>
          <a:p>
            <a:pPr>
              <a:buFont typeface="Courier New" panose="02070309020205020404" pitchFamily="49" charset="0"/>
              <a:buChar char="_"/>
            </a:pPr>
            <a:endParaRPr lang="nl-NL"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0374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xmlns="" id="{8E3900E1-72D5-4362-9C31-744D8BEA972A}"/>
              </a:ext>
            </a:extLst>
          </p:cNvPr>
          <p:cNvSpPr/>
          <p:nvPr/>
        </p:nvSpPr>
        <p:spPr>
          <a:xfrm>
            <a:off x="436880" y="228600"/>
            <a:ext cx="4734560" cy="620268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solidFill>
                  <a:srgbClr val="00FF00"/>
                </a:solidFill>
                <a:latin typeface="Courier New" panose="02070309020205020404" pitchFamily="49" charset="0"/>
                <a:cs typeface="Courier New" panose="02070309020205020404" pitchFamily="49" charset="0"/>
              </a:rPr>
              <a:t>Monolithische architectuur</a:t>
            </a:r>
            <a:endParaRPr lang="x-none">
              <a:solidFill>
                <a:srgbClr val="00FF00"/>
              </a:solidFill>
              <a:latin typeface="Courier New" panose="02070309020205020404" pitchFamily="49" charset="0"/>
              <a:cs typeface="Courier New" panose="02070309020205020404" pitchFamily="49" charset="0"/>
            </a:endParaRPr>
          </a:p>
        </p:txBody>
      </p:sp>
      <p:sp>
        <p:nvSpPr>
          <p:cNvPr id="7" name="Rechthoek: afgeronde hoeken 6">
            <a:extLst>
              <a:ext uri="{FF2B5EF4-FFF2-40B4-BE49-F238E27FC236}">
                <a16:creationId xmlns:a16="http://schemas.microsoft.com/office/drawing/2014/main" xmlns="" id="{D7780514-BD33-4DE3-A58E-BB0F971B50DD}"/>
              </a:ext>
            </a:extLst>
          </p:cNvPr>
          <p:cNvSpPr/>
          <p:nvPr/>
        </p:nvSpPr>
        <p:spPr>
          <a:xfrm>
            <a:off x="851535" y="622934"/>
            <a:ext cx="1596390" cy="1167765"/>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FF00"/>
                </a:solidFill>
                <a:latin typeface="Courier New" panose="02070309020205020404" pitchFamily="49" charset="0"/>
                <a:cs typeface="Courier New" panose="02070309020205020404" pitchFamily="49" charset="0"/>
              </a:rPr>
              <a:t>UI</a:t>
            </a:r>
            <a:endParaRPr lang="x-none" sz="4000" b="1">
              <a:solidFill>
                <a:srgbClr val="00FF00"/>
              </a:solidFill>
              <a:latin typeface="Courier New" panose="02070309020205020404" pitchFamily="49" charset="0"/>
              <a:cs typeface="Courier New" panose="02070309020205020404" pitchFamily="49" charset="0"/>
            </a:endParaRPr>
          </a:p>
        </p:txBody>
      </p:sp>
      <p:sp>
        <p:nvSpPr>
          <p:cNvPr id="8" name="Rechthoek: afgeronde hoeken 7">
            <a:extLst>
              <a:ext uri="{FF2B5EF4-FFF2-40B4-BE49-F238E27FC236}">
                <a16:creationId xmlns:a16="http://schemas.microsoft.com/office/drawing/2014/main" xmlns="" id="{63B34CA8-F27C-4B1E-A2B1-5C38E062798B}"/>
              </a:ext>
            </a:extLst>
          </p:cNvPr>
          <p:cNvSpPr/>
          <p:nvPr/>
        </p:nvSpPr>
        <p:spPr>
          <a:xfrm>
            <a:off x="2321559" y="873442"/>
            <a:ext cx="2526665" cy="1167765"/>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FF00"/>
                </a:solidFill>
                <a:latin typeface="Courier New" panose="02070309020205020404" pitchFamily="49" charset="0"/>
                <a:cs typeface="Courier New" panose="02070309020205020404" pitchFamily="49" charset="0"/>
              </a:rPr>
              <a:t>Data access layer</a:t>
            </a:r>
            <a:endParaRPr lang="x-none" sz="2400" b="1">
              <a:solidFill>
                <a:srgbClr val="00FF00"/>
              </a:solidFill>
              <a:latin typeface="Courier New" panose="02070309020205020404" pitchFamily="49" charset="0"/>
              <a:cs typeface="Courier New" panose="02070309020205020404" pitchFamily="49" charset="0"/>
            </a:endParaRPr>
          </a:p>
        </p:txBody>
      </p:sp>
      <p:sp>
        <p:nvSpPr>
          <p:cNvPr id="10" name="Rechthoek: afgeronde hoeken 9">
            <a:extLst>
              <a:ext uri="{FF2B5EF4-FFF2-40B4-BE49-F238E27FC236}">
                <a16:creationId xmlns:a16="http://schemas.microsoft.com/office/drawing/2014/main" xmlns="" id="{E837A7B5-3C0F-4D02-B3C5-A864B86C6890}"/>
              </a:ext>
            </a:extLst>
          </p:cNvPr>
          <p:cNvSpPr/>
          <p:nvPr/>
        </p:nvSpPr>
        <p:spPr>
          <a:xfrm>
            <a:off x="1050606" y="1707832"/>
            <a:ext cx="1895474" cy="1425893"/>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FF00"/>
                </a:solidFill>
                <a:latin typeface="Courier New" panose="02070309020205020404" pitchFamily="49" charset="0"/>
                <a:cs typeface="Courier New" panose="02070309020205020404" pitchFamily="49" charset="0"/>
              </a:rPr>
              <a:t>Business logic</a:t>
            </a:r>
            <a:endParaRPr lang="x-none" sz="2400" b="1">
              <a:solidFill>
                <a:srgbClr val="00FF00"/>
              </a:solidFill>
              <a:latin typeface="Courier New" panose="02070309020205020404" pitchFamily="49" charset="0"/>
              <a:cs typeface="Courier New" panose="02070309020205020404" pitchFamily="49" charset="0"/>
            </a:endParaRPr>
          </a:p>
        </p:txBody>
      </p:sp>
      <p:sp>
        <p:nvSpPr>
          <p:cNvPr id="11" name="Stroomdiagram: Magnetische schijf 10">
            <a:extLst>
              <a:ext uri="{FF2B5EF4-FFF2-40B4-BE49-F238E27FC236}">
                <a16:creationId xmlns:a16="http://schemas.microsoft.com/office/drawing/2014/main" xmlns="" id="{3291B14F-10C1-4CE9-A8DC-3505E5A3790E}"/>
              </a:ext>
            </a:extLst>
          </p:cNvPr>
          <p:cNvSpPr/>
          <p:nvPr/>
        </p:nvSpPr>
        <p:spPr>
          <a:xfrm>
            <a:off x="1908810" y="4723448"/>
            <a:ext cx="1790700" cy="838200"/>
          </a:xfrm>
          <a:prstGeom prst="flowChartMagneticDisk">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FF00"/>
                </a:solidFill>
                <a:latin typeface="Courier New" panose="02070309020205020404" pitchFamily="49" charset="0"/>
                <a:cs typeface="Courier New" panose="02070309020205020404" pitchFamily="49" charset="0"/>
              </a:rPr>
              <a:t>Database</a:t>
            </a:r>
            <a:endParaRPr lang="x-none" b="1">
              <a:solidFill>
                <a:srgbClr val="00FF00"/>
              </a:solidFill>
              <a:latin typeface="Courier New" panose="02070309020205020404" pitchFamily="49" charset="0"/>
              <a:cs typeface="Courier New" panose="02070309020205020404" pitchFamily="49" charset="0"/>
            </a:endParaRPr>
          </a:p>
        </p:txBody>
      </p:sp>
      <p:sp>
        <p:nvSpPr>
          <p:cNvPr id="12" name="Pijl: omhoog/omlaag 11">
            <a:extLst>
              <a:ext uri="{FF2B5EF4-FFF2-40B4-BE49-F238E27FC236}">
                <a16:creationId xmlns:a16="http://schemas.microsoft.com/office/drawing/2014/main" xmlns="" id="{C6C7FCE3-8D5E-479F-96EF-40BCC260A28E}"/>
              </a:ext>
            </a:extLst>
          </p:cNvPr>
          <p:cNvSpPr/>
          <p:nvPr/>
        </p:nvSpPr>
        <p:spPr>
          <a:xfrm>
            <a:off x="2731767" y="3358514"/>
            <a:ext cx="428625" cy="1140144"/>
          </a:xfrm>
          <a:prstGeom prst="upDown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Rechthoek: afgeronde hoeken 12">
            <a:extLst>
              <a:ext uri="{FF2B5EF4-FFF2-40B4-BE49-F238E27FC236}">
                <a16:creationId xmlns:a16="http://schemas.microsoft.com/office/drawing/2014/main" xmlns="" id="{5750B25A-9567-4C09-BEB6-4E5279EC71B1}"/>
              </a:ext>
            </a:extLst>
          </p:cNvPr>
          <p:cNvSpPr/>
          <p:nvPr/>
        </p:nvSpPr>
        <p:spPr>
          <a:xfrm>
            <a:off x="7020560" y="228600"/>
            <a:ext cx="4734560" cy="620268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solidFill>
                  <a:srgbClr val="00FF00"/>
                </a:solidFill>
                <a:latin typeface="Courier New" panose="02070309020205020404" pitchFamily="49" charset="0"/>
                <a:cs typeface="Courier New" panose="02070309020205020404" pitchFamily="49" charset="0"/>
              </a:rPr>
              <a:t>Microservices-architectuur</a:t>
            </a:r>
            <a:endParaRPr lang="x-none">
              <a:solidFill>
                <a:srgbClr val="00FF00"/>
              </a:solidFill>
              <a:latin typeface="Courier New" panose="02070309020205020404" pitchFamily="49" charset="0"/>
              <a:cs typeface="Courier New" panose="02070309020205020404" pitchFamily="49" charset="0"/>
            </a:endParaRPr>
          </a:p>
        </p:txBody>
      </p:sp>
      <p:sp>
        <p:nvSpPr>
          <p:cNvPr id="14" name="Rechthoek: afgeronde hoeken 13">
            <a:extLst>
              <a:ext uri="{FF2B5EF4-FFF2-40B4-BE49-F238E27FC236}">
                <a16:creationId xmlns:a16="http://schemas.microsoft.com/office/drawing/2014/main" xmlns="" id="{566CBDE6-2DD7-4542-9CEC-1D4E0894675F}"/>
              </a:ext>
            </a:extLst>
          </p:cNvPr>
          <p:cNvSpPr/>
          <p:nvPr/>
        </p:nvSpPr>
        <p:spPr>
          <a:xfrm>
            <a:off x="7435215" y="622935"/>
            <a:ext cx="3905250" cy="673418"/>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FF00"/>
                </a:solidFill>
                <a:latin typeface="Courier New" panose="02070309020205020404" pitchFamily="49" charset="0"/>
                <a:cs typeface="Courier New" panose="02070309020205020404" pitchFamily="49" charset="0"/>
              </a:rPr>
              <a:t>UI</a:t>
            </a:r>
            <a:endParaRPr lang="x-none" sz="4000" b="1">
              <a:solidFill>
                <a:srgbClr val="00FF00"/>
              </a:solidFill>
              <a:latin typeface="Courier New" panose="02070309020205020404" pitchFamily="49" charset="0"/>
              <a:cs typeface="Courier New" panose="02070309020205020404" pitchFamily="49" charset="0"/>
            </a:endParaRPr>
          </a:p>
        </p:txBody>
      </p:sp>
      <p:sp>
        <p:nvSpPr>
          <p:cNvPr id="17" name="Stroomdiagram: Magnetische schijf 16">
            <a:extLst>
              <a:ext uri="{FF2B5EF4-FFF2-40B4-BE49-F238E27FC236}">
                <a16:creationId xmlns:a16="http://schemas.microsoft.com/office/drawing/2014/main" xmlns="" id="{CDE457AA-CD47-4093-98DF-1BB5DF78F58D}"/>
              </a:ext>
            </a:extLst>
          </p:cNvPr>
          <p:cNvSpPr/>
          <p:nvPr/>
        </p:nvSpPr>
        <p:spPr>
          <a:xfrm>
            <a:off x="8413424" y="4818455"/>
            <a:ext cx="666753" cy="534355"/>
          </a:xfrm>
          <a:prstGeom prst="flowChartMagneticDisk">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FF00"/>
                </a:solidFill>
                <a:latin typeface="Courier New" panose="02070309020205020404" pitchFamily="49" charset="0"/>
                <a:cs typeface="Courier New" panose="02070309020205020404" pitchFamily="49" charset="0"/>
              </a:rPr>
              <a:t>DB</a:t>
            </a:r>
            <a:endParaRPr lang="x-none" b="1">
              <a:solidFill>
                <a:srgbClr val="00FF00"/>
              </a:solidFill>
              <a:latin typeface="Courier New" panose="02070309020205020404" pitchFamily="49" charset="0"/>
              <a:cs typeface="Courier New" panose="02070309020205020404" pitchFamily="49" charset="0"/>
            </a:endParaRPr>
          </a:p>
        </p:txBody>
      </p:sp>
      <p:sp>
        <p:nvSpPr>
          <p:cNvPr id="18" name="Pijl: omhoog/omlaag 17">
            <a:extLst>
              <a:ext uri="{FF2B5EF4-FFF2-40B4-BE49-F238E27FC236}">
                <a16:creationId xmlns:a16="http://schemas.microsoft.com/office/drawing/2014/main" xmlns="" id="{3C3D774C-74EE-47CB-B4C4-F3364F890DAB}"/>
              </a:ext>
            </a:extLst>
          </p:cNvPr>
          <p:cNvSpPr/>
          <p:nvPr/>
        </p:nvSpPr>
        <p:spPr>
          <a:xfrm>
            <a:off x="8634568" y="3920004"/>
            <a:ext cx="214311" cy="718433"/>
          </a:xfrm>
          <a:prstGeom prst="upDown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Rechthoek: afgeronde hoeken 18">
            <a:extLst>
              <a:ext uri="{FF2B5EF4-FFF2-40B4-BE49-F238E27FC236}">
                <a16:creationId xmlns:a16="http://schemas.microsoft.com/office/drawing/2014/main" xmlns="" id="{9CF6CE99-DBE3-440F-9794-BFDDF81A5E60}"/>
              </a:ext>
            </a:extLst>
          </p:cNvPr>
          <p:cNvSpPr/>
          <p:nvPr/>
        </p:nvSpPr>
        <p:spPr>
          <a:xfrm>
            <a:off x="7473315" y="2027395"/>
            <a:ext cx="666753" cy="786765"/>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b="1">
                <a:solidFill>
                  <a:srgbClr val="00FF00"/>
                </a:solidFill>
                <a:latin typeface="Courier New" panose="02070309020205020404" pitchFamily="49" charset="0"/>
                <a:cs typeface="Courier New" panose="02070309020205020404" pitchFamily="49" charset="0"/>
              </a:rPr>
              <a:t>µ</a:t>
            </a:r>
          </a:p>
        </p:txBody>
      </p:sp>
      <p:sp>
        <p:nvSpPr>
          <p:cNvPr id="20" name="Rechthoek: afgeronde hoeken 19">
            <a:extLst>
              <a:ext uri="{FF2B5EF4-FFF2-40B4-BE49-F238E27FC236}">
                <a16:creationId xmlns:a16="http://schemas.microsoft.com/office/drawing/2014/main" xmlns="" id="{3A66A583-0072-4DF1-8DD0-928689DBAC9B}"/>
              </a:ext>
            </a:extLst>
          </p:cNvPr>
          <p:cNvSpPr/>
          <p:nvPr/>
        </p:nvSpPr>
        <p:spPr>
          <a:xfrm>
            <a:off x="8554723" y="1694973"/>
            <a:ext cx="666753" cy="786765"/>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b="1">
                <a:solidFill>
                  <a:srgbClr val="00FF00"/>
                </a:solidFill>
                <a:latin typeface="Courier New" panose="02070309020205020404" pitchFamily="49" charset="0"/>
                <a:cs typeface="Courier New" panose="02070309020205020404" pitchFamily="49" charset="0"/>
              </a:rPr>
              <a:t>µ</a:t>
            </a:r>
          </a:p>
        </p:txBody>
      </p:sp>
      <p:sp>
        <p:nvSpPr>
          <p:cNvPr id="21" name="Rechthoek: afgeronde hoeken 20">
            <a:extLst>
              <a:ext uri="{FF2B5EF4-FFF2-40B4-BE49-F238E27FC236}">
                <a16:creationId xmlns:a16="http://schemas.microsoft.com/office/drawing/2014/main" xmlns="" id="{86333BBE-E036-4F53-81CD-71E4EA12C899}"/>
              </a:ext>
            </a:extLst>
          </p:cNvPr>
          <p:cNvSpPr/>
          <p:nvPr/>
        </p:nvSpPr>
        <p:spPr>
          <a:xfrm>
            <a:off x="10673712" y="2481738"/>
            <a:ext cx="666753" cy="786765"/>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b="1">
                <a:solidFill>
                  <a:srgbClr val="00FF00"/>
                </a:solidFill>
                <a:latin typeface="Courier New" panose="02070309020205020404" pitchFamily="49" charset="0"/>
                <a:cs typeface="Courier New" panose="02070309020205020404" pitchFamily="49" charset="0"/>
              </a:rPr>
              <a:t>µ</a:t>
            </a:r>
          </a:p>
        </p:txBody>
      </p:sp>
      <p:sp>
        <p:nvSpPr>
          <p:cNvPr id="22" name="Rechthoek: afgeronde hoeken 21">
            <a:extLst>
              <a:ext uri="{FF2B5EF4-FFF2-40B4-BE49-F238E27FC236}">
                <a16:creationId xmlns:a16="http://schemas.microsoft.com/office/drawing/2014/main" xmlns="" id="{AA2637F0-69C3-449C-ACB7-01974DDFC8A6}"/>
              </a:ext>
            </a:extLst>
          </p:cNvPr>
          <p:cNvSpPr/>
          <p:nvPr/>
        </p:nvSpPr>
        <p:spPr>
          <a:xfrm>
            <a:off x="9592304" y="2041207"/>
            <a:ext cx="666753" cy="786765"/>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b="1">
                <a:solidFill>
                  <a:srgbClr val="00FF00"/>
                </a:solidFill>
                <a:latin typeface="Courier New" panose="02070309020205020404" pitchFamily="49" charset="0"/>
                <a:cs typeface="Courier New" panose="02070309020205020404" pitchFamily="49" charset="0"/>
              </a:rPr>
              <a:t>µ</a:t>
            </a:r>
          </a:p>
        </p:txBody>
      </p:sp>
      <p:cxnSp>
        <p:nvCxnSpPr>
          <p:cNvPr id="26" name="Rechte verbindingslijn met pijl 25">
            <a:extLst>
              <a:ext uri="{FF2B5EF4-FFF2-40B4-BE49-F238E27FC236}">
                <a16:creationId xmlns:a16="http://schemas.microsoft.com/office/drawing/2014/main" xmlns="" id="{F4AE816E-0894-445A-8ABE-B9AE8A3EC327}"/>
              </a:ext>
            </a:extLst>
          </p:cNvPr>
          <p:cNvCxnSpPr>
            <a:cxnSpLocks/>
            <a:stCxn id="19" idx="3"/>
            <a:endCxn id="20" idx="1"/>
          </p:cNvCxnSpPr>
          <p:nvPr/>
        </p:nvCxnSpPr>
        <p:spPr>
          <a:xfrm flipV="1">
            <a:off x="8140068" y="2088356"/>
            <a:ext cx="414655" cy="332422"/>
          </a:xfrm>
          <a:prstGeom prst="straightConnector1">
            <a:avLst/>
          </a:prstGeom>
          <a:ln w="38100">
            <a:solidFill>
              <a:srgbClr val="00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xmlns="" id="{D0258E6C-DDF1-448E-A9B6-451B23374407}"/>
              </a:ext>
            </a:extLst>
          </p:cNvPr>
          <p:cNvCxnSpPr>
            <a:cxnSpLocks/>
            <a:stCxn id="19" idx="0"/>
          </p:cNvCxnSpPr>
          <p:nvPr/>
        </p:nvCxnSpPr>
        <p:spPr>
          <a:xfrm flipV="1">
            <a:off x="7806692" y="1296353"/>
            <a:ext cx="459426" cy="731042"/>
          </a:xfrm>
          <a:prstGeom prst="straightConnector1">
            <a:avLst/>
          </a:prstGeom>
          <a:ln w="38100">
            <a:solidFill>
              <a:srgbClr val="00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xmlns="" id="{1FF16E3E-7F84-48E4-9D00-4DBC2EB888E0}"/>
              </a:ext>
            </a:extLst>
          </p:cNvPr>
          <p:cNvCxnSpPr>
            <a:cxnSpLocks/>
            <a:stCxn id="22" idx="0"/>
          </p:cNvCxnSpPr>
          <p:nvPr/>
        </p:nvCxnSpPr>
        <p:spPr>
          <a:xfrm flipH="1" flipV="1">
            <a:off x="9925680" y="1289447"/>
            <a:ext cx="1" cy="751760"/>
          </a:xfrm>
          <a:prstGeom prst="straightConnector1">
            <a:avLst/>
          </a:prstGeom>
          <a:ln w="38100">
            <a:solidFill>
              <a:srgbClr val="00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xmlns="" id="{74408ECB-82EE-4BF9-8DBC-5914666DCB05}"/>
              </a:ext>
            </a:extLst>
          </p:cNvPr>
          <p:cNvCxnSpPr>
            <a:cxnSpLocks/>
            <a:stCxn id="21" idx="1"/>
            <a:endCxn id="22" idx="3"/>
          </p:cNvCxnSpPr>
          <p:nvPr/>
        </p:nvCxnSpPr>
        <p:spPr>
          <a:xfrm flipH="1" flipV="1">
            <a:off x="10259057" y="2434590"/>
            <a:ext cx="414655" cy="440531"/>
          </a:xfrm>
          <a:prstGeom prst="straightConnector1">
            <a:avLst/>
          </a:prstGeom>
          <a:ln w="38100">
            <a:solidFill>
              <a:srgbClr val="00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xmlns="" id="{03A56A69-B111-4385-A0F9-318ACD5E871D}"/>
              </a:ext>
            </a:extLst>
          </p:cNvPr>
          <p:cNvCxnSpPr>
            <a:cxnSpLocks/>
            <a:stCxn id="44" idx="3"/>
            <a:endCxn id="22" idx="1"/>
          </p:cNvCxnSpPr>
          <p:nvPr/>
        </p:nvCxnSpPr>
        <p:spPr>
          <a:xfrm flipV="1">
            <a:off x="9075101" y="2434590"/>
            <a:ext cx="517203" cy="912014"/>
          </a:xfrm>
          <a:prstGeom prst="straightConnector1">
            <a:avLst/>
          </a:prstGeom>
          <a:ln w="38100">
            <a:solidFill>
              <a:srgbClr val="00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hthoek: afgeronde hoeken 43">
            <a:extLst>
              <a:ext uri="{FF2B5EF4-FFF2-40B4-BE49-F238E27FC236}">
                <a16:creationId xmlns:a16="http://schemas.microsoft.com/office/drawing/2014/main" xmlns="" id="{834EDDB0-A677-446F-8F3E-77FC9592FD2A}"/>
              </a:ext>
            </a:extLst>
          </p:cNvPr>
          <p:cNvSpPr/>
          <p:nvPr/>
        </p:nvSpPr>
        <p:spPr>
          <a:xfrm>
            <a:off x="8408348" y="2953221"/>
            <a:ext cx="666753" cy="786765"/>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b="1">
                <a:solidFill>
                  <a:srgbClr val="00FF00"/>
                </a:solidFill>
                <a:latin typeface="Courier New" panose="02070309020205020404" pitchFamily="49" charset="0"/>
                <a:cs typeface="Courier New" panose="02070309020205020404" pitchFamily="49" charset="0"/>
              </a:rPr>
              <a:t>µ</a:t>
            </a:r>
          </a:p>
        </p:txBody>
      </p:sp>
      <p:cxnSp>
        <p:nvCxnSpPr>
          <p:cNvPr id="45" name="Rechte verbindingslijn met pijl 44">
            <a:extLst>
              <a:ext uri="{FF2B5EF4-FFF2-40B4-BE49-F238E27FC236}">
                <a16:creationId xmlns:a16="http://schemas.microsoft.com/office/drawing/2014/main" xmlns="" id="{3A3F5A22-BC83-4AD9-90B0-B849EB23B283}"/>
              </a:ext>
            </a:extLst>
          </p:cNvPr>
          <p:cNvCxnSpPr>
            <a:cxnSpLocks/>
            <a:stCxn id="44" idx="0"/>
            <a:endCxn id="20" idx="2"/>
          </p:cNvCxnSpPr>
          <p:nvPr/>
        </p:nvCxnSpPr>
        <p:spPr>
          <a:xfrm flipV="1">
            <a:off x="8741725" y="2481738"/>
            <a:ext cx="146375" cy="471483"/>
          </a:xfrm>
          <a:prstGeom prst="straightConnector1">
            <a:avLst/>
          </a:prstGeom>
          <a:ln w="38100">
            <a:solidFill>
              <a:srgbClr val="00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Stroomdiagram: Magnetische schijf 48">
            <a:extLst>
              <a:ext uri="{FF2B5EF4-FFF2-40B4-BE49-F238E27FC236}">
                <a16:creationId xmlns:a16="http://schemas.microsoft.com/office/drawing/2014/main" xmlns="" id="{F0DEC3D8-3B31-418B-B51A-4447A6392417}"/>
              </a:ext>
            </a:extLst>
          </p:cNvPr>
          <p:cNvSpPr/>
          <p:nvPr/>
        </p:nvSpPr>
        <p:spPr>
          <a:xfrm>
            <a:off x="10703077" y="4327451"/>
            <a:ext cx="666753" cy="534355"/>
          </a:xfrm>
          <a:prstGeom prst="flowChartMagneticDisk">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FF00"/>
                </a:solidFill>
                <a:latin typeface="Courier New" panose="02070309020205020404" pitchFamily="49" charset="0"/>
                <a:cs typeface="Courier New" panose="02070309020205020404" pitchFamily="49" charset="0"/>
              </a:rPr>
              <a:t>DB</a:t>
            </a:r>
            <a:endParaRPr lang="x-none" b="1">
              <a:solidFill>
                <a:srgbClr val="00FF00"/>
              </a:solidFill>
              <a:latin typeface="Courier New" panose="02070309020205020404" pitchFamily="49" charset="0"/>
              <a:cs typeface="Courier New" panose="02070309020205020404" pitchFamily="49" charset="0"/>
            </a:endParaRPr>
          </a:p>
        </p:txBody>
      </p:sp>
      <p:sp>
        <p:nvSpPr>
          <p:cNvPr id="50" name="Pijl: omhoog/omlaag 49">
            <a:extLst>
              <a:ext uri="{FF2B5EF4-FFF2-40B4-BE49-F238E27FC236}">
                <a16:creationId xmlns:a16="http://schemas.microsoft.com/office/drawing/2014/main" xmlns="" id="{8008B501-8EA3-4DB6-BDE0-28438E3882F3}"/>
              </a:ext>
            </a:extLst>
          </p:cNvPr>
          <p:cNvSpPr/>
          <p:nvPr/>
        </p:nvSpPr>
        <p:spPr>
          <a:xfrm>
            <a:off x="10924221" y="3429000"/>
            <a:ext cx="214311" cy="718433"/>
          </a:xfrm>
          <a:prstGeom prst="upDown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Pijl: rechts 50">
            <a:extLst>
              <a:ext uri="{FF2B5EF4-FFF2-40B4-BE49-F238E27FC236}">
                <a16:creationId xmlns:a16="http://schemas.microsoft.com/office/drawing/2014/main" xmlns="" id="{A228F793-C4FE-48F9-ABDA-0C9E55D0703C}"/>
              </a:ext>
            </a:extLst>
          </p:cNvPr>
          <p:cNvSpPr/>
          <p:nvPr/>
        </p:nvSpPr>
        <p:spPr>
          <a:xfrm>
            <a:off x="5564427" y="2979774"/>
            <a:ext cx="1063145" cy="898451"/>
          </a:xfrm>
          <a:prstGeom prst="rightArrow">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3232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P spid="22" grpId="0" animBg="1"/>
      <p:bldP spid="44" grpId="0" animBg="1"/>
      <p:bldP spid="49"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063107"/>
          </a:xfrm>
        </p:spPr>
        <p:txBody>
          <a:bodyPr>
            <a:normAutofit/>
          </a:bodyPr>
          <a:lstStyle/>
          <a:p>
            <a:pPr algn="ctr"/>
            <a:r>
              <a:rPr lang="nl-NL" sz="7200">
                <a:solidFill>
                  <a:srgbClr val="00FF00"/>
                </a:solidFill>
                <a:latin typeface="Courier New" panose="02070309020205020404" pitchFamily="49" charset="0"/>
                <a:cs typeface="Courier New" panose="02070309020205020404" pitchFamily="49" charset="0"/>
              </a:rPr>
              <a:t>Voordelen van microservices</a:t>
            </a:r>
            <a:endParaRPr lang="nl-NL" sz="7200" dirty="0">
              <a:solidFill>
                <a:srgbClr val="00FF00"/>
              </a:solidFill>
              <a:latin typeface="Courier New" panose="02070309020205020404" pitchFamily="49" charset="0"/>
              <a:cs typeface="Courier New" panose="02070309020205020404" pitchFamily="49" charset="0"/>
            </a:endParaRPr>
          </a:p>
        </p:txBody>
      </p:sp>
      <p:sp>
        <p:nvSpPr>
          <p:cNvPr id="5" name="TextBox 4"/>
          <p:cNvSpPr txBox="1"/>
          <p:nvPr/>
        </p:nvSpPr>
        <p:spPr>
          <a:xfrm>
            <a:off x="430924" y="764648"/>
            <a:ext cx="11035862"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Verhoging van de modulariteit</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7" name="TextBox 6"/>
          <p:cNvSpPr txBox="1"/>
          <p:nvPr/>
        </p:nvSpPr>
        <p:spPr>
          <a:xfrm>
            <a:off x="1346707" y="4604223"/>
            <a:ext cx="9976105"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Eenvoudig(-er) losse services te vervangen</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xmlns="" id="{F761348E-B393-4F88-87B7-0D94D07C05A6}"/>
              </a:ext>
            </a:extLst>
          </p:cNvPr>
          <p:cNvSpPr txBox="1"/>
          <p:nvPr/>
        </p:nvSpPr>
        <p:spPr>
          <a:xfrm>
            <a:off x="2175992" y="5551456"/>
            <a:ext cx="8775787"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Parallelle ontwikkeling van services</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xmlns="" id="{D1249514-5CC5-485D-9571-9AA8B7934841}"/>
              </a:ext>
            </a:extLst>
          </p:cNvPr>
          <p:cNvSpPr txBox="1"/>
          <p:nvPr/>
        </p:nvSpPr>
        <p:spPr>
          <a:xfrm>
            <a:off x="1428750" y="1574096"/>
            <a:ext cx="9894062"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Eenvoudig(-er) om losse services te deployen</a:t>
            </a:r>
            <a:endParaRPr lang="nl-NL" sz="28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7561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063107"/>
          </a:xfrm>
        </p:spPr>
        <p:txBody>
          <a:bodyPr>
            <a:normAutofit/>
          </a:bodyPr>
          <a:lstStyle/>
          <a:p>
            <a:pPr algn="ctr"/>
            <a:r>
              <a:rPr lang="nl-NL" sz="7200">
                <a:solidFill>
                  <a:srgbClr val="00FF00"/>
                </a:solidFill>
                <a:latin typeface="Courier New" panose="02070309020205020404" pitchFamily="49" charset="0"/>
                <a:cs typeface="Courier New" panose="02070309020205020404" pitchFamily="49" charset="0"/>
              </a:rPr>
              <a:t>Nadelen van microservices</a:t>
            </a:r>
            <a:endParaRPr lang="nl-NL" sz="7200" dirty="0">
              <a:solidFill>
                <a:srgbClr val="00FF00"/>
              </a:solidFill>
              <a:latin typeface="Courier New" panose="02070309020205020404" pitchFamily="49" charset="0"/>
              <a:cs typeface="Courier New" panose="02070309020205020404" pitchFamily="49" charset="0"/>
            </a:endParaRPr>
          </a:p>
        </p:txBody>
      </p:sp>
      <p:sp>
        <p:nvSpPr>
          <p:cNvPr id="5" name="TextBox 4"/>
          <p:cNvSpPr txBox="1"/>
          <p:nvPr/>
        </p:nvSpPr>
        <p:spPr>
          <a:xfrm>
            <a:off x="430924" y="764648"/>
            <a:ext cx="11035862"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Mogelijk meer vertraging door meer netwerkcalls</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7" name="TextBox 6"/>
          <p:cNvSpPr txBox="1"/>
          <p:nvPr/>
        </p:nvSpPr>
        <p:spPr>
          <a:xfrm>
            <a:off x="1346707" y="4604223"/>
            <a:ext cx="9976105"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Mogelijk meer tech stacks om te onderhouden</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xmlns="" id="{F761348E-B393-4F88-87B7-0D94D07C05A6}"/>
              </a:ext>
            </a:extLst>
          </p:cNvPr>
          <p:cNvSpPr txBox="1"/>
          <p:nvPr/>
        </p:nvSpPr>
        <p:spPr>
          <a:xfrm>
            <a:off x="2175992" y="5551456"/>
            <a:ext cx="8949208"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En niet te vergeten: testen is complexer!</a:t>
            </a:r>
            <a:endParaRPr lang="nl-NL" sz="2800" dirty="0">
              <a:solidFill>
                <a:srgbClr val="00FF00"/>
              </a:solidFill>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xmlns="" id="{D1249514-5CC5-485D-9571-9AA8B7934841}"/>
              </a:ext>
            </a:extLst>
          </p:cNvPr>
          <p:cNvSpPr txBox="1"/>
          <p:nvPr/>
        </p:nvSpPr>
        <p:spPr>
          <a:xfrm>
            <a:off x="1428749" y="1574096"/>
            <a:ext cx="10201275" cy="523220"/>
          </a:xfrm>
          <a:prstGeom prst="rect">
            <a:avLst/>
          </a:prstGeom>
          <a:noFill/>
        </p:spPr>
        <p:txBody>
          <a:bodyPr wrap="square" rtlCol="0">
            <a:spAutoFit/>
          </a:bodyPr>
          <a:lstStyle/>
          <a:p>
            <a:r>
              <a:rPr lang="nl-NL" sz="2800">
                <a:solidFill>
                  <a:srgbClr val="00FF00"/>
                </a:solidFill>
                <a:latin typeface="Courier New" panose="02070309020205020404" pitchFamily="49" charset="0"/>
                <a:cs typeface="Courier New" panose="02070309020205020404" pitchFamily="49" charset="0"/>
              </a:rPr>
              <a:t>Verschuiven van verantwoordelijkheden is lastig</a:t>
            </a:r>
            <a:endParaRPr lang="nl-NL" sz="28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9516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267636"/>
            <a:ext cx="12191998" cy="2369662"/>
          </a:xfrm>
        </p:spPr>
        <p:txBody>
          <a:bodyPr>
            <a:noAutofit/>
          </a:bodyPr>
          <a:lstStyle/>
          <a:p>
            <a:pPr algn="ctr"/>
            <a:r>
              <a:rPr lang="nl-NL" sz="6500">
                <a:solidFill>
                  <a:srgbClr val="00FF00"/>
                </a:solidFill>
                <a:latin typeface="Courier New" panose="02070309020205020404" pitchFamily="49" charset="0"/>
                <a:cs typeface="Courier New" panose="02070309020205020404" pitchFamily="49" charset="0"/>
              </a:rPr>
              <a:t>Testen van microservice-gebaseerde applicaties</a:t>
            </a:r>
            <a:endParaRPr lang="nl-NL" sz="65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426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267636"/>
            <a:ext cx="12191998" cy="2369662"/>
          </a:xfrm>
        </p:spPr>
        <p:txBody>
          <a:bodyPr>
            <a:noAutofit/>
          </a:bodyPr>
          <a:lstStyle/>
          <a:p>
            <a:pPr algn="ctr"/>
            <a:r>
              <a:rPr lang="nl-NL" sz="6500">
                <a:solidFill>
                  <a:srgbClr val="00FF00"/>
                </a:solidFill>
                <a:latin typeface="Courier New" panose="02070309020205020404" pitchFamily="49" charset="0"/>
                <a:cs typeface="Courier New" panose="02070309020205020404" pitchFamily="49" charset="0"/>
              </a:rPr>
              <a:t>Kunnen al die services wel met elkaar blijven communiceren?</a:t>
            </a:r>
            <a:endParaRPr lang="nl-NL" sz="6500" dirty="0">
              <a:solidFill>
                <a:srgbClr val="00FF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65803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1762</Words>
  <Application>Microsoft Office PowerPoint</Application>
  <PresentationFormat>Custom</PresentationFormat>
  <Paragraphs>338</Paragraphs>
  <Slides>46</Slides>
  <Notes>45</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1_Office Theme</vt:lpstr>
      <vt:lpstr>Beginnen met Consumer Driven Contract Testing</vt:lpstr>
      <vt:lpstr>Wat gaan we vandaag doen?</vt:lpstr>
      <vt:lpstr>Voorbereidingen</vt:lpstr>
      <vt:lpstr>Microservices</vt:lpstr>
      <vt:lpstr>PowerPoint Presentation</vt:lpstr>
      <vt:lpstr>Voordelen van microservices</vt:lpstr>
      <vt:lpstr>Nadelen van microservices</vt:lpstr>
      <vt:lpstr>Testen van microservice-gebaseerde applicaties</vt:lpstr>
      <vt:lpstr>Kunnen al die services wel met elkaar blijven communiceren?</vt:lpstr>
      <vt:lpstr>Consumer Driven Contract Testing</vt:lpstr>
      <vt:lpstr>PowerPoint Presentation</vt:lpstr>
      <vt:lpstr>CDCT</vt:lpstr>
      <vt:lpstr>PowerPoint Presentation</vt:lpstr>
      <vt:lpstr>Wat doet CDCT niet?</vt:lpstr>
      <vt:lpstr>CDCT tools</vt:lpstr>
      <vt:lpstr>Onze test-API</vt:lpstr>
      <vt:lpstr>PowerPoint Presentation</vt:lpstr>
      <vt:lpstr>PowerPoint Presentation</vt:lpstr>
      <vt:lpstr>Hoe werkt Pact?</vt:lpstr>
      <vt:lpstr>De unit test:  1. Start een server die de provider met de gegeven operaties mockt  2. Haalt de voorwaarden voor een operatie op  3. Roept de gewenste operatie aan  4. Doet checks op het object dat de mock teruggeeft  5. Schrijft het contract weg</vt:lpstr>
      <vt:lpstr>Definieren van voorwaarden </vt:lpstr>
      <vt:lpstr>Definieren van voorwaarden </vt:lpstr>
      <vt:lpstr>PowerPoint Presentation</vt:lpstr>
      <vt:lpstr>Wat staat er nou precies?</vt:lpstr>
      <vt:lpstr>Uitvoeren van de unit test</vt:lpstr>
      <vt:lpstr>Het gegenereerde contract</vt:lpstr>
      <vt:lpstr>Het gegenereerde contract</vt:lpstr>
      <vt:lpstr>Demo / walkthrough</vt:lpstr>
      <vt:lpstr>Aan de slag!</vt:lpstr>
      <vt:lpstr>CDCT test geen business logica…</vt:lpstr>
      <vt:lpstr>Help, een wijziging!</vt:lpstr>
      <vt:lpstr>PowerPoint Presentation</vt:lpstr>
      <vt:lpstr>PowerPoint Presentation</vt:lpstr>
      <vt:lpstr>Aan de slag!</vt:lpstr>
      <vt:lpstr>Help, nog een wijziging!</vt:lpstr>
      <vt:lpstr>PowerPoint Presentation</vt:lpstr>
      <vt:lpstr>PowerPoint Presentation</vt:lpstr>
      <vt:lpstr>stringType(fieldname, example)  dwingt af dat fieldname in de response body zit</vt:lpstr>
      <vt:lpstr>Aan de slag!</vt:lpstr>
      <vt:lpstr>Help, alweer een wijziging!</vt:lpstr>
      <vt:lpstr>PowerPoint Presentation</vt:lpstr>
      <vt:lpstr>PowerPoint Presentation</vt:lpstr>
      <vt:lpstr>Aan de slag!</vt:lpstr>
      <vt:lpstr>?</vt:lpstr>
      <vt:lpstr>Dank aan Kristine Jetzke  https://kreuzwerker.de /post /introduction-to-consumer-driven-contract-testing</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de REST</dc:title>
  <dc:creator>Bas Dijkstra</dc:creator>
  <cp:lastModifiedBy>Lutterman-Baars, Ine</cp:lastModifiedBy>
  <cp:revision>584</cp:revision>
  <dcterms:created xsi:type="dcterms:W3CDTF">2016-03-22T05:00:13Z</dcterms:created>
  <dcterms:modified xsi:type="dcterms:W3CDTF">2019-09-17T05:45:11Z</dcterms:modified>
</cp:coreProperties>
</file>