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479" r:id="rId2"/>
    <p:sldId id="558" r:id="rId3"/>
    <p:sldId id="550" r:id="rId4"/>
    <p:sldId id="551" r:id="rId5"/>
    <p:sldId id="552" r:id="rId6"/>
    <p:sldId id="553" r:id="rId7"/>
    <p:sldId id="554" r:id="rId8"/>
    <p:sldId id="555" r:id="rId9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9BF14D"/>
    <a:srgbClr val="DAE3F3"/>
    <a:srgbClr val="99FF66"/>
    <a:srgbClr val="B7F57F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02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4" y="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7EB8A-D6E5-4002-9167-3A86A09F0081}" type="datetimeFigureOut">
              <a:rPr lang="nl-NL" smtClean="0"/>
              <a:t>3-9-2018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3EF5E-7C2F-4E8D-8A88-1F7AF1C3F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6741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45394-1808-41F0-A466-3E7973CA36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9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7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3-9-2018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 smtClean="0"/>
              <a:t>mAPTT V1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6129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3-9-2018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 smtClean="0"/>
              <a:t>mAPTT V1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020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3-9-2018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 smtClean="0"/>
              <a:t>mAPTT V1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2134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3-9-2018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 smtClean="0"/>
              <a:t>mAPTT V1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6245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70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70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3-9-2018</a:t>
            </a:fld>
            <a:endParaRPr lang="nl-N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 smtClean="0"/>
              <a:t>mAPTT V1</a:t>
            </a:r>
            <a:endParaRPr lang="nl-N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174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661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886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3-9-2018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mAPTT V1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6649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3-9-2018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mAPTT V1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1748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3-9-2018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 smtClean="0"/>
              <a:t>mAPTT V1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7369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3-9-2018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mAPTT V1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6212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9BF14D"/>
                </a:solidFill>
              </a:defRPr>
            </a:lvl1pPr>
          </a:lstStyle>
          <a:p>
            <a:r>
              <a:rPr lang="nl-NL" smtClean="0"/>
              <a:t>                                </a:t>
            </a:r>
            <a:fld id="{635438E3-8CE7-4277-9144-AA90B11CFB11}" type="datetimeFigureOut">
              <a:rPr lang="nl-NL" smtClean="0"/>
              <a:pPr/>
              <a:t>3-9-2018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9BF14D"/>
                </a:solidFill>
              </a:defRPr>
            </a:lvl1pPr>
          </a:lstStyle>
          <a:p>
            <a:r>
              <a:rPr lang="nl-NL" dirty="0" smtClean="0"/>
              <a:t>mAPTT V1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9BF14D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15" y="5806962"/>
            <a:ext cx="1400635" cy="91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704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9BF14D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9BF14D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rgbClr val="9BF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rgbClr val="9BF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9BF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9BF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Workshop </a:t>
            </a:r>
            <a:br>
              <a:rPr lang="en-US" dirty="0" smtClean="0"/>
            </a:br>
            <a:r>
              <a:rPr lang="en-US" dirty="0" smtClean="0"/>
              <a:t>Agile Performance Testing with </a:t>
            </a:r>
            <a:r>
              <a:rPr lang="en-US" dirty="0" err="1" smtClean="0"/>
              <a:t>mBrace</a:t>
            </a:r>
            <a:r>
              <a:rPr lang="en-US" dirty="0" smtClean="0"/>
              <a:t> Agile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nl-NL" dirty="0" smtClean="0"/>
          </a:p>
          <a:p>
            <a:endParaRPr lang="nl-NL" dirty="0"/>
          </a:p>
          <a:p>
            <a:r>
              <a:rPr lang="nl-NL" dirty="0" err="1" smtClean="0"/>
              <a:t>TestNet</a:t>
            </a:r>
            <a:r>
              <a:rPr lang="nl-NL" dirty="0" smtClean="0"/>
              <a:t> </a:t>
            </a:r>
            <a:r>
              <a:rPr lang="nl-NL" dirty="0" err="1" smtClean="0"/>
              <a:t>Najaarsevenement</a:t>
            </a:r>
            <a:endParaRPr lang="nl-NL" dirty="0" smtClean="0"/>
          </a:p>
          <a:p>
            <a:r>
              <a:rPr lang="nl-NL" dirty="0" smtClean="0"/>
              <a:t>10 oktober 2018</a:t>
            </a:r>
          </a:p>
        </p:txBody>
      </p:sp>
    </p:spTree>
    <p:extLst>
      <p:ext uri="{BB962C8B-B14F-4D97-AF65-F5344CB8AC3E}">
        <p14:creationId xmlns:p14="http://schemas.microsoft.com/office/powerpoint/2010/main" val="165440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023644" cy="1325563"/>
          </a:xfrm>
        </p:spPr>
        <p:txBody>
          <a:bodyPr/>
          <a:lstStyle/>
          <a:p>
            <a:r>
              <a:rPr lang="nl-NL" dirty="0" smtClean="0"/>
              <a:t>Doe deze workshop als . . .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351338"/>
          </a:xfrm>
        </p:spPr>
        <p:txBody>
          <a:bodyPr>
            <a:normAutofit fontScale="92500" lnSpcReduction="10000"/>
          </a:bodyPr>
          <a:lstStyle/>
          <a:p>
            <a:r>
              <a:rPr lang="nl-NL" dirty="0" smtClean="0"/>
              <a:t>Je software ontwikkelt met performance</a:t>
            </a:r>
          </a:p>
          <a:p>
            <a:r>
              <a:rPr lang="nl-NL" dirty="0" smtClean="0"/>
              <a:t>Je een ervaren performancetester bent met oog voor innovatie</a:t>
            </a:r>
          </a:p>
          <a:p>
            <a:r>
              <a:rPr lang="nl-NL" dirty="0" smtClean="0"/>
              <a:t>Je nog nooit een performance test hebt gedaan en meteen wilt doordringen tot de kern</a:t>
            </a:r>
          </a:p>
          <a:p>
            <a:r>
              <a:rPr lang="nl-NL" dirty="0" smtClean="0"/>
              <a:t>Je testmanager bent en wil zien hoe je de kosten van performance testen drastisch kunt verlagen</a:t>
            </a:r>
          </a:p>
          <a:p>
            <a:r>
              <a:rPr lang="nl-NL" dirty="0" smtClean="0"/>
              <a:t>Je scrum master bent en wil ervaren hoe je de </a:t>
            </a:r>
            <a:r>
              <a:rPr lang="nl-NL" dirty="0" err="1" smtClean="0"/>
              <a:t>definition</a:t>
            </a:r>
            <a:r>
              <a:rPr lang="nl-NL" dirty="0" smtClean="0"/>
              <a:t> of </a:t>
            </a:r>
            <a:r>
              <a:rPr lang="nl-NL" dirty="0" err="1" smtClean="0"/>
              <a:t>done</a:t>
            </a:r>
            <a:r>
              <a:rPr lang="nl-NL" dirty="0" smtClean="0"/>
              <a:t> compleet maakt voor performance</a:t>
            </a:r>
          </a:p>
          <a:p>
            <a:r>
              <a:rPr lang="nl-NL" dirty="0" smtClean="0"/>
              <a:t>Ja anders denkt en eens een performance test wilt doen zonder het gedoe van </a:t>
            </a:r>
            <a:r>
              <a:rPr lang="nl-NL" dirty="0" err="1" smtClean="0"/>
              <a:t>scripten</a:t>
            </a:r>
            <a:r>
              <a:rPr lang="nl-NL" dirty="0" smtClean="0"/>
              <a:t> en programmeren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2426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Waarom performance testen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Slechte performance van software kan grote schade veroorzaken voor bedrijven</a:t>
            </a:r>
          </a:p>
          <a:p>
            <a:r>
              <a:rPr lang="nl-NL" dirty="0" smtClean="0"/>
              <a:t>Performance testen doen we om dergelijke schade te voorkomen</a:t>
            </a:r>
          </a:p>
          <a:p>
            <a:r>
              <a:rPr lang="nl-NL" dirty="0" smtClean="0"/>
              <a:t>Risico-reductie dus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79945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Agile Software ontwikkeling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Software ontwikkeling moet sneller</a:t>
            </a:r>
          </a:p>
          <a:p>
            <a:r>
              <a:rPr lang="nl-NL" dirty="0" smtClean="0"/>
              <a:t>Daarom Agile software development zoals Scrum</a:t>
            </a:r>
          </a:p>
          <a:p>
            <a:r>
              <a:rPr lang="nl-NL" dirty="0" smtClean="0"/>
              <a:t>Daarom CI / CD en </a:t>
            </a:r>
            <a:r>
              <a:rPr lang="nl-NL" dirty="0" err="1" smtClean="0"/>
              <a:t>Devops</a:t>
            </a:r>
            <a:endParaRPr lang="nl-NL" dirty="0" smtClean="0"/>
          </a:p>
          <a:p>
            <a:r>
              <a:rPr lang="nl-NL" dirty="0" smtClean="0"/>
              <a:t>Bedrijven willen niet meer wachten op nieuwe versies van applicaties</a:t>
            </a:r>
          </a:p>
          <a:p>
            <a:r>
              <a:rPr lang="nl-NL" dirty="0" smtClean="0"/>
              <a:t>Zij willen features en snel</a:t>
            </a:r>
          </a:p>
          <a:p>
            <a:r>
              <a:rPr lang="nl-NL" dirty="0" smtClean="0"/>
              <a:t>Dit stelt nieuwe, hogere eisen aan performance testen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5827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Performance </a:t>
            </a:r>
            <a:r>
              <a:rPr lang="nl-NL" dirty="0" smtClean="0"/>
              <a:t>testen, LST en MBT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351338"/>
          </a:xfrm>
        </p:spPr>
        <p:txBody>
          <a:bodyPr>
            <a:normAutofit lnSpcReduction="10000"/>
          </a:bodyPr>
          <a:lstStyle/>
          <a:p>
            <a:r>
              <a:rPr lang="nl-NL" dirty="0" smtClean="0"/>
              <a:t>Er is performance testen gebaseerd op:</a:t>
            </a:r>
          </a:p>
          <a:p>
            <a:pPr lvl="1"/>
            <a:r>
              <a:rPr lang="nl-NL" dirty="0" smtClean="0"/>
              <a:t>Load en stress testen, LST</a:t>
            </a:r>
          </a:p>
          <a:p>
            <a:pPr lvl="1"/>
            <a:r>
              <a:rPr lang="nl-NL" dirty="0" smtClean="0"/>
              <a:t>Model </a:t>
            </a:r>
            <a:r>
              <a:rPr lang="nl-NL" dirty="0" err="1" smtClean="0"/>
              <a:t>based</a:t>
            </a:r>
            <a:r>
              <a:rPr lang="nl-NL" dirty="0" smtClean="0"/>
              <a:t> performance testen, MBT</a:t>
            </a:r>
            <a:endParaRPr lang="nl-NL" dirty="0"/>
          </a:p>
          <a:p>
            <a:r>
              <a:rPr lang="nl-NL" dirty="0" smtClean="0"/>
              <a:t>LST kan niet voldoen aan Agile eisen</a:t>
            </a:r>
          </a:p>
          <a:p>
            <a:pPr lvl="1"/>
            <a:r>
              <a:rPr lang="nl-NL" dirty="0" smtClean="0"/>
              <a:t>Is niet snel genoeg</a:t>
            </a:r>
          </a:p>
          <a:p>
            <a:pPr lvl="1"/>
            <a:r>
              <a:rPr lang="nl-NL" dirty="0" smtClean="0"/>
              <a:t>Is de </a:t>
            </a:r>
            <a:r>
              <a:rPr lang="nl-NL" dirty="0" smtClean="0"/>
              <a:t>nieuwe bottleneck </a:t>
            </a:r>
            <a:r>
              <a:rPr lang="nl-NL" dirty="0" smtClean="0"/>
              <a:t>in het software </a:t>
            </a:r>
            <a:r>
              <a:rPr lang="nl-NL" dirty="0" smtClean="0"/>
              <a:t>ontwikkelproces</a:t>
            </a:r>
            <a:endParaRPr lang="nl-NL" dirty="0" smtClean="0"/>
          </a:p>
          <a:p>
            <a:r>
              <a:rPr lang="nl-NL" dirty="0" err="1" smtClean="0"/>
              <a:t>mBrace</a:t>
            </a:r>
            <a:r>
              <a:rPr lang="nl-NL" dirty="0" smtClean="0"/>
              <a:t> Agile is een MBT aanpak</a:t>
            </a:r>
          </a:p>
          <a:p>
            <a:pPr lvl="1"/>
            <a:r>
              <a:rPr lang="nl-NL" dirty="0" smtClean="0"/>
              <a:t>Gebaseerd op een drie-fasen methodologie</a:t>
            </a:r>
          </a:p>
          <a:p>
            <a:pPr lvl="1"/>
            <a:r>
              <a:rPr lang="nl-NL" dirty="0" smtClean="0"/>
              <a:t>Is snel genoeg voor Agile</a:t>
            </a:r>
            <a:endParaRPr lang="nl-NL" dirty="0"/>
          </a:p>
          <a:p>
            <a:r>
              <a:rPr lang="nl-NL" dirty="0" smtClean="0"/>
              <a:t>In de workshop wordt dit nader toegelicht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36274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mBrace</a:t>
            </a:r>
            <a:r>
              <a:rPr lang="nl-NL" dirty="0" smtClean="0"/>
              <a:t> Agile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Fasen: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dirty="0" smtClean="0"/>
              <a:t>Bepalen performance potentieel van de software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dirty="0" smtClean="0"/>
              <a:t>Bepalen capaciteitsvraag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dirty="0" smtClean="0"/>
              <a:t>Opsporen en elimineren van defecten</a:t>
            </a:r>
            <a:endParaRPr lang="nl-NL" dirty="0"/>
          </a:p>
          <a:p>
            <a:r>
              <a:rPr lang="nl-NL" dirty="0" smtClean="0"/>
              <a:t>Voor meer informatie: mbrace.nl (video’s en blog) </a:t>
            </a:r>
          </a:p>
          <a:p>
            <a:r>
              <a:rPr lang="nl-NL" dirty="0" smtClean="0"/>
              <a:t>In de workshop kun je hands-on kennis maken met de eerste twee fasen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4096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Workshop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16942" cy="4351338"/>
          </a:xfrm>
        </p:spPr>
        <p:txBody>
          <a:bodyPr>
            <a:normAutofit lnSpcReduction="10000"/>
          </a:bodyPr>
          <a:lstStyle/>
          <a:p>
            <a:r>
              <a:rPr lang="nl-NL" dirty="0" smtClean="0"/>
              <a:t>De applicatie onder test wordt eerst toegelicht</a:t>
            </a:r>
          </a:p>
          <a:p>
            <a:r>
              <a:rPr lang="nl-NL" dirty="0" smtClean="0"/>
              <a:t>Via een RDP-sessie ga je de Agile </a:t>
            </a:r>
            <a:r>
              <a:rPr lang="nl-NL" dirty="0" err="1" smtClean="0"/>
              <a:t>tooling</a:t>
            </a:r>
            <a:r>
              <a:rPr lang="nl-NL" dirty="0" smtClean="0"/>
              <a:t> loslaten op deze applicatie</a:t>
            </a:r>
            <a:endParaRPr lang="nl-NL" dirty="0"/>
          </a:p>
          <a:p>
            <a:r>
              <a:rPr lang="nl-NL" dirty="0" smtClean="0"/>
              <a:t>We gaan de puntjes op de i zetten:</a:t>
            </a:r>
          </a:p>
          <a:p>
            <a:pPr lvl="1"/>
            <a:r>
              <a:rPr lang="nl-NL" dirty="0" smtClean="0"/>
              <a:t>De user </a:t>
            </a:r>
            <a:r>
              <a:rPr lang="nl-NL" dirty="0" err="1" smtClean="0"/>
              <a:t>experience</a:t>
            </a:r>
            <a:r>
              <a:rPr lang="nl-NL" dirty="0" smtClean="0"/>
              <a:t> staat altijd centraal</a:t>
            </a:r>
          </a:p>
          <a:p>
            <a:pPr lvl="1"/>
            <a:r>
              <a:rPr lang="nl-NL" dirty="0" smtClean="0"/>
              <a:t>We doen een Product Risk Assessment</a:t>
            </a:r>
          </a:p>
          <a:p>
            <a:pPr lvl="1"/>
            <a:r>
              <a:rPr lang="nl-NL" dirty="0" smtClean="0"/>
              <a:t>Je gaat een </a:t>
            </a:r>
            <a:r>
              <a:rPr lang="nl-NL" dirty="0" err="1" smtClean="0"/>
              <a:t>workload</a:t>
            </a:r>
            <a:r>
              <a:rPr lang="nl-NL" dirty="0" smtClean="0"/>
              <a:t> model maken (een van de grootste uitdagingen in dit vak)</a:t>
            </a:r>
          </a:p>
          <a:p>
            <a:r>
              <a:rPr lang="nl-NL" dirty="0" smtClean="0"/>
              <a:t>Deze lessen </a:t>
            </a:r>
            <a:r>
              <a:rPr lang="nl-NL" dirty="0" smtClean="0"/>
              <a:t>zijn toepasbaar </a:t>
            </a:r>
            <a:r>
              <a:rPr lang="nl-NL" dirty="0" smtClean="0"/>
              <a:t>voor zowel LST als MBT</a:t>
            </a:r>
          </a:p>
          <a:p>
            <a:r>
              <a:rPr lang="nl-NL" dirty="0" smtClean="0"/>
              <a:t>We sluiten af met een vergelijking tussen beide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95586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Wie, wat?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94580" cy="4351338"/>
          </a:xfrm>
        </p:spPr>
        <p:txBody>
          <a:bodyPr>
            <a:normAutofit fontScale="92500" lnSpcReduction="10000"/>
          </a:bodyPr>
          <a:lstStyle/>
          <a:p>
            <a:r>
              <a:rPr lang="nl-NL" dirty="0" smtClean="0"/>
              <a:t>Geen </a:t>
            </a:r>
            <a:r>
              <a:rPr lang="nl-NL" dirty="0" err="1" smtClean="0"/>
              <a:t>scripting</a:t>
            </a:r>
            <a:r>
              <a:rPr lang="nl-NL" dirty="0" smtClean="0"/>
              <a:t> dus toegankelijk voor velen</a:t>
            </a:r>
          </a:p>
          <a:p>
            <a:r>
              <a:rPr lang="nl-NL" dirty="0" smtClean="0"/>
              <a:t>Beginners</a:t>
            </a:r>
          </a:p>
          <a:p>
            <a:pPr lvl="1"/>
            <a:r>
              <a:rPr lang="nl-NL" dirty="0" smtClean="0"/>
              <a:t>Maken </a:t>
            </a:r>
            <a:r>
              <a:rPr lang="nl-NL" dirty="0"/>
              <a:t>kennis </a:t>
            </a:r>
            <a:r>
              <a:rPr lang="nl-NL" dirty="0" smtClean="0"/>
              <a:t>met performance testen</a:t>
            </a:r>
          </a:p>
          <a:p>
            <a:r>
              <a:rPr lang="nl-NL" dirty="0" smtClean="0"/>
              <a:t>Gevorderde performance testers </a:t>
            </a:r>
            <a:endParaRPr lang="nl-NL" dirty="0"/>
          </a:p>
          <a:p>
            <a:pPr lvl="1"/>
            <a:r>
              <a:rPr lang="nl-NL" dirty="0"/>
              <a:t>Maken kennis </a:t>
            </a:r>
            <a:r>
              <a:rPr lang="nl-NL" dirty="0" smtClean="0"/>
              <a:t>met het MBT alternatief voor Agile</a:t>
            </a:r>
          </a:p>
          <a:p>
            <a:r>
              <a:rPr lang="nl-NL" dirty="0" smtClean="0"/>
              <a:t>Software ontwikkelaars</a:t>
            </a:r>
            <a:endParaRPr lang="nl-NL" dirty="0"/>
          </a:p>
          <a:p>
            <a:pPr lvl="1"/>
            <a:r>
              <a:rPr lang="nl-NL" dirty="0" smtClean="0"/>
              <a:t>Ervaren dat deze aanpak voor hen bruikbaar is </a:t>
            </a:r>
          </a:p>
          <a:p>
            <a:r>
              <a:rPr lang="nl-NL" dirty="0" err="1" smtClean="0"/>
              <a:t>Ops</a:t>
            </a:r>
            <a:r>
              <a:rPr lang="nl-NL" dirty="0" smtClean="0"/>
              <a:t> engineers</a:t>
            </a:r>
          </a:p>
          <a:p>
            <a:pPr lvl="1"/>
            <a:r>
              <a:rPr lang="nl-NL" dirty="0" smtClean="0"/>
              <a:t>Ervaren een elegante aanpak voor de initiële </a:t>
            </a:r>
            <a:r>
              <a:rPr lang="nl-NL" dirty="0" err="1" smtClean="0"/>
              <a:t>sizing</a:t>
            </a:r>
            <a:endParaRPr lang="nl-NL" dirty="0" smtClean="0"/>
          </a:p>
          <a:p>
            <a:r>
              <a:rPr lang="nl-NL" dirty="0" smtClean="0"/>
              <a:t>Scrum masters en test managers</a:t>
            </a:r>
          </a:p>
          <a:p>
            <a:pPr lvl="1"/>
            <a:r>
              <a:rPr lang="nl-NL" dirty="0" smtClean="0"/>
              <a:t>Ervaren de mogelijkheden voor het Agile </a:t>
            </a:r>
            <a:r>
              <a:rPr lang="nl-NL" dirty="0" err="1" smtClean="0"/>
              <a:t>sw</a:t>
            </a:r>
            <a:r>
              <a:rPr lang="nl-NL" dirty="0" smtClean="0"/>
              <a:t> ontwikkelproces 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8945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7264</TotalTime>
  <Words>401</Words>
  <Application>Microsoft Office PowerPoint</Application>
  <PresentationFormat>On-screen Show (4:3)</PresentationFormat>
  <Paragraphs>63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Workshop  Agile Performance Testing with mBrace Agile</vt:lpstr>
      <vt:lpstr>Doe deze workshop als . . .</vt:lpstr>
      <vt:lpstr>Waarom performance testen</vt:lpstr>
      <vt:lpstr>Agile Software ontwikkeling</vt:lpstr>
      <vt:lpstr>Performance testen, LST en MBT</vt:lpstr>
      <vt:lpstr>mBrace Agile</vt:lpstr>
      <vt:lpstr>Workshop</vt:lpstr>
      <vt:lpstr>Wie, wat?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Kok</dc:creator>
  <cp:lastModifiedBy>Michael Kok</cp:lastModifiedBy>
  <cp:revision>394</cp:revision>
  <dcterms:created xsi:type="dcterms:W3CDTF">2016-11-21T12:02:23Z</dcterms:created>
  <dcterms:modified xsi:type="dcterms:W3CDTF">2018-09-03T10:25:38Z</dcterms:modified>
</cp:coreProperties>
</file>