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60" r:id="rId5"/>
    <p:sldMasterId id="2147483666" r:id="rId6"/>
    <p:sldMasterId id="2147483707" r:id="rId7"/>
    <p:sldMasterId id="2147483688" r:id="rId8"/>
  </p:sldMasterIdLst>
  <p:handoutMasterIdLst>
    <p:handoutMasterId r:id="rId21"/>
  </p:handoutMasterIdLst>
  <p:sldIdLst>
    <p:sldId id="258" r:id="rId9"/>
    <p:sldId id="261" r:id="rId10"/>
    <p:sldId id="257" r:id="rId11"/>
    <p:sldId id="256" r:id="rId12"/>
    <p:sldId id="259" r:id="rId13"/>
    <p:sldId id="260" r:id="rId14"/>
    <p:sldId id="262" r:id="rId15"/>
    <p:sldId id="264" r:id="rId16"/>
    <p:sldId id="263" r:id="rId17"/>
    <p:sldId id="265" r:id="rId18"/>
    <p:sldId id="267" r:id="rId19"/>
    <p:sldId id="268"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7" d="100"/>
          <a:sy n="107" d="100"/>
        </p:scale>
        <p:origin x="138" y="180"/>
      </p:cViewPr>
      <p:guideLst/>
    </p:cSldViewPr>
  </p:slideViewPr>
  <p:notesTextViewPr>
    <p:cViewPr>
      <p:scale>
        <a:sx n="1" d="1"/>
        <a:sy n="1" d="1"/>
      </p:scale>
      <p:origin x="0" y="0"/>
    </p:cViewPr>
  </p:notesTextViewPr>
  <p:notesViewPr>
    <p:cSldViewPr snapToGrid="0">
      <p:cViewPr varScale="1">
        <p:scale>
          <a:sx n="67" d="100"/>
          <a:sy n="67" d="100"/>
        </p:scale>
        <p:origin x="285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37F496-9A20-4CE9-90FE-99E3C4FD823B}" type="datetimeFigureOut">
              <a:rPr lang="nl-NL" smtClean="0"/>
              <a:t>29-8-2018</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D63BA-DBD0-458B-A279-57FB2EB40650}" type="slidenum">
              <a:rPr lang="nl-NL" smtClean="0"/>
              <a:t>‹nr.›</a:t>
            </a:fld>
            <a:endParaRPr lang="nl-NL"/>
          </a:p>
        </p:txBody>
      </p:sp>
    </p:spTree>
    <p:extLst>
      <p:ext uri="{BB962C8B-B14F-4D97-AF65-F5344CB8AC3E}">
        <p14:creationId xmlns:p14="http://schemas.microsoft.com/office/powerpoint/2010/main" val="365870698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eedbeeld - Wielrencoach">
    <p:spTree>
      <p:nvGrpSpPr>
        <p:cNvPr id="1" name=""/>
        <p:cNvGrpSpPr/>
        <p:nvPr/>
      </p:nvGrpSpPr>
      <p:grpSpPr>
        <a:xfrm>
          <a:off x="0" y="0"/>
          <a:ext cx="0" cy="0"/>
          <a:chOff x="0" y="0"/>
          <a:chExt cx="0" cy="0"/>
        </a:xfrm>
      </p:grpSpPr>
      <p:pic>
        <p:nvPicPr>
          <p:cNvPr id="3" name="Afbeelding 2"/>
          <p:cNvPicPr>
            <a:picLocks noChangeAspect="1"/>
          </p:cNvPicPr>
          <p:nvPr userDrawn="1"/>
        </p:nvPicPr>
        <p:blipFill rotWithShape="1">
          <a:blip r:embed="rId2"/>
          <a:srcRect t="10216" r="357" b="35196"/>
          <a:stretch/>
        </p:blipFill>
        <p:spPr>
          <a:xfrm>
            <a:off x="510802" y="374785"/>
            <a:ext cx="11169934" cy="6104844"/>
          </a:xfrm>
          <a:prstGeom prst="rect">
            <a:avLst/>
          </a:prstGeom>
        </p:spPr>
      </p:pic>
    </p:spTree>
    <p:extLst>
      <p:ext uri="{BB962C8B-B14F-4D97-AF65-F5344CB8AC3E}">
        <p14:creationId xmlns:p14="http://schemas.microsoft.com/office/powerpoint/2010/main" val="1230300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eedbeeld - Brandweerman">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extLst>
              <a:ext uri="{28A0092B-C50C-407E-A947-70E740481C1C}">
                <a14:useLocalDpi xmlns:a14="http://schemas.microsoft.com/office/drawing/2010/main" val="0"/>
              </a:ext>
            </a:extLst>
          </a:blip>
          <a:srcRect t="32839" b="12507"/>
          <a:stretch/>
        </p:blipFill>
        <p:spPr>
          <a:xfrm>
            <a:off x="510802" y="374785"/>
            <a:ext cx="11169934" cy="6104844"/>
          </a:xfrm>
          <a:prstGeom prst="rect">
            <a:avLst/>
          </a:prstGeom>
        </p:spPr>
      </p:pic>
    </p:spTree>
    <p:extLst>
      <p:ext uri="{BB962C8B-B14F-4D97-AF65-F5344CB8AC3E}">
        <p14:creationId xmlns:p14="http://schemas.microsoft.com/office/powerpoint/2010/main" val="158848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edbeeld - Kok">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extLst>
              <a:ext uri="{28A0092B-C50C-407E-A947-70E740481C1C}">
                <a14:useLocalDpi xmlns:a14="http://schemas.microsoft.com/office/drawing/2010/main" val="0"/>
              </a:ext>
            </a:extLst>
          </a:blip>
          <a:srcRect t="31146" b="14201"/>
          <a:stretch/>
        </p:blipFill>
        <p:spPr>
          <a:xfrm>
            <a:off x="510802" y="374785"/>
            <a:ext cx="11169934" cy="6104844"/>
          </a:xfrm>
          <a:prstGeom prst="rect">
            <a:avLst/>
          </a:prstGeom>
        </p:spPr>
      </p:pic>
    </p:spTree>
    <p:extLst>
      <p:ext uri="{BB962C8B-B14F-4D97-AF65-F5344CB8AC3E}">
        <p14:creationId xmlns:p14="http://schemas.microsoft.com/office/powerpoint/2010/main" val="4282915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edbeeld - Dirigent">
    <p:spTree>
      <p:nvGrpSpPr>
        <p:cNvPr id="1" name=""/>
        <p:cNvGrpSpPr/>
        <p:nvPr/>
      </p:nvGrpSpPr>
      <p:grpSpPr>
        <a:xfrm>
          <a:off x="0" y="0"/>
          <a:ext cx="0" cy="0"/>
          <a:chOff x="0" y="0"/>
          <a:chExt cx="0" cy="0"/>
        </a:xfrm>
      </p:grpSpPr>
      <p:pic>
        <p:nvPicPr>
          <p:cNvPr id="3" name="Afbeelding 2"/>
          <p:cNvPicPr>
            <a:picLocks noChangeAspect="1"/>
          </p:cNvPicPr>
          <p:nvPr userDrawn="1"/>
        </p:nvPicPr>
        <p:blipFill rotWithShape="1">
          <a:blip r:embed="rId2">
            <a:extLst>
              <a:ext uri="{28A0092B-C50C-407E-A947-70E740481C1C}">
                <a14:useLocalDpi xmlns:a14="http://schemas.microsoft.com/office/drawing/2010/main" val="0"/>
              </a:ext>
            </a:extLst>
          </a:blip>
          <a:srcRect t="26723" b="18623"/>
          <a:stretch/>
        </p:blipFill>
        <p:spPr>
          <a:xfrm>
            <a:off x="510802" y="374785"/>
            <a:ext cx="11169934" cy="6104844"/>
          </a:xfrm>
          <a:prstGeom prst="rect">
            <a:avLst/>
          </a:prstGeom>
        </p:spPr>
      </p:pic>
    </p:spTree>
    <p:extLst>
      <p:ext uri="{BB962C8B-B14F-4D97-AF65-F5344CB8AC3E}">
        <p14:creationId xmlns:p14="http://schemas.microsoft.com/office/powerpoint/2010/main" val="1481824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edbeeld - Regisseur">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extLst>
              <a:ext uri="{28A0092B-C50C-407E-A947-70E740481C1C}">
                <a14:useLocalDpi xmlns:a14="http://schemas.microsoft.com/office/drawing/2010/main" val="0"/>
              </a:ext>
            </a:extLst>
          </a:blip>
          <a:srcRect t="20042" b="25303"/>
          <a:stretch/>
        </p:blipFill>
        <p:spPr>
          <a:xfrm>
            <a:off x="510802" y="374785"/>
            <a:ext cx="11169934" cy="6104844"/>
          </a:xfrm>
          <a:prstGeom prst="rect">
            <a:avLst/>
          </a:prstGeom>
        </p:spPr>
      </p:pic>
    </p:spTree>
    <p:extLst>
      <p:ext uri="{BB962C8B-B14F-4D97-AF65-F5344CB8AC3E}">
        <p14:creationId xmlns:p14="http://schemas.microsoft.com/office/powerpoint/2010/main" val="2397126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eedbeeld - Quarterback">
    <p:spTree>
      <p:nvGrpSpPr>
        <p:cNvPr id="1" name=""/>
        <p:cNvGrpSpPr/>
        <p:nvPr/>
      </p:nvGrpSpPr>
      <p:grpSpPr>
        <a:xfrm>
          <a:off x="0" y="0"/>
          <a:ext cx="0" cy="0"/>
          <a:chOff x="0" y="0"/>
          <a:chExt cx="0" cy="0"/>
        </a:xfrm>
      </p:grpSpPr>
      <p:pic>
        <p:nvPicPr>
          <p:cNvPr id="7" name="Afbeelding 6"/>
          <p:cNvPicPr>
            <a:picLocks noChangeAspect="1"/>
          </p:cNvPicPr>
          <p:nvPr userDrawn="1"/>
        </p:nvPicPr>
        <p:blipFill rotWithShape="1">
          <a:blip r:embed="rId2">
            <a:extLst>
              <a:ext uri="{28A0092B-C50C-407E-A947-70E740481C1C}">
                <a14:useLocalDpi xmlns:a14="http://schemas.microsoft.com/office/drawing/2010/main" val="0"/>
              </a:ext>
            </a:extLst>
          </a:blip>
          <a:srcRect t="9304" b="36106"/>
          <a:stretch/>
        </p:blipFill>
        <p:spPr>
          <a:xfrm>
            <a:off x="510802" y="374784"/>
            <a:ext cx="11169934" cy="6104845"/>
          </a:xfrm>
          <a:prstGeom prst="rect">
            <a:avLst/>
          </a:prstGeom>
        </p:spPr>
      </p:pic>
    </p:spTree>
    <p:extLst>
      <p:ext uri="{BB962C8B-B14F-4D97-AF65-F5344CB8AC3E}">
        <p14:creationId xmlns:p14="http://schemas.microsoft.com/office/powerpoint/2010/main" val="212464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eedbeeld - Piloot">
    <p:spTree>
      <p:nvGrpSpPr>
        <p:cNvPr id="1" name=""/>
        <p:cNvGrpSpPr/>
        <p:nvPr/>
      </p:nvGrpSpPr>
      <p:grpSpPr>
        <a:xfrm>
          <a:off x="0" y="0"/>
          <a:ext cx="0" cy="0"/>
          <a:chOff x="0" y="0"/>
          <a:chExt cx="0" cy="0"/>
        </a:xfrm>
      </p:grpSpPr>
      <p:pic>
        <p:nvPicPr>
          <p:cNvPr id="3" name="Afbeelding 2"/>
          <p:cNvPicPr>
            <a:picLocks noChangeAspect="1"/>
          </p:cNvPicPr>
          <p:nvPr userDrawn="1"/>
        </p:nvPicPr>
        <p:blipFill rotWithShape="1">
          <a:blip r:embed="rId2">
            <a:extLst>
              <a:ext uri="{28A0092B-C50C-407E-A947-70E740481C1C}">
                <a14:useLocalDpi xmlns:a14="http://schemas.microsoft.com/office/drawing/2010/main" val="0"/>
              </a:ext>
            </a:extLst>
          </a:blip>
          <a:srcRect t="13925" b="31420"/>
          <a:stretch/>
        </p:blipFill>
        <p:spPr>
          <a:xfrm>
            <a:off x="510802" y="374784"/>
            <a:ext cx="11169934" cy="6104846"/>
          </a:xfrm>
          <a:prstGeom prst="rect">
            <a:avLst/>
          </a:prstGeom>
        </p:spPr>
      </p:pic>
    </p:spTree>
    <p:extLst>
      <p:ext uri="{BB962C8B-B14F-4D97-AF65-F5344CB8AC3E}">
        <p14:creationId xmlns:p14="http://schemas.microsoft.com/office/powerpoint/2010/main" val="153014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eedbeeld - Blanco">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a:xfrm>
            <a:off x="8885767" y="6397626"/>
            <a:ext cx="2844800" cy="365125"/>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EAF442A-D1F8-4CC8-BF1E-8534AD56D9EB}" type="slidenum">
              <a:rPr kumimoji="0" lang="nl-NL"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‹nr.›</a:t>
            </a:fld>
            <a:endParaRPr kumimoji="0" lang="nl-NL"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885148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edbeeld - Titelpagina Wielrencoach">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harpenSoften amount="-20000"/>
                    </a14:imgEffect>
                    <a14:imgEffect>
                      <a14:saturation sat="0"/>
                    </a14:imgEffect>
                  </a14:imgLayer>
                </a14:imgProps>
              </a:ext>
            </a:extLst>
          </a:blip>
          <a:srcRect t="10216" r="357" b="35196"/>
          <a:stretch/>
        </p:blipFill>
        <p:spPr>
          <a:xfrm>
            <a:off x="510802" y="374785"/>
            <a:ext cx="11169934" cy="6104844"/>
          </a:xfrm>
          <a:prstGeom prst="rect">
            <a:avLst/>
          </a:prstGeom>
        </p:spPr>
      </p:pic>
      <p:sp>
        <p:nvSpPr>
          <p:cNvPr id="6" name="Tijdelijke aanduiding voor titel 8"/>
          <p:cNvSpPr>
            <a:spLocks noGrp="1"/>
          </p:cNvSpPr>
          <p:nvPr>
            <p:ph type="title" hasCustomPrompt="1"/>
          </p:nvPr>
        </p:nvSpPr>
        <p:spPr>
          <a:xfrm>
            <a:off x="1199501" y="1979550"/>
            <a:ext cx="10369352" cy="1673466"/>
          </a:xfrm>
          <a:prstGeom prst="rect">
            <a:avLst/>
          </a:prstGeom>
        </p:spPr>
        <p:txBody>
          <a:bodyPr rtlCol="0">
            <a:noAutofit/>
          </a:bodyPr>
          <a:lstStyle>
            <a:lvl1pPr>
              <a:defRPr/>
            </a:lvl1pPr>
          </a:lstStyle>
          <a:p>
            <a:r>
              <a:rPr lang="nl-NL" dirty="0"/>
              <a:t>Titel</a:t>
            </a:r>
          </a:p>
        </p:txBody>
      </p:sp>
      <p:sp>
        <p:nvSpPr>
          <p:cNvPr id="7" name="Subtitel 2"/>
          <p:cNvSpPr>
            <a:spLocks noGrp="1"/>
          </p:cNvSpPr>
          <p:nvPr>
            <p:ph type="subTitle" idx="1"/>
          </p:nvPr>
        </p:nvSpPr>
        <p:spPr>
          <a:xfrm>
            <a:off x="1199501" y="3484105"/>
            <a:ext cx="85344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pic>
        <p:nvPicPr>
          <p:cNvPr id="2" name="Afbeelding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2136382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edbeeld - Titelpagina Brandweerman">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harpenSoften amount="-20000"/>
                    </a14:imgEffect>
                    <a14:imgEffect>
                      <a14:saturation sat="0"/>
                    </a14:imgEffect>
                  </a14:imgLayer>
                </a14:imgProps>
              </a:ext>
              <a:ext uri="{28A0092B-C50C-407E-A947-70E740481C1C}">
                <a14:useLocalDpi xmlns:a14="http://schemas.microsoft.com/office/drawing/2010/main" val="0"/>
              </a:ext>
            </a:extLst>
          </a:blip>
          <a:srcRect t="32839" b="12507"/>
          <a:stretch/>
        </p:blipFill>
        <p:spPr>
          <a:xfrm>
            <a:off x="510802" y="374785"/>
            <a:ext cx="11169934" cy="6104844"/>
          </a:xfrm>
          <a:prstGeom prst="rect">
            <a:avLst/>
          </a:prstGeom>
        </p:spPr>
      </p:pic>
      <p:sp>
        <p:nvSpPr>
          <p:cNvPr id="6" name="Tijdelijke aanduiding voor titel 8"/>
          <p:cNvSpPr>
            <a:spLocks noGrp="1"/>
          </p:cNvSpPr>
          <p:nvPr>
            <p:ph type="title" hasCustomPrompt="1"/>
          </p:nvPr>
        </p:nvSpPr>
        <p:spPr>
          <a:xfrm>
            <a:off x="1199501" y="1979550"/>
            <a:ext cx="10369352" cy="1673466"/>
          </a:xfrm>
          <a:prstGeom prst="rect">
            <a:avLst/>
          </a:prstGeom>
        </p:spPr>
        <p:txBody>
          <a:bodyPr rtlCol="0">
            <a:noAutofit/>
          </a:bodyPr>
          <a:lstStyle>
            <a:lvl1pPr>
              <a:defRPr/>
            </a:lvl1pPr>
          </a:lstStyle>
          <a:p>
            <a:r>
              <a:rPr lang="nl-NL" dirty="0"/>
              <a:t>Titel</a:t>
            </a:r>
          </a:p>
        </p:txBody>
      </p:sp>
      <p:sp>
        <p:nvSpPr>
          <p:cNvPr id="7" name="Subtitel 2"/>
          <p:cNvSpPr>
            <a:spLocks noGrp="1"/>
          </p:cNvSpPr>
          <p:nvPr>
            <p:ph type="subTitle" idx="1"/>
          </p:nvPr>
        </p:nvSpPr>
        <p:spPr>
          <a:xfrm>
            <a:off x="1199501" y="3484105"/>
            <a:ext cx="85344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pic>
        <p:nvPicPr>
          <p:cNvPr id="8" name="Afbeelding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2902145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edbeeld - Titelpagina Kok">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harpenSoften amount="-20000"/>
                    </a14:imgEffect>
                    <a14:imgEffect>
                      <a14:saturation sat="0"/>
                    </a14:imgEffect>
                  </a14:imgLayer>
                </a14:imgProps>
              </a:ext>
              <a:ext uri="{28A0092B-C50C-407E-A947-70E740481C1C}">
                <a14:useLocalDpi xmlns:a14="http://schemas.microsoft.com/office/drawing/2010/main" val="0"/>
              </a:ext>
            </a:extLst>
          </a:blip>
          <a:srcRect t="31146" b="14201"/>
          <a:stretch/>
        </p:blipFill>
        <p:spPr>
          <a:xfrm>
            <a:off x="510802" y="374785"/>
            <a:ext cx="11169934" cy="6104844"/>
          </a:xfrm>
          <a:prstGeom prst="rect">
            <a:avLst/>
          </a:prstGeom>
        </p:spPr>
      </p:pic>
      <p:sp>
        <p:nvSpPr>
          <p:cNvPr id="6" name="Tijdelijke aanduiding voor titel 8"/>
          <p:cNvSpPr>
            <a:spLocks noGrp="1"/>
          </p:cNvSpPr>
          <p:nvPr>
            <p:ph type="title" hasCustomPrompt="1"/>
          </p:nvPr>
        </p:nvSpPr>
        <p:spPr>
          <a:xfrm>
            <a:off x="1199501" y="1979550"/>
            <a:ext cx="10369352" cy="1673466"/>
          </a:xfrm>
          <a:prstGeom prst="rect">
            <a:avLst/>
          </a:prstGeom>
        </p:spPr>
        <p:txBody>
          <a:bodyPr rtlCol="0">
            <a:noAutofit/>
          </a:bodyPr>
          <a:lstStyle>
            <a:lvl1pPr>
              <a:defRPr/>
            </a:lvl1pPr>
          </a:lstStyle>
          <a:p>
            <a:r>
              <a:rPr lang="nl-NL" dirty="0"/>
              <a:t>Titel</a:t>
            </a:r>
          </a:p>
        </p:txBody>
      </p:sp>
      <p:sp>
        <p:nvSpPr>
          <p:cNvPr id="7" name="Subtitel 2"/>
          <p:cNvSpPr>
            <a:spLocks noGrp="1"/>
          </p:cNvSpPr>
          <p:nvPr>
            <p:ph type="subTitle" idx="1"/>
          </p:nvPr>
        </p:nvSpPr>
        <p:spPr>
          <a:xfrm>
            <a:off x="1199501" y="3484105"/>
            <a:ext cx="85344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pic>
        <p:nvPicPr>
          <p:cNvPr id="8" name="Afbeelding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545499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edbeeld - Titelpagina Dirigent">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harpenSoften amount="-20000"/>
                    </a14:imgEffect>
                    <a14:imgEffect>
                      <a14:saturation sat="0"/>
                    </a14:imgEffect>
                  </a14:imgLayer>
                </a14:imgProps>
              </a:ext>
              <a:ext uri="{28A0092B-C50C-407E-A947-70E740481C1C}">
                <a14:useLocalDpi xmlns:a14="http://schemas.microsoft.com/office/drawing/2010/main" val="0"/>
              </a:ext>
            </a:extLst>
          </a:blip>
          <a:srcRect t="26723" b="18623"/>
          <a:stretch/>
        </p:blipFill>
        <p:spPr>
          <a:xfrm>
            <a:off x="510802" y="374785"/>
            <a:ext cx="11169934" cy="6104844"/>
          </a:xfrm>
          <a:prstGeom prst="rect">
            <a:avLst/>
          </a:prstGeom>
        </p:spPr>
      </p:pic>
      <p:sp>
        <p:nvSpPr>
          <p:cNvPr id="6" name="Tijdelijke aanduiding voor titel 8"/>
          <p:cNvSpPr>
            <a:spLocks noGrp="1"/>
          </p:cNvSpPr>
          <p:nvPr>
            <p:ph type="title" hasCustomPrompt="1"/>
          </p:nvPr>
        </p:nvSpPr>
        <p:spPr>
          <a:xfrm>
            <a:off x="1199501" y="1979550"/>
            <a:ext cx="10369352" cy="1673466"/>
          </a:xfrm>
          <a:prstGeom prst="rect">
            <a:avLst/>
          </a:prstGeom>
        </p:spPr>
        <p:txBody>
          <a:bodyPr rtlCol="0">
            <a:noAutofit/>
          </a:bodyPr>
          <a:lstStyle>
            <a:lvl1pPr>
              <a:defRPr/>
            </a:lvl1pPr>
          </a:lstStyle>
          <a:p>
            <a:r>
              <a:rPr lang="nl-NL" dirty="0"/>
              <a:t>Titel</a:t>
            </a:r>
          </a:p>
        </p:txBody>
      </p:sp>
      <p:sp>
        <p:nvSpPr>
          <p:cNvPr id="7" name="Subtitel 2"/>
          <p:cNvSpPr>
            <a:spLocks noGrp="1"/>
          </p:cNvSpPr>
          <p:nvPr>
            <p:ph type="subTitle" idx="1"/>
          </p:nvPr>
        </p:nvSpPr>
        <p:spPr>
          <a:xfrm>
            <a:off x="1199501" y="3484105"/>
            <a:ext cx="85344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pic>
        <p:nvPicPr>
          <p:cNvPr id="8" name="Afbeelding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2986307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edbeeld - Titelpagina Regisseur">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harpenSoften amount="-20000"/>
                    </a14:imgEffect>
                    <a14:imgEffect>
                      <a14:saturation sat="0"/>
                    </a14:imgEffect>
                  </a14:imgLayer>
                </a14:imgProps>
              </a:ext>
              <a:ext uri="{28A0092B-C50C-407E-A947-70E740481C1C}">
                <a14:useLocalDpi xmlns:a14="http://schemas.microsoft.com/office/drawing/2010/main" val="0"/>
              </a:ext>
            </a:extLst>
          </a:blip>
          <a:srcRect t="20042" b="25303"/>
          <a:stretch/>
        </p:blipFill>
        <p:spPr>
          <a:xfrm>
            <a:off x="510802" y="374785"/>
            <a:ext cx="11169934" cy="6104844"/>
          </a:xfrm>
          <a:prstGeom prst="rect">
            <a:avLst/>
          </a:prstGeom>
        </p:spPr>
      </p:pic>
      <p:sp>
        <p:nvSpPr>
          <p:cNvPr id="5" name="Tijdelijke aanduiding voor titel 8"/>
          <p:cNvSpPr>
            <a:spLocks noGrp="1"/>
          </p:cNvSpPr>
          <p:nvPr>
            <p:ph type="title" hasCustomPrompt="1"/>
          </p:nvPr>
        </p:nvSpPr>
        <p:spPr>
          <a:xfrm>
            <a:off x="1199501" y="1979550"/>
            <a:ext cx="10369352" cy="1673466"/>
          </a:xfrm>
          <a:prstGeom prst="rect">
            <a:avLst/>
          </a:prstGeom>
        </p:spPr>
        <p:txBody>
          <a:bodyPr rtlCol="0">
            <a:noAutofit/>
          </a:bodyPr>
          <a:lstStyle>
            <a:lvl1pPr>
              <a:defRPr/>
            </a:lvl1pPr>
          </a:lstStyle>
          <a:p>
            <a:r>
              <a:rPr lang="nl-NL" dirty="0"/>
              <a:t>Titel</a:t>
            </a:r>
          </a:p>
        </p:txBody>
      </p:sp>
      <p:sp>
        <p:nvSpPr>
          <p:cNvPr id="6" name="Subtitel 2"/>
          <p:cNvSpPr>
            <a:spLocks noGrp="1"/>
          </p:cNvSpPr>
          <p:nvPr>
            <p:ph type="subTitle" idx="1"/>
          </p:nvPr>
        </p:nvSpPr>
        <p:spPr>
          <a:xfrm>
            <a:off x="1199501" y="3484105"/>
            <a:ext cx="85344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pic>
        <p:nvPicPr>
          <p:cNvPr id="7" name="Afbeelding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2037380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eedbeeld - Titelpagina Quarterback">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harpenSoften amount="-20000"/>
                    </a14:imgEffect>
                    <a14:imgEffect>
                      <a14:saturation sat="0"/>
                    </a14:imgEffect>
                  </a14:imgLayer>
                </a14:imgProps>
              </a:ext>
              <a:ext uri="{28A0092B-C50C-407E-A947-70E740481C1C}">
                <a14:useLocalDpi xmlns:a14="http://schemas.microsoft.com/office/drawing/2010/main" val="0"/>
              </a:ext>
            </a:extLst>
          </a:blip>
          <a:srcRect t="9304" b="36106"/>
          <a:stretch/>
        </p:blipFill>
        <p:spPr>
          <a:xfrm>
            <a:off x="510802" y="374784"/>
            <a:ext cx="11169934" cy="6104845"/>
          </a:xfrm>
          <a:prstGeom prst="rect">
            <a:avLst/>
          </a:prstGeom>
        </p:spPr>
      </p:pic>
      <p:sp>
        <p:nvSpPr>
          <p:cNvPr id="5" name="Tijdelijke aanduiding voor titel 8"/>
          <p:cNvSpPr>
            <a:spLocks noGrp="1"/>
          </p:cNvSpPr>
          <p:nvPr>
            <p:ph type="title" hasCustomPrompt="1"/>
          </p:nvPr>
        </p:nvSpPr>
        <p:spPr>
          <a:xfrm>
            <a:off x="1199501" y="1979550"/>
            <a:ext cx="10369352" cy="1673466"/>
          </a:xfrm>
          <a:prstGeom prst="rect">
            <a:avLst/>
          </a:prstGeom>
        </p:spPr>
        <p:txBody>
          <a:bodyPr rtlCol="0">
            <a:noAutofit/>
          </a:bodyPr>
          <a:lstStyle>
            <a:lvl1pPr>
              <a:defRPr/>
            </a:lvl1pPr>
          </a:lstStyle>
          <a:p>
            <a:r>
              <a:rPr lang="nl-NL" dirty="0"/>
              <a:t>Titel</a:t>
            </a:r>
          </a:p>
        </p:txBody>
      </p:sp>
      <p:sp>
        <p:nvSpPr>
          <p:cNvPr id="6" name="Subtitel 2"/>
          <p:cNvSpPr>
            <a:spLocks noGrp="1"/>
          </p:cNvSpPr>
          <p:nvPr>
            <p:ph type="subTitle" idx="1"/>
          </p:nvPr>
        </p:nvSpPr>
        <p:spPr>
          <a:xfrm>
            <a:off x="1199501" y="3484105"/>
            <a:ext cx="85344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pic>
        <p:nvPicPr>
          <p:cNvPr id="7" name="Afbeelding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660624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reedbeeld - Titelpagina Piloot">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harpenSoften amount="-20000"/>
                    </a14:imgEffect>
                    <a14:imgEffect>
                      <a14:saturation sat="0"/>
                    </a14:imgEffect>
                  </a14:imgLayer>
                </a14:imgProps>
              </a:ext>
              <a:ext uri="{28A0092B-C50C-407E-A947-70E740481C1C}">
                <a14:useLocalDpi xmlns:a14="http://schemas.microsoft.com/office/drawing/2010/main" val="0"/>
              </a:ext>
            </a:extLst>
          </a:blip>
          <a:srcRect t="13925" b="31420"/>
          <a:stretch/>
        </p:blipFill>
        <p:spPr>
          <a:xfrm>
            <a:off x="510802" y="374784"/>
            <a:ext cx="11169934" cy="6104846"/>
          </a:xfrm>
          <a:prstGeom prst="rect">
            <a:avLst/>
          </a:prstGeom>
        </p:spPr>
      </p:pic>
      <p:sp>
        <p:nvSpPr>
          <p:cNvPr id="5" name="Tijdelijke aanduiding voor titel 8"/>
          <p:cNvSpPr>
            <a:spLocks noGrp="1"/>
          </p:cNvSpPr>
          <p:nvPr>
            <p:ph type="title" hasCustomPrompt="1"/>
          </p:nvPr>
        </p:nvSpPr>
        <p:spPr>
          <a:xfrm>
            <a:off x="1199501" y="1979550"/>
            <a:ext cx="10369352" cy="1673466"/>
          </a:xfrm>
          <a:prstGeom prst="rect">
            <a:avLst/>
          </a:prstGeom>
        </p:spPr>
        <p:txBody>
          <a:bodyPr rtlCol="0">
            <a:noAutofit/>
          </a:bodyPr>
          <a:lstStyle>
            <a:lvl1pPr>
              <a:defRPr/>
            </a:lvl1pPr>
          </a:lstStyle>
          <a:p>
            <a:r>
              <a:rPr lang="nl-NL" dirty="0"/>
              <a:t>Titel</a:t>
            </a:r>
          </a:p>
        </p:txBody>
      </p:sp>
      <p:sp>
        <p:nvSpPr>
          <p:cNvPr id="6" name="Subtitel 2"/>
          <p:cNvSpPr>
            <a:spLocks noGrp="1"/>
          </p:cNvSpPr>
          <p:nvPr>
            <p:ph type="subTitle" idx="1"/>
          </p:nvPr>
        </p:nvSpPr>
        <p:spPr>
          <a:xfrm>
            <a:off x="1199501" y="3484105"/>
            <a:ext cx="8534400" cy="1358443"/>
          </a:xfrm>
          <a:prstGeom prst="rect">
            <a:avLst/>
          </a:prstGeom>
        </p:spPr>
        <p:txBody>
          <a:bodyPr>
            <a:normAutofit/>
          </a:bodyPr>
          <a:lstStyle>
            <a:lvl1pPr marL="0" indent="0" algn="l">
              <a:buNone/>
              <a:defRPr sz="2800" b="0" i="0">
                <a:solidFill>
                  <a:srgbClr val="0A1C5C"/>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titelstijl van het model te bewerken</a:t>
            </a:r>
          </a:p>
        </p:txBody>
      </p:sp>
      <p:pic>
        <p:nvPicPr>
          <p:cNvPr id="7" name="Afbeelding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3513195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reedbeeld - Halve Cirkel Links">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448658" cy="6858000"/>
          </a:xfrm>
          <a:prstGeom prst="rect">
            <a:avLst/>
          </a:prstGeom>
        </p:spPr>
      </p:pic>
      <p:sp>
        <p:nvSpPr>
          <p:cNvPr id="5" name="Titel 1"/>
          <p:cNvSpPr>
            <a:spLocks noGrp="1"/>
          </p:cNvSpPr>
          <p:nvPr>
            <p:ph type="title"/>
          </p:nvPr>
        </p:nvSpPr>
        <p:spPr>
          <a:xfrm>
            <a:off x="609600" y="274638"/>
            <a:ext cx="10972800" cy="1143000"/>
          </a:xfrm>
        </p:spPr>
        <p:txBody>
          <a:bodyPr/>
          <a:lstStyle>
            <a:lvl1pPr algn="l">
              <a:defRPr>
                <a:solidFill>
                  <a:srgbClr val="0A1C5C"/>
                </a:solidFill>
                <a:latin typeface="Arial"/>
                <a:cs typeface="Arial"/>
              </a:defRPr>
            </a:lvl1pPr>
          </a:lstStyle>
          <a:p>
            <a:r>
              <a:rPr lang="nl-NL" dirty="0"/>
              <a:t>Titelstijl van model bewerken</a:t>
            </a:r>
          </a:p>
        </p:txBody>
      </p:sp>
      <p:sp>
        <p:nvSpPr>
          <p:cNvPr id="6" name="Tijdelijke aanduiding voor tekst 2"/>
          <p:cNvSpPr>
            <a:spLocks noGrp="1"/>
          </p:cNvSpPr>
          <p:nvPr>
            <p:ph idx="1" hasCustomPrompt="1"/>
          </p:nvPr>
        </p:nvSpPr>
        <p:spPr>
          <a:xfrm>
            <a:off x="609600" y="1600201"/>
            <a:ext cx="109728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291683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eedbeeld - Halve Cirkel Rechts">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8743342" y="0"/>
            <a:ext cx="3448658" cy="6858000"/>
          </a:xfrm>
          <a:prstGeom prst="rect">
            <a:avLst/>
          </a:prstGeom>
        </p:spPr>
      </p:pic>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5" name="Titel 1"/>
          <p:cNvSpPr>
            <a:spLocks noGrp="1"/>
          </p:cNvSpPr>
          <p:nvPr>
            <p:ph type="title"/>
          </p:nvPr>
        </p:nvSpPr>
        <p:spPr>
          <a:xfrm>
            <a:off x="609600" y="274638"/>
            <a:ext cx="10972800" cy="1143000"/>
          </a:xfrm>
        </p:spPr>
        <p:txBody>
          <a:bodyPr/>
          <a:lstStyle>
            <a:lvl1pPr algn="l">
              <a:defRPr>
                <a:solidFill>
                  <a:srgbClr val="0A1C5C"/>
                </a:solidFill>
                <a:latin typeface="Arial"/>
                <a:cs typeface="Arial"/>
              </a:defRPr>
            </a:lvl1pPr>
          </a:lstStyle>
          <a:p>
            <a:r>
              <a:rPr lang="nl-NL" dirty="0"/>
              <a:t>Titelstijl van model bewerken</a:t>
            </a:r>
          </a:p>
        </p:txBody>
      </p:sp>
      <p:sp>
        <p:nvSpPr>
          <p:cNvPr id="6" name="Tijdelijke aanduiding voor tekst 2"/>
          <p:cNvSpPr>
            <a:spLocks noGrp="1"/>
          </p:cNvSpPr>
          <p:nvPr>
            <p:ph idx="1" hasCustomPrompt="1"/>
          </p:nvPr>
        </p:nvSpPr>
        <p:spPr>
          <a:xfrm>
            <a:off x="609600" y="1600201"/>
            <a:ext cx="109728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1236802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edbeeld - Halve Cirkel Onder">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4371034" y="1715181"/>
            <a:ext cx="3448658" cy="6858000"/>
          </a:xfrm>
          <a:prstGeom prst="rect">
            <a:avLst/>
          </a:prstGeom>
        </p:spPr>
      </p:pic>
      <p:sp>
        <p:nvSpPr>
          <p:cNvPr id="5" name="Titel 1"/>
          <p:cNvSpPr>
            <a:spLocks noGrp="1"/>
          </p:cNvSpPr>
          <p:nvPr>
            <p:ph type="title"/>
          </p:nvPr>
        </p:nvSpPr>
        <p:spPr>
          <a:xfrm>
            <a:off x="609600" y="274638"/>
            <a:ext cx="10972800" cy="1143000"/>
          </a:xfrm>
        </p:spPr>
        <p:txBody>
          <a:bodyPr/>
          <a:lstStyle>
            <a:lvl1pPr algn="l">
              <a:defRPr>
                <a:solidFill>
                  <a:srgbClr val="0A1C5C"/>
                </a:solidFill>
                <a:latin typeface="Arial"/>
                <a:cs typeface="Arial"/>
              </a:defRPr>
            </a:lvl1pPr>
          </a:lstStyle>
          <a:p>
            <a:r>
              <a:rPr lang="nl-NL" dirty="0"/>
              <a:t>Titelstijl van model bewerken</a:t>
            </a:r>
          </a:p>
        </p:txBody>
      </p:sp>
      <p:sp>
        <p:nvSpPr>
          <p:cNvPr id="6" name="Tijdelijke aanduiding voor tekst 2"/>
          <p:cNvSpPr>
            <a:spLocks noGrp="1"/>
          </p:cNvSpPr>
          <p:nvPr>
            <p:ph idx="1" hasCustomPrompt="1"/>
          </p:nvPr>
        </p:nvSpPr>
        <p:spPr>
          <a:xfrm>
            <a:off x="609600" y="1600201"/>
            <a:ext cx="109728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pic>
        <p:nvPicPr>
          <p:cNvPr id="7" name="Afbeelding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32277115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eedbeeld - Wit">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5" name="Titel 1"/>
          <p:cNvSpPr>
            <a:spLocks noGrp="1"/>
          </p:cNvSpPr>
          <p:nvPr>
            <p:ph type="title"/>
          </p:nvPr>
        </p:nvSpPr>
        <p:spPr>
          <a:xfrm>
            <a:off x="609600" y="274638"/>
            <a:ext cx="10972800" cy="1143000"/>
          </a:xfrm>
        </p:spPr>
        <p:txBody>
          <a:bodyPr/>
          <a:lstStyle>
            <a:lvl1pPr algn="l">
              <a:defRPr>
                <a:solidFill>
                  <a:srgbClr val="0A1C5C"/>
                </a:solidFill>
                <a:latin typeface="Arial"/>
                <a:cs typeface="Arial"/>
              </a:defRPr>
            </a:lvl1pPr>
          </a:lstStyle>
          <a:p>
            <a:r>
              <a:rPr lang="nl-NL" dirty="0"/>
              <a:t>Titelstijl van model bewerken</a:t>
            </a:r>
          </a:p>
        </p:txBody>
      </p:sp>
      <p:sp>
        <p:nvSpPr>
          <p:cNvPr id="6" name="Tijdelijke aanduiding voor tekst 2"/>
          <p:cNvSpPr>
            <a:spLocks noGrp="1"/>
          </p:cNvSpPr>
          <p:nvPr>
            <p:ph idx="1" hasCustomPrompt="1"/>
          </p:nvPr>
        </p:nvSpPr>
        <p:spPr>
          <a:xfrm>
            <a:off x="609600" y="1600201"/>
            <a:ext cx="109728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45630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reedbeeld - LichtGrijs">
    <p:bg>
      <p:bgPr>
        <a:solidFill>
          <a:schemeClr val="bg1"/>
        </a:solidFill>
        <a:effectLst/>
      </p:bgPr>
    </p:bg>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5" name="Titel 1"/>
          <p:cNvSpPr>
            <a:spLocks noGrp="1"/>
          </p:cNvSpPr>
          <p:nvPr>
            <p:ph type="title"/>
          </p:nvPr>
        </p:nvSpPr>
        <p:spPr>
          <a:xfrm>
            <a:off x="609600" y="274638"/>
            <a:ext cx="10972800" cy="1143000"/>
          </a:xfrm>
        </p:spPr>
        <p:txBody>
          <a:bodyPr/>
          <a:lstStyle>
            <a:lvl1pPr algn="l">
              <a:defRPr>
                <a:solidFill>
                  <a:srgbClr val="0A1C5C"/>
                </a:solidFill>
                <a:latin typeface="Arial"/>
                <a:cs typeface="Arial"/>
              </a:defRPr>
            </a:lvl1pPr>
          </a:lstStyle>
          <a:p>
            <a:r>
              <a:rPr lang="nl-NL" dirty="0"/>
              <a:t>Titelstijl van model bewerken</a:t>
            </a:r>
          </a:p>
        </p:txBody>
      </p:sp>
      <p:sp>
        <p:nvSpPr>
          <p:cNvPr id="6" name="Tijdelijke aanduiding voor tekst 2"/>
          <p:cNvSpPr>
            <a:spLocks noGrp="1"/>
          </p:cNvSpPr>
          <p:nvPr>
            <p:ph idx="1" hasCustomPrompt="1"/>
          </p:nvPr>
        </p:nvSpPr>
        <p:spPr>
          <a:xfrm>
            <a:off x="609600" y="1600201"/>
            <a:ext cx="10972800" cy="4525963"/>
          </a:xfrm>
          <a:prstGeom prst="rect">
            <a:avLst/>
          </a:prstGeom>
        </p:spPr>
        <p:txBody>
          <a:bodyPr rtlCol="0">
            <a:normAutofit/>
          </a:bodyPr>
          <a:lstStyle>
            <a:lvl1pPr>
              <a:defRPr sz="2400"/>
            </a:lvl1pPr>
            <a:lvl2pPr>
              <a:defRPr sz="2000"/>
            </a:lvl2pPr>
            <a:lvl4pPr>
              <a:defRPr/>
            </a:lvl4pPr>
            <a:lvl5pPr marL="1828800" indent="0">
              <a:buFontTx/>
              <a:buNone/>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2502118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reedbeeld - Blanco Wit">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1117641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edbeeld - Blanco LichtGrijs">
    <p:bg>
      <p:bgPr>
        <a:solidFill>
          <a:schemeClr val="bg1"/>
        </a:solidFill>
        <a:effectLst/>
      </p:bgPr>
    </p:bg>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2812607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edbeeld - Inhoudsopgave">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448658" cy="6858000"/>
          </a:xfrm>
          <a:prstGeom prst="rect">
            <a:avLst/>
          </a:prstGeom>
        </p:spPr>
      </p:pic>
      <p:sp>
        <p:nvSpPr>
          <p:cNvPr id="7" name="Tekstvak 6"/>
          <p:cNvSpPr txBox="1"/>
          <p:nvPr userDrawn="1"/>
        </p:nvSpPr>
        <p:spPr>
          <a:xfrm>
            <a:off x="609600" y="525464"/>
            <a:ext cx="10972800" cy="769441"/>
          </a:xfrm>
          <a:prstGeom prst="rect">
            <a:avLst/>
          </a:prstGeom>
          <a:noFill/>
        </p:spPr>
        <p:txBody>
          <a:bodyPr>
            <a:spAutoFit/>
          </a:bodyPr>
          <a:lstStyle/>
          <a:p>
            <a:pPr fontAlgn="auto">
              <a:spcBef>
                <a:spcPts val="0"/>
              </a:spcBef>
              <a:spcAft>
                <a:spcPts val="0"/>
              </a:spcAft>
              <a:defRPr/>
            </a:pPr>
            <a:r>
              <a:rPr lang="nl-NL" sz="4400" dirty="0">
                <a:solidFill>
                  <a:srgbClr val="0A1C5C"/>
                </a:solidFill>
                <a:latin typeface="Arial"/>
                <a:cs typeface="Arial"/>
              </a:rPr>
              <a:t>Inhoudsopgave</a:t>
            </a:r>
          </a:p>
        </p:txBody>
      </p:sp>
      <p:sp>
        <p:nvSpPr>
          <p:cNvPr id="8" name="Tijdelijke aanduiding voor inhoud 2"/>
          <p:cNvSpPr>
            <a:spLocks noGrp="1"/>
          </p:cNvSpPr>
          <p:nvPr>
            <p:ph sz="half" idx="1" hasCustomPrompt="1"/>
          </p:nvPr>
        </p:nvSpPr>
        <p:spPr>
          <a:xfrm>
            <a:off x="609600" y="1600201"/>
            <a:ext cx="10972800" cy="4525963"/>
          </a:xfrm>
        </p:spPr>
        <p:txBody>
          <a:bodyPr/>
          <a:lstStyle>
            <a:lvl1pPr>
              <a:buClr>
                <a:srgbClr val="F39900"/>
              </a:buClr>
              <a:buFont typeface="+mj-lt"/>
              <a:buAutoNum type="arabicPeriod"/>
              <a:defRPr sz="2400" b="0" i="0" baseline="0">
                <a:solidFill>
                  <a:schemeClr val="tx1"/>
                </a:solidFill>
                <a:latin typeface="Arial"/>
                <a:cs typeface="Arial"/>
              </a:defRPr>
            </a:lvl1pPr>
            <a:lvl2pPr marL="800100" indent="-342900">
              <a:buFont typeface="Arial" pitchFamily="34" charset="0"/>
              <a:buChar char="•"/>
              <a:defRPr sz="2000" b="0" i="0">
                <a:solidFill>
                  <a:schemeClr val="tx2"/>
                </a:solidFill>
                <a:latin typeface="Arial"/>
                <a:cs typeface="Arial"/>
              </a:defRPr>
            </a:lvl2pPr>
            <a:lvl3pPr marL="914400" indent="0">
              <a:buFontTx/>
              <a:buNone/>
              <a:defRPr sz="1600" b="0" i="0">
                <a:solidFill>
                  <a:schemeClr val="tx2"/>
                </a:solidFill>
                <a:latin typeface="Arial"/>
                <a:cs typeface="Arial"/>
              </a:defRPr>
            </a:lvl3pPr>
            <a:lvl4pPr marL="1371600" indent="0">
              <a:buFontTx/>
              <a:buNone/>
              <a:defRPr sz="1600" b="0" i="0">
                <a:solidFill>
                  <a:schemeClr val="tx2"/>
                </a:solidFill>
                <a:latin typeface="Arial"/>
                <a:cs typeface="Arial"/>
              </a:defRPr>
            </a:lvl4pPr>
            <a:lvl5pPr>
              <a:buFontTx/>
              <a:buNone/>
              <a:defRPr sz="1600" b="0" i="0">
                <a:solidFill>
                  <a:schemeClr val="tx2"/>
                </a:solidFill>
                <a:latin typeface="Arial"/>
                <a:cs typeface="Arial"/>
              </a:defRPr>
            </a:lvl5pPr>
            <a:lvl6pPr marL="2286000" indent="0">
              <a:buFontTx/>
              <a:buNone/>
              <a:defRPr sz="1600">
                <a:solidFill>
                  <a:schemeClr val="tx2"/>
                </a:solidFill>
              </a:defRPr>
            </a:lvl6pPr>
            <a:lvl7pPr marL="2743200" indent="0">
              <a:buFontTx/>
              <a:buNone/>
              <a:defRPr sz="1600">
                <a:solidFill>
                  <a:schemeClr val="tx2"/>
                </a:solidFill>
              </a:defRPr>
            </a:lvl7pPr>
            <a:lvl8pPr marL="3200400" indent="0">
              <a:buFontTx/>
              <a:buNone/>
              <a:defRPr sz="1600">
                <a:solidFill>
                  <a:schemeClr val="tx2"/>
                </a:solidFill>
              </a:defRPr>
            </a:lvl8pPr>
            <a:lvl9pPr marL="3657600" indent="0">
              <a:buFontTx/>
              <a:buNone/>
              <a:defRPr sz="1600">
                <a:solidFill>
                  <a:schemeClr val="tx2"/>
                </a:solidFill>
              </a:defRPr>
            </a:lvl9pPr>
          </a:lstStyle>
          <a:p>
            <a:pPr lvl="0"/>
            <a:r>
              <a:rPr lang="nl-NL" dirty="0"/>
              <a:t>Hoofdstuk 1</a:t>
            </a:r>
          </a:p>
          <a:p>
            <a:pPr lvl="0"/>
            <a:r>
              <a:rPr lang="nl-NL" dirty="0"/>
              <a:t>Hoofdstuk 2</a:t>
            </a:r>
          </a:p>
          <a:p>
            <a:pPr lvl="2"/>
            <a:endParaRPr lang="nl-NL" dirty="0"/>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2634113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reedbeeld - Afsluiting">
    <p:bg>
      <p:bgPr>
        <a:solidFill>
          <a:srgbClr val="0A1C5C"/>
        </a:solidFill>
        <a:effectLst/>
      </p:bgPr>
    </p:bg>
    <p:spTree>
      <p:nvGrpSpPr>
        <p:cNvPr id="1" name=""/>
        <p:cNvGrpSpPr/>
        <p:nvPr/>
      </p:nvGrpSpPr>
      <p:grpSpPr>
        <a:xfrm>
          <a:off x="0" y="0"/>
          <a:ext cx="0" cy="0"/>
          <a:chOff x="0" y="0"/>
          <a:chExt cx="0" cy="0"/>
        </a:xfrm>
      </p:grpSpPr>
      <p:sp>
        <p:nvSpPr>
          <p:cNvPr id="3" name="Tekstvak 5"/>
          <p:cNvSpPr txBox="1"/>
          <p:nvPr userDrawn="1"/>
        </p:nvSpPr>
        <p:spPr>
          <a:xfrm>
            <a:off x="6267451" y="1927225"/>
            <a:ext cx="4665133" cy="954088"/>
          </a:xfrm>
          <a:prstGeom prst="rect">
            <a:avLst/>
          </a:prstGeom>
          <a:noFill/>
        </p:spPr>
        <p:txBody>
          <a:bodyPr>
            <a:spAutoFit/>
          </a:bodyPr>
          <a:lstStyle/>
          <a:p>
            <a:pPr fontAlgn="auto">
              <a:spcBef>
                <a:spcPts val="0"/>
              </a:spcBef>
              <a:spcAft>
                <a:spcPts val="0"/>
              </a:spcAft>
              <a:defRPr/>
            </a:pPr>
            <a:r>
              <a:rPr lang="nl-NL" sz="2800" dirty="0">
                <a:solidFill>
                  <a:schemeClr val="bg1"/>
                </a:solidFill>
                <a:latin typeface="Arial"/>
                <a:cs typeface="Arial"/>
              </a:rPr>
              <a:t>BEDANKT VOOR</a:t>
            </a:r>
          </a:p>
          <a:p>
            <a:pPr fontAlgn="auto">
              <a:spcBef>
                <a:spcPts val="0"/>
              </a:spcBef>
              <a:spcAft>
                <a:spcPts val="0"/>
              </a:spcAft>
              <a:defRPr/>
            </a:pPr>
            <a:r>
              <a:rPr lang="nl-NL" sz="2800" dirty="0">
                <a:solidFill>
                  <a:schemeClr val="bg1"/>
                </a:solidFill>
                <a:latin typeface="Arial"/>
                <a:cs typeface="Arial"/>
              </a:rPr>
              <a:t>UW AANDACHT</a:t>
            </a:r>
          </a:p>
        </p:txBody>
      </p:sp>
      <p:sp>
        <p:nvSpPr>
          <p:cNvPr id="13" name="Subtitel 2"/>
          <p:cNvSpPr>
            <a:spLocks noGrp="1"/>
          </p:cNvSpPr>
          <p:nvPr>
            <p:ph type="subTitle" idx="1"/>
          </p:nvPr>
        </p:nvSpPr>
        <p:spPr>
          <a:xfrm>
            <a:off x="6339575" y="3133855"/>
            <a:ext cx="4453324" cy="1613835"/>
          </a:xfrm>
          <a:prstGeom prst="rect">
            <a:avLst/>
          </a:prstGeom>
        </p:spPr>
        <p:txBody>
          <a:bodyPr>
            <a:normAutofit/>
          </a:bodyPr>
          <a:lstStyle>
            <a:lvl1pPr marL="0" indent="0" algn="l">
              <a:buNone/>
              <a:defRPr sz="1400" b="0" i="0" baseline="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nl-NL" dirty="0"/>
          </a:p>
        </p:txBody>
      </p:sp>
      <p:sp>
        <p:nvSpPr>
          <p:cNvPr id="4" name="Tijdelijke aanduiding voor dianummer 12"/>
          <p:cNvSpPr>
            <a:spLocks noGrp="1"/>
          </p:cNvSpPr>
          <p:nvPr>
            <p:ph type="sldNum" sz="quarter" idx="10"/>
          </p:nvPr>
        </p:nvSpPr>
        <p:spPr/>
        <p:txBody>
          <a:bodyPr/>
          <a:lstStyle>
            <a:lvl1pPr algn="r">
              <a:defRPr sz="1000" b="1" i="0" smtClean="0">
                <a:solidFill>
                  <a:schemeClr val="accent1"/>
                </a:solidFill>
                <a:latin typeface="Arial"/>
                <a:cs typeface="Arial"/>
              </a:defRPr>
            </a:lvl1pPr>
          </a:lstStyle>
          <a:p>
            <a:pPr>
              <a:defRPr/>
            </a:pPr>
            <a:fld id="{F8253780-CEE2-4D9C-A87E-A89AD355D676}" type="slidenum">
              <a:rPr lang="nl-NL"/>
              <a:pPr>
                <a:defRPr/>
              </a:pPr>
              <a:t>‹nr.›</a:t>
            </a:fld>
            <a:endParaRPr lang="nl-NL"/>
          </a:p>
        </p:txBody>
      </p:sp>
      <p:pic>
        <p:nvPicPr>
          <p:cNvPr id="5" name="Afbeelding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3345077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leuren Valori">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jdelijke aanduiding voor dianummer 12"/>
          <p:cNvSpPr>
            <a:spLocks noGrp="1"/>
          </p:cNvSpPr>
          <p:nvPr>
            <p:ph type="sldNum" sz="quarter" idx="10"/>
          </p:nvPr>
        </p:nvSpPr>
        <p:spPr>
          <a:xfrm>
            <a:off x="8885767" y="6397626"/>
            <a:ext cx="2844800" cy="365125"/>
          </a:xfrm>
        </p:spPr>
        <p:txBody>
          <a:bodyPr anchor="b"/>
          <a:lstStyle>
            <a:lvl1pPr algn="r">
              <a:defRPr sz="1000" b="1" i="0" smtClean="0">
                <a:solidFill>
                  <a:schemeClr val="accent1"/>
                </a:solidFill>
                <a:latin typeface="Arial"/>
                <a:cs typeface="Arial"/>
              </a:defRPr>
            </a:lvl1pPr>
          </a:lstStyle>
          <a:p>
            <a:pPr>
              <a:defRPr/>
            </a:pPr>
            <a:fld id="{C71E101D-2703-42B0-A517-6F931115DE7C}" type="slidenum">
              <a:rPr lang="nl-NL"/>
              <a:pPr>
                <a:defRPr/>
              </a:pPr>
              <a:t>‹nr.›</a:t>
            </a:fld>
            <a:endParaRPr lang="nl-NL" dirty="0"/>
          </a:p>
        </p:txBody>
      </p:sp>
      <p:sp>
        <p:nvSpPr>
          <p:cNvPr id="3" name="Tekstvak 2"/>
          <p:cNvSpPr txBox="1"/>
          <p:nvPr userDrawn="1"/>
        </p:nvSpPr>
        <p:spPr>
          <a:xfrm>
            <a:off x="430306" y="6397625"/>
            <a:ext cx="3119719" cy="369332"/>
          </a:xfrm>
          <a:prstGeom prst="rect">
            <a:avLst/>
          </a:prstGeom>
          <a:solidFill>
            <a:srgbClr val="FFFFFF"/>
          </a:solidFill>
        </p:spPr>
        <p:txBody>
          <a:bodyPr wrap="square" rtlCol="0">
            <a:spAutoFit/>
          </a:bodyPr>
          <a:lstStyle/>
          <a:p>
            <a:endParaRPr lang="nl-NL" dirty="0"/>
          </a:p>
        </p:txBody>
      </p:sp>
    </p:spTree>
    <p:extLst>
      <p:ext uri="{BB962C8B-B14F-4D97-AF65-F5344CB8AC3E}">
        <p14:creationId xmlns:p14="http://schemas.microsoft.com/office/powerpoint/2010/main" val="1379831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9.jpg"/><Relationship Id="rId5" Type="http://schemas.openxmlformats.org/officeDocument/2006/relationships/slideLayout" Target="../slideLayouts/slideLayout12.xml"/><Relationship Id="rId10" Type="http://schemas.openxmlformats.org/officeDocument/2006/relationships/image" Target="../media/image8.png"/><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17.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theme" Target="../theme/theme4.xml"/><Relationship Id="rId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14860"/>
      </p:ext>
    </p:extLst>
  </p:cSld>
  <p:clrMap bg1="lt1" tx1="dk1" bg2="lt2" tx2="dk2" accent1="accent1" accent2="accent2" accent3="accent3" accent4="accent4" accent5="accent5" accent6="accent6" hlink="hlink" folHlink="folHlink"/>
  <p:sldLayoutIdLst>
    <p:sldLayoutId id="2147483663" r:id="rId1"/>
    <p:sldLayoutId id="2147483695" r:id="rId2"/>
    <p:sldLayoutId id="2147483697" r:id="rId3"/>
    <p:sldLayoutId id="2147483699" r:id="rId4"/>
    <p:sldLayoutId id="2147483701" r:id="rId5"/>
    <p:sldLayoutId id="2147483703" r:id="rId6"/>
    <p:sldLayoutId id="2147483705" r:id="rId7"/>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kstvak 1"/>
          <p:cNvSpPr txBox="1"/>
          <p:nvPr/>
        </p:nvSpPr>
        <p:spPr>
          <a:xfrm>
            <a:off x="1354667" y="4359275"/>
            <a:ext cx="184731" cy="369332"/>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ysClr val="windowText" lastClr="000000"/>
              </a:solidFill>
              <a:effectLst/>
              <a:uLnTx/>
              <a:uFillTx/>
              <a:latin typeface="+mn-lt"/>
            </a:endParaRPr>
          </a:p>
        </p:txBody>
      </p:sp>
      <p:pic>
        <p:nvPicPr>
          <p:cNvPr id="5" name="Afbeelding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
        <p:nvSpPr>
          <p:cNvPr id="7" name="Tijdelijke aanduiding voor titel 8"/>
          <p:cNvSpPr txBox="1">
            <a:spLocks/>
          </p:cNvSpPr>
          <p:nvPr userDrawn="1"/>
        </p:nvSpPr>
        <p:spPr>
          <a:xfrm>
            <a:off x="1199501" y="1979550"/>
            <a:ext cx="10369352" cy="1673466"/>
          </a:xfrm>
          <a:prstGeom prst="rect">
            <a:avLst/>
          </a:prstGeom>
        </p:spPr>
        <p:txBody>
          <a:bodyPr rtlCol="0">
            <a:noAutofit/>
          </a:bodyPr>
          <a:lst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a:lstStyle>
          <a:p>
            <a:r>
              <a:rPr lang="nl-NL"/>
              <a:t>Titel</a:t>
            </a:r>
            <a:endParaRPr lang="nl-NL" dirty="0"/>
          </a:p>
        </p:txBody>
      </p:sp>
      <p:sp>
        <p:nvSpPr>
          <p:cNvPr id="8" name="Subtitel 2"/>
          <p:cNvSpPr txBox="1">
            <a:spLocks/>
          </p:cNvSpPr>
          <p:nvPr userDrawn="1"/>
        </p:nvSpPr>
        <p:spPr>
          <a:xfrm>
            <a:off x="1199501" y="3484105"/>
            <a:ext cx="8534400" cy="1358443"/>
          </a:xfrm>
          <a:prstGeom prst="rect">
            <a:avLst/>
          </a:prstGeom>
        </p:spPr>
        <p:txBody>
          <a:bodyPr>
            <a:normAutofit/>
          </a:bodyPr>
          <a:lstStyle>
            <a:lvl1pPr marL="0" indent="0" algn="l" defTabSz="457200" rtl="0" fontAlgn="base">
              <a:spcBef>
                <a:spcPct val="20000"/>
              </a:spcBef>
              <a:spcAft>
                <a:spcPct val="0"/>
              </a:spcAft>
              <a:buFont typeface="Arial" charset="0"/>
              <a:buNone/>
              <a:defRPr sz="2800" b="0" i="0" kern="1200">
                <a:solidFill>
                  <a:srgbClr val="0A1C5C"/>
                </a:solidFill>
                <a:latin typeface="Arial"/>
                <a:ea typeface="+mn-ea"/>
                <a:cs typeface="Arial"/>
              </a:defRPr>
            </a:lvl1pPr>
            <a:lvl2pPr marL="457200" indent="0" algn="ctr" defTabSz="457200" rtl="0" fontAlgn="base">
              <a:spcBef>
                <a:spcPct val="20000"/>
              </a:spcBef>
              <a:spcAft>
                <a:spcPct val="0"/>
              </a:spcAft>
              <a:buFont typeface="Arial" charset="0"/>
              <a:buNone/>
              <a:defRPr sz="2800" kern="1200">
                <a:solidFill>
                  <a:schemeClr val="tx1">
                    <a:tint val="75000"/>
                  </a:schemeClr>
                </a:solidFill>
                <a:latin typeface="+mn-lt"/>
                <a:ea typeface="+mn-ea"/>
                <a:cs typeface="Arial" charset="0"/>
              </a:defRPr>
            </a:lvl2pPr>
            <a:lvl3pPr marL="914400" indent="0" algn="ctr" defTabSz="457200" rtl="0" fontAlgn="base">
              <a:spcBef>
                <a:spcPct val="20000"/>
              </a:spcBef>
              <a:spcAft>
                <a:spcPct val="0"/>
              </a:spcAft>
              <a:buFont typeface="Arial" charset="0"/>
              <a:buNone/>
              <a:defRPr sz="2400" kern="1200">
                <a:solidFill>
                  <a:schemeClr val="tx1">
                    <a:tint val="75000"/>
                  </a:schemeClr>
                </a:solidFill>
                <a:latin typeface="+mn-lt"/>
                <a:ea typeface="+mn-ea"/>
                <a:cs typeface="Arial" charset="0"/>
              </a:defRPr>
            </a:lvl3pPr>
            <a:lvl4pPr marL="1371600" indent="0" algn="ctr" defTabSz="457200" rtl="0" fontAlgn="base">
              <a:spcBef>
                <a:spcPct val="20000"/>
              </a:spcBef>
              <a:spcAft>
                <a:spcPct val="0"/>
              </a:spcAft>
              <a:buFont typeface="Arial" charset="0"/>
              <a:buNone/>
              <a:defRPr sz="2000" kern="1200">
                <a:solidFill>
                  <a:schemeClr val="tx1">
                    <a:tint val="75000"/>
                  </a:schemeClr>
                </a:solidFill>
                <a:latin typeface="+mn-lt"/>
                <a:ea typeface="+mn-ea"/>
                <a:cs typeface="Arial" charset="0"/>
              </a:defRPr>
            </a:lvl4pPr>
            <a:lvl5pPr marL="1828800" indent="0" algn="ctr" defTabSz="457200" rtl="0" fontAlgn="base">
              <a:spcBef>
                <a:spcPct val="20000"/>
              </a:spcBef>
              <a:spcAft>
                <a:spcPct val="0"/>
              </a:spcAft>
              <a:buFont typeface="Arial" charset="0"/>
              <a:buNone/>
              <a:defRPr sz="2000" kern="1200">
                <a:solidFill>
                  <a:schemeClr val="tx1">
                    <a:tint val="75000"/>
                  </a:schemeClr>
                </a:solidFill>
                <a:latin typeface="+mn-lt"/>
                <a:ea typeface="+mn-ea"/>
                <a:cs typeface="Arial"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nl-NL"/>
              <a:t>Klik om de titelstijl van het model te bewerken</a:t>
            </a:r>
            <a:endParaRPr lang="nl-NL" dirty="0"/>
          </a:p>
        </p:txBody>
      </p:sp>
      <p:pic>
        <p:nvPicPr>
          <p:cNvPr id="9" name="Afbeelding 8"/>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380735" y="642971"/>
            <a:ext cx="766359" cy="769620"/>
          </a:xfrm>
          <a:prstGeom prst="rect">
            <a:avLst/>
          </a:prstGeom>
        </p:spPr>
      </p:pic>
    </p:spTree>
    <p:extLst>
      <p:ext uri="{BB962C8B-B14F-4D97-AF65-F5344CB8AC3E}">
        <p14:creationId xmlns:p14="http://schemas.microsoft.com/office/powerpoint/2010/main" val="3997355284"/>
      </p:ext>
    </p:extLst>
  </p:cSld>
  <p:clrMap bg1="lt1" tx1="dk1" bg2="lt2" tx2="dk2" accent1="accent1" accent2="accent2" accent3="accent3" accent4="accent4" accent5="accent5" accent6="accent6" hlink="hlink" folHlink="folHlink"/>
  <p:sldLayoutIdLst>
    <p:sldLayoutId id="2147483665" r:id="rId1"/>
    <p:sldLayoutId id="2147483661" r:id="rId2"/>
    <p:sldLayoutId id="2147483696" r:id="rId3"/>
    <p:sldLayoutId id="2147483698" r:id="rId4"/>
    <p:sldLayoutId id="2147483700" r:id="rId5"/>
    <p:sldLayoutId id="2147483702" r:id="rId6"/>
    <p:sldLayoutId id="2147483704" r:id="rId7"/>
    <p:sldLayoutId id="2147483706" r:id="rId8"/>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algn="l" defTabSz="457200" rtl="0" fontAlgn="base">
        <a:spcBef>
          <a:spcPct val="20000"/>
        </a:spcBef>
        <a:spcAft>
          <a:spcPct val="0"/>
        </a:spcAft>
        <a:buFont typeface="Arial" charset="0"/>
        <a:defRPr sz="2400" kern="1200">
          <a:solidFill>
            <a:schemeClr val="tx2"/>
          </a:solidFill>
          <a:latin typeface="Arial"/>
          <a:ea typeface="+mn-ea"/>
          <a:cs typeface="Arial"/>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dianummer 12"/>
          <p:cNvSpPr>
            <a:spLocks noGrp="1"/>
          </p:cNvSpPr>
          <p:nvPr>
            <p:ph type="sldNum" sz="quarter" idx="4"/>
          </p:nvPr>
        </p:nvSpPr>
        <p:spPr>
          <a:xfrm>
            <a:off x="8885767" y="6397626"/>
            <a:ext cx="28448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076" name="Tijdelijke aanduiding voor tekst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pic>
        <p:nvPicPr>
          <p:cNvPr id="6" name="Afbeelding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152157122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6"/>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dianummer 12"/>
          <p:cNvSpPr>
            <a:spLocks noGrp="1"/>
          </p:cNvSpPr>
          <p:nvPr>
            <p:ph type="sldNum" sz="quarter" idx="4"/>
          </p:nvPr>
        </p:nvSpPr>
        <p:spPr>
          <a:xfrm>
            <a:off x="8885767" y="6397626"/>
            <a:ext cx="28448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076" name="Tijdelijke aanduiding voor tekst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pic>
        <p:nvPicPr>
          <p:cNvPr id="6" name="Afbeelding 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320042161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7"/>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74" name="Tijdelijke aanduiding voor titel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a:t>Titelstijl van model bewerken</a:t>
            </a:r>
          </a:p>
        </p:txBody>
      </p:sp>
      <p:sp>
        <p:nvSpPr>
          <p:cNvPr id="5" name="Tijdelijke aanduiding voor dianummer 12"/>
          <p:cNvSpPr>
            <a:spLocks noGrp="1"/>
          </p:cNvSpPr>
          <p:nvPr>
            <p:ph type="sldNum" sz="quarter" idx="4"/>
          </p:nvPr>
        </p:nvSpPr>
        <p:spPr>
          <a:xfrm>
            <a:off x="8885767" y="6397626"/>
            <a:ext cx="2844800" cy="365125"/>
          </a:xfrm>
          <a:prstGeom prst="rect">
            <a:avLst/>
          </a:prstGeom>
        </p:spPr>
        <p:txBody>
          <a:bodyPr anchor="b"/>
          <a:lstStyle>
            <a:lvl1pPr algn="r" fontAlgn="auto">
              <a:spcBef>
                <a:spcPts val="0"/>
              </a:spcBef>
              <a:spcAft>
                <a:spcPts val="0"/>
              </a:spcAft>
              <a:defRPr sz="1000" b="1" i="0" smtClean="0">
                <a:solidFill>
                  <a:srgbClr val="F39900"/>
                </a:solidFill>
                <a:latin typeface="Arial"/>
                <a:cs typeface="Aria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‹nr.›</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076" name="Tijdelijke aanduiding voor tekst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pic>
        <p:nvPicPr>
          <p:cNvPr id="6" name="Afbeelding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3473" y="6442710"/>
            <a:ext cx="3048006" cy="320041"/>
          </a:xfrm>
          <a:prstGeom prst="rect">
            <a:avLst/>
          </a:prstGeom>
        </p:spPr>
      </p:pic>
    </p:spTree>
    <p:extLst>
      <p:ext uri="{BB962C8B-B14F-4D97-AF65-F5344CB8AC3E}">
        <p14:creationId xmlns:p14="http://schemas.microsoft.com/office/powerpoint/2010/main" val="251663635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Lst>
  <p:hf hdr="0" ftr="0" dt="0"/>
  <p:txStyles>
    <p:titleStyle>
      <a:lvl1pPr algn="l" defTabSz="457200" rtl="0" fontAlgn="base">
        <a:spcBef>
          <a:spcPct val="0"/>
        </a:spcBef>
        <a:spcAft>
          <a:spcPct val="0"/>
        </a:spcAft>
        <a:defRPr sz="4000" kern="1200">
          <a:solidFill>
            <a:srgbClr val="0A1C5C"/>
          </a:solidFill>
          <a:latin typeface="Arial"/>
          <a:ea typeface="+mj-ea"/>
          <a:cs typeface="Arial"/>
        </a:defRPr>
      </a:lvl1pPr>
      <a:lvl2pPr algn="l" defTabSz="457200" rtl="0" fontAlgn="base">
        <a:spcBef>
          <a:spcPct val="0"/>
        </a:spcBef>
        <a:spcAft>
          <a:spcPct val="0"/>
        </a:spcAft>
        <a:defRPr sz="4000">
          <a:solidFill>
            <a:srgbClr val="0A1C5C"/>
          </a:solidFill>
          <a:latin typeface="Arial" charset="0"/>
          <a:cs typeface="Arial" charset="0"/>
        </a:defRPr>
      </a:lvl2pPr>
      <a:lvl3pPr algn="l" defTabSz="457200" rtl="0" fontAlgn="base">
        <a:spcBef>
          <a:spcPct val="0"/>
        </a:spcBef>
        <a:spcAft>
          <a:spcPct val="0"/>
        </a:spcAft>
        <a:defRPr sz="4000">
          <a:solidFill>
            <a:srgbClr val="0A1C5C"/>
          </a:solidFill>
          <a:latin typeface="Arial" charset="0"/>
          <a:cs typeface="Arial" charset="0"/>
        </a:defRPr>
      </a:lvl3pPr>
      <a:lvl4pPr algn="l" defTabSz="457200" rtl="0" fontAlgn="base">
        <a:spcBef>
          <a:spcPct val="0"/>
        </a:spcBef>
        <a:spcAft>
          <a:spcPct val="0"/>
        </a:spcAft>
        <a:defRPr sz="4000">
          <a:solidFill>
            <a:srgbClr val="0A1C5C"/>
          </a:solidFill>
          <a:latin typeface="Arial" charset="0"/>
          <a:cs typeface="Arial" charset="0"/>
        </a:defRPr>
      </a:lvl4pPr>
      <a:lvl5pPr algn="l" defTabSz="457200" rtl="0" fontAlgn="base">
        <a:spcBef>
          <a:spcPct val="0"/>
        </a:spcBef>
        <a:spcAft>
          <a:spcPct val="0"/>
        </a:spcAft>
        <a:defRPr sz="4000">
          <a:solidFill>
            <a:srgbClr val="0A1C5C"/>
          </a:solidFill>
          <a:latin typeface="Arial" charset="0"/>
          <a:cs typeface="Arial" charset="0"/>
        </a:defRPr>
      </a:lvl5pPr>
      <a:lvl6pPr marL="457200" algn="l" defTabSz="457200" rtl="0" fontAlgn="base">
        <a:spcBef>
          <a:spcPct val="0"/>
        </a:spcBef>
        <a:spcAft>
          <a:spcPct val="0"/>
        </a:spcAft>
        <a:defRPr sz="4000">
          <a:solidFill>
            <a:srgbClr val="0A1C5C"/>
          </a:solidFill>
          <a:latin typeface="Arial" charset="0"/>
          <a:cs typeface="Arial" charset="0"/>
        </a:defRPr>
      </a:lvl6pPr>
      <a:lvl7pPr marL="914400" algn="l" defTabSz="457200" rtl="0" fontAlgn="base">
        <a:spcBef>
          <a:spcPct val="0"/>
        </a:spcBef>
        <a:spcAft>
          <a:spcPct val="0"/>
        </a:spcAft>
        <a:defRPr sz="4000">
          <a:solidFill>
            <a:srgbClr val="0A1C5C"/>
          </a:solidFill>
          <a:latin typeface="Arial" charset="0"/>
          <a:cs typeface="Arial" charset="0"/>
        </a:defRPr>
      </a:lvl7pPr>
      <a:lvl8pPr marL="1371600" algn="l" defTabSz="457200" rtl="0" fontAlgn="base">
        <a:spcBef>
          <a:spcPct val="0"/>
        </a:spcBef>
        <a:spcAft>
          <a:spcPct val="0"/>
        </a:spcAft>
        <a:defRPr sz="4000">
          <a:solidFill>
            <a:srgbClr val="0A1C5C"/>
          </a:solidFill>
          <a:latin typeface="Arial" charset="0"/>
          <a:cs typeface="Arial" charset="0"/>
        </a:defRPr>
      </a:lvl8pPr>
      <a:lvl9pPr marL="1828800" algn="l" defTabSz="457200" rtl="0" fontAlgn="base">
        <a:spcBef>
          <a:spcPct val="0"/>
        </a:spcBef>
        <a:spcAft>
          <a:spcPct val="0"/>
        </a:spcAft>
        <a:defRPr sz="4000">
          <a:solidFill>
            <a:srgbClr val="0A1C5C"/>
          </a:solidFill>
          <a:latin typeface="Arial" charset="0"/>
          <a:cs typeface="Arial" charset="0"/>
        </a:defRPr>
      </a:lvl9pPr>
    </p:titleStyle>
    <p:bodyStyle>
      <a:lvl1pPr marL="457200" indent="-457200" algn="l" defTabSz="457200" rtl="0" fontAlgn="base">
        <a:spcBef>
          <a:spcPct val="20000"/>
        </a:spcBef>
        <a:spcAft>
          <a:spcPct val="0"/>
        </a:spcAft>
        <a:buClr>
          <a:schemeClr val="accent1"/>
        </a:buClr>
        <a:buSzPct val="100000"/>
        <a:buBlip>
          <a:blip r:embed="rId6"/>
        </a:buBlip>
        <a:defRPr sz="2400" kern="1200">
          <a:solidFill>
            <a:srgbClr val="0A1C5C"/>
          </a:solidFill>
          <a:latin typeface="Arial"/>
          <a:ea typeface="+mn-ea"/>
          <a:cs typeface="Arial"/>
        </a:defRPr>
      </a:lvl1pPr>
      <a:lvl2pPr marL="800100" indent="-342900" algn="l" defTabSz="457200" rtl="0" fontAlgn="base">
        <a:spcBef>
          <a:spcPct val="20000"/>
        </a:spcBef>
        <a:spcAft>
          <a:spcPct val="0"/>
        </a:spcAft>
        <a:buClr>
          <a:srgbClr val="F39900"/>
        </a:buClr>
        <a:buFont typeface="Arial" charset="0"/>
        <a:buChar char="•"/>
        <a:defRPr sz="2000" kern="1200">
          <a:solidFill>
            <a:srgbClr val="0A1C5C"/>
          </a:solidFill>
          <a:latin typeface="Arial"/>
          <a:ea typeface="+mn-ea"/>
          <a:cs typeface="Arial"/>
        </a:defRPr>
      </a:lvl2pPr>
      <a:lvl3pPr marL="1257300" indent="-342900" algn="l" defTabSz="457200" rtl="0" fontAlgn="base">
        <a:spcBef>
          <a:spcPct val="20000"/>
        </a:spcBef>
        <a:spcAft>
          <a:spcPct val="0"/>
        </a:spcAft>
        <a:buClr>
          <a:srgbClr val="F39900"/>
        </a:buClr>
        <a:buFont typeface="Arial" charset="0"/>
        <a:buChar char="•"/>
        <a:defRPr sz="1600" kern="1200">
          <a:solidFill>
            <a:srgbClr val="0A1C5C"/>
          </a:solidFill>
          <a:latin typeface="Arial"/>
          <a:ea typeface="+mn-ea"/>
          <a:cs typeface="Arial"/>
        </a:defRPr>
      </a:lvl3pPr>
      <a:lvl4pPr marL="16573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4pPr>
      <a:lvl5pPr marL="2114550" indent="-285750" algn="l" defTabSz="457200" rtl="0" fontAlgn="base">
        <a:spcBef>
          <a:spcPct val="20000"/>
        </a:spcBef>
        <a:spcAft>
          <a:spcPct val="0"/>
        </a:spcAft>
        <a:buClr>
          <a:srgbClr val="F39900"/>
        </a:buClr>
        <a:buFont typeface="Arial" charset="0"/>
        <a:buChar char="•"/>
        <a:defRPr sz="1400" kern="1200">
          <a:solidFill>
            <a:srgbClr val="0A1C5C"/>
          </a:solidFill>
          <a:latin typeface="Arial"/>
          <a:ea typeface="+mn-ea"/>
          <a:cs typeface="Arial"/>
        </a:defRPr>
      </a:lvl5pPr>
      <a:lvl6pPr marL="2286000" indent="0" algn="l" defTabSz="457200" rtl="0" eaLnBrk="1" latinLnBrk="0" hangingPunct="1">
        <a:spcBef>
          <a:spcPct val="20000"/>
        </a:spcBef>
        <a:buFontTx/>
        <a:buNone/>
        <a:defRPr sz="1400" kern="1200">
          <a:solidFill>
            <a:schemeClr val="tx1"/>
          </a:solidFill>
          <a:latin typeface="+mn-lt"/>
          <a:ea typeface="+mn-ea"/>
          <a:cs typeface="+mn-cs"/>
        </a:defRPr>
      </a:lvl6pPr>
      <a:lvl7pPr marL="2743200" indent="0" algn="l" defTabSz="457200" rtl="0" eaLnBrk="1" latinLnBrk="0" hangingPunct="1">
        <a:spcBef>
          <a:spcPct val="20000"/>
        </a:spcBef>
        <a:buFontTx/>
        <a:buNone/>
        <a:defRPr sz="1400" kern="1200">
          <a:solidFill>
            <a:schemeClr val="tx1"/>
          </a:solidFill>
          <a:latin typeface="+mn-lt"/>
          <a:ea typeface="+mn-ea"/>
          <a:cs typeface="+mn-cs"/>
        </a:defRPr>
      </a:lvl7pPr>
      <a:lvl8pPr marL="3200400" indent="0" algn="l" defTabSz="457200" rtl="0" eaLnBrk="1" latinLnBrk="0" hangingPunct="1">
        <a:spcBef>
          <a:spcPct val="20000"/>
        </a:spcBef>
        <a:buFontTx/>
        <a:buNone/>
        <a:defRPr sz="1400" kern="1200">
          <a:solidFill>
            <a:schemeClr val="tx1"/>
          </a:solidFill>
          <a:latin typeface="+mn-lt"/>
          <a:ea typeface="+mn-ea"/>
          <a:cs typeface="+mn-cs"/>
        </a:defRPr>
      </a:lvl8pPr>
      <a:lvl9pPr marL="3657600" indent="0" algn="l" defTabSz="457200" rtl="0" eaLnBrk="1" latinLnBrk="0" hangingPunct="1">
        <a:spcBef>
          <a:spcPct val="20000"/>
        </a:spcBef>
        <a:buFontTx/>
        <a:buNone/>
        <a:defRPr sz="14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mailto:brianvandenbrink@valori.nl" TargetMode="Externa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8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29745-A947-423A-9761-97FF62839B2F}"/>
              </a:ext>
            </a:extLst>
          </p:cNvPr>
          <p:cNvSpPr>
            <a:spLocks noGrp="1"/>
          </p:cNvSpPr>
          <p:nvPr>
            <p:ph type="title"/>
          </p:nvPr>
        </p:nvSpPr>
        <p:spPr/>
        <p:txBody>
          <a:bodyPr/>
          <a:lstStyle/>
          <a:p>
            <a:r>
              <a:rPr lang="nl-NL" dirty="0"/>
              <a:t>Low Code Development	</a:t>
            </a:r>
          </a:p>
        </p:txBody>
      </p:sp>
      <p:sp>
        <p:nvSpPr>
          <p:cNvPr id="3" name="Ondertitel 2">
            <a:extLst>
              <a:ext uri="{FF2B5EF4-FFF2-40B4-BE49-F238E27FC236}">
                <a16:creationId xmlns:a16="http://schemas.microsoft.com/office/drawing/2014/main" id="{1FDA3710-5253-49B7-92D4-1014A3BE3A90}"/>
              </a:ext>
            </a:extLst>
          </p:cNvPr>
          <p:cNvSpPr>
            <a:spLocks noGrp="1"/>
          </p:cNvSpPr>
          <p:nvPr>
            <p:ph type="subTitle" idx="1"/>
          </p:nvPr>
        </p:nvSpPr>
        <p:spPr/>
        <p:txBody>
          <a:bodyPr/>
          <a:lstStyle/>
          <a:p>
            <a:r>
              <a:rPr lang="nl-NL" dirty="0"/>
              <a:t>Van </a:t>
            </a:r>
            <a:r>
              <a:rPr lang="nl-NL" i="1" dirty="0"/>
              <a:t>“Test </a:t>
            </a:r>
            <a:r>
              <a:rPr lang="nl-NL" i="1" dirty="0" err="1"/>
              <a:t>Less</a:t>
            </a:r>
            <a:r>
              <a:rPr lang="nl-NL" i="1" dirty="0"/>
              <a:t>” </a:t>
            </a:r>
            <a:r>
              <a:rPr lang="nl-NL" dirty="0"/>
              <a:t>naar </a:t>
            </a:r>
            <a:r>
              <a:rPr lang="nl-NL" i="1" dirty="0"/>
              <a:t>“Test Different”</a:t>
            </a:r>
          </a:p>
        </p:txBody>
      </p:sp>
    </p:spTree>
    <p:extLst>
      <p:ext uri="{BB962C8B-B14F-4D97-AF65-F5344CB8AC3E}">
        <p14:creationId xmlns:p14="http://schemas.microsoft.com/office/powerpoint/2010/main" val="738764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3</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 name="Tijdelijke aanduiding voor inhoud 2"/>
          <p:cNvSpPr>
            <a:spLocks noGrp="1"/>
          </p:cNvSpPr>
          <p:nvPr>
            <p:ph sz="half" idx="1"/>
          </p:nvPr>
        </p:nvSpPr>
        <p:spPr/>
        <p:txBody>
          <a:bodyPr/>
          <a:lstStyle/>
          <a:p>
            <a:r>
              <a:rPr lang="nl-NL" sz="1600" dirty="0"/>
              <a:t>Wat betekent Low Code Applicatieontwikkeling voor jou?</a:t>
            </a:r>
          </a:p>
          <a:p>
            <a:pPr lvl="1"/>
            <a:r>
              <a:rPr lang="nl-NL" sz="1400" dirty="0"/>
              <a:t>Low Code als Klantperspectief</a:t>
            </a:r>
          </a:p>
          <a:p>
            <a:pPr lvl="1"/>
            <a:r>
              <a:rPr lang="nl-NL" sz="1400" dirty="0"/>
              <a:t>Van “Black Box” naar “White Box”</a:t>
            </a:r>
          </a:p>
          <a:p>
            <a:pPr lvl="1"/>
            <a:r>
              <a:rPr lang="nl-NL" sz="1400" dirty="0"/>
              <a:t>Snel en Agile</a:t>
            </a:r>
          </a:p>
          <a:p>
            <a:pPr lvl="1"/>
            <a:endParaRPr lang="nl-NL" sz="1400" dirty="0"/>
          </a:p>
          <a:p>
            <a:r>
              <a:rPr lang="nl-NL" sz="1600" dirty="0"/>
              <a:t>Maak het visueel</a:t>
            </a:r>
          </a:p>
          <a:p>
            <a:pPr lvl="1"/>
            <a:r>
              <a:rPr lang="nl-NL" sz="1400" dirty="0"/>
              <a:t>Ontwikkelen met modellen</a:t>
            </a:r>
          </a:p>
          <a:p>
            <a:pPr lvl="1"/>
            <a:r>
              <a:rPr lang="nl-NL" sz="1400" dirty="0"/>
              <a:t>Testen met modellen</a:t>
            </a:r>
          </a:p>
          <a:p>
            <a:pPr lvl="1"/>
            <a:r>
              <a:rPr lang="nl-NL" sz="1400" dirty="0" err="1"/>
              <a:t>Behaviour</a:t>
            </a:r>
            <a:r>
              <a:rPr lang="nl-NL" sz="1400" dirty="0"/>
              <a:t> </a:t>
            </a:r>
            <a:r>
              <a:rPr lang="nl-NL" sz="1400" dirty="0" err="1"/>
              <a:t>Driven</a:t>
            </a:r>
            <a:r>
              <a:rPr lang="nl-NL" sz="1400" dirty="0"/>
              <a:t> Development brengt Testers, Ontwikkelaars en Business Analisten samen</a:t>
            </a:r>
          </a:p>
          <a:p>
            <a:pPr marL="457200" lvl="1" indent="0">
              <a:buNone/>
            </a:pPr>
            <a:endParaRPr lang="nl-NL" sz="1400" dirty="0"/>
          </a:p>
          <a:p>
            <a:r>
              <a:rPr lang="nl-NL" sz="1600" dirty="0"/>
              <a:t>Low Code Test Automatisering</a:t>
            </a:r>
          </a:p>
          <a:p>
            <a:pPr lvl="1"/>
            <a:r>
              <a:rPr lang="nl-NL" sz="1400" dirty="0"/>
              <a:t>Geen onzekerheden</a:t>
            </a:r>
          </a:p>
          <a:p>
            <a:pPr lvl="1"/>
            <a:r>
              <a:rPr lang="nl-NL" sz="1400" dirty="0" err="1"/>
              <a:t>Behaviour</a:t>
            </a:r>
            <a:r>
              <a:rPr lang="nl-NL" sz="1400" dirty="0"/>
              <a:t> </a:t>
            </a:r>
            <a:r>
              <a:rPr lang="nl-NL" sz="1400" dirty="0" err="1"/>
              <a:t>Driven</a:t>
            </a:r>
            <a:r>
              <a:rPr lang="nl-NL" sz="1400" dirty="0"/>
              <a:t> Development als basis</a:t>
            </a:r>
          </a:p>
          <a:p>
            <a:pPr lvl="1"/>
            <a:r>
              <a:rPr lang="nl-NL" sz="1400" dirty="0"/>
              <a:t>GUI </a:t>
            </a:r>
            <a:r>
              <a:rPr lang="nl-NL" sz="1400" dirty="0" err="1"/>
              <a:t>vs</a:t>
            </a:r>
            <a:r>
              <a:rPr lang="nl-NL" sz="1400" dirty="0"/>
              <a:t> API</a:t>
            </a:r>
          </a:p>
          <a:p>
            <a:pPr lvl="1"/>
            <a:endParaRPr lang="nl-NL" sz="1400" dirty="0"/>
          </a:p>
          <a:p>
            <a:pPr lvl="1"/>
            <a:endParaRPr lang="nl-NL" sz="1400" dirty="0"/>
          </a:p>
        </p:txBody>
      </p:sp>
    </p:spTree>
    <p:extLst>
      <p:ext uri="{BB962C8B-B14F-4D97-AF65-F5344CB8AC3E}">
        <p14:creationId xmlns:p14="http://schemas.microsoft.com/office/powerpoint/2010/main" val="1926683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DE19A4CE-BF64-4BBE-AD70-3AA81253C31F}"/>
              </a:ext>
            </a:extLst>
          </p:cNvPr>
          <p:cNvSpPr>
            <a:spLocks noGrp="1"/>
          </p:cNvSpPr>
          <p:nvPr>
            <p:ph type="title"/>
          </p:nvPr>
        </p:nvSpPr>
        <p:spPr/>
        <p:txBody>
          <a:bodyPr/>
          <a:lstStyle/>
          <a:p>
            <a:r>
              <a:rPr lang="nl-NL" sz="3600" dirty="0"/>
              <a:t>Low Code als Klantperspectief</a:t>
            </a:r>
          </a:p>
        </p:txBody>
      </p:sp>
      <p:sp>
        <p:nvSpPr>
          <p:cNvPr id="9" name="Tijdelijke aanduiding voor inhoud 8">
            <a:extLst>
              <a:ext uri="{FF2B5EF4-FFF2-40B4-BE49-F238E27FC236}">
                <a16:creationId xmlns:a16="http://schemas.microsoft.com/office/drawing/2014/main" id="{6386F936-534F-4314-8EA5-1AC615FA4E7A}"/>
              </a:ext>
            </a:extLst>
          </p:cNvPr>
          <p:cNvSpPr>
            <a:spLocks noGrp="1"/>
          </p:cNvSpPr>
          <p:nvPr>
            <p:ph idx="1"/>
          </p:nvPr>
        </p:nvSpPr>
        <p:spPr/>
        <p:txBody>
          <a:bodyPr>
            <a:normAutofit/>
          </a:bodyPr>
          <a:lstStyle/>
          <a:p>
            <a:r>
              <a:rPr lang="nl-NL" dirty="0"/>
              <a:t>Low Code Development maakt ontwikkelwerk begrijpelijk</a:t>
            </a:r>
          </a:p>
          <a:p>
            <a:pPr lvl="1"/>
            <a:r>
              <a:rPr lang="nl-NL" dirty="0"/>
              <a:t>Logische syntax</a:t>
            </a:r>
          </a:p>
          <a:p>
            <a:pPr lvl="1"/>
            <a:r>
              <a:rPr lang="nl-NL" dirty="0"/>
              <a:t>Processtromen </a:t>
            </a:r>
          </a:p>
          <a:p>
            <a:pPr lvl="1"/>
            <a:r>
              <a:rPr lang="nl-NL" dirty="0"/>
              <a:t>Interactieve User Interface (UI)</a:t>
            </a:r>
          </a:p>
          <a:p>
            <a:pPr marL="457200" lvl="1" indent="0">
              <a:buNone/>
            </a:pPr>
            <a:endParaRPr lang="nl-NL" dirty="0"/>
          </a:p>
          <a:p>
            <a:pPr marL="114300" indent="0" algn="ctr">
              <a:buNone/>
            </a:pPr>
            <a:r>
              <a:rPr lang="nl-NL" i="1" dirty="0">
                <a:solidFill>
                  <a:schemeClr val="tx2"/>
                </a:solidFill>
              </a:rPr>
              <a:t>We beginnen met de grondbeginselen van Low Code Development. We nemen de deelnemers mee in een verhaal waar duidelijk wordt waarom Low Code, IT dichter bij de business brengt.</a:t>
            </a:r>
          </a:p>
        </p:txBody>
      </p:sp>
      <p:sp>
        <p:nvSpPr>
          <p:cNvPr id="4" name="Tijdelijke aanduiding voor dianummer 1">
            <a:extLst>
              <a:ext uri="{FF2B5EF4-FFF2-40B4-BE49-F238E27FC236}">
                <a16:creationId xmlns:a16="http://schemas.microsoft.com/office/drawing/2014/main" id="{B9FFC4F0-BBB7-4DAE-BE9E-D4936849E839}"/>
              </a:ext>
            </a:extLst>
          </p:cNvPr>
          <p:cNvSpPr>
            <a:spLocks noGrp="1"/>
          </p:cNvSpPr>
          <p:nvPr>
            <p:ph type="sldNum" sz="quarter" idx="10"/>
          </p:nvPr>
        </p:nvSpPr>
        <p:spPr>
          <a:xfrm>
            <a:off x="8885767" y="6397626"/>
            <a:ext cx="2844800" cy="36512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Tree>
    <p:extLst>
      <p:ext uri="{BB962C8B-B14F-4D97-AF65-F5344CB8AC3E}">
        <p14:creationId xmlns:p14="http://schemas.microsoft.com/office/powerpoint/2010/main" val="990466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DE19A4CE-BF64-4BBE-AD70-3AA81253C31F}"/>
              </a:ext>
            </a:extLst>
          </p:cNvPr>
          <p:cNvSpPr>
            <a:spLocks noGrp="1"/>
          </p:cNvSpPr>
          <p:nvPr>
            <p:ph type="title"/>
          </p:nvPr>
        </p:nvSpPr>
        <p:spPr/>
        <p:txBody>
          <a:bodyPr/>
          <a:lstStyle/>
          <a:p>
            <a:r>
              <a:rPr lang="nl-NL" dirty="0"/>
              <a:t>Van “Black Box” naar “White Box”</a:t>
            </a:r>
          </a:p>
        </p:txBody>
      </p:sp>
      <p:sp>
        <p:nvSpPr>
          <p:cNvPr id="9" name="Tijdelijke aanduiding voor inhoud 8">
            <a:extLst>
              <a:ext uri="{FF2B5EF4-FFF2-40B4-BE49-F238E27FC236}">
                <a16:creationId xmlns:a16="http://schemas.microsoft.com/office/drawing/2014/main" id="{6386F936-534F-4314-8EA5-1AC615FA4E7A}"/>
              </a:ext>
            </a:extLst>
          </p:cNvPr>
          <p:cNvSpPr>
            <a:spLocks noGrp="1"/>
          </p:cNvSpPr>
          <p:nvPr>
            <p:ph idx="1"/>
          </p:nvPr>
        </p:nvSpPr>
        <p:spPr/>
        <p:txBody>
          <a:bodyPr>
            <a:normAutofit/>
          </a:bodyPr>
          <a:lstStyle/>
          <a:p>
            <a:r>
              <a:rPr lang="nl-NL" dirty="0"/>
              <a:t>Het platform regelt een groot deel van de technische moeilijkheden</a:t>
            </a:r>
          </a:p>
          <a:p>
            <a:pPr lvl="1"/>
            <a:r>
              <a:rPr lang="nl-NL" dirty="0"/>
              <a:t>Geen repeterende systeemtests</a:t>
            </a:r>
          </a:p>
          <a:p>
            <a:pPr lvl="1"/>
            <a:r>
              <a:rPr lang="nl-NL" dirty="0"/>
              <a:t>Tests afgestemd op klant-specifieke business logica</a:t>
            </a:r>
          </a:p>
          <a:p>
            <a:pPr lvl="1"/>
            <a:r>
              <a:rPr lang="nl-NL" dirty="0"/>
              <a:t>Code is logisch en inzichtelijk</a:t>
            </a:r>
          </a:p>
          <a:p>
            <a:pPr lvl="1"/>
            <a:r>
              <a:rPr lang="nl-NL" dirty="0" err="1"/>
              <a:t>Debugtools</a:t>
            </a:r>
            <a:r>
              <a:rPr lang="nl-NL" dirty="0"/>
              <a:t> en korte feedbackloops</a:t>
            </a:r>
          </a:p>
          <a:p>
            <a:pPr marL="457200" lvl="1" indent="0">
              <a:buNone/>
            </a:pPr>
            <a:endParaRPr lang="nl-NL" dirty="0"/>
          </a:p>
          <a:p>
            <a:pPr algn="ctr">
              <a:buClr>
                <a:schemeClr val="tx2"/>
              </a:buClr>
              <a:buFont typeface="Wingdings" panose="05000000000000000000" pitchFamily="2" charset="2"/>
              <a:buChar char="ü"/>
            </a:pPr>
            <a:r>
              <a:rPr lang="nl-NL" sz="2000" i="1" dirty="0">
                <a:solidFill>
                  <a:schemeClr val="tx2"/>
                </a:solidFill>
              </a:rPr>
              <a:t>We nemen de deelnemers mee in het verhaal van een Low Code Tester, die op het ontwikkelplatform vertrouwt en veel van zijn technische tests achterwege laat. De focus ligt nu écht op klantwaarde;</a:t>
            </a:r>
          </a:p>
          <a:p>
            <a:pPr algn="ctr">
              <a:buClr>
                <a:schemeClr val="tx2"/>
              </a:buClr>
              <a:buFont typeface="Wingdings" panose="05000000000000000000" pitchFamily="2" charset="2"/>
              <a:buChar char="ü"/>
            </a:pPr>
            <a:r>
              <a:rPr lang="nl-NL" sz="2000" i="1" dirty="0">
                <a:solidFill>
                  <a:schemeClr val="tx2"/>
                </a:solidFill>
              </a:rPr>
              <a:t>We laten zien hoe deze Tester naast de ontwikkelaar zit om de oorzaak van een bevinding te achterhalen en om de gemaakte denkfout te begrijpen. De oude ‘black box’ wordt inzichtelijk. Een expertise waar de Tester zich mee onderscheidt.</a:t>
            </a:r>
          </a:p>
        </p:txBody>
      </p:sp>
      <p:sp>
        <p:nvSpPr>
          <p:cNvPr id="4" name="Tijdelijke aanduiding voor dianummer 1">
            <a:extLst>
              <a:ext uri="{FF2B5EF4-FFF2-40B4-BE49-F238E27FC236}">
                <a16:creationId xmlns:a16="http://schemas.microsoft.com/office/drawing/2014/main" id="{5FB3A3C1-CFEB-4F2B-A1FD-FD70B24ABF08}"/>
              </a:ext>
            </a:extLst>
          </p:cNvPr>
          <p:cNvSpPr>
            <a:spLocks noGrp="1"/>
          </p:cNvSpPr>
          <p:nvPr>
            <p:ph type="sldNum" sz="quarter" idx="10"/>
          </p:nvPr>
        </p:nvSpPr>
        <p:spPr>
          <a:xfrm>
            <a:off x="8885767" y="6397626"/>
            <a:ext cx="2844800" cy="36512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Tree>
    <p:extLst>
      <p:ext uri="{BB962C8B-B14F-4D97-AF65-F5344CB8AC3E}">
        <p14:creationId xmlns:p14="http://schemas.microsoft.com/office/powerpoint/2010/main" val="1700606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DE19A4CE-BF64-4BBE-AD70-3AA81253C31F}"/>
              </a:ext>
            </a:extLst>
          </p:cNvPr>
          <p:cNvSpPr>
            <a:spLocks noGrp="1"/>
          </p:cNvSpPr>
          <p:nvPr>
            <p:ph type="title"/>
          </p:nvPr>
        </p:nvSpPr>
        <p:spPr/>
        <p:txBody>
          <a:bodyPr/>
          <a:lstStyle/>
          <a:p>
            <a:r>
              <a:rPr lang="nl-NL" dirty="0"/>
              <a:t>Snel en Agile</a:t>
            </a:r>
          </a:p>
        </p:txBody>
      </p:sp>
      <p:sp>
        <p:nvSpPr>
          <p:cNvPr id="9" name="Tijdelijke aanduiding voor inhoud 8">
            <a:extLst>
              <a:ext uri="{FF2B5EF4-FFF2-40B4-BE49-F238E27FC236}">
                <a16:creationId xmlns:a16="http://schemas.microsoft.com/office/drawing/2014/main" id="{6386F936-534F-4314-8EA5-1AC615FA4E7A}"/>
              </a:ext>
            </a:extLst>
          </p:cNvPr>
          <p:cNvSpPr>
            <a:spLocks noGrp="1"/>
          </p:cNvSpPr>
          <p:nvPr>
            <p:ph idx="1"/>
          </p:nvPr>
        </p:nvSpPr>
        <p:spPr/>
        <p:txBody>
          <a:bodyPr>
            <a:normAutofit/>
          </a:bodyPr>
          <a:lstStyle/>
          <a:p>
            <a:r>
              <a:rPr lang="nl-NL" dirty="0"/>
              <a:t>Rapid Application Development (RAD)</a:t>
            </a:r>
          </a:p>
          <a:p>
            <a:pPr lvl="1"/>
            <a:r>
              <a:rPr lang="nl-NL" dirty="0"/>
              <a:t>Wijzigingen kunnen snel worden doorgevoerd</a:t>
            </a:r>
          </a:p>
          <a:p>
            <a:pPr lvl="1"/>
            <a:r>
              <a:rPr lang="nl-NL" dirty="0"/>
              <a:t>Flexibel en Agile</a:t>
            </a:r>
          </a:p>
          <a:p>
            <a:pPr lvl="1"/>
            <a:endParaRPr lang="nl-NL" dirty="0"/>
          </a:p>
          <a:p>
            <a:pPr marL="114300" indent="0" algn="ctr">
              <a:buNone/>
            </a:pPr>
            <a:r>
              <a:rPr lang="nl-NL" i="1" dirty="0">
                <a:solidFill>
                  <a:schemeClr val="tx2"/>
                </a:solidFill>
              </a:rPr>
              <a:t>We laten zien hoe Low Code Applicatieontwikkeling ervoor zorgt dat applicaties snel ontwikkeld worden en wat dit betekent voor de benodigde kennis van de Tester en de samenwerking binnen het (Scrum)team.</a:t>
            </a:r>
          </a:p>
        </p:txBody>
      </p:sp>
      <p:sp>
        <p:nvSpPr>
          <p:cNvPr id="5" name="Tijdelijke aanduiding voor dianummer 1">
            <a:extLst>
              <a:ext uri="{FF2B5EF4-FFF2-40B4-BE49-F238E27FC236}">
                <a16:creationId xmlns:a16="http://schemas.microsoft.com/office/drawing/2014/main" id="{6B0B97E7-B297-45CC-848E-DFDE28EF5622}"/>
              </a:ext>
            </a:extLst>
          </p:cNvPr>
          <p:cNvSpPr>
            <a:spLocks noGrp="1"/>
          </p:cNvSpPr>
          <p:nvPr>
            <p:ph type="sldNum" sz="quarter" idx="10"/>
          </p:nvPr>
        </p:nvSpPr>
        <p:spPr>
          <a:xfrm>
            <a:off x="8885767" y="6397626"/>
            <a:ext cx="2844800" cy="36512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6</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Tree>
    <p:extLst>
      <p:ext uri="{BB962C8B-B14F-4D97-AF65-F5344CB8AC3E}">
        <p14:creationId xmlns:p14="http://schemas.microsoft.com/office/powerpoint/2010/main" val="2698261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E7A4D05-4FC2-405B-9EFF-24F4FEC49D42}"/>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7</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 name="Titel 2">
            <a:extLst>
              <a:ext uri="{FF2B5EF4-FFF2-40B4-BE49-F238E27FC236}">
                <a16:creationId xmlns:a16="http://schemas.microsoft.com/office/drawing/2014/main" id="{5DE5468C-A563-4EB9-91A3-1523A01BF2E0}"/>
              </a:ext>
            </a:extLst>
          </p:cNvPr>
          <p:cNvSpPr>
            <a:spLocks noGrp="1"/>
          </p:cNvSpPr>
          <p:nvPr>
            <p:ph type="title"/>
          </p:nvPr>
        </p:nvSpPr>
        <p:spPr/>
        <p:txBody>
          <a:bodyPr/>
          <a:lstStyle/>
          <a:p>
            <a:r>
              <a:rPr lang="nl-NL" dirty="0" err="1"/>
              <a:t>Modeldenken</a:t>
            </a:r>
            <a:endParaRPr lang="nl-NL" dirty="0"/>
          </a:p>
        </p:txBody>
      </p:sp>
      <p:sp>
        <p:nvSpPr>
          <p:cNvPr id="4" name="Tijdelijke aanduiding voor inhoud 3">
            <a:extLst>
              <a:ext uri="{FF2B5EF4-FFF2-40B4-BE49-F238E27FC236}">
                <a16:creationId xmlns:a16="http://schemas.microsoft.com/office/drawing/2014/main" id="{9A4C7CBD-A303-4199-98B4-C58E5161E0A3}"/>
              </a:ext>
            </a:extLst>
          </p:cNvPr>
          <p:cNvSpPr>
            <a:spLocks noGrp="1"/>
          </p:cNvSpPr>
          <p:nvPr>
            <p:ph idx="1"/>
          </p:nvPr>
        </p:nvSpPr>
        <p:spPr/>
        <p:txBody>
          <a:bodyPr/>
          <a:lstStyle/>
          <a:p>
            <a:r>
              <a:rPr lang="nl-NL" dirty="0"/>
              <a:t>Voorbeelden waarin Low Code Applicatieontwikkeling inspeelt op de visualisatie van klantprocessen en klantdata</a:t>
            </a:r>
          </a:p>
          <a:p>
            <a:r>
              <a:rPr lang="nl-NL" dirty="0"/>
              <a:t>Testgevallen aan de hand van modellen</a:t>
            </a:r>
          </a:p>
          <a:p>
            <a:pPr marL="0" indent="0">
              <a:buNone/>
            </a:pPr>
            <a:endParaRPr lang="nl-NL" dirty="0"/>
          </a:p>
          <a:p>
            <a:pPr>
              <a:buClr>
                <a:schemeClr val="tx2"/>
              </a:buClr>
              <a:buFont typeface="Wingdings" panose="05000000000000000000" pitchFamily="2" charset="2"/>
              <a:buChar char="ü"/>
            </a:pPr>
            <a:r>
              <a:rPr lang="nl-NL" sz="2000" i="1" dirty="0">
                <a:solidFill>
                  <a:schemeClr val="tx2"/>
                </a:solidFill>
              </a:rPr>
              <a:t>In dit deel van de presentatie gaan we dieper in op hoe Low Code Applicatieontwikkeling inspeelt op het visualiseren van de bedrijfsregels van de klant;</a:t>
            </a:r>
          </a:p>
          <a:p>
            <a:pPr>
              <a:buClr>
                <a:schemeClr val="tx2"/>
              </a:buClr>
              <a:buFont typeface="Wingdings" panose="05000000000000000000" pitchFamily="2" charset="2"/>
              <a:buChar char="ü"/>
            </a:pPr>
            <a:r>
              <a:rPr lang="nl-NL" sz="2000" i="1" dirty="0">
                <a:solidFill>
                  <a:schemeClr val="tx2"/>
                </a:solidFill>
              </a:rPr>
              <a:t>We laten zien hoe we testgevallen kunnen genereren aan de hand van de processtromen die de ontwikkelaar gebruikt bij het bouwen van applicaties.</a:t>
            </a:r>
          </a:p>
        </p:txBody>
      </p:sp>
    </p:spTree>
    <p:extLst>
      <p:ext uri="{BB962C8B-B14F-4D97-AF65-F5344CB8AC3E}">
        <p14:creationId xmlns:p14="http://schemas.microsoft.com/office/powerpoint/2010/main" val="2873308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E7A4D05-4FC2-405B-9EFF-24F4FEC49D42}"/>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 name="Titel 2">
            <a:extLst>
              <a:ext uri="{FF2B5EF4-FFF2-40B4-BE49-F238E27FC236}">
                <a16:creationId xmlns:a16="http://schemas.microsoft.com/office/drawing/2014/main" id="{5DE5468C-A563-4EB9-91A3-1523A01BF2E0}"/>
              </a:ext>
            </a:extLst>
          </p:cNvPr>
          <p:cNvSpPr>
            <a:spLocks noGrp="1"/>
          </p:cNvSpPr>
          <p:nvPr>
            <p:ph type="title"/>
          </p:nvPr>
        </p:nvSpPr>
        <p:spPr/>
        <p:txBody>
          <a:bodyPr/>
          <a:lstStyle/>
          <a:p>
            <a:r>
              <a:rPr lang="nl-NL" dirty="0"/>
              <a:t>Three Amigo’s</a:t>
            </a:r>
          </a:p>
        </p:txBody>
      </p:sp>
      <p:sp>
        <p:nvSpPr>
          <p:cNvPr id="4" name="Tijdelijke aanduiding voor inhoud 3">
            <a:extLst>
              <a:ext uri="{FF2B5EF4-FFF2-40B4-BE49-F238E27FC236}">
                <a16:creationId xmlns:a16="http://schemas.microsoft.com/office/drawing/2014/main" id="{9A4C7CBD-A303-4199-98B4-C58E5161E0A3}"/>
              </a:ext>
            </a:extLst>
          </p:cNvPr>
          <p:cNvSpPr>
            <a:spLocks noGrp="1"/>
          </p:cNvSpPr>
          <p:nvPr>
            <p:ph idx="1"/>
          </p:nvPr>
        </p:nvSpPr>
        <p:spPr/>
        <p:txBody>
          <a:bodyPr/>
          <a:lstStyle/>
          <a:p>
            <a:r>
              <a:rPr lang="nl-NL" dirty="0" err="1"/>
              <a:t>Behaviour</a:t>
            </a:r>
            <a:r>
              <a:rPr lang="nl-NL" dirty="0"/>
              <a:t> </a:t>
            </a:r>
            <a:r>
              <a:rPr lang="nl-NL" dirty="0" err="1"/>
              <a:t>Driven</a:t>
            </a:r>
            <a:r>
              <a:rPr lang="nl-NL" dirty="0"/>
              <a:t> Development</a:t>
            </a:r>
          </a:p>
          <a:p>
            <a:pPr lvl="1"/>
            <a:r>
              <a:rPr lang="nl-NL" dirty="0"/>
              <a:t>User </a:t>
            </a:r>
            <a:r>
              <a:rPr lang="nl-NL" dirty="0" err="1"/>
              <a:t>Stories</a:t>
            </a:r>
            <a:r>
              <a:rPr lang="nl-NL" dirty="0"/>
              <a:t> beschreven a.d.h.v. voorbeeldscenario’s </a:t>
            </a:r>
          </a:p>
          <a:p>
            <a:r>
              <a:rPr lang="nl-NL" dirty="0" err="1"/>
              <a:t>Modeldenken</a:t>
            </a:r>
            <a:r>
              <a:rPr lang="nl-NL" dirty="0"/>
              <a:t> brengt de Three Amigo’s (Testers, Ontwikkelaars en Business Analisten) samen</a:t>
            </a:r>
          </a:p>
          <a:p>
            <a:pPr marL="0" indent="0">
              <a:buNone/>
            </a:pPr>
            <a:endParaRPr lang="nl-NL" dirty="0">
              <a:solidFill>
                <a:schemeClr val="tx2"/>
              </a:solidFill>
            </a:endParaRPr>
          </a:p>
          <a:p>
            <a:pPr algn="ctr">
              <a:buClr>
                <a:schemeClr val="tx2"/>
              </a:buClr>
              <a:buFont typeface="Wingdings" panose="05000000000000000000" pitchFamily="2" charset="2"/>
              <a:buChar char="ü"/>
            </a:pPr>
            <a:r>
              <a:rPr lang="nl-NL" sz="2000" i="1" dirty="0">
                <a:solidFill>
                  <a:schemeClr val="tx2"/>
                </a:solidFill>
              </a:rPr>
              <a:t>We laten zien waar </a:t>
            </a:r>
            <a:r>
              <a:rPr lang="nl-NL" sz="2000" i="1" dirty="0" err="1">
                <a:solidFill>
                  <a:schemeClr val="tx2"/>
                </a:solidFill>
              </a:rPr>
              <a:t>Modeldenken</a:t>
            </a:r>
            <a:r>
              <a:rPr lang="nl-NL" sz="2000" i="1" dirty="0">
                <a:solidFill>
                  <a:schemeClr val="tx2"/>
                </a:solidFill>
              </a:rPr>
              <a:t> de ontwikkelaar, Business Analist en de Tester samenbrengt, waar dit kan zorgen voor nieuwe acceptatiecriteria en welke mogelijkheden dit biedt voor Test </a:t>
            </a:r>
            <a:r>
              <a:rPr lang="nl-NL" sz="2000" i="1" dirty="0" err="1">
                <a:solidFill>
                  <a:schemeClr val="tx2"/>
                </a:solidFill>
              </a:rPr>
              <a:t>Driven</a:t>
            </a:r>
            <a:r>
              <a:rPr lang="nl-NL" sz="2000" i="1" dirty="0">
                <a:solidFill>
                  <a:schemeClr val="tx2"/>
                </a:solidFill>
              </a:rPr>
              <a:t> Development</a:t>
            </a:r>
          </a:p>
        </p:txBody>
      </p:sp>
    </p:spTree>
    <p:extLst>
      <p:ext uri="{BB962C8B-B14F-4D97-AF65-F5344CB8AC3E}">
        <p14:creationId xmlns:p14="http://schemas.microsoft.com/office/powerpoint/2010/main" val="2867347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E7A4D05-4FC2-405B-9EFF-24F4FEC49D42}"/>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 name="Titel 2">
            <a:extLst>
              <a:ext uri="{FF2B5EF4-FFF2-40B4-BE49-F238E27FC236}">
                <a16:creationId xmlns:a16="http://schemas.microsoft.com/office/drawing/2014/main" id="{5DE5468C-A563-4EB9-91A3-1523A01BF2E0}"/>
              </a:ext>
            </a:extLst>
          </p:cNvPr>
          <p:cNvSpPr>
            <a:spLocks noGrp="1"/>
          </p:cNvSpPr>
          <p:nvPr>
            <p:ph type="title"/>
          </p:nvPr>
        </p:nvSpPr>
        <p:spPr/>
        <p:txBody>
          <a:bodyPr/>
          <a:lstStyle/>
          <a:p>
            <a:r>
              <a:rPr lang="nl-NL" sz="3600" dirty="0"/>
              <a:t>Geen onzekerheid voor Test Automatisering</a:t>
            </a:r>
          </a:p>
        </p:txBody>
      </p:sp>
      <p:sp>
        <p:nvSpPr>
          <p:cNvPr id="4" name="Tijdelijke aanduiding voor inhoud 3">
            <a:extLst>
              <a:ext uri="{FF2B5EF4-FFF2-40B4-BE49-F238E27FC236}">
                <a16:creationId xmlns:a16="http://schemas.microsoft.com/office/drawing/2014/main" id="{9A4C7CBD-A303-4199-98B4-C58E5161E0A3}"/>
              </a:ext>
            </a:extLst>
          </p:cNvPr>
          <p:cNvSpPr>
            <a:spLocks noGrp="1"/>
          </p:cNvSpPr>
          <p:nvPr>
            <p:ph idx="1"/>
          </p:nvPr>
        </p:nvSpPr>
        <p:spPr/>
        <p:txBody>
          <a:bodyPr/>
          <a:lstStyle/>
          <a:p>
            <a:r>
              <a:rPr lang="nl-NL" dirty="0"/>
              <a:t>Unique </a:t>
            </a:r>
            <a:r>
              <a:rPr lang="nl-NL" dirty="0" err="1"/>
              <a:t>ID’s</a:t>
            </a:r>
            <a:endParaRPr lang="nl-NL" dirty="0"/>
          </a:p>
          <a:p>
            <a:r>
              <a:rPr lang="nl-NL" dirty="0"/>
              <a:t>Duidelijke en herkenbare gebruikersinterface</a:t>
            </a:r>
          </a:p>
          <a:p>
            <a:r>
              <a:rPr lang="nl-NL" dirty="0"/>
              <a:t>Makkelijk te onderhouden</a:t>
            </a:r>
          </a:p>
          <a:p>
            <a:r>
              <a:rPr lang="nl-NL" dirty="0"/>
              <a:t>Herbruikbaar</a:t>
            </a:r>
          </a:p>
          <a:p>
            <a:endParaRPr lang="nl-NL" dirty="0"/>
          </a:p>
          <a:p>
            <a:pPr marL="0" indent="0" algn="ctr">
              <a:buNone/>
            </a:pPr>
            <a:r>
              <a:rPr lang="nl-NL" i="1" dirty="0">
                <a:solidFill>
                  <a:schemeClr val="tx2"/>
                </a:solidFill>
              </a:rPr>
              <a:t>In dit deel van de presentatie laten we zien hoe Low Code, in veel gevallen, Test Automatisering beter mogelijk maakt.</a:t>
            </a:r>
          </a:p>
        </p:txBody>
      </p:sp>
    </p:spTree>
    <p:extLst>
      <p:ext uri="{BB962C8B-B14F-4D97-AF65-F5344CB8AC3E}">
        <p14:creationId xmlns:p14="http://schemas.microsoft.com/office/powerpoint/2010/main" val="1365804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E7A4D05-4FC2-405B-9EFF-24F4FEC49D42}"/>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3" name="Titel 2">
            <a:extLst>
              <a:ext uri="{FF2B5EF4-FFF2-40B4-BE49-F238E27FC236}">
                <a16:creationId xmlns:a16="http://schemas.microsoft.com/office/drawing/2014/main" id="{5DE5468C-A563-4EB9-91A3-1523A01BF2E0}"/>
              </a:ext>
            </a:extLst>
          </p:cNvPr>
          <p:cNvSpPr>
            <a:spLocks noGrp="1"/>
          </p:cNvSpPr>
          <p:nvPr>
            <p:ph type="title"/>
          </p:nvPr>
        </p:nvSpPr>
        <p:spPr/>
        <p:txBody>
          <a:bodyPr/>
          <a:lstStyle/>
          <a:p>
            <a:r>
              <a:rPr lang="nl-NL" sz="3600" dirty="0"/>
              <a:t>Low Code Test Automation</a:t>
            </a:r>
          </a:p>
        </p:txBody>
      </p:sp>
      <p:sp>
        <p:nvSpPr>
          <p:cNvPr id="4" name="Tijdelijke aanduiding voor inhoud 3">
            <a:extLst>
              <a:ext uri="{FF2B5EF4-FFF2-40B4-BE49-F238E27FC236}">
                <a16:creationId xmlns:a16="http://schemas.microsoft.com/office/drawing/2014/main" id="{9A4C7CBD-A303-4199-98B4-C58E5161E0A3}"/>
              </a:ext>
            </a:extLst>
          </p:cNvPr>
          <p:cNvSpPr>
            <a:spLocks noGrp="1"/>
          </p:cNvSpPr>
          <p:nvPr>
            <p:ph idx="1"/>
          </p:nvPr>
        </p:nvSpPr>
        <p:spPr/>
        <p:txBody>
          <a:bodyPr/>
          <a:lstStyle/>
          <a:p>
            <a:r>
              <a:rPr lang="nl-NL" dirty="0" err="1"/>
              <a:t>Behaviour</a:t>
            </a:r>
            <a:r>
              <a:rPr lang="nl-NL" dirty="0"/>
              <a:t> </a:t>
            </a:r>
            <a:r>
              <a:rPr lang="nl-NL" dirty="0" err="1"/>
              <a:t>Driven</a:t>
            </a:r>
            <a:r>
              <a:rPr lang="nl-NL" dirty="0"/>
              <a:t> Development als basis</a:t>
            </a:r>
          </a:p>
          <a:p>
            <a:r>
              <a:rPr lang="nl-NL" dirty="0" err="1"/>
              <a:t>Automated</a:t>
            </a:r>
            <a:r>
              <a:rPr lang="nl-NL" dirty="0"/>
              <a:t> GUI-tests zijn niet langer uit den boze</a:t>
            </a:r>
          </a:p>
          <a:p>
            <a:r>
              <a:rPr lang="nl-NL" dirty="0" err="1"/>
              <a:t>Webservices</a:t>
            </a:r>
            <a:endParaRPr lang="nl-NL" dirty="0"/>
          </a:p>
          <a:p>
            <a:endParaRPr lang="nl-NL" dirty="0"/>
          </a:p>
          <a:p>
            <a:pPr algn="ctr">
              <a:buClr>
                <a:schemeClr val="tx2"/>
              </a:buClr>
              <a:buFont typeface="Wingdings" panose="05000000000000000000" pitchFamily="2" charset="2"/>
              <a:buChar char="ü"/>
            </a:pPr>
            <a:r>
              <a:rPr lang="nl-NL" i="1" dirty="0">
                <a:solidFill>
                  <a:schemeClr val="tx2"/>
                </a:solidFill>
              </a:rPr>
              <a:t>Aan de hand van een aantal voorbeelden, laten we zien hoe </a:t>
            </a:r>
            <a:r>
              <a:rPr lang="nl-NL" i="1" dirty="0" err="1">
                <a:solidFill>
                  <a:schemeClr val="tx2"/>
                </a:solidFill>
              </a:rPr>
              <a:t>Behaviour</a:t>
            </a:r>
            <a:r>
              <a:rPr lang="nl-NL" i="1" dirty="0">
                <a:solidFill>
                  <a:schemeClr val="tx2"/>
                </a:solidFill>
              </a:rPr>
              <a:t> </a:t>
            </a:r>
            <a:r>
              <a:rPr lang="nl-NL" i="1" dirty="0" err="1">
                <a:solidFill>
                  <a:schemeClr val="tx2"/>
                </a:solidFill>
              </a:rPr>
              <a:t>Driven</a:t>
            </a:r>
            <a:r>
              <a:rPr lang="nl-NL" i="1" dirty="0">
                <a:solidFill>
                  <a:schemeClr val="tx2"/>
                </a:solidFill>
              </a:rPr>
              <a:t> Development inspeelt op de leesbaarheid van de test cases;</a:t>
            </a:r>
          </a:p>
          <a:p>
            <a:pPr algn="ctr">
              <a:buClr>
                <a:schemeClr val="tx2"/>
              </a:buClr>
              <a:buFont typeface="Wingdings" panose="05000000000000000000" pitchFamily="2" charset="2"/>
              <a:buChar char="ü"/>
            </a:pPr>
            <a:r>
              <a:rPr lang="nl-NL" i="1" dirty="0">
                <a:solidFill>
                  <a:schemeClr val="tx2"/>
                </a:solidFill>
              </a:rPr>
              <a:t>Geen saaie test specificaties meer;</a:t>
            </a:r>
          </a:p>
          <a:p>
            <a:pPr algn="ctr">
              <a:buClr>
                <a:schemeClr val="tx2"/>
              </a:buClr>
              <a:buFont typeface="Wingdings" panose="05000000000000000000" pitchFamily="2" charset="2"/>
              <a:buChar char="ü"/>
            </a:pPr>
            <a:r>
              <a:rPr lang="nl-NL" i="1" dirty="0">
                <a:solidFill>
                  <a:schemeClr val="tx2"/>
                </a:solidFill>
              </a:rPr>
              <a:t>De juiste GUI is de nieuwe API.</a:t>
            </a:r>
          </a:p>
          <a:p>
            <a:pPr marL="0" indent="0" algn="ctr">
              <a:buNone/>
            </a:pPr>
            <a:endParaRPr lang="nl-NL" i="1" dirty="0">
              <a:solidFill>
                <a:srgbClr val="FFC000"/>
              </a:solidFill>
            </a:endParaRPr>
          </a:p>
        </p:txBody>
      </p:sp>
    </p:spTree>
    <p:extLst>
      <p:ext uri="{BB962C8B-B14F-4D97-AF65-F5344CB8AC3E}">
        <p14:creationId xmlns:p14="http://schemas.microsoft.com/office/powerpoint/2010/main" val="272952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95FE1BF-5A55-453C-84BC-0CA7CA816A21}"/>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05B556C-3D59-4573-B13D-1E4B5ED89BF4}" type="slidenum">
              <a:rPr kumimoji="0" lang="nl-NL" sz="1000" b="1" i="0" u="none" strike="noStrike" kern="0" cap="none" spc="0" normalizeH="0" baseline="0" noProof="0" smtClean="0">
                <a:ln>
                  <a:noFill/>
                </a:ln>
                <a:solidFill>
                  <a:srgbClr val="F39900"/>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nl-NL" sz="1000" b="1" i="0" u="none" strike="noStrike" kern="0" cap="none" spc="0" normalizeH="0" baseline="0" noProof="0" dirty="0">
              <a:ln>
                <a:noFill/>
              </a:ln>
              <a:solidFill>
                <a:srgbClr val="F39900"/>
              </a:solidFill>
              <a:effectLst/>
              <a:uLnTx/>
              <a:uFillTx/>
              <a:latin typeface="Arial"/>
              <a:cs typeface="Arial"/>
            </a:endParaRPr>
          </a:p>
        </p:txBody>
      </p:sp>
      <p:sp>
        <p:nvSpPr>
          <p:cNvPr id="5" name="Titel 4">
            <a:extLst>
              <a:ext uri="{FF2B5EF4-FFF2-40B4-BE49-F238E27FC236}">
                <a16:creationId xmlns:a16="http://schemas.microsoft.com/office/drawing/2014/main" id="{89C2B127-0C02-4E32-AA1D-DFD08982164F}"/>
              </a:ext>
            </a:extLst>
          </p:cNvPr>
          <p:cNvSpPr>
            <a:spLocks noGrp="1"/>
          </p:cNvSpPr>
          <p:nvPr>
            <p:ph type="title"/>
          </p:nvPr>
        </p:nvSpPr>
        <p:spPr/>
        <p:txBody>
          <a:bodyPr/>
          <a:lstStyle/>
          <a:p>
            <a:r>
              <a:rPr lang="nl-NL" dirty="0"/>
              <a:t>Meer weten?</a:t>
            </a:r>
          </a:p>
        </p:txBody>
      </p:sp>
      <p:sp>
        <p:nvSpPr>
          <p:cNvPr id="6" name="Tijdelijke aanduiding voor inhoud 5">
            <a:extLst>
              <a:ext uri="{FF2B5EF4-FFF2-40B4-BE49-F238E27FC236}">
                <a16:creationId xmlns:a16="http://schemas.microsoft.com/office/drawing/2014/main" id="{1AE84025-7AA5-46C0-9E03-E4D5FA86ED19}"/>
              </a:ext>
            </a:extLst>
          </p:cNvPr>
          <p:cNvSpPr>
            <a:spLocks noGrp="1"/>
          </p:cNvSpPr>
          <p:nvPr>
            <p:ph idx="1"/>
          </p:nvPr>
        </p:nvSpPr>
        <p:spPr>
          <a:xfrm rot="20953685">
            <a:off x="212281" y="1452496"/>
            <a:ext cx="11715854" cy="1098833"/>
          </a:xfrm>
          <a:ln/>
        </p:spPr>
        <p:style>
          <a:lnRef idx="2">
            <a:schemeClr val="dk1"/>
          </a:lnRef>
          <a:fillRef idx="1">
            <a:schemeClr val="lt1"/>
          </a:fillRef>
          <a:effectRef idx="0">
            <a:schemeClr val="dk1"/>
          </a:effectRef>
          <a:fontRef idx="minor">
            <a:schemeClr val="dk1"/>
          </a:fontRef>
        </p:style>
        <p:txBody>
          <a:bodyPr>
            <a:normAutofit fontScale="92500"/>
          </a:bodyPr>
          <a:lstStyle/>
          <a:p>
            <a:pPr marL="0" indent="0">
              <a:buNone/>
            </a:pPr>
            <a:r>
              <a:rPr lang="nl-NL" sz="2800" dirty="0"/>
              <a:t>Meld je dan nu aan bij het </a:t>
            </a:r>
            <a:r>
              <a:rPr lang="nl-NL" sz="2800" dirty="0" err="1"/>
              <a:t>TestNet</a:t>
            </a:r>
            <a:r>
              <a:rPr lang="nl-NL" sz="2800" dirty="0"/>
              <a:t> </a:t>
            </a:r>
            <a:r>
              <a:rPr lang="nl-NL" sz="2800" dirty="0" err="1"/>
              <a:t>Najaarsevenement</a:t>
            </a:r>
            <a:r>
              <a:rPr lang="nl-NL" sz="2800" dirty="0"/>
              <a:t>, voor de presentatie Low Code Development: Van </a:t>
            </a:r>
            <a:r>
              <a:rPr lang="nl-NL" sz="2800" i="1" dirty="0">
                <a:solidFill>
                  <a:schemeClr val="tx2"/>
                </a:solidFill>
              </a:rPr>
              <a:t>“Test </a:t>
            </a:r>
            <a:r>
              <a:rPr lang="nl-NL" sz="2800" i="1" dirty="0" err="1">
                <a:solidFill>
                  <a:schemeClr val="tx2"/>
                </a:solidFill>
              </a:rPr>
              <a:t>Less</a:t>
            </a:r>
            <a:r>
              <a:rPr lang="nl-NL" sz="2800" i="1" dirty="0">
                <a:solidFill>
                  <a:schemeClr val="tx2"/>
                </a:solidFill>
              </a:rPr>
              <a:t>” </a:t>
            </a:r>
            <a:r>
              <a:rPr lang="nl-NL" sz="2800" dirty="0"/>
              <a:t>naar </a:t>
            </a:r>
            <a:r>
              <a:rPr lang="nl-NL" sz="2800" i="1" dirty="0">
                <a:solidFill>
                  <a:schemeClr val="tx2"/>
                </a:solidFill>
              </a:rPr>
              <a:t>“Test Different”.</a:t>
            </a:r>
          </a:p>
        </p:txBody>
      </p:sp>
      <p:sp>
        <p:nvSpPr>
          <p:cNvPr id="8" name="Tekstvak 7">
            <a:extLst>
              <a:ext uri="{FF2B5EF4-FFF2-40B4-BE49-F238E27FC236}">
                <a16:creationId xmlns:a16="http://schemas.microsoft.com/office/drawing/2014/main" id="{3F99F2FE-1637-46AA-9F8B-337BB4AA1B4B}"/>
              </a:ext>
            </a:extLst>
          </p:cNvPr>
          <p:cNvSpPr txBox="1"/>
          <p:nvPr/>
        </p:nvSpPr>
        <p:spPr>
          <a:xfrm>
            <a:off x="4386017" y="4534843"/>
            <a:ext cx="4058996" cy="1569660"/>
          </a:xfrm>
          <a:prstGeom prst="rect">
            <a:avLst/>
          </a:prstGeom>
          <a:noFill/>
        </p:spPr>
        <p:txBody>
          <a:bodyPr wrap="none" rtlCol="0">
            <a:spAutoFit/>
          </a:bodyPr>
          <a:lstStyle/>
          <a:p>
            <a:r>
              <a:rPr lang="nl-NL" sz="1600" dirty="0"/>
              <a:t>Twijfel je nog? Of heb je specifieke vragen</a:t>
            </a:r>
            <a:br>
              <a:rPr lang="nl-NL" sz="1600" dirty="0"/>
            </a:br>
            <a:r>
              <a:rPr lang="nl-NL" sz="1600" dirty="0"/>
              <a:t>over dit onderwerp?</a:t>
            </a:r>
          </a:p>
          <a:p>
            <a:endParaRPr lang="nl-NL" sz="1600" dirty="0"/>
          </a:p>
          <a:p>
            <a:r>
              <a:rPr lang="nl-NL" sz="1600" dirty="0"/>
              <a:t>Email spreker Brian van den Brink via</a:t>
            </a:r>
            <a:br>
              <a:rPr lang="nl-NL" sz="1600" dirty="0"/>
            </a:br>
            <a:r>
              <a:rPr lang="nl-NL" sz="1600" dirty="0">
                <a:hlinkClick r:id="rId2"/>
              </a:rPr>
              <a:t>brianvandenbrink@valori.nl</a:t>
            </a:r>
            <a:endParaRPr lang="nl-NL" sz="1600" dirty="0"/>
          </a:p>
          <a:p>
            <a:endParaRPr lang="nl-NL" sz="1600" dirty="0"/>
          </a:p>
        </p:txBody>
      </p:sp>
      <p:pic>
        <p:nvPicPr>
          <p:cNvPr id="9" name="Picture 4" descr="Image result for when in doubt">
            <a:extLst>
              <a:ext uri="{FF2B5EF4-FFF2-40B4-BE49-F238E27FC236}">
                <a16:creationId xmlns:a16="http://schemas.microsoft.com/office/drawing/2014/main" id="{CE632EB1-CE42-45A2-B972-E89B6C92E8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5013" y="3517602"/>
            <a:ext cx="2586901" cy="2586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39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9F8958D3-A3E6-47F2-826B-93D333D738F5}"/>
              </a:ext>
            </a:extLst>
          </p:cNvPr>
          <p:cNvSpPr>
            <a:spLocks noGrp="1"/>
          </p:cNvSpPr>
          <p:nvPr>
            <p:ph type="sldNum" sz="quarter" idx="10"/>
          </p:nvPr>
        </p:nvSpPr>
        <p:spPr/>
        <p:txBody>
          <a:bodyPr/>
          <a:lstStyle/>
          <a:p>
            <a:pPr>
              <a:defRPr/>
            </a:pPr>
            <a:fld id="{F8253780-CEE2-4D9C-A87E-A89AD355D676}" type="slidenum">
              <a:rPr lang="nl-NL" smtClean="0"/>
              <a:pPr>
                <a:defRPr/>
              </a:pPr>
              <a:t>12</a:t>
            </a:fld>
            <a:endParaRPr lang="nl-NL"/>
          </a:p>
        </p:txBody>
      </p:sp>
    </p:spTree>
    <p:extLst>
      <p:ext uri="{BB962C8B-B14F-4D97-AF65-F5344CB8AC3E}">
        <p14:creationId xmlns:p14="http://schemas.microsoft.com/office/powerpoint/2010/main" val="1116319720"/>
      </p:ext>
    </p:extLst>
  </p:cSld>
  <p:clrMapOvr>
    <a:masterClrMapping/>
  </p:clrMapOvr>
</p:sld>
</file>

<file path=ppt/theme/theme1.xml><?xml version="1.0" encoding="utf-8"?>
<a:theme xmlns:a="http://schemas.openxmlformats.org/drawingml/2006/main" name="Breedbeeld - Model">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eedbeeld template.pptx" id="{0D177DDF-D25B-437F-AC2A-5481DB37C3BB}" vid="{F48CF4A7-A338-4ACF-8A55-647B9D828D0E}"/>
    </a:ext>
  </a:extLst>
</a:theme>
</file>

<file path=ppt/theme/theme2.xml><?xml version="1.0" encoding="utf-8"?>
<a:theme xmlns:a="http://schemas.openxmlformats.org/drawingml/2006/main" name="Breedbeeld - Titelpagina">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eedbeeld template.pptx" id="{0D177DDF-D25B-437F-AC2A-5481DB37C3BB}" vid="{11EB0D30-B954-416A-B848-79F86B5706D0}"/>
    </a:ext>
  </a:extLst>
</a:theme>
</file>

<file path=ppt/theme/theme3.xml><?xml version="1.0" encoding="utf-8"?>
<a:theme xmlns:a="http://schemas.openxmlformats.org/drawingml/2006/main" name="Breedbeeld - Contentpagina met cirkels">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eedbeeld template.pptx" id="{0D177DDF-D25B-437F-AC2A-5481DB37C3BB}" vid="{A24D0102-1107-4782-9725-28858537C2AD}"/>
    </a:ext>
  </a:extLst>
</a:theme>
</file>

<file path=ppt/theme/theme4.xml><?xml version="1.0" encoding="utf-8"?>
<a:theme xmlns:a="http://schemas.openxmlformats.org/drawingml/2006/main" name="Breedbeeld - Contentpagina">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eedbeeld template.pptx" id="{0D177DDF-D25B-437F-AC2A-5481DB37C3BB}" vid="{0013ADF2-D0EC-4D9C-8CAB-17E44FCCA4DF}"/>
    </a:ext>
  </a:extLst>
</a:theme>
</file>

<file path=ppt/theme/theme5.xml><?xml version="1.0" encoding="utf-8"?>
<a:theme xmlns:a="http://schemas.openxmlformats.org/drawingml/2006/main" name="Breedbeeld - Algemeen">
  <a:themeElements>
    <a:clrScheme name="Valori">
      <a:dk1>
        <a:srgbClr val="0A1C5C"/>
      </a:dk1>
      <a:lt1>
        <a:srgbClr val="F6F6F6"/>
      </a:lt1>
      <a:dk2>
        <a:srgbClr val="F39900"/>
      </a:dk2>
      <a:lt2>
        <a:srgbClr val="4D4D4D"/>
      </a:lt2>
      <a:accent1>
        <a:srgbClr val="FFD500"/>
      </a:accent1>
      <a:accent2>
        <a:srgbClr val="C10026"/>
      </a:accent2>
      <a:accent3>
        <a:srgbClr val="591F78"/>
      </a:accent3>
      <a:accent4>
        <a:srgbClr val="00A7E3"/>
      </a:accent4>
      <a:accent5>
        <a:srgbClr val="006E3E"/>
      </a:accent5>
      <a:accent6>
        <a:srgbClr val="6AB023"/>
      </a:accent6>
      <a:hlink>
        <a:srgbClr val="004A8C"/>
      </a:hlink>
      <a:folHlink>
        <a:srgbClr val="AE3388"/>
      </a:folHlink>
    </a:clrScheme>
    <a:fontScheme name="Val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eedbeeld template.pptx" id="{0D177DDF-D25B-437F-AC2A-5481DB37C3BB}" vid="{6794995F-17FA-4629-B5F6-61A65EFD9AAB}"/>
    </a:ext>
  </a:ext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146B9E77CAE246AE9D01FC2AD2F5AF" ma:contentTypeVersion="6" ma:contentTypeDescription="Een nieuw document maken." ma:contentTypeScope="" ma:versionID="ca413e8847a38b427a9f8eb883cbd09e">
  <xsd:schema xmlns:xsd="http://www.w3.org/2001/XMLSchema" xmlns:xs="http://www.w3.org/2001/XMLSchema" xmlns:p="http://schemas.microsoft.com/office/2006/metadata/properties" xmlns:ns2="12fc2935-e140-4e12-9bc7-5534721fb019" xmlns:ns3="f0b00861-2a33-4ce6-bf84-3a9aeba77f0b" targetNamespace="http://schemas.microsoft.com/office/2006/metadata/properties" ma:root="true" ma:fieldsID="1e6fb1624aa8d28396747972b621525b" ns2:_="" ns3:_="">
    <xsd:import namespace="12fc2935-e140-4e12-9bc7-5534721fb019"/>
    <xsd:import namespace="f0b00861-2a33-4ce6-bf84-3a9aeba77f0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fc2935-e140-4e12-9bc7-5534721fb019"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b00861-2a33-4ce6-bf84-3a9aeba77f0b"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Inhoudstype"/>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206D0-6B75-4F72-9C9C-FD2DD26B47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fc2935-e140-4e12-9bc7-5534721fb019"/>
    <ds:schemaRef ds:uri="f0b00861-2a33-4ce6-bf84-3a9aeba77f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902F62-5199-43AE-80CE-0DF79033B895}">
  <ds:schemaRefs>
    <ds:schemaRef ds:uri="http://purl.org/dc/dcmitype/"/>
    <ds:schemaRef ds:uri="http://schemas.microsoft.com/office/infopath/2007/PartnerControls"/>
    <ds:schemaRef ds:uri="f0b00861-2a33-4ce6-bf84-3a9aeba77f0b"/>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2fc2935-e140-4e12-9bc7-5534721fb019"/>
    <ds:schemaRef ds:uri="http://www.w3.org/XML/1998/namespace"/>
  </ds:schemaRefs>
</ds:datastoreItem>
</file>

<file path=customXml/itemProps3.xml><?xml version="1.0" encoding="utf-8"?>
<ds:datastoreItem xmlns:ds="http://schemas.openxmlformats.org/officeDocument/2006/customXml" ds:itemID="{1BD1EF2C-CBA9-4173-8EE1-91325910C4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Valori Breedbeeld template</Template>
  <TotalTime>182</TotalTime>
  <Words>568</Words>
  <Application>Microsoft Office PowerPoint</Application>
  <PresentationFormat>Breedbeeld</PresentationFormat>
  <Paragraphs>80</Paragraphs>
  <Slides>12</Slides>
  <Notes>0</Notes>
  <HiddenSlides>0</HiddenSlides>
  <MMClips>0</MMClips>
  <ScaleCrop>false</ScaleCrop>
  <HeadingPairs>
    <vt:vector size="6" baseType="variant">
      <vt:variant>
        <vt:lpstr>Gebruikte lettertypen</vt:lpstr>
      </vt:variant>
      <vt:variant>
        <vt:i4>3</vt:i4>
      </vt:variant>
      <vt:variant>
        <vt:lpstr>Thema</vt:lpstr>
      </vt:variant>
      <vt:variant>
        <vt:i4>5</vt:i4>
      </vt:variant>
      <vt:variant>
        <vt:lpstr>Diatitels</vt:lpstr>
      </vt:variant>
      <vt:variant>
        <vt:i4>12</vt:i4>
      </vt:variant>
    </vt:vector>
  </HeadingPairs>
  <TitlesOfParts>
    <vt:vector size="20" baseType="lpstr">
      <vt:lpstr>Arial</vt:lpstr>
      <vt:lpstr>Calibri</vt:lpstr>
      <vt:lpstr>Wingdings</vt:lpstr>
      <vt:lpstr>Breedbeeld - Model</vt:lpstr>
      <vt:lpstr>Breedbeeld - Titelpagina</vt:lpstr>
      <vt:lpstr>Breedbeeld - Contentpagina met cirkels</vt:lpstr>
      <vt:lpstr>Breedbeeld - Contentpagina</vt:lpstr>
      <vt:lpstr>Breedbeeld - Algemeen</vt:lpstr>
      <vt:lpstr>PowerPoint-presentatie</vt:lpstr>
      <vt:lpstr>Low Code Development </vt:lpstr>
      <vt:lpstr>PowerPoint-presentatie</vt:lpstr>
      <vt:lpstr>Low Code als Klantperspectief</vt:lpstr>
      <vt:lpstr>Van “Black Box” naar “White Box”</vt:lpstr>
      <vt:lpstr>Snel en Agile</vt:lpstr>
      <vt:lpstr>Modeldenken</vt:lpstr>
      <vt:lpstr>Three Amigo’s</vt:lpstr>
      <vt:lpstr>Geen onzekerheid voor Test Automatisering</vt:lpstr>
      <vt:lpstr>Low Code Test Automation</vt:lpstr>
      <vt:lpstr>Meer weten?</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Brian van den Brink</dc:creator>
  <cp:lastModifiedBy>Christine Muilenburg</cp:lastModifiedBy>
  <cp:revision>18</cp:revision>
  <dcterms:created xsi:type="dcterms:W3CDTF">2018-08-23T12:53:28Z</dcterms:created>
  <dcterms:modified xsi:type="dcterms:W3CDTF">2018-08-29T08:47:53Z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0x01010086146B9E77CAE246AE9D01FC2AD2F5AF</vt:lpwstr>
  </property>
  <property fmtid="{D5CDD505-2E9C-101B-9397-08002B2CF9AE}" pid="3" name="Order">
    <vt:r8>100</vt:r8>
  </property>
</Properties>
</file>