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62" r:id="rId5"/>
    <p:sldId id="263" r:id="rId6"/>
    <p:sldId id="264" r:id="rId7"/>
    <p:sldId id="269" r:id="rId8"/>
    <p:sldId id="265" r:id="rId9"/>
    <p:sldId id="266" r:id="rId10"/>
    <p:sldId id="267" r:id="rId11"/>
    <p:sldId id="268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64A2"/>
    <a:srgbClr val="4327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615" autoAdjust="0"/>
    <p:restoredTop sz="94958" autoAdjust="0"/>
  </p:normalViewPr>
  <p:slideViewPr>
    <p:cSldViewPr snapToObjects="1">
      <p:cViewPr>
        <p:scale>
          <a:sx n="90" d="100"/>
          <a:sy n="90" d="100"/>
        </p:scale>
        <p:origin x="-570" y="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7" d="100"/>
          <a:sy n="67" d="100"/>
        </p:scale>
        <p:origin x="-279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75927C3-1628-4336-8A77-BEBA4454C093}" type="datetime4">
              <a:rPr lang="nl-NL" smtClean="0"/>
              <a:t>8 september 2014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9019626-23BD-46FB-B204-21A5285D52D2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8798071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FAEC565-343E-4A1F-B799-220D83A46209}" type="datetime4">
              <a:rPr lang="nl-NL" smtClean="0"/>
              <a:t>8 september 2014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181B439-9016-4441-9D68-D03C58DFAF67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373428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AFAEC565-343E-4A1F-B799-220D83A46209}" type="datetime4">
              <a:rPr lang="nl-NL" smtClean="0"/>
              <a:t>8 september 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2181B439-9016-4441-9D68-D03C58DFAF67}" type="slidenum">
              <a:rPr lang="nl-NL" smtClean="0"/>
              <a:pPr>
                <a:defRPr/>
              </a:pPr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5955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ctr">
              <a:defRPr sz="4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ondertitelstijl van het model te bewerken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899592" y="6500812"/>
            <a:ext cx="7416824" cy="3571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591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395536" y="2348880"/>
            <a:ext cx="8352928" cy="38164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ondertitelstijl van het model te bewerken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899592" y="6500812"/>
            <a:ext cx="7416824" cy="3571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59194"/>
          </a:xfrm>
          <a:prstGeom prst="rect">
            <a:avLst/>
          </a:prstGeom>
        </p:spPr>
      </p:pic>
      <p:sp>
        <p:nvSpPr>
          <p:cNvPr id="14" name="Tijdelijke aanduiding voor tekst 13"/>
          <p:cNvSpPr>
            <a:spLocks noGrp="1"/>
          </p:cNvSpPr>
          <p:nvPr>
            <p:ph type="body" sz="quarter" idx="12" hasCustomPrompt="1"/>
          </p:nvPr>
        </p:nvSpPr>
        <p:spPr>
          <a:xfrm>
            <a:off x="467296" y="1772856"/>
            <a:ext cx="2592536" cy="360000"/>
          </a:xfrm>
          <a:solidFill>
            <a:srgbClr val="8064A2"/>
          </a:solidFill>
          <a:ln w="165100" cap="rnd">
            <a:solidFill>
              <a:srgbClr val="8064A2"/>
            </a:solidFill>
          </a:ln>
        </p:spPr>
        <p:txBody>
          <a:bodyPr lIns="72000" tIns="0" anchor="ctr">
            <a:noAutofit/>
          </a:bodyPr>
          <a:lstStyle>
            <a:lvl1pPr marL="0" indent="0">
              <a:spcBef>
                <a:spcPts val="600"/>
              </a:spcBef>
              <a:buNone/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err="1" smtClean="0"/>
              <a:t>Titel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37090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jpe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3825"/>
          </a:xfrm>
          <a:prstGeom prst="rect">
            <a:avLst/>
          </a:prstGeom>
        </p:spPr>
      </p:pic>
      <p:pic>
        <p:nvPicPr>
          <p:cNvPr id="9" name="Afbeelding 5" descr="foot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00813"/>
            <a:ext cx="9144000" cy="357187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71600" y="6500812"/>
            <a:ext cx="7344816" cy="3571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43276B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 dirty="0"/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59194"/>
          </a:xfrm>
          <a:prstGeom prst="rect">
            <a:avLst/>
          </a:prstGeom>
        </p:spPr>
      </p:pic>
      <p:sp>
        <p:nvSpPr>
          <p:cNvPr id="4" name="Tijdelijke aanduiding voor tekst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43276B"/>
        </a:buClr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43276B"/>
        </a:buClr>
        <a:buFont typeface="Arial" charset="0"/>
        <a:buChar char="–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43276B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43276B"/>
        </a:buClr>
        <a:buFont typeface="Courier New" pitchFamily="49" charset="0"/>
        <a:buChar char="o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43276B"/>
        </a:buClr>
        <a:buFont typeface="Arial" charset="0"/>
        <a:buChar char="»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Testen met aandacht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Een betere tester door </a:t>
            </a:r>
            <a:r>
              <a:rPr lang="nl-NL" dirty="0" err="1" smtClean="0"/>
              <a:t>Mindfulness</a:t>
            </a:r>
            <a:endParaRPr lang="nl-NL" dirty="0" smtClean="0"/>
          </a:p>
          <a:p>
            <a:endParaRPr lang="nl-NL" dirty="0"/>
          </a:p>
          <a:p>
            <a:r>
              <a:rPr lang="nl-NL" dirty="0" smtClean="0"/>
              <a:t>Esther Kluver</a:t>
            </a:r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413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d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nl-NL" dirty="0"/>
              <a:t>Inleiding ( 15 minuten)</a:t>
            </a:r>
            <a:endParaRPr lang="en-GB" dirty="0"/>
          </a:p>
          <a:p>
            <a:pPr marL="457200" lvl="0" indent="-457200">
              <a:buFont typeface="+mj-lt"/>
              <a:buAutoNum type="arabicPeriod"/>
            </a:pPr>
            <a:r>
              <a:rPr lang="nl-NL" dirty="0" err="1" smtClean="0"/>
              <a:t>Mindfulness</a:t>
            </a:r>
            <a:r>
              <a:rPr lang="nl-NL" dirty="0" smtClean="0"/>
              <a:t>, wat is dat? (30 </a:t>
            </a:r>
            <a:r>
              <a:rPr lang="nl-NL" dirty="0"/>
              <a:t>minuten)</a:t>
            </a:r>
            <a:endParaRPr lang="en-GB" dirty="0"/>
          </a:p>
          <a:p>
            <a:pPr marL="457200" lvl="0" indent="-457200">
              <a:buFont typeface="+mj-lt"/>
              <a:buAutoNum type="arabicPeriod"/>
            </a:pPr>
            <a:r>
              <a:rPr lang="nl-NL" dirty="0"/>
              <a:t>Oefening 1 (‘iets doen met aandacht’ – 30 minuten)</a:t>
            </a:r>
            <a:endParaRPr lang="en-GB" dirty="0"/>
          </a:p>
          <a:p>
            <a:pPr marL="457200" lvl="0" indent="-457200">
              <a:buFont typeface="+mj-lt"/>
              <a:buAutoNum type="arabicPeriod"/>
            </a:pPr>
            <a:r>
              <a:rPr lang="nl-NL" dirty="0"/>
              <a:t>Pauze (20-30 minuten)</a:t>
            </a:r>
            <a:endParaRPr lang="en-GB" dirty="0"/>
          </a:p>
          <a:p>
            <a:pPr marL="457200" lvl="0" indent="-457200">
              <a:buFont typeface="+mj-lt"/>
              <a:buAutoNum type="arabicPeriod"/>
            </a:pPr>
            <a:r>
              <a:rPr lang="nl-NL" dirty="0" err="1" smtClean="0"/>
              <a:t>Mindfulness</a:t>
            </a:r>
            <a:r>
              <a:rPr lang="nl-NL" dirty="0" smtClean="0"/>
              <a:t>, hoe doe je dat? (15 </a:t>
            </a:r>
            <a:r>
              <a:rPr lang="nl-NL" dirty="0"/>
              <a:t>min)</a:t>
            </a:r>
            <a:endParaRPr lang="en-GB" dirty="0"/>
          </a:p>
          <a:p>
            <a:pPr marL="457200" lvl="0" indent="-457200">
              <a:buFont typeface="+mj-lt"/>
              <a:buAutoNum type="arabicPeriod"/>
            </a:pPr>
            <a:r>
              <a:rPr lang="nl-NL" dirty="0"/>
              <a:t>Oefening 2 (‘luisteren naar jezelf’ - 30 minuten)</a:t>
            </a:r>
            <a:endParaRPr lang="en-GB" dirty="0"/>
          </a:p>
          <a:p>
            <a:pPr marL="457200" lvl="0" indent="-457200">
              <a:buFont typeface="+mj-lt"/>
              <a:buAutoNum type="arabicPeriod"/>
            </a:pPr>
            <a:r>
              <a:rPr lang="nl-NL" dirty="0" smtClean="0"/>
              <a:t>Testen met aandacht (15 </a:t>
            </a:r>
            <a:r>
              <a:rPr lang="nl-NL" dirty="0"/>
              <a:t>minuten)</a:t>
            </a:r>
            <a:endParaRPr lang="en-GB" dirty="0"/>
          </a:p>
          <a:p>
            <a:pPr marL="457200" lvl="0" indent="-457200">
              <a:buFont typeface="+mj-lt"/>
              <a:buAutoNum type="arabicPeriod"/>
            </a:pPr>
            <a:r>
              <a:rPr lang="nl-NL" dirty="0" smtClean="0"/>
              <a:t>Leessuggesties </a:t>
            </a:r>
            <a:r>
              <a:rPr lang="nl-NL" dirty="0"/>
              <a:t>(15 minuten)</a:t>
            </a:r>
            <a:endParaRPr lang="en-GB" dirty="0"/>
          </a:p>
          <a:p>
            <a:endParaRPr lang="en-US" dirty="0" smtClean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32224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lvl="0" indent="-342900">
              <a:buFont typeface="Arial" pitchFamily="34" charset="0"/>
              <a:buChar char="•"/>
            </a:pPr>
            <a:r>
              <a:rPr lang="en-US" dirty="0" err="1" smtClean="0"/>
              <a:t>Wie</a:t>
            </a:r>
            <a:r>
              <a:rPr lang="en-US" dirty="0" smtClean="0"/>
              <a:t> ben </a:t>
            </a:r>
            <a:r>
              <a:rPr lang="en-US" dirty="0" err="1" smtClean="0"/>
              <a:t>ik</a:t>
            </a:r>
            <a:r>
              <a:rPr lang="en-US" dirty="0" smtClean="0"/>
              <a:t>?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 err="1" smtClean="0"/>
              <a:t>Wie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jullie</a:t>
            </a:r>
            <a:r>
              <a:rPr lang="en-US" dirty="0" smtClean="0"/>
              <a:t>?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 err="1" smtClean="0"/>
              <a:t>Wat</a:t>
            </a:r>
            <a:r>
              <a:rPr lang="en-US" dirty="0" smtClean="0"/>
              <a:t> </a:t>
            </a:r>
            <a:r>
              <a:rPr lang="en-US" dirty="0" err="1" smtClean="0"/>
              <a:t>gaan</a:t>
            </a:r>
            <a:r>
              <a:rPr lang="en-US" dirty="0" smtClean="0"/>
              <a:t> we </a:t>
            </a:r>
            <a:r>
              <a:rPr lang="en-US" dirty="0" err="1" smtClean="0"/>
              <a:t>doen</a:t>
            </a:r>
            <a:r>
              <a:rPr lang="en-US" dirty="0"/>
              <a:t>?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67296" y="1772856"/>
            <a:ext cx="8209160" cy="360000"/>
          </a:xfrm>
        </p:spPr>
        <p:txBody>
          <a:bodyPr/>
          <a:lstStyle/>
          <a:p>
            <a:r>
              <a:rPr lang="en-US" dirty="0" err="1" smtClean="0"/>
              <a:t>Inleiding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5113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nl-NL" dirty="0"/>
              <a:t>Hoe kan het werken met aandacht bijdragen aan betere prestaties </a:t>
            </a:r>
            <a:endParaRPr lang="en-GB" dirty="0"/>
          </a:p>
          <a:p>
            <a:pPr marL="457200" lvl="0" indent="-457200">
              <a:buFont typeface="+mj-lt"/>
              <a:buAutoNum type="arabicPeriod"/>
            </a:pPr>
            <a:r>
              <a:rPr lang="nl-NL" dirty="0" err="1"/>
              <a:t>Bewustworden</a:t>
            </a:r>
            <a:r>
              <a:rPr lang="nl-NL" dirty="0"/>
              <a:t> van vaak voorkomende </a:t>
            </a:r>
            <a:r>
              <a:rPr lang="nl-NL" dirty="0" err="1"/>
              <a:t>werkwijzes</a:t>
            </a:r>
            <a:r>
              <a:rPr lang="nl-NL" dirty="0"/>
              <a:t> – de automatische piloot, emotionele reacties, enz.</a:t>
            </a:r>
            <a:endParaRPr lang="en-GB" dirty="0"/>
          </a:p>
          <a:p>
            <a:pPr marL="457200" lvl="0" indent="-457200">
              <a:buFont typeface="+mj-lt"/>
              <a:buAutoNum type="arabicPeriod"/>
            </a:pPr>
            <a:r>
              <a:rPr lang="nl-NL" dirty="0"/>
              <a:t>Hoe doe ik dat, werken met aandacht? </a:t>
            </a:r>
            <a:endParaRPr lang="en-GB" dirty="0"/>
          </a:p>
          <a:p>
            <a:pPr marL="457200" lvl="0" indent="-457200">
              <a:buFont typeface="+mj-lt"/>
              <a:buAutoNum type="arabicPeriod"/>
            </a:pPr>
            <a:r>
              <a:rPr lang="nl-NL" dirty="0"/>
              <a:t>Wat is </a:t>
            </a:r>
            <a:r>
              <a:rPr lang="nl-NL" dirty="0" err="1"/>
              <a:t>mindfulness</a:t>
            </a:r>
            <a:r>
              <a:rPr lang="nl-NL" dirty="0"/>
              <a:t>? </a:t>
            </a:r>
            <a:endParaRPr lang="en-GB" dirty="0"/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Hoe kan ik hier zelf mee aan de slag? 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67296" y="1772856"/>
            <a:ext cx="8209160" cy="360000"/>
          </a:xfrm>
        </p:spPr>
        <p:txBody>
          <a:bodyPr/>
          <a:lstStyle/>
          <a:p>
            <a:r>
              <a:rPr lang="en-US" dirty="0" err="1" smtClean="0"/>
              <a:t>Leerpunten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931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Oosterse</a:t>
            </a:r>
            <a:r>
              <a:rPr lang="en-US" dirty="0" smtClean="0"/>
              <a:t> </a:t>
            </a:r>
            <a:r>
              <a:rPr lang="en-US" dirty="0" err="1" smtClean="0"/>
              <a:t>geneeswijzen</a:t>
            </a:r>
            <a:r>
              <a:rPr lang="en-US" dirty="0" smtClean="0"/>
              <a:t> en </a:t>
            </a:r>
            <a:r>
              <a:rPr lang="en-US" dirty="0" err="1" smtClean="0"/>
              <a:t>filosofie</a:t>
            </a: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De </a:t>
            </a:r>
            <a:r>
              <a:rPr lang="en-US" dirty="0" err="1" smtClean="0"/>
              <a:t>ontdekking</a:t>
            </a:r>
            <a:r>
              <a:rPr lang="en-US" dirty="0" smtClean="0"/>
              <a:t> van het </a:t>
            </a:r>
            <a:r>
              <a:rPr lang="en-US" dirty="0" err="1" smtClean="0"/>
              <a:t>Westen</a:t>
            </a: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Wetenschappelijk</a:t>
            </a:r>
            <a:r>
              <a:rPr lang="en-US" dirty="0" smtClean="0"/>
              <a:t> </a:t>
            </a:r>
            <a:r>
              <a:rPr lang="en-US" dirty="0" err="1" smtClean="0"/>
              <a:t>onderzoek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67296" y="1772856"/>
            <a:ext cx="8209160" cy="360000"/>
          </a:xfrm>
        </p:spPr>
        <p:txBody>
          <a:bodyPr/>
          <a:lstStyle/>
          <a:p>
            <a:r>
              <a:rPr lang="en-US" dirty="0" smtClean="0"/>
              <a:t>Mindfulness, </a:t>
            </a:r>
            <a:r>
              <a:rPr lang="en-US" dirty="0" err="1" smtClean="0"/>
              <a:t>wat</a:t>
            </a:r>
            <a:r>
              <a:rPr lang="en-US" dirty="0" smtClean="0"/>
              <a:t> is </a:t>
            </a:r>
            <a:r>
              <a:rPr lang="en-US" dirty="0" err="1" smtClean="0"/>
              <a:t>dat</a:t>
            </a:r>
            <a:r>
              <a:rPr lang="en-US" dirty="0" smtClean="0"/>
              <a:t>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1721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67296" y="1772856"/>
            <a:ext cx="8209160" cy="360000"/>
          </a:xfrm>
        </p:spPr>
        <p:txBody>
          <a:bodyPr/>
          <a:lstStyle/>
          <a:p>
            <a:r>
              <a:rPr lang="en-US" dirty="0" err="1" smtClean="0"/>
              <a:t>Oefening</a:t>
            </a:r>
            <a:r>
              <a:rPr lang="en-US" dirty="0" smtClean="0"/>
              <a:t> 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0744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67296" y="1772856"/>
            <a:ext cx="8209160" cy="360000"/>
          </a:xfrm>
        </p:spPr>
        <p:txBody>
          <a:bodyPr/>
          <a:lstStyle/>
          <a:p>
            <a:r>
              <a:rPr lang="en-US" dirty="0" err="1" smtClean="0"/>
              <a:t>Pauze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0959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Mindfulness </a:t>
            </a:r>
            <a:r>
              <a:rPr lang="en-US" dirty="0" err="1" smtClean="0"/>
              <a:t>technieken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67296" y="1772856"/>
            <a:ext cx="8209160" cy="360000"/>
          </a:xfrm>
        </p:spPr>
        <p:txBody>
          <a:bodyPr/>
          <a:lstStyle/>
          <a:p>
            <a:r>
              <a:rPr lang="en-US" dirty="0" smtClean="0"/>
              <a:t>Mindfulness, hoe doe je </a:t>
            </a:r>
            <a:r>
              <a:rPr lang="en-US" dirty="0" err="1" smtClean="0"/>
              <a:t>dat</a:t>
            </a:r>
            <a:r>
              <a:rPr lang="en-US" dirty="0" smtClean="0"/>
              <a:t>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7119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67296" y="1772856"/>
            <a:ext cx="8209160" cy="360000"/>
          </a:xfrm>
        </p:spPr>
        <p:txBody>
          <a:bodyPr/>
          <a:lstStyle/>
          <a:p>
            <a:r>
              <a:rPr lang="en-US" dirty="0" err="1" smtClean="0"/>
              <a:t>Oefening</a:t>
            </a:r>
            <a:r>
              <a:rPr lang="en-US" dirty="0" smtClean="0"/>
              <a:t>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9697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Hoe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ik</a:t>
            </a:r>
            <a:r>
              <a:rPr lang="en-US" dirty="0" smtClean="0"/>
              <a:t> mindfulness </a:t>
            </a:r>
            <a:r>
              <a:rPr lang="en-US" dirty="0" err="1" smtClean="0"/>
              <a:t>gebruiken</a:t>
            </a:r>
            <a:r>
              <a:rPr lang="en-US" dirty="0" smtClean="0"/>
              <a:t> in </a:t>
            </a:r>
            <a:r>
              <a:rPr lang="en-US" dirty="0" err="1" smtClean="0"/>
              <a:t>mijn</a:t>
            </a:r>
            <a:r>
              <a:rPr lang="en-US" dirty="0" smtClean="0"/>
              <a:t> </a:t>
            </a:r>
            <a:r>
              <a:rPr lang="en-US" dirty="0" err="1" smtClean="0"/>
              <a:t>dagelijkse</a:t>
            </a:r>
            <a:r>
              <a:rPr lang="en-US" dirty="0" smtClean="0"/>
              <a:t> </a:t>
            </a:r>
            <a:r>
              <a:rPr lang="en-US" dirty="0" err="1" smtClean="0"/>
              <a:t>werk</a:t>
            </a:r>
            <a:r>
              <a:rPr lang="en-US" dirty="0" smtClean="0"/>
              <a:t>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Testen</a:t>
            </a:r>
            <a:r>
              <a:rPr lang="en-US" dirty="0" smtClean="0"/>
              <a:t> met </a:t>
            </a:r>
            <a:r>
              <a:rPr lang="en-US" dirty="0" err="1" smtClean="0"/>
              <a:t>aandacht</a:t>
            </a:r>
            <a:r>
              <a:rPr lang="en-US" dirty="0" smtClean="0"/>
              <a:t>!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67296" y="1772856"/>
            <a:ext cx="8281168" cy="360000"/>
          </a:xfrm>
        </p:spPr>
        <p:txBody>
          <a:bodyPr/>
          <a:lstStyle/>
          <a:p>
            <a:r>
              <a:rPr lang="en-US" dirty="0" err="1" smtClean="0"/>
              <a:t>Testen</a:t>
            </a:r>
            <a:r>
              <a:rPr lang="en-US" dirty="0" smtClean="0"/>
              <a:t> met </a:t>
            </a:r>
            <a:r>
              <a:rPr lang="en-US" dirty="0" err="1" smtClean="0"/>
              <a:t>aandacht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5362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Enkele</a:t>
            </a:r>
            <a:r>
              <a:rPr lang="en-US" dirty="0" smtClean="0"/>
              <a:t> </a:t>
            </a:r>
            <a:r>
              <a:rPr lang="en-US" dirty="0" err="1" smtClean="0"/>
              <a:t>leessuggesties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verder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gaan</a:t>
            </a:r>
            <a:r>
              <a:rPr lang="en-US" dirty="0" smtClean="0"/>
              <a:t> met Mindfulness.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67296" y="1772856"/>
            <a:ext cx="8281168" cy="360000"/>
          </a:xfrm>
        </p:spPr>
        <p:txBody>
          <a:bodyPr/>
          <a:lstStyle/>
          <a:p>
            <a:r>
              <a:rPr lang="en-US" dirty="0" smtClean="0"/>
              <a:t>Lees </a:t>
            </a:r>
            <a:r>
              <a:rPr lang="en-US" dirty="0" err="1" smtClean="0"/>
              <a:t>suggesties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0330960"/>
      </p:ext>
    </p:extLst>
  </p:cSld>
  <p:clrMapOvr>
    <a:masterClrMapping/>
  </p:clrMapOvr>
</p:sld>
</file>

<file path=ppt/theme/theme1.xml><?xml version="1.0" encoding="utf-8"?>
<a:theme xmlns:a="http://schemas.openxmlformats.org/drawingml/2006/main" name="Bartosz_sjabloon_presentatie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4DA3B20A6D8547BC29B4976AF53913" ma:contentTypeVersion="0" ma:contentTypeDescription="Een nieuw document maken." ma:contentTypeScope="" ma:versionID="3cdbc7a347f37068b59de65b3c0b484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978a156f712f99d6452530788f7ffe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093FFE-0232-4658-ACD5-099189D3CF19}">
  <ds:schemaRefs>
    <ds:schemaRef ds:uri="http://www.w3.org/XML/1998/namespace"/>
    <ds:schemaRef ds:uri="http://purl.org/dc/terms/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ABD12125-28D9-4198-BF64-BF818A94AE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EAD517-CE9B-48DE-85BA-E5454E035C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Bartosz_sjabloon_presentatie</Template>
  <TotalTime>224</TotalTime>
  <Words>201</Words>
  <Application>Microsoft Office PowerPoint</Application>
  <PresentationFormat>On-screen Show (4:3)</PresentationFormat>
  <Paragraphs>39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Bartosz_sjabloon_presentatie</vt:lpstr>
      <vt:lpstr>Testen met aandacht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Sanne</dc:creator>
  <cp:lastModifiedBy>Kluver, E (SPLXQ) - KLM</cp:lastModifiedBy>
  <cp:revision>15</cp:revision>
  <dcterms:created xsi:type="dcterms:W3CDTF">2012-09-20T10:29:57Z</dcterms:created>
  <dcterms:modified xsi:type="dcterms:W3CDTF">2014-09-08T06:35:17Z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0x0101000A4DA3B20A6D8547BC29B4976AF53913</vt:lpwstr>
  </property>
  <property fmtid="{D5CDD505-2E9C-101B-9397-08002B2CF9AE}" pid="3" name="Order">
    <vt:r8>10500</vt:r8>
  </property>
  <property fmtid="{D5CDD505-2E9C-101B-9397-08002B2CF9AE}" pid="4" name="xd_ProgID">
    <vt:lpwstr/>
  </property>
  <property fmtid="{D5CDD505-2E9C-101B-9397-08002B2CF9AE}" pid="5" name="TemplateUrl">
    <vt:lpwstr/>
  </property>
</Properties>
</file>