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96" r:id="rId1"/>
  </p:sldMasterIdLst>
  <p:notesMasterIdLst>
    <p:notesMasterId r:id="rId27"/>
  </p:notesMasterIdLst>
  <p:handoutMasterIdLst>
    <p:handoutMasterId r:id="rId2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2" r:id="rId25"/>
    <p:sldId id="283" r:id="rId26"/>
  </p:sldIdLst>
  <p:sldSz cx="9144000" cy="6858000" type="screen4x3"/>
  <p:notesSz cx="6858000" cy="9144000"/>
  <p:embeddedFontLst>
    <p:embeddedFont>
      <p:font typeface="Comic Sans MS" panose="030F0702030302020204" pitchFamily="66" charset="0"/>
      <p:regular r:id="rId29"/>
      <p:bold r:id="rId30"/>
    </p:embeddedFont>
    <p:embeddedFont>
      <p:font typeface="Verdana" panose="020B0604030504040204" pitchFamily="34" charset="0"/>
      <p:regular r:id="rId31"/>
      <p:bold r:id="rId32"/>
      <p:italic r:id="rId33"/>
      <p:boldItalic r:id="rId34"/>
    </p:embeddedFon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Segoe UI" panose="020B0502040204020203" pitchFamily="34" charset="0"/>
      <p:regular r:id="rId39"/>
      <p:bold r:id="rId40"/>
      <p:italic r:id="rId41"/>
      <p:boldItalic r:id="rId42"/>
    </p:embeddedFont>
    <p:embeddedFont>
      <p:font typeface="Segoe UI Light" panose="020B0502040204020203" pitchFamily="34" charset="0"/>
      <p:regular r:id="rId43"/>
    </p:embeddedFont>
  </p:embeddedFont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HPJanssen" initials="RJ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D24726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F1AB2-1976-4502-BF36-3FF5EA218861}" styleName="Stijl, gemiddeld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71" autoAdjust="0"/>
    <p:restoredTop sz="94629" autoAdjust="0"/>
  </p:normalViewPr>
  <p:slideViewPr>
    <p:cSldViewPr showGuides="1">
      <p:cViewPr varScale="1">
        <p:scale>
          <a:sx n="83" d="100"/>
          <a:sy n="83" d="100"/>
        </p:scale>
        <p:origin x="-1818" y="-90"/>
      </p:cViewPr>
      <p:guideLst>
        <p:guide orient="horz" pos="2160"/>
        <p:guide orient="horz" pos="3884"/>
        <p:guide orient="horz" pos="1151"/>
        <p:guide orient="horz" pos="1330"/>
        <p:guide orient="horz" pos="2523"/>
        <p:guide pos="2880"/>
        <p:guide pos="340"/>
        <p:guide pos="5420"/>
        <p:guide pos="2925"/>
        <p:guide pos="2835"/>
        <p:guide pos="1588"/>
        <p:guide pos="417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6024"/>
    </p:cViewPr>
  </p:sorterViewPr>
  <p:notesViewPr>
    <p:cSldViewPr showGuides="1">
      <p:cViewPr varScale="1">
        <p:scale>
          <a:sx n="71" d="100"/>
          <a:sy n="71" d="100"/>
        </p:scale>
        <p:origin x="-318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42" Type="http://schemas.openxmlformats.org/officeDocument/2006/relationships/font" Target="fonts/font14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41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36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font" Target="fonts/font15.fntdata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ECDAB6-3906-448C-92EC-613133DE558D}" type="datetimeFigureOut">
              <a:rPr lang="nl-NL" smtClean="0"/>
              <a:t>31-8-2014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CCEAE8-09A0-4F78-9956-A42289BA417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51299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3453AD-CEC6-43D1-999D-92AE89AF4721}" type="datetimeFigureOut">
              <a:rPr lang="en-US" smtClean="0"/>
              <a:t>8/31/2014</a:t>
            </a:fld>
            <a:endParaRPr lang="en-US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AA4FCF-0A6B-4795-AF41-A19B80C7A92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211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6" y="8685214"/>
            <a:ext cx="2971800" cy="457199"/>
          </a:xfrm>
          <a:prstGeom prst="rect">
            <a:avLst/>
          </a:prstGeom>
        </p:spPr>
        <p:txBody>
          <a:bodyPr/>
          <a:lstStyle/>
          <a:p>
            <a:fld id="{20B9C825-F38E-45BB-92C1-043DE61C9183}" type="slidenum">
              <a:rPr lang="en-GB" smtClean="0"/>
              <a:pPr/>
              <a:t>3</a:t>
            </a:fld>
            <a:endParaRPr lang="en-GB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6" y="8685214"/>
            <a:ext cx="2971800" cy="457199"/>
          </a:xfrm>
          <a:prstGeom prst="rect">
            <a:avLst/>
          </a:prstGeom>
          <a:noFill/>
        </p:spPr>
        <p:txBody>
          <a:bodyPr/>
          <a:lstStyle/>
          <a:p>
            <a:fld id="{72AD1824-B1C5-477F-8E70-1042C23F42A9}" type="slidenum">
              <a:rPr lang="en-GB">
                <a:latin typeface="Verdana"/>
              </a:rPr>
              <a:pPr/>
              <a:t>8</a:t>
            </a:fld>
            <a:endParaRPr lang="en-GB">
              <a:latin typeface="Verdana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69900" y="0"/>
            <a:ext cx="5919788" cy="4438650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 smtClean="0">
              <a:latin typeface="Verdana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6" y="8685214"/>
            <a:ext cx="2971800" cy="457199"/>
          </a:xfrm>
          <a:prstGeom prst="rect">
            <a:avLst/>
          </a:prstGeom>
          <a:noFill/>
        </p:spPr>
        <p:txBody>
          <a:bodyPr/>
          <a:lstStyle/>
          <a:p>
            <a:fld id="{42206B92-C0F8-4E9A-9CCF-6563DEB23D52}" type="slidenum">
              <a:rPr lang="en-GB">
                <a:latin typeface="Verdana"/>
              </a:rPr>
              <a:pPr/>
              <a:t>16</a:t>
            </a:fld>
            <a:endParaRPr lang="en-GB">
              <a:latin typeface="Verdana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6238" y="0"/>
            <a:ext cx="6105525" cy="4578350"/>
          </a:xfrm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 smtClean="0">
              <a:latin typeface="Verdana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Supernodes</a:t>
            </a:r>
            <a:r>
              <a:rPr lang="en-GB" dirty="0" smtClean="0"/>
              <a:t> !!! ???</a:t>
            </a:r>
            <a:endParaRPr lang="en-GB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9144000" cy="4866468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28650" y="2061006"/>
            <a:ext cx="7886700" cy="2387600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28652" y="5110610"/>
            <a:ext cx="7903788" cy="1137793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2800">
                <a:solidFill>
                  <a:srgbClr val="D24726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 smtClean="0"/>
              <a:t>Klik om de ondertitelstijl van het model te bewerken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28650" y="6520259"/>
            <a:ext cx="245745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r>
              <a:rPr lang="nl-NL" smtClean="0"/>
              <a:t>De Netwerk Puzzel</a:t>
            </a:r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486150" y="6520259"/>
            <a:ext cx="217170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r>
              <a:rPr lang="nl-NL" smtClean="0"/>
              <a:t>De Netwerk Puzzel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057900" y="6520259"/>
            <a:ext cx="245745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32C0A5C9-4A38-4D74-B36D-78D7922AD049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8" name="Rechthoek 7"/>
          <p:cNvSpPr/>
          <p:nvPr/>
        </p:nvSpPr>
        <p:spPr>
          <a:xfrm>
            <a:off x="0" y="0"/>
            <a:ext cx="9144000" cy="4866468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 dirty="0"/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9144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0" y="0"/>
            <a:ext cx="8064499" cy="1208868"/>
          </a:xfrm>
        </p:spPr>
        <p:txBody>
          <a:bodyPr lIns="0"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39750" y="1825625"/>
            <a:ext cx="8064499" cy="4351338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sz="1800" b="1">
                <a:solidFill>
                  <a:srgbClr val="5F5F5F"/>
                </a:solidFill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rgbClr val="5F5F5F"/>
                </a:solidFill>
              </a:defRPr>
            </a:lvl2pPr>
            <a:lvl3pPr marL="176213" indent="-176213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800">
                <a:solidFill>
                  <a:srgbClr val="5F5F5F"/>
                </a:solidFill>
              </a:defRPr>
            </a:lvl3pPr>
            <a:lvl4pPr marL="360363" indent="-18415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defRPr sz="1600">
                <a:solidFill>
                  <a:srgbClr val="5F5F5F"/>
                </a:solidFill>
              </a:defRPr>
            </a:lvl4pPr>
            <a:lvl5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defRPr sz="1400">
                <a:solidFill>
                  <a:srgbClr val="5F5F5F"/>
                </a:solidFill>
              </a:defRPr>
            </a:lvl5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539750" y="6520259"/>
            <a:ext cx="2546350" cy="365125"/>
          </a:xfrm>
          <a:prstGeom prst="rect">
            <a:avLst/>
          </a:prstGeom>
        </p:spPr>
        <p:txBody>
          <a:bodyPr lIns="0"/>
          <a:lstStyle>
            <a:lvl1pPr>
              <a:defRPr sz="1000"/>
            </a:lvl1pPr>
          </a:lstStyle>
          <a:p>
            <a:r>
              <a:rPr lang="nl-NL" smtClean="0"/>
              <a:t>De Netwerk Puzzel</a:t>
            </a:r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486150" y="6520259"/>
            <a:ext cx="217170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r>
              <a:rPr lang="nl-NL" smtClean="0"/>
              <a:t>De Netwerk Puzzel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057899" y="6520259"/>
            <a:ext cx="2546351" cy="365125"/>
          </a:xfrm>
          <a:prstGeom prst="rect">
            <a:avLst/>
          </a:prstGeom>
        </p:spPr>
        <p:txBody>
          <a:bodyPr rIns="0"/>
          <a:lstStyle>
            <a:lvl1pPr>
              <a:defRPr sz="1000"/>
            </a:lvl1pPr>
          </a:lstStyle>
          <a:p>
            <a:fld id="{32C0A5C9-4A38-4D74-B36D-78D7922AD049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Text +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9144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0" y="0"/>
            <a:ext cx="8064499" cy="1208868"/>
          </a:xfrm>
        </p:spPr>
        <p:txBody>
          <a:bodyPr lIns="0"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39751" y="1825625"/>
            <a:ext cx="5832449" cy="4351338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sz="1800" b="1">
                <a:solidFill>
                  <a:srgbClr val="5F5F5F"/>
                </a:solidFill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rgbClr val="5F5F5F"/>
                </a:solidFill>
              </a:defRPr>
            </a:lvl2pPr>
            <a:lvl3pPr marL="176213" indent="-176213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800">
                <a:solidFill>
                  <a:srgbClr val="5F5F5F"/>
                </a:solidFill>
              </a:defRPr>
            </a:lvl3pPr>
            <a:lvl4pPr marL="360363" indent="-18415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defRPr sz="1600">
                <a:solidFill>
                  <a:srgbClr val="5F5F5F"/>
                </a:solidFill>
              </a:defRPr>
            </a:lvl4pPr>
            <a:lvl5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defRPr sz="1400">
                <a:solidFill>
                  <a:srgbClr val="5F5F5F"/>
                </a:solidFill>
              </a:defRPr>
            </a:lvl5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539750" y="6520259"/>
            <a:ext cx="2546350" cy="365125"/>
          </a:xfrm>
          <a:prstGeom prst="rect">
            <a:avLst/>
          </a:prstGeom>
        </p:spPr>
        <p:txBody>
          <a:bodyPr lIns="0"/>
          <a:lstStyle>
            <a:lvl1pPr>
              <a:defRPr sz="1000"/>
            </a:lvl1pPr>
          </a:lstStyle>
          <a:p>
            <a:r>
              <a:rPr lang="nl-NL" smtClean="0"/>
              <a:t>De Netwerk Puzzel</a:t>
            </a:r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486150" y="6520259"/>
            <a:ext cx="217170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r>
              <a:rPr lang="nl-NL" smtClean="0"/>
              <a:t>De Netwerk Puzzel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057899" y="6520259"/>
            <a:ext cx="2546351" cy="365125"/>
          </a:xfrm>
          <a:prstGeom prst="rect">
            <a:avLst/>
          </a:prstGeom>
        </p:spPr>
        <p:txBody>
          <a:bodyPr rIns="0"/>
          <a:lstStyle>
            <a:lvl1pPr>
              <a:defRPr sz="1000"/>
            </a:lvl1pPr>
          </a:lstStyle>
          <a:p>
            <a:fld id="{32C0A5C9-4A38-4D74-B36D-78D7922AD049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5088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2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9144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0" y="0"/>
            <a:ext cx="8064499" cy="1208868"/>
          </a:xfrm>
        </p:spPr>
        <p:txBody>
          <a:bodyPr lIns="0"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39750" y="1825625"/>
            <a:ext cx="3960813" cy="4351338"/>
          </a:xfrm>
        </p:spPr>
        <p:txBody>
          <a:bodyPr lIns="0" rIns="36000"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sz="1100" b="1">
                <a:solidFill>
                  <a:srgbClr val="5F5F5F"/>
                </a:solidFill>
              </a:defRPr>
            </a:lvl1pPr>
            <a:lvl2pPr marL="0" indent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  <a:defRPr sz="1100">
                <a:solidFill>
                  <a:srgbClr val="5F5F5F"/>
                </a:solidFill>
              </a:defRPr>
            </a:lvl2pPr>
            <a:lvl3pPr marL="92075" indent="-9207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100">
                <a:solidFill>
                  <a:srgbClr val="5F5F5F"/>
                </a:solidFill>
              </a:defRPr>
            </a:lvl3pPr>
            <a:lvl4pPr marL="360363" indent="-18415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defRPr sz="1050">
                <a:solidFill>
                  <a:srgbClr val="5F5F5F"/>
                </a:solidFill>
              </a:defRPr>
            </a:lvl4pPr>
            <a:lvl5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defRPr sz="1000">
                <a:solidFill>
                  <a:srgbClr val="5F5F5F"/>
                </a:solidFill>
              </a:defRPr>
            </a:lvl5pPr>
          </a:lstStyle>
          <a:p>
            <a:pPr lvl="0"/>
            <a:r>
              <a:rPr lang="nl-NL" noProof="0" dirty="0" smtClean="0"/>
              <a:t>Klik om de modelstijlen te bewerken</a:t>
            </a:r>
          </a:p>
          <a:p>
            <a:pPr lvl="1"/>
            <a:r>
              <a:rPr lang="nl-NL" noProof="0" dirty="0" smtClean="0"/>
              <a:t>Tweede niveau</a:t>
            </a:r>
          </a:p>
          <a:p>
            <a:pPr lvl="2"/>
            <a:r>
              <a:rPr lang="nl-NL" noProof="0" dirty="0" smtClean="0"/>
              <a:t>Derde niveau</a:t>
            </a:r>
          </a:p>
          <a:p>
            <a:pPr lvl="3"/>
            <a:r>
              <a:rPr lang="nl-NL" noProof="0" dirty="0" smtClean="0"/>
              <a:t>Vierde niveau</a:t>
            </a:r>
          </a:p>
          <a:p>
            <a:pPr lvl="4"/>
            <a:r>
              <a:rPr lang="nl-NL" noProof="0" dirty="0" smtClean="0"/>
              <a:t>Vijfde niveau</a:t>
            </a:r>
            <a:endParaRPr lang="nl-NL" noProof="0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539750" y="6520259"/>
            <a:ext cx="2546350" cy="365125"/>
          </a:xfrm>
          <a:prstGeom prst="rect">
            <a:avLst/>
          </a:prstGeom>
        </p:spPr>
        <p:txBody>
          <a:bodyPr lIns="0"/>
          <a:lstStyle>
            <a:lvl1pPr>
              <a:defRPr sz="1000"/>
            </a:lvl1pPr>
          </a:lstStyle>
          <a:p>
            <a:r>
              <a:rPr lang="nl-NL" smtClean="0"/>
              <a:t>De Netwerk Puzzel</a:t>
            </a:r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486150" y="6520259"/>
            <a:ext cx="217170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r>
              <a:rPr lang="nl-NL" smtClean="0"/>
              <a:t>De Netwerk Puzzel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057899" y="6520259"/>
            <a:ext cx="2546351" cy="365125"/>
          </a:xfrm>
          <a:prstGeom prst="rect">
            <a:avLst/>
          </a:prstGeom>
        </p:spPr>
        <p:txBody>
          <a:bodyPr rIns="0"/>
          <a:lstStyle>
            <a:lvl1pPr>
              <a:defRPr sz="1000"/>
            </a:lvl1pPr>
          </a:lstStyle>
          <a:p>
            <a:fld id="{32C0A5C9-4A38-4D74-B36D-78D7922AD049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9" name="Tijdelijke aanduiding voor inhoud 2"/>
          <p:cNvSpPr>
            <a:spLocks noGrp="1"/>
          </p:cNvSpPr>
          <p:nvPr>
            <p:ph idx="13"/>
          </p:nvPr>
        </p:nvSpPr>
        <p:spPr>
          <a:xfrm>
            <a:off x="4643437" y="1825625"/>
            <a:ext cx="3960813" cy="4351338"/>
          </a:xfrm>
        </p:spPr>
        <p:txBody>
          <a:bodyPr lIns="0" rIns="36000"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sz="1100" b="1">
                <a:solidFill>
                  <a:srgbClr val="5F5F5F"/>
                </a:solidFill>
              </a:defRPr>
            </a:lvl1pPr>
            <a:lvl2pPr marL="0" indent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  <a:defRPr sz="1100">
                <a:solidFill>
                  <a:srgbClr val="5F5F5F"/>
                </a:solidFill>
              </a:defRPr>
            </a:lvl2pPr>
            <a:lvl3pPr marL="92075" indent="-9207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100">
                <a:solidFill>
                  <a:srgbClr val="5F5F5F"/>
                </a:solidFill>
              </a:defRPr>
            </a:lvl3pPr>
            <a:lvl4pPr marL="360363" indent="-18415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defRPr sz="1050">
                <a:solidFill>
                  <a:srgbClr val="5F5F5F"/>
                </a:solidFill>
              </a:defRPr>
            </a:lvl4pPr>
            <a:lvl5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defRPr sz="1000">
                <a:solidFill>
                  <a:srgbClr val="5F5F5F"/>
                </a:solidFill>
              </a:defRPr>
            </a:lvl5pPr>
          </a:lstStyle>
          <a:p>
            <a:pPr lvl="0"/>
            <a:r>
              <a:rPr lang="nl-NL" noProof="0" dirty="0" smtClean="0"/>
              <a:t>Klik om de modelstijlen te bewerken</a:t>
            </a:r>
          </a:p>
          <a:p>
            <a:pPr lvl="1"/>
            <a:r>
              <a:rPr lang="nl-NL" noProof="0" dirty="0" smtClean="0"/>
              <a:t>Tweede niveau</a:t>
            </a:r>
          </a:p>
          <a:p>
            <a:pPr lvl="2"/>
            <a:r>
              <a:rPr lang="nl-NL" noProof="0" dirty="0" smtClean="0"/>
              <a:t>Derde niveau</a:t>
            </a:r>
          </a:p>
          <a:p>
            <a:pPr lvl="3"/>
            <a:r>
              <a:rPr lang="nl-NL" noProof="0" dirty="0" smtClean="0"/>
              <a:t>Vierde niveau</a:t>
            </a:r>
          </a:p>
          <a:p>
            <a:pPr lvl="4"/>
            <a:r>
              <a:rPr lang="nl-NL" noProof="0" dirty="0" smtClean="0"/>
              <a:t>Vijfde niveau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098426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jdelijke aanduiding voor tekst 35"/>
          <p:cNvSpPr>
            <a:spLocks noGrp="1"/>
          </p:cNvSpPr>
          <p:nvPr>
            <p:ph type="body" sz="quarter" idx="14"/>
          </p:nvPr>
        </p:nvSpPr>
        <p:spPr>
          <a:xfrm>
            <a:off x="539750" y="2111376"/>
            <a:ext cx="3671888" cy="3787774"/>
          </a:xfrm>
        </p:spPr>
        <p:txBody>
          <a:bodyPr lIns="0" tIns="0" rIns="0" bIns="0"/>
          <a:lstStyle>
            <a:lvl1pPr marL="0" indent="0">
              <a:buNone/>
              <a:defRPr sz="4800">
                <a:solidFill>
                  <a:srgbClr val="D24726"/>
                </a:solidFill>
                <a:latin typeface="+mj-lt"/>
              </a:defRPr>
            </a:lvl1pPr>
            <a:lvl2pPr marL="457200" indent="0" algn="r">
              <a:buNone/>
              <a:defRPr sz="1800">
                <a:solidFill>
                  <a:srgbClr val="D24726"/>
                </a:solidFill>
                <a:latin typeface="+mj-lt"/>
              </a:defRPr>
            </a:lvl2pPr>
            <a:lvl3pPr>
              <a:defRPr>
                <a:solidFill>
                  <a:srgbClr val="D24726"/>
                </a:solidFill>
                <a:latin typeface="+mj-lt"/>
              </a:defRPr>
            </a:lvl3pPr>
            <a:lvl4pPr>
              <a:defRPr>
                <a:solidFill>
                  <a:srgbClr val="D24726"/>
                </a:solidFill>
                <a:latin typeface="+mj-lt"/>
              </a:defRPr>
            </a:lvl4pPr>
            <a:lvl5pPr>
              <a:defRPr>
                <a:solidFill>
                  <a:srgbClr val="D24726"/>
                </a:solidFill>
                <a:latin typeface="+mj-lt"/>
              </a:defRPr>
            </a:lvl5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</p:txBody>
      </p:sp>
      <p:sp>
        <p:nvSpPr>
          <p:cNvPr id="7" name="Rechthoek 6"/>
          <p:cNvSpPr/>
          <p:nvPr/>
        </p:nvSpPr>
        <p:spPr>
          <a:xfrm>
            <a:off x="4500562" y="2111376"/>
            <a:ext cx="4643437" cy="378777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 dirty="0"/>
          </a:p>
        </p:txBody>
      </p:sp>
      <p:sp>
        <p:nvSpPr>
          <p:cNvPr id="9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539750" y="6520259"/>
            <a:ext cx="2546350" cy="365125"/>
          </a:xfrm>
          <a:prstGeom prst="rect">
            <a:avLst/>
          </a:prstGeom>
        </p:spPr>
        <p:txBody>
          <a:bodyPr lIns="0"/>
          <a:lstStyle>
            <a:lvl1pPr>
              <a:defRPr sz="1000"/>
            </a:lvl1pPr>
          </a:lstStyle>
          <a:p>
            <a:r>
              <a:rPr lang="nl-NL" smtClean="0"/>
              <a:t>De Netwerk Puzzel</a:t>
            </a:r>
            <a:endParaRPr lang="nl-NL" dirty="0"/>
          </a:p>
        </p:txBody>
      </p:sp>
      <p:sp>
        <p:nvSpPr>
          <p:cNvPr id="10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486150" y="6520259"/>
            <a:ext cx="217170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r>
              <a:rPr lang="nl-NL" smtClean="0"/>
              <a:t>De Netwerk Puzzel</a:t>
            </a:r>
            <a:endParaRPr lang="nl-NL"/>
          </a:p>
        </p:txBody>
      </p:sp>
      <p:sp>
        <p:nvSpPr>
          <p:cNvPr id="11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057899" y="6520259"/>
            <a:ext cx="2546351" cy="365125"/>
          </a:xfrm>
          <a:prstGeom prst="rect">
            <a:avLst/>
          </a:prstGeom>
        </p:spPr>
        <p:txBody>
          <a:bodyPr rIns="0"/>
          <a:lstStyle>
            <a:lvl1pPr>
              <a:defRPr sz="1000"/>
            </a:lvl1pPr>
          </a:lstStyle>
          <a:p>
            <a:fld id="{32C0A5C9-4A38-4D74-B36D-78D7922AD049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9" name="Tijdelijke aanduiding voor afbeelding 18"/>
          <p:cNvSpPr>
            <a:spLocks noGrp="1"/>
          </p:cNvSpPr>
          <p:nvPr>
            <p:ph type="pic" sz="quarter" idx="13"/>
          </p:nvPr>
        </p:nvSpPr>
        <p:spPr>
          <a:xfrm>
            <a:off x="4643438" y="2277270"/>
            <a:ext cx="3960812" cy="3455986"/>
          </a:xfr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txBody>
          <a:bodyPr/>
          <a:lstStyle/>
          <a:p>
            <a:endParaRPr lang="nl-NL"/>
          </a:p>
        </p:txBody>
      </p:sp>
      <p:sp>
        <p:nvSpPr>
          <p:cNvPr id="22" name="Rechthoek 21"/>
          <p:cNvSpPr/>
          <p:nvPr userDrawn="1"/>
        </p:nvSpPr>
        <p:spPr>
          <a:xfrm>
            <a:off x="0" y="0"/>
            <a:ext cx="9144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 dirty="0"/>
          </a:p>
        </p:txBody>
      </p:sp>
      <p:sp>
        <p:nvSpPr>
          <p:cNvPr id="34" name="Titel 1"/>
          <p:cNvSpPr>
            <a:spLocks noGrp="1"/>
          </p:cNvSpPr>
          <p:nvPr>
            <p:ph type="title"/>
          </p:nvPr>
        </p:nvSpPr>
        <p:spPr>
          <a:xfrm>
            <a:off x="539750" y="0"/>
            <a:ext cx="8064499" cy="1208868"/>
          </a:xfrm>
        </p:spPr>
        <p:txBody>
          <a:bodyPr lIns="0"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/>
        </p:nvSpPr>
        <p:spPr>
          <a:xfrm>
            <a:off x="0" y="0"/>
            <a:ext cx="9144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 dirty="0"/>
          </a:p>
        </p:txBody>
      </p:sp>
      <p:sp>
        <p:nvSpPr>
          <p:cNvPr id="7" name="Rechthoek 6"/>
          <p:cNvSpPr/>
          <p:nvPr userDrawn="1"/>
        </p:nvSpPr>
        <p:spPr>
          <a:xfrm>
            <a:off x="0" y="0"/>
            <a:ext cx="9144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 dirty="0"/>
          </a:p>
        </p:txBody>
      </p:sp>
      <p:sp>
        <p:nvSpPr>
          <p:cNvPr id="8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539750" y="6520259"/>
            <a:ext cx="2546350" cy="365125"/>
          </a:xfrm>
          <a:prstGeom prst="rect">
            <a:avLst/>
          </a:prstGeom>
        </p:spPr>
        <p:txBody>
          <a:bodyPr lIns="0"/>
          <a:lstStyle>
            <a:lvl1pPr>
              <a:defRPr sz="1000"/>
            </a:lvl1pPr>
          </a:lstStyle>
          <a:p>
            <a:r>
              <a:rPr lang="nl-NL" smtClean="0"/>
              <a:t>De Netwerk Puzzel</a:t>
            </a:r>
            <a:endParaRPr lang="nl-NL" dirty="0"/>
          </a:p>
        </p:txBody>
      </p:sp>
      <p:sp>
        <p:nvSpPr>
          <p:cNvPr id="9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486150" y="6520259"/>
            <a:ext cx="217170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r>
              <a:rPr lang="nl-NL" smtClean="0"/>
              <a:t>De Netwerk Puzzel</a:t>
            </a:r>
            <a:endParaRPr lang="nl-NL"/>
          </a:p>
        </p:txBody>
      </p:sp>
      <p:sp>
        <p:nvSpPr>
          <p:cNvPr id="10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057899" y="6520259"/>
            <a:ext cx="2546351" cy="365125"/>
          </a:xfrm>
          <a:prstGeom prst="rect">
            <a:avLst/>
          </a:prstGeom>
        </p:spPr>
        <p:txBody>
          <a:bodyPr rIns="0"/>
          <a:lstStyle>
            <a:lvl1pPr>
              <a:defRPr sz="1000"/>
            </a:lvl1pPr>
          </a:lstStyle>
          <a:p>
            <a:fld id="{32C0A5C9-4A38-4D74-B36D-78D7922AD049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539750" y="0"/>
            <a:ext cx="8064499" cy="1208868"/>
          </a:xfrm>
        </p:spPr>
        <p:txBody>
          <a:bodyPr lIns="0"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0814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 (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/>
        </p:nvSpPr>
        <p:spPr>
          <a:xfrm>
            <a:off x="0" y="0"/>
            <a:ext cx="9144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 dirty="0"/>
          </a:p>
        </p:txBody>
      </p:sp>
      <p:sp>
        <p:nvSpPr>
          <p:cNvPr id="7" name="Rechthoek 6"/>
          <p:cNvSpPr/>
          <p:nvPr userDrawn="1"/>
        </p:nvSpPr>
        <p:spPr>
          <a:xfrm>
            <a:off x="0" y="0"/>
            <a:ext cx="9144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 dirty="0"/>
          </a:p>
        </p:txBody>
      </p:sp>
      <p:sp>
        <p:nvSpPr>
          <p:cNvPr id="8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539750" y="6520259"/>
            <a:ext cx="2546350" cy="365125"/>
          </a:xfrm>
          <a:prstGeom prst="rect">
            <a:avLst/>
          </a:prstGeom>
        </p:spPr>
        <p:txBody>
          <a:bodyPr lIns="0"/>
          <a:lstStyle>
            <a:lvl1pPr>
              <a:defRPr sz="1000"/>
            </a:lvl1pPr>
          </a:lstStyle>
          <a:p>
            <a:r>
              <a:rPr lang="nl-NL" smtClean="0"/>
              <a:t>De Netwerk Puzzel</a:t>
            </a:r>
            <a:endParaRPr lang="nl-NL" dirty="0"/>
          </a:p>
        </p:txBody>
      </p:sp>
      <p:sp>
        <p:nvSpPr>
          <p:cNvPr id="9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486150" y="6520259"/>
            <a:ext cx="217170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r>
              <a:rPr lang="nl-NL" smtClean="0"/>
              <a:t>De Netwerk Puzzel</a:t>
            </a:r>
            <a:endParaRPr lang="nl-NL"/>
          </a:p>
        </p:txBody>
      </p:sp>
      <p:sp>
        <p:nvSpPr>
          <p:cNvPr id="10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057899" y="6520259"/>
            <a:ext cx="2546351" cy="365125"/>
          </a:xfrm>
          <a:prstGeom prst="rect">
            <a:avLst/>
          </a:prstGeom>
        </p:spPr>
        <p:txBody>
          <a:bodyPr rIns="0"/>
          <a:lstStyle>
            <a:lvl1pPr>
              <a:defRPr sz="1000"/>
            </a:lvl1pPr>
          </a:lstStyle>
          <a:p>
            <a:fld id="{32C0A5C9-4A38-4D74-B36D-78D7922AD049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539750" y="0"/>
            <a:ext cx="8064499" cy="1208868"/>
          </a:xfrm>
        </p:spPr>
        <p:txBody>
          <a:bodyPr lIns="0" anchor="b">
            <a:normAutofit/>
          </a:bodyPr>
          <a:lstStyle>
            <a:lvl1pPr>
              <a:defRPr sz="3400">
                <a:solidFill>
                  <a:schemeClr val="bg1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22183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x Smallpr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9144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0" y="0"/>
            <a:ext cx="8064499" cy="1208868"/>
          </a:xfrm>
        </p:spPr>
        <p:txBody>
          <a:bodyPr lIns="0"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39751" y="1332854"/>
            <a:ext cx="3960812" cy="5336506"/>
          </a:xfrm>
        </p:spPr>
        <p:txBody>
          <a:bodyPr lIns="0" tIns="72000" rIns="36000" bIns="0">
            <a:no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  <a:defRPr sz="700" b="1">
                <a:solidFill>
                  <a:srgbClr val="5F5F5F"/>
                </a:solidFill>
              </a:defRPr>
            </a:lvl1pPr>
            <a:lvl2pPr marL="268288" indent="-26828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5F5F5F"/>
                </a:solidFill>
              </a:defRPr>
            </a:lvl2pPr>
            <a:lvl3pPr marL="360363" indent="-9207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egoe UI" pitchFamily="34" charset="0"/>
              <a:buChar char="‒"/>
              <a:defRPr sz="700">
                <a:solidFill>
                  <a:srgbClr val="5F5F5F"/>
                </a:solidFill>
              </a:defRPr>
            </a:lvl3pPr>
            <a:lvl4pPr marL="360363" indent="-18415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defRPr sz="500">
                <a:solidFill>
                  <a:srgbClr val="5F5F5F"/>
                </a:solidFill>
              </a:defRPr>
            </a:lvl4pPr>
            <a:lvl5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defRPr sz="600">
                <a:solidFill>
                  <a:srgbClr val="5F5F5F"/>
                </a:solidFill>
              </a:defRPr>
            </a:lvl5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</p:txBody>
      </p:sp>
      <p:sp>
        <p:nvSpPr>
          <p:cNvPr id="11" name="Tijdelijke aanduiding voor datum 3"/>
          <p:cNvSpPr txBox="1">
            <a:spLocks/>
          </p:cNvSpPr>
          <p:nvPr userDrawn="1"/>
        </p:nvSpPr>
        <p:spPr>
          <a:xfrm>
            <a:off x="6057900" y="6741368"/>
            <a:ext cx="2546350" cy="116632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700" dirty="0" smtClean="0"/>
              <a:t>&lt;Ref.no.&gt;</a:t>
            </a:r>
            <a:endParaRPr lang="nl-NL" sz="700" dirty="0"/>
          </a:p>
        </p:txBody>
      </p:sp>
      <p:sp>
        <p:nvSpPr>
          <p:cNvPr id="12" name="Tijdelijke aanduiding voor inhoud 2"/>
          <p:cNvSpPr>
            <a:spLocks noGrp="1"/>
          </p:cNvSpPr>
          <p:nvPr>
            <p:ph idx="10"/>
          </p:nvPr>
        </p:nvSpPr>
        <p:spPr>
          <a:xfrm>
            <a:off x="4655891" y="1332854"/>
            <a:ext cx="3960812" cy="5336506"/>
          </a:xfrm>
        </p:spPr>
        <p:txBody>
          <a:bodyPr lIns="0" tIns="72000" rIns="36000" bIns="0">
            <a:no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  <a:defRPr sz="700" b="1">
                <a:solidFill>
                  <a:srgbClr val="5F5F5F"/>
                </a:solidFill>
              </a:defRPr>
            </a:lvl1pPr>
            <a:lvl2pPr marL="268288" indent="-26828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5F5F5F"/>
                </a:solidFill>
              </a:defRPr>
            </a:lvl2pPr>
            <a:lvl3pPr marL="360363" indent="-9207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egoe UI" pitchFamily="34" charset="0"/>
              <a:buChar char="‒"/>
              <a:defRPr sz="700">
                <a:solidFill>
                  <a:srgbClr val="5F5F5F"/>
                </a:solidFill>
              </a:defRPr>
            </a:lvl3pPr>
            <a:lvl4pPr marL="360363" indent="-18415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defRPr sz="500">
                <a:solidFill>
                  <a:srgbClr val="5F5F5F"/>
                </a:solidFill>
              </a:defRPr>
            </a:lvl4pPr>
            <a:lvl5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defRPr sz="600">
                <a:solidFill>
                  <a:srgbClr val="5F5F5F"/>
                </a:solidFill>
              </a:defRPr>
            </a:lvl5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</p:txBody>
      </p:sp>
    </p:spTree>
    <p:extLst>
      <p:ext uri="{BB962C8B-B14F-4D97-AF65-F5344CB8AC3E}">
        <p14:creationId xmlns:p14="http://schemas.microsoft.com/office/powerpoint/2010/main" val="47019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0"/>
            <a:ext cx="8053388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23888" y="1489075"/>
            <a:ext cx="386715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23888" y="2193928"/>
            <a:ext cx="3867150" cy="3978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nl-NL" smtClean="0"/>
              <a:t>Klik om de modelstijlen te bewerken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nl-NL" smtClean="0"/>
              <a:t>Tweede niveau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nl-NL" smtClean="0"/>
              <a:t>Derde niveau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nl-NL" smtClean="0"/>
              <a:t>Vierde niveau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2249" y="1489075"/>
            <a:ext cx="386834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2249" y="2193928"/>
            <a:ext cx="3868340" cy="3978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nl-NL" smtClean="0"/>
              <a:t>Klik om de modelstijlen te bewerken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nl-NL" smtClean="0"/>
              <a:t>Tweede niveau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nl-NL" smtClean="0"/>
              <a:t>Derde niveau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nl-NL" smtClean="0"/>
              <a:t>Vierde niveau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 dirty="0"/>
          </a:p>
        </p:txBody>
      </p:sp>
      <p:sp>
        <p:nvSpPr>
          <p:cNvPr id="12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539750" y="6520259"/>
            <a:ext cx="2546350" cy="365125"/>
          </a:xfrm>
          <a:prstGeom prst="rect">
            <a:avLst/>
          </a:prstGeom>
        </p:spPr>
        <p:txBody>
          <a:bodyPr lIns="0"/>
          <a:lstStyle>
            <a:lvl1pPr>
              <a:defRPr sz="1000"/>
            </a:lvl1pPr>
          </a:lstStyle>
          <a:p>
            <a:r>
              <a:rPr lang="nl-NL" smtClean="0"/>
              <a:t>De Netwerk Puzzel</a:t>
            </a:r>
            <a:endParaRPr lang="nl-NL" dirty="0"/>
          </a:p>
        </p:txBody>
      </p:sp>
      <p:sp>
        <p:nvSpPr>
          <p:cNvPr id="13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486150" y="6520259"/>
            <a:ext cx="217170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r>
              <a:rPr lang="nl-NL" smtClean="0"/>
              <a:t>De Netwerk Puzzel</a:t>
            </a:r>
            <a:endParaRPr lang="nl-NL"/>
          </a:p>
        </p:txBody>
      </p:sp>
      <p:sp>
        <p:nvSpPr>
          <p:cNvPr id="14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057899" y="6520259"/>
            <a:ext cx="2546351" cy="365125"/>
          </a:xfrm>
          <a:prstGeom prst="rect">
            <a:avLst/>
          </a:prstGeom>
        </p:spPr>
        <p:txBody>
          <a:bodyPr rIns="0"/>
          <a:lstStyle>
            <a:lvl1pPr>
              <a:defRPr sz="1000"/>
            </a:lvl1pPr>
          </a:lstStyle>
          <a:p>
            <a:fld id="{32C0A5C9-4A38-4D74-B36D-78D7922AD049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06029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with logo +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0"/>
          <p:cNvSpPr>
            <a:spLocks noGrp="1"/>
          </p:cNvSpPr>
          <p:nvPr>
            <p:ph sz="quarter" idx="17"/>
          </p:nvPr>
        </p:nvSpPr>
        <p:spPr>
          <a:xfrm>
            <a:off x="457201" y="1447806"/>
            <a:ext cx="6491287" cy="4630883"/>
          </a:xfrm>
          <a:prstGeom prst="rect">
            <a:avLst/>
          </a:prstGeom>
        </p:spPr>
        <p:txBody>
          <a:bodyPr lIns="0" tIns="0" rIns="324000" bIns="0"/>
          <a:lstStyle>
            <a:lvl1pPr marL="0" indent="0">
              <a:spcBef>
                <a:spcPts val="1023"/>
              </a:spcBef>
              <a:buClr>
                <a:schemeClr val="tx2"/>
              </a:buClr>
              <a:buFont typeface="Verdana" pitchFamily="34" charset="0"/>
              <a:buNone/>
              <a:defRPr sz="1800">
                <a:solidFill>
                  <a:schemeClr val="tx1"/>
                </a:solidFill>
              </a:defRPr>
            </a:lvl1pPr>
            <a:lvl2pPr marL="215975" indent="-215975">
              <a:spcBef>
                <a:spcPts val="1200"/>
              </a:spcBef>
              <a:buClr>
                <a:schemeClr val="tx2"/>
              </a:buClr>
              <a:buSzPct val="120000"/>
              <a:buFont typeface="Verdana" pitchFamily="34" charset="0"/>
              <a:buChar char="•"/>
              <a:defRPr sz="1800" baseline="0">
                <a:solidFill>
                  <a:schemeClr val="tx1"/>
                </a:solidFill>
              </a:defRPr>
            </a:lvl2pPr>
            <a:lvl3pPr marL="431950" indent="-215975"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800">
                <a:solidFill>
                  <a:schemeClr val="tx1"/>
                </a:solidFill>
              </a:defRPr>
            </a:lvl3pPr>
            <a:lvl4pPr marL="584373" indent="-183969">
              <a:spcBef>
                <a:spcPts val="426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800">
                <a:solidFill>
                  <a:schemeClr val="tx1"/>
                </a:solidFill>
              </a:defRPr>
            </a:lvl4pPr>
            <a:lvl5pPr marL="760226" indent="-183969">
              <a:spcBef>
                <a:spcPts val="426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600">
                <a:solidFill>
                  <a:schemeClr val="tx1"/>
                </a:solidFill>
              </a:defRPr>
            </a:lvl5pPr>
            <a:lvl6pPr marL="968543" indent="-183969">
              <a:spcBef>
                <a:spcPts val="426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200" baseline="0">
                <a:solidFill>
                  <a:schemeClr val="tx1"/>
                </a:solidFill>
              </a:defRPr>
            </a:lvl6pPr>
            <a:lvl7pPr marL="1144396" indent="-194791">
              <a:spcBef>
                <a:spcPts val="426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200" baseline="0">
                <a:solidFill>
                  <a:schemeClr val="tx1"/>
                </a:solidFill>
              </a:defRPr>
            </a:lvl7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457207" y="266406"/>
            <a:ext cx="7196521" cy="785819"/>
          </a:xfrm>
        </p:spPr>
        <p:txBody>
          <a:bodyPr lIns="0" tIns="0" rIns="0" bIns="0" anchor="b" anchorCtr="0">
            <a:noAutofit/>
          </a:bodyPr>
          <a:lstStyle>
            <a:lvl1pPr>
              <a:defRPr sz="2300" b="0"/>
            </a:lvl1pPr>
          </a:lstStyle>
          <a:p>
            <a:r>
              <a:rPr lang="en-US" noProof="0" dirty="0" smtClean="0"/>
              <a:t>Click to edit Master title style</a:t>
            </a:r>
            <a:endParaRPr lang="en-GB" noProof="0" dirty="0"/>
          </a:p>
        </p:txBody>
      </p:sp>
      <p:pic>
        <p:nvPicPr>
          <p:cNvPr id="34" name="Picture 33" descr="yellow line.e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57200" y="1144297"/>
            <a:ext cx="8229600" cy="228093"/>
          </a:xfrm>
          <a:prstGeom prst="rect">
            <a:avLst/>
          </a:prstGeom>
        </p:spPr>
      </p:pic>
      <p:pic>
        <p:nvPicPr>
          <p:cNvPr id="35" name="Picture 34" descr="yellow line.e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flipV="1">
            <a:off x="457200" y="6134639"/>
            <a:ext cx="8229600" cy="228093"/>
          </a:xfrm>
          <a:prstGeom prst="rect">
            <a:avLst/>
          </a:prstGeom>
          <a:ln>
            <a:noFill/>
          </a:ln>
        </p:spPr>
      </p:pic>
      <p:grpSp>
        <p:nvGrpSpPr>
          <p:cNvPr id="2" name="Group 52"/>
          <p:cNvGrpSpPr/>
          <p:nvPr userDrawn="1"/>
        </p:nvGrpSpPr>
        <p:grpSpPr bwMode="black">
          <a:xfrm>
            <a:off x="7792125" y="365891"/>
            <a:ext cx="885817" cy="479428"/>
            <a:chOff x="1857375" y="3175"/>
            <a:chExt cx="4813301" cy="2605088"/>
          </a:xfrm>
          <a:solidFill>
            <a:schemeClr val="tx2"/>
          </a:solidFill>
        </p:grpSpPr>
        <p:sp>
          <p:nvSpPr>
            <p:cNvPr id="12" name="Freeform 25"/>
            <p:cNvSpPr>
              <a:spLocks noEditPoints="1"/>
            </p:cNvSpPr>
            <p:nvPr/>
          </p:nvSpPr>
          <p:spPr bwMode="black">
            <a:xfrm>
              <a:off x="2403475" y="436563"/>
              <a:ext cx="1089025" cy="1093788"/>
            </a:xfrm>
            <a:custGeom>
              <a:avLst/>
              <a:gdLst/>
              <a:ahLst/>
              <a:cxnLst>
                <a:cxn ang="0">
                  <a:pos x="306" y="162"/>
                </a:cxn>
                <a:cxn ang="0">
                  <a:pos x="239" y="190"/>
                </a:cxn>
                <a:cxn ang="0">
                  <a:pos x="189" y="241"/>
                </a:cxn>
                <a:cxn ang="0">
                  <a:pos x="161" y="307"/>
                </a:cxn>
                <a:cxn ang="0">
                  <a:pos x="161" y="382"/>
                </a:cxn>
                <a:cxn ang="0">
                  <a:pos x="189" y="449"/>
                </a:cxn>
                <a:cxn ang="0">
                  <a:pos x="239" y="500"/>
                </a:cxn>
                <a:cxn ang="0">
                  <a:pos x="306" y="527"/>
                </a:cxn>
                <a:cxn ang="0">
                  <a:pos x="380" y="527"/>
                </a:cxn>
                <a:cxn ang="0">
                  <a:pos x="445" y="500"/>
                </a:cxn>
                <a:cxn ang="0">
                  <a:pos x="496" y="449"/>
                </a:cxn>
                <a:cxn ang="0">
                  <a:pos x="523" y="382"/>
                </a:cxn>
                <a:cxn ang="0">
                  <a:pos x="523" y="307"/>
                </a:cxn>
                <a:cxn ang="0">
                  <a:pos x="496" y="241"/>
                </a:cxn>
                <a:cxn ang="0">
                  <a:pos x="445" y="190"/>
                </a:cxn>
                <a:cxn ang="0">
                  <a:pos x="380" y="162"/>
                </a:cxn>
                <a:cxn ang="0">
                  <a:pos x="343" y="0"/>
                </a:cxn>
                <a:cxn ang="0">
                  <a:pos x="441" y="15"/>
                </a:cxn>
                <a:cxn ang="0">
                  <a:pos x="529" y="56"/>
                </a:cxn>
                <a:cxn ang="0">
                  <a:pos x="601" y="119"/>
                </a:cxn>
                <a:cxn ang="0">
                  <a:pos x="653" y="200"/>
                </a:cxn>
                <a:cxn ang="0">
                  <a:pos x="682" y="294"/>
                </a:cxn>
                <a:cxn ang="0">
                  <a:pos x="682" y="396"/>
                </a:cxn>
                <a:cxn ang="0">
                  <a:pos x="653" y="490"/>
                </a:cxn>
                <a:cxn ang="0">
                  <a:pos x="601" y="571"/>
                </a:cxn>
                <a:cxn ang="0">
                  <a:pos x="529" y="634"/>
                </a:cxn>
                <a:cxn ang="0">
                  <a:pos x="441" y="675"/>
                </a:cxn>
                <a:cxn ang="0">
                  <a:pos x="343" y="689"/>
                </a:cxn>
                <a:cxn ang="0">
                  <a:pos x="243" y="675"/>
                </a:cxn>
                <a:cxn ang="0">
                  <a:pos x="156" y="634"/>
                </a:cxn>
                <a:cxn ang="0">
                  <a:pos x="84" y="571"/>
                </a:cxn>
                <a:cxn ang="0">
                  <a:pos x="31" y="490"/>
                </a:cxn>
                <a:cxn ang="0">
                  <a:pos x="4" y="396"/>
                </a:cxn>
                <a:cxn ang="0">
                  <a:pos x="4" y="294"/>
                </a:cxn>
                <a:cxn ang="0">
                  <a:pos x="31" y="200"/>
                </a:cxn>
                <a:cxn ang="0">
                  <a:pos x="84" y="119"/>
                </a:cxn>
                <a:cxn ang="0">
                  <a:pos x="156" y="56"/>
                </a:cxn>
                <a:cxn ang="0">
                  <a:pos x="243" y="15"/>
                </a:cxn>
                <a:cxn ang="0">
                  <a:pos x="343" y="0"/>
                </a:cxn>
              </a:cxnLst>
              <a:rect l="0" t="0" r="r" b="b"/>
              <a:pathLst>
                <a:path w="686" h="689">
                  <a:moveTo>
                    <a:pt x="343" y="159"/>
                  </a:moveTo>
                  <a:lnTo>
                    <a:pt x="306" y="162"/>
                  </a:lnTo>
                  <a:lnTo>
                    <a:pt x="271" y="173"/>
                  </a:lnTo>
                  <a:lnTo>
                    <a:pt x="239" y="190"/>
                  </a:lnTo>
                  <a:lnTo>
                    <a:pt x="212" y="213"/>
                  </a:lnTo>
                  <a:lnTo>
                    <a:pt x="189" y="241"/>
                  </a:lnTo>
                  <a:lnTo>
                    <a:pt x="172" y="272"/>
                  </a:lnTo>
                  <a:lnTo>
                    <a:pt x="161" y="307"/>
                  </a:lnTo>
                  <a:lnTo>
                    <a:pt x="158" y="345"/>
                  </a:lnTo>
                  <a:lnTo>
                    <a:pt x="161" y="382"/>
                  </a:lnTo>
                  <a:lnTo>
                    <a:pt x="172" y="417"/>
                  </a:lnTo>
                  <a:lnTo>
                    <a:pt x="189" y="449"/>
                  </a:lnTo>
                  <a:lnTo>
                    <a:pt x="212" y="477"/>
                  </a:lnTo>
                  <a:lnTo>
                    <a:pt x="239" y="500"/>
                  </a:lnTo>
                  <a:lnTo>
                    <a:pt x="271" y="516"/>
                  </a:lnTo>
                  <a:lnTo>
                    <a:pt x="306" y="527"/>
                  </a:lnTo>
                  <a:lnTo>
                    <a:pt x="343" y="531"/>
                  </a:lnTo>
                  <a:lnTo>
                    <a:pt x="380" y="527"/>
                  </a:lnTo>
                  <a:lnTo>
                    <a:pt x="414" y="516"/>
                  </a:lnTo>
                  <a:lnTo>
                    <a:pt x="445" y="500"/>
                  </a:lnTo>
                  <a:lnTo>
                    <a:pt x="473" y="477"/>
                  </a:lnTo>
                  <a:lnTo>
                    <a:pt x="496" y="449"/>
                  </a:lnTo>
                  <a:lnTo>
                    <a:pt x="512" y="417"/>
                  </a:lnTo>
                  <a:lnTo>
                    <a:pt x="523" y="382"/>
                  </a:lnTo>
                  <a:lnTo>
                    <a:pt x="527" y="345"/>
                  </a:lnTo>
                  <a:lnTo>
                    <a:pt x="523" y="307"/>
                  </a:lnTo>
                  <a:lnTo>
                    <a:pt x="512" y="272"/>
                  </a:lnTo>
                  <a:lnTo>
                    <a:pt x="496" y="241"/>
                  </a:lnTo>
                  <a:lnTo>
                    <a:pt x="473" y="213"/>
                  </a:lnTo>
                  <a:lnTo>
                    <a:pt x="445" y="190"/>
                  </a:lnTo>
                  <a:lnTo>
                    <a:pt x="414" y="173"/>
                  </a:lnTo>
                  <a:lnTo>
                    <a:pt x="380" y="162"/>
                  </a:lnTo>
                  <a:lnTo>
                    <a:pt x="343" y="159"/>
                  </a:lnTo>
                  <a:close/>
                  <a:moveTo>
                    <a:pt x="343" y="0"/>
                  </a:moveTo>
                  <a:lnTo>
                    <a:pt x="393" y="4"/>
                  </a:lnTo>
                  <a:lnTo>
                    <a:pt x="441" y="15"/>
                  </a:lnTo>
                  <a:lnTo>
                    <a:pt x="487" y="33"/>
                  </a:lnTo>
                  <a:lnTo>
                    <a:pt x="529" y="56"/>
                  </a:lnTo>
                  <a:lnTo>
                    <a:pt x="568" y="85"/>
                  </a:lnTo>
                  <a:lnTo>
                    <a:pt x="601" y="119"/>
                  </a:lnTo>
                  <a:lnTo>
                    <a:pt x="630" y="158"/>
                  </a:lnTo>
                  <a:lnTo>
                    <a:pt x="653" y="200"/>
                  </a:lnTo>
                  <a:lnTo>
                    <a:pt x="671" y="246"/>
                  </a:lnTo>
                  <a:lnTo>
                    <a:pt x="682" y="294"/>
                  </a:lnTo>
                  <a:lnTo>
                    <a:pt x="686" y="345"/>
                  </a:lnTo>
                  <a:lnTo>
                    <a:pt x="682" y="396"/>
                  </a:lnTo>
                  <a:lnTo>
                    <a:pt x="671" y="444"/>
                  </a:lnTo>
                  <a:lnTo>
                    <a:pt x="653" y="490"/>
                  </a:lnTo>
                  <a:lnTo>
                    <a:pt x="630" y="532"/>
                  </a:lnTo>
                  <a:lnTo>
                    <a:pt x="601" y="571"/>
                  </a:lnTo>
                  <a:lnTo>
                    <a:pt x="568" y="605"/>
                  </a:lnTo>
                  <a:lnTo>
                    <a:pt x="529" y="634"/>
                  </a:lnTo>
                  <a:lnTo>
                    <a:pt x="487" y="657"/>
                  </a:lnTo>
                  <a:lnTo>
                    <a:pt x="441" y="675"/>
                  </a:lnTo>
                  <a:lnTo>
                    <a:pt x="393" y="686"/>
                  </a:lnTo>
                  <a:lnTo>
                    <a:pt x="343" y="689"/>
                  </a:lnTo>
                  <a:lnTo>
                    <a:pt x="292" y="686"/>
                  </a:lnTo>
                  <a:lnTo>
                    <a:pt x="243" y="675"/>
                  </a:lnTo>
                  <a:lnTo>
                    <a:pt x="199" y="657"/>
                  </a:lnTo>
                  <a:lnTo>
                    <a:pt x="156" y="634"/>
                  </a:lnTo>
                  <a:lnTo>
                    <a:pt x="118" y="605"/>
                  </a:lnTo>
                  <a:lnTo>
                    <a:pt x="84" y="571"/>
                  </a:lnTo>
                  <a:lnTo>
                    <a:pt x="55" y="532"/>
                  </a:lnTo>
                  <a:lnTo>
                    <a:pt x="31" y="490"/>
                  </a:lnTo>
                  <a:lnTo>
                    <a:pt x="14" y="444"/>
                  </a:lnTo>
                  <a:lnTo>
                    <a:pt x="4" y="396"/>
                  </a:lnTo>
                  <a:lnTo>
                    <a:pt x="0" y="345"/>
                  </a:lnTo>
                  <a:lnTo>
                    <a:pt x="4" y="294"/>
                  </a:lnTo>
                  <a:lnTo>
                    <a:pt x="14" y="246"/>
                  </a:lnTo>
                  <a:lnTo>
                    <a:pt x="31" y="200"/>
                  </a:lnTo>
                  <a:lnTo>
                    <a:pt x="55" y="158"/>
                  </a:lnTo>
                  <a:lnTo>
                    <a:pt x="84" y="119"/>
                  </a:lnTo>
                  <a:lnTo>
                    <a:pt x="118" y="85"/>
                  </a:lnTo>
                  <a:lnTo>
                    <a:pt x="156" y="56"/>
                  </a:lnTo>
                  <a:lnTo>
                    <a:pt x="199" y="33"/>
                  </a:lnTo>
                  <a:lnTo>
                    <a:pt x="243" y="15"/>
                  </a:lnTo>
                  <a:lnTo>
                    <a:pt x="292" y="4"/>
                  </a:lnTo>
                  <a:lnTo>
                    <a:pt x="34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779164" rtl="0" eaLnBrk="1" latinLnBrk="0" hangingPunct="1"/>
              <a:endPara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black">
            <a:xfrm>
              <a:off x="4416425" y="185738"/>
              <a:ext cx="265113" cy="268288"/>
            </a:xfrm>
            <a:custGeom>
              <a:avLst/>
              <a:gdLst/>
              <a:ahLst/>
              <a:cxnLst>
                <a:cxn ang="0">
                  <a:pos x="84" y="0"/>
                </a:cxn>
                <a:cxn ang="0">
                  <a:pos x="106" y="4"/>
                </a:cxn>
                <a:cxn ang="0">
                  <a:pos x="126" y="12"/>
                </a:cxn>
                <a:cxn ang="0">
                  <a:pos x="143" y="26"/>
                </a:cxn>
                <a:cxn ang="0">
                  <a:pos x="156" y="43"/>
                </a:cxn>
                <a:cxn ang="0">
                  <a:pos x="165" y="63"/>
                </a:cxn>
                <a:cxn ang="0">
                  <a:pos x="167" y="85"/>
                </a:cxn>
                <a:cxn ang="0">
                  <a:pos x="165" y="108"/>
                </a:cxn>
                <a:cxn ang="0">
                  <a:pos x="156" y="127"/>
                </a:cxn>
                <a:cxn ang="0">
                  <a:pos x="143" y="145"/>
                </a:cxn>
                <a:cxn ang="0">
                  <a:pos x="126" y="158"/>
                </a:cxn>
                <a:cxn ang="0">
                  <a:pos x="106" y="167"/>
                </a:cxn>
                <a:cxn ang="0">
                  <a:pos x="84" y="169"/>
                </a:cxn>
                <a:cxn ang="0">
                  <a:pos x="61" y="167"/>
                </a:cxn>
                <a:cxn ang="0">
                  <a:pos x="42" y="158"/>
                </a:cxn>
                <a:cxn ang="0">
                  <a:pos x="24" y="145"/>
                </a:cxn>
                <a:cxn ang="0">
                  <a:pos x="11" y="127"/>
                </a:cxn>
                <a:cxn ang="0">
                  <a:pos x="2" y="108"/>
                </a:cxn>
                <a:cxn ang="0">
                  <a:pos x="0" y="85"/>
                </a:cxn>
                <a:cxn ang="0">
                  <a:pos x="2" y="63"/>
                </a:cxn>
                <a:cxn ang="0">
                  <a:pos x="11" y="43"/>
                </a:cxn>
                <a:cxn ang="0">
                  <a:pos x="24" y="26"/>
                </a:cxn>
                <a:cxn ang="0">
                  <a:pos x="42" y="12"/>
                </a:cxn>
                <a:cxn ang="0">
                  <a:pos x="61" y="4"/>
                </a:cxn>
                <a:cxn ang="0">
                  <a:pos x="84" y="0"/>
                </a:cxn>
              </a:cxnLst>
              <a:rect l="0" t="0" r="r" b="b"/>
              <a:pathLst>
                <a:path w="167" h="169">
                  <a:moveTo>
                    <a:pt x="84" y="0"/>
                  </a:moveTo>
                  <a:lnTo>
                    <a:pt x="106" y="4"/>
                  </a:lnTo>
                  <a:lnTo>
                    <a:pt x="126" y="12"/>
                  </a:lnTo>
                  <a:lnTo>
                    <a:pt x="143" y="26"/>
                  </a:lnTo>
                  <a:lnTo>
                    <a:pt x="156" y="43"/>
                  </a:lnTo>
                  <a:lnTo>
                    <a:pt x="165" y="63"/>
                  </a:lnTo>
                  <a:lnTo>
                    <a:pt x="167" y="85"/>
                  </a:lnTo>
                  <a:lnTo>
                    <a:pt x="165" y="108"/>
                  </a:lnTo>
                  <a:lnTo>
                    <a:pt x="156" y="127"/>
                  </a:lnTo>
                  <a:lnTo>
                    <a:pt x="143" y="145"/>
                  </a:lnTo>
                  <a:lnTo>
                    <a:pt x="126" y="158"/>
                  </a:lnTo>
                  <a:lnTo>
                    <a:pt x="106" y="167"/>
                  </a:lnTo>
                  <a:lnTo>
                    <a:pt x="84" y="169"/>
                  </a:lnTo>
                  <a:lnTo>
                    <a:pt x="61" y="167"/>
                  </a:lnTo>
                  <a:lnTo>
                    <a:pt x="42" y="158"/>
                  </a:lnTo>
                  <a:lnTo>
                    <a:pt x="24" y="145"/>
                  </a:lnTo>
                  <a:lnTo>
                    <a:pt x="11" y="127"/>
                  </a:lnTo>
                  <a:lnTo>
                    <a:pt x="2" y="108"/>
                  </a:lnTo>
                  <a:lnTo>
                    <a:pt x="0" y="85"/>
                  </a:lnTo>
                  <a:lnTo>
                    <a:pt x="2" y="63"/>
                  </a:lnTo>
                  <a:lnTo>
                    <a:pt x="11" y="43"/>
                  </a:lnTo>
                  <a:lnTo>
                    <a:pt x="24" y="26"/>
                  </a:lnTo>
                  <a:lnTo>
                    <a:pt x="42" y="12"/>
                  </a:lnTo>
                  <a:lnTo>
                    <a:pt x="61" y="4"/>
                  </a:lnTo>
                  <a:lnTo>
                    <a:pt x="8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779164" rtl="0" eaLnBrk="1" latinLnBrk="0" hangingPunct="1"/>
              <a:endPara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Freeform 27"/>
            <p:cNvSpPr>
              <a:spLocks noEditPoints="1"/>
            </p:cNvSpPr>
            <p:nvPr/>
          </p:nvSpPr>
          <p:spPr bwMode="black">
            <a:xfrm>
              <a:off x="3552825" y="452438"/>
              <a:ext cx="796925" cy="798513"/>
            </a:xfrm>
            <a:custGeom>
              <a:avLst/>
              <a:gdLst/>
              <a:ahLst/>
              <a:cxnLst>
                <a:cxn ang="0">
                  <a:pos x="226" y="145"/>
                </a:cxn>
                <a:cxn ang="0">
                  <a:pos x="183" y="167"/>
                </a:cxn>
                <a:cxn ang="0">
                  <a:pos x="154" y="203"/>
                </a:cxn>
                <a:cxn ang="0">
                  <a:pos x="143" y="251"/>
                </a:cxn>
                <a:cxn ang="0">
                  <a:pos x="154" y="300"/>
                </a:cxn>
                <a:cxn ang="0">
                  <a:pos x="183" y="336"/>
                </a:cxn>
                <a:cxn ang="0">
                  <a:pos x="226" y="358"/>
                </a:cxn>
                <a:cxn ang="0">
                  <a:pos x="276" y="358"/>
                </a:cxn>
                <a:cxn ang="0">
                  <a:pos x="318" y="336"/>
                </a:cxn>
                <a:cxn ang="0">
                  <a:pos x="348" y="300"/>
                </a:cxn>
                <a:cxn ang="0">
                  <a:pos x="359" y="251"/>
                </a:cxn>
                <a:cxn ang="0">
                  <a:pos x="348" y="203"/>
                </a:cxn>
                <a:cxn ang="0">
                  <a:pos x="318" y="167"/>
                </a:cxn>
                <a:cxn ang="0">
                  <a:pos x="276" y="145"/>
                </a:cxn>
                <a:cxn ang="0">
                  <a:pos x="250" y="0"/>
                </a:cxn>
                <a:cxn ang="0">
                  <a:pos x="330" y="13"/>
                </a:cxn>
                <a:cxn ang="0">
                  <a:pos x="398" y="48"/>
                </a:cxn>
                <a:cxn ang="0">
                  <a:pos x="454" y="103"/>
                </a:cxn>
                <a:cxn ang="0">
                  <a:pos x="488" y="172"/>
                </a:cxn>
                <a:cxn ang="0">
                  <a:pos x="502" y="251"/>
                </a:cxn>
                <a:cxn ang="0">
                  <a:pos x="488" y="331"/>
                </a:cxn>
                <a:cxn ang="0">
                  <a:pos x="454" y="400"/>
                </a:cxn>
                <a:cxn ang="0">
                  <a:pos x="398" y="454"/>
                </a:cxn>
                <a:cxn ang="0">
                  <a:pos x="330" y="490"/>
                </a:cxn>
                <a:cxn ang="0">
                  <a:pos x="250" y="503"/>
                </a:cxn>
                <a:cxn ang="0">
                  <a:pos x="172" y="490"/>
                </a:cxn>
                <a:cxn ang="0">
                  <a:pos x="104" y="454"/>
                </a:cxn>
                <a:cxn ang="0">
                  <a:pos x="48" y="400"/>
                </a:cxn>
                <a:cxn ang="0">
                  <a:pos x="13" y="331"/>
                </a:cxn>
                <a:cxn ang="0">
                  <a:pos x="0" y="251"/>
                </a:cxn>
                <a:cxn ang="0">
                  <a:pos x="13" y="172"/>
                </a:cxn>
                <a:cxn ang="0">
                  <a:pos x="48" y="103"/>
                </a:cxn>
                <a:cxn ang="0">
                  <a:pos x="104" y="48"/>
                </a:cxn>
                <a:cxn ang="0">
                  <a:pos x="172" y="13"/>
                </a:cxn>
                <a:cxn ang="0">
                  <a:pos x="250" y="0"/>
                </a:cxn>
              </a:cxnLst>
              <a:rect l="0" t="0" r="r" b="b"/>
              <a:pathLst>
                <a:path w="502" h="503">
                  <a:moveTo>
                    <a:pt x="250" y="143"/>
                  </a:moveTo>
                  <a:lnTo>
                    <a:pt x="226" y="145"/>
                  </a:lnTo>
                  <a:lnTo>
                    <a:pt x="203" y="154"/>
                  </a:lnTo>
                  <a:lnTo>
                    <a:pt x="183" y="167"/>
                  </a:lnTo>
                  <a:lnTo>
                    <a:pt x="167" y="184"/>
                  </a:lnTo>
                  <a:lnTo>
                    <a:pt x="154" y="203"/>
                  </a:lnTo>
                  <a:lnTo>
                    <a:pt x="146" y="226"/>
                  </a:lnTo>
                  <a:lnTo>
                    <a:pt x="143" y="251"/>
                  </a:lnTo>
                  <a:lnTo>
                    <a:pt x="146" y="277"/>
                  </a:lnTo>
                  <a:lnTo>
                    <a:pt x="154" y="300"/>
                  </a:lnTo>
                  <a:lnTo>
                    <a:pt x="167" y="319"/>
                  </a:lnTo>
                  <a:lnTo>
                    <a:pt x="183" y="336"/>
                  </a:lnTo>
                  <a:lnTo>
                    <a:pt x="203" y="349"/>
                  </a:lnTo>
                  <a:lnTo>
                    <a:pt x="226" y="358"/>
                  </a:lnTo>
                  <a:lnTo>
                    <a:pt x="250" y="360"/>
                  </a:lnTo>
                  <a:lnTo>
                    <a:pt x="276" y="358"/>
                  </a:lnTo>
                  <a:lnTo>
                    <a:pt x="298" y="349"/>
                  </a:lnTo>
                  <a:lnTo>
                    <a:pt x="318" y="336"/>
                  </a:lnTo>
                  <a:lnTo>
                    <a:pt x="335" y="319"/>
                  </a:lnTo>
                  <a:lnTo>
                    <a:pt x="348" y="300"/>
                  </a:lnTo>
                  <a:lnTo>
                    <a:pt x="356" y="277"/>
                  </a:lnTo>
                  <a:lnTo>
                    <a:pt x="359" y="251"/>
                  </a:lnTo>
                  <a:lnTo>
                    <a:pt x="356" y="226"/>
                  </a:lnTo>
                  <a:lnTo>
                    <a:pt x="348" y="203"/>
                  </a:lnTo>
                  <a:lnTo>
                    <a:pt x="335" y="184"/>
                  </a:lnTo>
                  <a:lnTo>
                    <a:pt x="318" y="167"/>
                  </a:lnTo>
                  <a:lnTo>
                    <a:pt x="298" y="154"/>
                  </a:lnTo>
                  <a:lnTo>
                    <a:pt x="276" y="145"/>
                  </a:lnTo>
                  <a:lnTo>
                    <a:pt x="250" y="143"/>
                  </a:lnTo>
                  <a:close/>
                  <a:moveTo>
                    <a:pt x="250" y="0"/>
                  </a:moveTo>
                  <a:lnTo>
                    <a:pt x="291" y="4"/>
                  </a:lnTo>
                  <a:lnTo>
                    <a:pt x="330" y="13"/>
                  </a:lnTo>
                  <a:lnTo>
                    <a:pt x="366" y="28"/>
                  </a:lnTo>
                  <a:lnTo>
                    <a:pt x="398" y="48"/>
                  </a:lnTo>
                  <a:lnTo>
                    <a:pt x="428" y="74"/>
                  </a:lnTo>
                  <a:lnTo>
                    <a:pt x="454" y="103"/>
                  </a:lnTo>
                  <a:lnTo>
                    <a:pt x="474" y="135"/>
                  </a:lnTo>
                  <a:lnTo>
                    <a:pt x="488" y="172"/>
                  </a:lnTo>
                  <a:lnTo>
                    <a:pt x="498" y="210"/>
                  </a:lnTo>
                  <a:lnTo>
                    <a:pt x="502" y="251"/>
                  </a:lnTo>
                  <a:lnTo>
                    <a:pt x="498" y="293"/>
                  </a:lnTo>
                  <a:lnTo>
                    <a:pt x="488" y="331"/>
                  </a:lnTo>
                  <a:lnTo>
                    <a:pt x="474" y="367"/>
                  </a:lnTo>
                  <a:lnTo>
                    <a:pt x="454" y="400"/>
                  </a:lnTo>
                  <a:lnTo>
                    <a:pt x="428" y="429"/>
                  </a:lnTo>
                  <a:lnTo>
                    <a:pt x="398" y="454"/>
                  </a:lnTo>
                  <a:lnTo>
                    <a:pt x="366" y="475"/>
                  </a:lnTo>
                  <a:lnTo>
                    <a:pt x="330" y="490"/>
                  </a:lnTo>
                  <a:lnTo>
                    <a:pt x="291" y="499"/>
                  </a:lnTo>
                  <a:lnTo>
                    <a:pt x="250" y="503"/>
                  </a:lnTo>
                  <a:lnTo>
                    <a:pt x="209" y="499"/>
                  </a:lnTo>
                  <a:lnTo>
                    <a:pt x="172" y="490"/>
                  </a:lnTo>
                  <a:lnTo>
                    <a:pt x="136" y="475"/>
                  </a:lnTo>
                  <a:lnTo>
                    <a:pt x="104" y="454"/>
                  </a:lnTo>
                  <a:lnTo>
                    <a:pt x="74" y="429"/>
                  </a:lnTo>
                  <a:lnTo>
                    <a:pt x="48" y="400"/>
                  </a:lnTo>
                  <a:lnTo>
                    <a:pt x="28" y="367"/>
                  </a:lnTo>
                  <a:lnTo>
                    <a:pt x="13" y="331"/>
                  </a:lnTo>
                  <a:lnTo>
                    <a:pt x="4" y="293"/>
                  </a:lnTo>
                  <a:lnTo>
                    <a:pt x="0" y="251"/>
                  </a:lnTo>
                  <a:lnTo>
                    <a:pt x="4" y="210"/>
                  </a:lnTo>
                  <a:lnTo>
                    <a:pt x="13" y="172"/>
                  </a:lnTo>
                  <a:lnTo>
                    <a:pt x="28" y="135"/>
                  </a:lnTo>
                  <a:lnTo>
                    <a:pt x="48" y="103"/>
                  </a:lnTo>
                  <a:lnTo>
                    <a:pt x="74" y="74"/>
                  </a:lnTo>
                  <a:lnTo>
                    <a:pt x="104" y="48"/>
                  </a:lnTo>
                  <a:lnTo>
                    <a:pt x="136" y="28"/>
                  </a:lnTo>
                  <a:lnTo>
                    <a:pt x="172" y="13"/>
                  </a:lnTo>
                  <a:lnTo>
                    <a:pt x="209" y="4"/>
                  </a:lnTo>
                  <a:lnTo>
                    <a:pt x="2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779164" rtl="0" eaLnBrk="1" latinLnBrk="0" hangingPunct="1"/>
              <a:endPara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Freeform 28"/>
            <p:cNvSpPr>
              <a:spLocks/>
            </p:cNvSpPr>
            <p:nvPr/>
          </p:nvSpPr>
          <p:spPr bwMode="black">
            <a:xfrm>
              <a:off x="4429125" y="568325"/>
              <a:ext cx="239713" cy="9445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0" y="4"/>
                </a:cxn>
                <a:cxn ang="0">
                  <a:pos x="101" y="4"/>
                </a:cxn>
                <a:cxn ang="0">
                  <a:pos x="151" y="0"/>
                </a:cxn>
                <a:cxn ang="0">
                  <a:pos x="151" y="595"/>
                </a:cxn>
                <a:cxn ang="0">
                  <a:pos x="0" y="595"/>
                </a:cxn>
                <a:cxn ang="0">
                  <a:pos x="0" y="0"/>
                </a:cxn>
              </a:cxnLst>
              <a:rect l="0" t="0" r="r" b="b"/>
              <a:pathLst>
                <a:path w="151" h="595">
                  <a:moveTo>
                    <a:pt x="0" y="0"/>
                  </a:moveTo>
                  <a:lnTo>
                    <a:pt x="50" y="4"/>
                  </a:lnTo>
                  <a:lnTo>
                    <a:pt x="101" y="4"/>
                  </a:lnTo>
                  <a:lnTo>
                    <a:pt x="151" y="0"/>
                  </a:lnTo>
                  <a:lnTo>
                    <a:pt x="151" y="595"/>
                  </a:lnTo>
                  <a:lnTo>
                    <a:pt x="0" y="59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779164" rtl="0" eaLnBrk="1" latinLnBrk="0" hangingPunct="1"/>
              <a:endPara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Freeform 29"/>
            <p:cNvSpPr>
              <a:spLocks/>
            </p:cNvSpPr>
            <p:nvPr/>
          </p:nvSpPr>
          <p:spPr bwMode="black">
            <a:xfrm>
              <a:off x="4732338" y="436563"/>
              <a:ext cx="920750" cy="1093788"/>
            </a:xfrm>
            <a:custGeom>
              <a:avLst/>
              <a:gdLst/>
              <a:ahLst/>
              <a:cxnLst>
                <a:cxn ang="0">
                  <a:pos x="389" y="3"/>
                </a:cxn>
                <a:cxn ang="0">
                  <a:pos x="473" y="26"/>
                </a:cxn>
                <a:cxn ang="0">
                  <a:pos x="548" y="68"/>
                </a:cxn>
                <a:cxn ang="0">
                  <a:pos x="551" y="126"/>
                </a:cxn>
                <a:cxn ang="0">
                  <a:pos x="507" y="194"/>
                </a:cxn>
                <a:cxn ang="0">
                  <a:pos x="468" y="207"/>
                </a:cxn>
                <a:cxn ang="0">
                  <a:pos x="412" y="172"/>
                </a:cxn>
                <a:cxn ang="0">
                  <a:pos x="343" y="159"/>
                </a:cxn>
                <a:cxn ang="0">
                  <a:pos x="272" y="173"/>
                </a:cxn>
                <a:cxn ang="0">
                  <a:pos x="213" y="213"/>
                </a:cxn>
                <a:cxn ang="0">
                  <a:pos x="174" y="272"/>
                </a:cxn>
                <a:cxn ang="0">
                  <a:pos x="159" y="345"/>
                </a:cxn>
                <a:cxn ang="0">
                  <a:pos x="174" y="417"/>
                </a:cxn>
                <a:cxn ang="0">
                  <a:pos x="213" y="477"/>
                </a:cxn>
                <a:cxn ang="0">
                  <a:pos x="272" y="516"/>
                </a:cxn>
                <a:cxn ang="0">
                  <a:pos x="343" y="531"/>
                </a:cxn>
                <a:cxn ang="0">
                  <a:pos x="413" y="518"/>
                </a:cxn>
                <a:cxn ang="0">
                  <a:pos x="470" y="480"/>
                </a:cxn>
                <a:cxn ang="0">
                  <a:pos x="508" y="493"/>
                </a:cxn>
                <a:cxn ang="0">
                  <a:pos x="553" y="564"/>
                </a:cxn>
                <a:cxn ang="0">
                  <a:pos x="548" y="622"/>
                </a:cxn>
                <a:cxn ang="0">
                  <a:pos x="473" y="664"/>
                </a:cxn>
                <a:cxn ang="0">
                  <a:pos x="389" y="687"/>
                </a:cxn>
                <a:cxn ang="0">
                  <a:pos x="293" y="686"/>
                </a:cxn>
                <a:cxn ang="0">
                  <a:pos x="199" y="657"/>
                </a:cxn>
                <a:cxn ang="0">
                  <a:pos x="118" y="605"/>
                </a:cxn>
                <a:cxn ang="0">
                  <a:pos x="56" y="532"/>
                </a:cxn>
                <a:cxn ang="0">
                  <a:pos x="15" y="444"/>
                </a:cxn>
                <a:cxn ang="0">
                  <a:pos x="0" y="345"/>
                </a:cxn>
                <a:cxn ang="0">
                  <a:pos x="15" y="246"/>
                </a:cxn>
                <a:cxn ang="0">
                  <a:pos x="56" y="158"/>
                </a:cxn>
                <a:cxn ang="0">
                  <a:pos x="118" y="85"/>
                </a:cxn>
                <a:cxn ang="0">
                  <a:pos x="199" y="33"/>
                </a:cxn>
                <a:cxn ang="0">
                  <a:pos x="293" y="4"/>
                </a:cxn>
              </a:cxnLst>
              <a:rect l="0" t="0" r="r" b="b"/>
              <a:pathLst>
                <a:path w="580" h="689">
                  <a:moveTo>
                    <a:pt x="343" y="0"/>
                  </a:moveTo>
                  <a:lnTo>
                    <a:pt x="389" y="3"/>
                  </a:lnTo>
                  <a:lnTo>
                    <a:pt x="432" y="13"/>
                  </a:lnTo>
                  <a:lnTo>
                    <a:pt x="473" y="26"/>
                  </a:lnTo>
                  <a:lnTo>
                    <a:pt x="512" y="45"/>
                  </a:lnTo>
                  <a:lnTo>
                    <a:pt x="548" y="68"/>
                  </a:lnTo>
                  <a:lnTo>
                    <a:pt x="580" y="96"/>
                  </a:lnTo>
                  <a:lnTo>
                    <a:pt x="551" y="126"/>
                  </a:lnTo>
                  <a:lnTo>
                    <a:pt x="527" y="159"/>
                  </a:lnTo>
                  <a:lnTo>
                    <a:pt x="507" y="194"/>
                  </a:lnTo>
                  <a:lnTo>
                    <a:pt x="491" y="232"/>
                  </a:lnTo>
                  <a:lnTo>
                    <a:pt x="468" y="207"/>
                  </a:lnTo>
                  <a:lnTo>
                    <a:pt x="442" y="188"/>
                  </a:lnTo>
                  <a:lnTo>
                    <a:pt x="412" y="172"/>
                  </a:lnTo>
                  <a:lnTo>
                    <a:pt x="378" y="162"/>
                  </a:lnTo>
                  <a:lnTo>
                    <a:pt x="343" y="159"/>
                  </a:lnTo>
                  <a:lnTo>
                    <a:pt x="306" y="162"/>
                  </a:lnTo>
                  <a:lnTo>
                    <a:pt x="272" y="173"/>
                  </a:lnTo>
                  <a:lnTo>
                    <a:pt x="241" y="190"/>
                  </a:lnTo>
                  <a:lnTo>
                    <a:pt x="213" y="213"/>
                  </a:lnTo>
                  <a:lnTo>
                    <a:pt x="191" y="241"/>
                  </a:lnTo>
                  <a:lnTo>
                    <a:pt x="174" y="272"/>
                  </a:lnTo>
                  <a:lnTo>
                    <a:pt x="163" y="307"/>
                  </a:lnTo>
                  <a:lnTo>
                    <a:pt x="159" y="345"/>
                  </a:lnTo>
                  <a:lnTo>
                    <a:pt x="163" y="382"/>
                  </a:lnTo>
                  <a:lnTo>
                    <a:pt x="174" y="417"/>
                  </a:lnTo>
                  <a:lnTo>
                    <a:pt x="191" y="449"/>
                  </a:lnTo>
                  <a:lnTo>
                    <a:pt x="213" y="477"/>
                  </a:lnTo>
                  <a:lnTo>
                    <a:pt x="241" y="500"/>
                  </a:lnTo>
                  <a:lnTo>
                    <a:pt x="272" y="516"/>
                  </a:lnTo>
                  <a:lnTo>
                    <a:pt x="306" y="527"/>
                  </a:lnTo>
                  <a:lnTo>
                    <a:pt x="343" y="531"/>
                  </a:lnTo>
                  <a:lnTo>
                    <a:pt x="379" y="527"/>
                  </a:lnTo>
                  <a:lnTo>
                    <a:pt x="413" y="518"/>
                  </a:lnTo>
                  <a:lnTo>
                    <a:pt x="443" y="502"/>
                  </a:lnTo>
                  <a:lnTo>
                    <a:pt x="470" y="480"/>
                  </a:lnTo>
                  <a:lnTo>
                    <a:pt x="492" y="455"/>
                  </a:lnTo>
                  <a:lnTo>
                    <a:pt x="508" y="493"/>
                  </a:lnTo>
                  <a:lnTo>
                    <a:pt x="529" y="530"/>
                  </a:lnTo>
                  <a:lnTo>
                    <a:pt x="553" y="564"/>
                  </a:lnTo>
                  <a:lnTo>
                    <a:pt x="580" y="594"/>
                  </a:lnTo>
                  <a:lnTo>
                    <a:pt x="548" y="622"/>
                  </a:lnTo>
                  <a:lnTo>
                    <a:pt x="512" y="644"/>
                  </a:lnTo>
                  <a:lnTo>
                    <a:pt x="473" y="664"/>
                  </a:lnTo>
                  <a:lnTo>
                    <a:pt x="432" y="677"/>
                  </a:lnTo>
                  <a:lnTo>
                    <a:pt x="389" y="687"/>
                  </a:lnTo>
                  <a:lnTo>
                    <a:pt x="343" y="689"/>
                  </a:lnTo>
                  <a:lnTo>
                    <a:pt x="293" y="686"/>
                  </a:lnTo>
                  <a:lnTo>
                    <a:pt x="245" y="675"/>
                  </a:lnTo>
                  <a:lnTo>
                    <a:pt x="199" y="657"/>
                  </a:lnTo>
                  <a:lnTo>
                    <a:pt x="157" y="634"/>
                  </a:lnTo>
                  <a:lnTo>
                    <a:pt x="118" y="605"/>
                  </a:lnTo>
                  <a:lnTo>
                    <a:pt x="85" y="571"/>
                  </a:lnTo>
                  <a:lnTo>
                    <a:pt x="56" y="532"/>
                  </a:lnTo>
                  <a:lnTo>
                    <a:pt x="33" y="490"/>
                  </a:lnTo>
                  <a:lnTo>
                    <a:pt x="15" y="444"/>
                  </a:lnTo>
                  <a:lnTo>
                    <a:pt x="4" y="396"/>
                  </a:lnTo>
                  <a:lnTo>
                    <a:pt x="0" y="345"/>
                  </a:lnTo>
                  <a:lnTo>
                    <a:pt x="4" y="294"/>
                  </a:lnTo>
                  <a:lnTo>
                    <a:pt x="15" y="246"/>
                  </a:lnTo>
                  <a:lnTo>
                    <a:pt x="33" y="200"/>
                  </a:lnTo>
                  <a:lnTo>
                    <a:pt x="56" y="158"/>
                  </a:lnTo>
                  <a:lnTo>
                    <a:pt x="85" y="119"/>
                  </a:lnTo>
                  <a:lnTo>
                    <a:pt x="118" y="85"/>
                  </a:lnTo>
                  <a:lnTo>
                    <a:pt x="157" y="56"/>
                  </a:lnTo>
                  <a:lnTo>
                    <a:pt x="199" y="33"/>
                  </a:lnTo>
                  <a:lnTo>
                    <a:pt x="245" y="15"/>
                  </a:lnTo>
                  <a:lnTo>
                    <a:pt x="293" y="4"/>
                  </a:lnTo>
                  <a:lnTo>
                    <a:pt x="34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779164" rtl="0" eaLnBrk="1" latinLnBrk="0" hangingPunct="1"/>
              <a:endPara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" name="Freeform 30"/>
            <p:cNvSpPr>
              <a:spLocks noEditPoints="1"/>
            </p:cNvSpPr>
            <p:nvPr/>
          </p:nvSpPr>
          <p:spPr bwMode="black">
            <a:xfrm>
              <a:off x="3138488" y="1298575"/>
              <a:ext cx="1304925" cy="1309688"/>
            </a:xfrm>
            <a:custGeom>
              <a:avLst/>
              <a:gdLst/>
              <a:ahLst/>
              <a:cxnLst>
                <a:cxn ang="0">
                  <a:pos x="369" y="162"/>
                </a:cxn>
                <a:cxn ang="0">
                  <a:pos x="294" y="186"/>
                </a:cxn>
                <a:cxn ang="0">
                  <a:pos x="231" y="233"/>
                </a:cxn>
                <a:cxn ang="0">
                  <a:pos x="185" y="296"/>
                </a:cxn>
                <a:cxn ang="0">
                  <a:pos x="161" y="372"/>
                </a:cxn>
                <a:cxn ang="0">
                  <a:pos x="161" y="454"/>
                </a:cxn>
                <a:cxn ang="0">
                  <a:pos x="185" y="530"/>
                </a:cxn>
                <a:cxn ang="0">
                  <a:pos x="231" y="593"/>
                </a:cxn>
                <a:cxn ang="0">
                  <a:pos x="294" y="639"/>
                </a:cxn>
                <a:cxn ang="0">
                  <a:pos x="369" y="665"/>
                </a:cxn>
                <a:cxn ang="0">
                  <a:pos x="451" y="665"/>
                </a:cxn>
                <a:cxn ang="0">
                  <a:pos x="527" y="639"/>
                </a:cxn>
                <a:cxn ang="0">
                  <a:pos x="590" y="593"/>
                </a:cxn>
                <a:cxn ang="0">
                  <a:pos x="636" y="530"/>
                </a:cxn>
                <a:cxn ang="0">
                  <a:pos x="660" y="454"/>
                </a:cxn>
                <a:cxn ang="0">
                  <a:pos x="660" y="372"/>
                </a:cxn>
                <a:cxn ang="0">
                  <a:pos x="636" y="296"/>
                </a:cxn>
                <a:cxn ang="0">
                  <a:pos x="590" y="233"/>
                </a:cxn>
                <a:cxn ang="0">
                  <a:pos x="527" y="186"/>
                </a:cxn>
                <a:cxn ang="0">
                  <a:pos x="451" y="162"/>
                </a:cxn>
                <a:cxn ang="0">
                  <a:pos x="410" y="0"/>
                </a:cxn>
                <a:cxn ang="0">
                  <a:pos x="520" y="14"/>
                </a:cxn>
                <a:cxn ang="0">
                  <a:pos x="618" y="57"/>
                </a:cxn>
                <a:cxn ang="0">
                  <a:pos x="701" y="121"/>
                </a:cxn>
                <a:cxn ang="0">
                  <a:pos x="765" y="204"/>
                </a:cxn>
                <a:cxn ang="0">
                  <a:pos x="807" y="303"/>
                </a:cxn>
                <a:cxn ang="0">
                  <a:pos x="822" y="413"/>
                </a:cxn>
                <a:cxn ang="0">
                  <a:pos x="807" y="523"/>
                </a:cxn>
                <a:cxn ang="0">
                  <a:pos x="765" y="621"/>
                </a:cxn>
                <a:cxn ang="0">
                  <a:pos x="701" y="704"/>
                </a:cxn>
                <a:cxn ang="0">
                  <a:pos x="618" y="768"/>
                </a:cxn>
                <a:cxn ang="0">
                  <a:pos x="520" y="811"/>
                </a:cxn>
                <a:cxn ang="0">
                  <a:pos x="410" y="825"/>
                </a:cxn>
                <a:cxn ang="0">
                  <a:pos x="301" y="811"/>
                </a:cxn>
                <a:cxn ang="0">
                  <a:pos x="203" y="768"/>
                </a:cxn>
                <a:cxn ang="0">
                  <a:pos x="120" y="704"/>
                </a:cxn>
                <a:cxn ang="0">
                  <a:pos x="57" y="621"/>
                </a:cxn>
                <a:cxn ang="0">
                  <a:pos x="15" y="523"/>
                </a:cxn>
                <a:cxn ang="0">
                  <a:pos x="0" y="413"/>
                </a:cxn>
                <a:cxn ang="0">
                  <a:pos x="15" y="303"/>
                </a:cxn>
                <a:cxn ang="0">
                  <a:pos x="57" y="204"/>
                </a:cxn>
                <a:cxn ang="0">
                  <a:pos x="120" y="121"/>
                </a:cxn>
                <a:cxn ang="0">
                  <a:pos x="203" y="57"/>
                </a:cxn>
                <a:cxn ang="0">
                  <a:pos x="301" y="14"/>
                </a:cxn>
                <a:cxn ang="0">
                  <a:pos x="410" y="0"/>
                </a:cxn>
              </a:cxnLst>
              <a:rect l="0" t="0" r="r" b="b"/>
              <a:pathLst>
                <a:path w="822" h="825">
                  <a:moveTo>
                    <a:pt x="410" y="158"/>
                  </a:moveTo>
                  <a:lnTo>
                    <a:pt x="369" y="162"/>
                  </a:lnTo>
                  <a:lnTo>
                    <a:pt x="331" y="172"/>
                  </a:lnTo>
                  <a:lnTo>
                    <a:pt x="294" y="186"/>
                  </a:lnTo>
                  <a:lnTo>
                    <a:pt x="261" y="208"/>
                  </a:lnTo>
                  <a:lnTo>
                    <a:pt x="231" y="233"/>
                  </a:lnTo>
                  <a:lnTo>
                    <a:pt x="207" y="262"/>
                  </a:lnTo>
                  <a:lnTo>
                    <a:pt x="185" y="296"/>
                  </a:lnTo>
                  <a:lnTo>
                    <a:pt x="171" y="332"/>
                  </a:lnTo>
                  <a:lnTo>
                    <a:pt x="161" y="372"/>
                  </a:lnTo>
                  <a:lnTo>
                    <a:pt x="158" y="413"/>
                  </a:lnTo>
                  <a:lnTo>
                    <a:pt x="161" y="454"/>
                  </a:lnTo>
                  <a:lnTo>
                    <a:pt x="171" y="493"/>
                  </a:lnTo>
                  <a:lnTo>
                    <a:pt x="185" y="530"/>
                  </a:lnTo>
                  <a:lnTo>
                    <a:pt x="207" y="563"/>
                  </a:lnTo>
                  <a:lnTo>
                    <a:pt x="231" y="593"/>
                  </a:lnTo>
                  <a:lnTo>
                    <a:pt x="261" y="619"/>
                  </a:lnTo>
                  <a:lnTo>
                    <a:pt x="294" y="639"/>
                  </a:lnTo>
                  <a:lnTo>
                    <a:pt x="331" y="655"/>
                  </a:lnTo>
                  <a:lnTo>
                    <a:pt x="369" y="665"/>
                  </a:lnTo>
                  <a:lnTo>
                    <a:pt x="410" y="668"/>
                  </a:lnTo>
                  <a:lnTo>
                    <a:pt x="451" y="665"/>
                  </a:lnTo>
                  <a:lnTo>
                    <a:pt x="491" y="655"/>
                  </a:lnTo>
                  <a:lnTo>
                    <a:pt x="527" y="639"/>
                  </a:lnTo>
                  <a:lnTo>
                    <a:pt x="561" y="619"/>
                  </a:lnTo>
                  <a:lnTo>
                    <a:pt x="590" y="593"/>
                  </a:lnTo>
                  <a:lnTo>
                    <a:pt x="615" y="563"/>
                  </a:lnTo>
                  <a:lnTo>
                    <a:pt x="636" y="530"/>
                  </a:lnTo>
                  <a:lnTo>
                    <a:pt x="651" y="493"/>
                  </a:lnTo>
                  <a:lnTo>
                    <a:pt x="660" y="454"/>
                  </a:lnTo>
                  <a:lnTo>
                    <a:pt x="664" y="413"/>
                  </a:lnTo>
                  <a:lnTo>
                    <a:pt x="660" y="372"/>
                  </a:lnTo>
                  <a:lnTo>
                    <a:pt x="651" y="332"/>
                  </a:lnTo>
                  <a:lnTo>
                    <a:pt x="636" y="296"/>
                  </a:lnTo>
                  <a:lnTo>
                    <a:pt x="615" y="262"/>
                  </a:lnTo>
                  <a:lnTo>
                    <a:pt x="590" y="233"/>
                  </a:lnTo>
                  <a:lnTo>
                    <a:pt x="561" y="208"/>
                  </a:lnTo>
                  <a:lnTo>
                    <a:pt x="527" y="186"/>
                  </a:lnTo>
                  <a:lnTo>
                    <a:pt x="491" y="172"/>
                  </a:lnTo>
                  <a:lnTo>
                    <a:pt x="451" y="162"/>
                  </a:lnTo>
                  <a:lnTo>
                    <a:pt x="410" y="158"/>
                  </a:lnTo>
                  <a:close/>
                  <a:moveTo>
                    <a:pt x="410" y="0"/>
                  </a:moveTo>
                  <a:lnTo>
                    <a:pt x="466" y="2"/>
                  </a:lnTo>
                  <a:lnTo>
                    <a:pt x="520" y="14"/>
                  </a:lnTo>
                  <a:lnTo>
                    <a:pt x="570" y="33"/>
                  </a:lnTo>
                  <a:lnTo>
                    <a:pt x="618" y="57"/>
                  </a:lnTo>
                  <a:lnTo>
                    <a:pt x="662" y="86"/>
                  </a:lnTo>
                  <a:lnTo>
                    <a:pt x="701" y="121"/>
                  </a:lnTo>
                  <a:lnTo>
                    <a:pt x="736" y="161"/>
                  </a:lnTo>
                  <a:lnTo>
                    <a:pt x="765" y="204"/>
                  </a:lnTo>
                  <a:lnTo>
                    <a:pt x="789" y="253"/>
                  </a:lnTo>
                  <a:lnTo>
                    <a:pt x="807" y="303"/>
                  </a:lnTo>
                  <a:lnTo>
                    <a:pt x="818" y="358"/>
                  </a:lnTo>
                  <a:lnTo>
                    <a:pt x="822" y="413"/>
                  </a:lnTo>
                  <a:lnTo>
                    <a:pt x="818" y="469"/>
                  </a:lnTo>
                  <a:lnTo>
                    <a:pt x="807" y="523"/>
                  </a:lnTo>
                  <a:lnTo>
                    <a:pt x="789" y="574"/>
                  </a:lnTo>
                  <a:lnTo>
                    <a:pt x="765" y="621"/>
                  </a:lnTo>
                  <a:lnTo>
                    <a:pt x="736" y="665"/>
                  </a:lnTo>
                  <a:lnTo>
                    <a:pt x="701" y="704"/>
                  </a:lnTo>
                  <a:lnTo>
                    <a:pt x="662" y="739"/>
                  </a:lnTo>
                  <a:lnTo>
                    <a:pt x="618" y="768"/>
                  </a:lnTo>
                  <a:lnTo>
                    <a:pt x="570" y="793"/>
                  </a:lnTo>
                  <a:lnTo>
                    <a:pt x="520" y="811"/>
                  </a:lnTo>
                  <a:lnTo>
                    <a:pt x="466" y="822"/>
                  </a:lnTo>
                  <a:lnTo>
                    <a:pt x="410" y="825"/>
                  </a:lnTo>
                  <a:lnTo>
                    <a:pt x="355" y="822"/>
                  </a:lnTo>
                  <a:lnTo>
                    <a:pt x="301" y="811"/>
                  </a:lnTo>
                  <a:lnTo>
                    <a:pt x="250" y="793"/>
                  </a:lnTo>
                  <a:lnTo>
                    <a:pt x="203" y="768"/>
                  </a:lnTo>
                  <a:lnTo>
                    <a:pt x="160" y="739"/>
                  </a:lnTo>
                  <a:lnTo>
                    <a:pt x="120" y="704"/>
                  </a:lnTo>
                  <a:lnTo>
                    <a:pt x="86" y="665"/>
                  </a:lnTo>
                  <a:lnTo>
                    <a:pt x="57" y="621"/>
                  </a:lnTo>
                  <a:lnTo>
                    <a:pt x="33" y="574"/>
                  </a:lnTo>
                  <a:lnTo>
                    <a:pt x="15" y="523"/>
                  </a:lnTo>
                  <a:lnTo>
                    <a:pt x="4" y="469"/>
                  </a:lnTo>
                  <a:lnTo>
                    <a:pt x="0" y="413"/>
                  </a:lnTo>
                  <a:lnTo>
                    <a:pt x="4" y="358"/>
                  </a:lnTo>
                  <a:lnTo>
                    <a:pt x="15" y="303"/>
                  </a:lnTo>
                  <a:lnTo>
                    <a:pt x="33" y="253"/>
                  </a:lnTo>
                  <a:lnTo>
                    <a:pt x="57" y="204"/>
                  </a:lnTo>
                  <a:lnTo>
                    <a:pt x="86" y="161"/>
                  </a:lnTo>
                  <a:lnTo>
                    <a:pt x="120" y="121"/>
                  </a:lnTo>
                  <a:lnTo>
                    <a:pt x="160" y="86"/>
                  </a:lnTo>
                  <a:lnTo>
                    <a:pt x="203" y="57"/>
                  </a:lnTo>
                  <a:lnTo>
                    <a:pt x="250" y="33"/>
                  </a:lnTo>
                  <a:lnTo>
                    <a:pt x="301" y="14"/>
                  </a:lnTo>
                  <a:lnTo>
                    <a:pt x="355" y="2"/>
                  </a:lnTo>
                  <a:lnTo>
                    <a:pt x="4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779164" rtl="0" eaLnBrk="1" latinLnBrk="0" hangingPunct="1"/>
              <a:endPara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" name="Freeform 31"/>
            <p:cNvSpPr>
              <a:spLocks/>
            </p:cNvSpPr>
            <p:nvPr/>
          </p:nvSpPr>
          <p:spPr bwMode="black">
            <a:xfrm>
              <a:off x="1857375" y="3175"/>
              <a:ext cx="546100" cy="15271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9" y="0"/>
                </a:cxn>
                <a:cxn ang="0">
                  <a:pos x="159" y="620"/>
                </a:cxn>
                <a:cxn ang="0">
                  <a:pos x="162" y="658"/>
                </a:cxn>
                <a:cxn ang="0">
                  <a:pos x="173" y="692"/>
                </a:cxn>
                <a:cxn ang="0">
                  <a:pos x="190" y="723"/>
                </a:cxn>
                <a:cxn ang="0">
                  <a:pos x="213" y="751"/>
                </a:cxn>
                <a:cxn ang="0">
                  <a:pos x="241" y="774"/>
                </a:cxn>
                <a:cxn ang="0">
                  <a:pos x="272" y="791"/>
                </a:cxn>
                <a:cxn ang="0">
                  <a:pos x="307" y="802"/>
                </a:cxn>
                <a:cxn ang="0">
                  <a:pos x="344" y="805"/>
                </a:cxn>
                <a:cxn ang="0">
                  <a:pos x="344" y="962"/>
                </a:cxn>
                <a:cxn ang="0">
                  <a:pos x="294" y="959"/>
                </a:cxn>
                <a:cxn ang="0">
                  <a:pos x="245" y="948"/>
                </a:cxn>
                <a:cxn ang="0">
                  <a:pos x="200" y="930"/>
                </a:cxn>
                <a:cxn ang="0">
                  <a:pos x="158" y="907"/>
                </a:cxn>
                <a:cxn ang="0">
                  <a:pos x="119" y="878"/>
                </a:cxn>
                <a:cxn ang="0">
                  <a:pos x="84" y="844"/>
                </a:cxn>
                <a:cxn ang="0">
                  <a:pos x="55" y="805"/>
                </a:cxn>
                <a:cxn ang="0">
                  <a:pos x="33" y="763"/>
                </a:cxn>
                <a:cxn ang="0">
                  <a:pos x="14" y="717"/>
                </a:cxn>
                <a:cxn ang="0">
                  <a:pos x="4" y="669"/>
                </a:cxn>
                <a:cxn ang="0">
                  <a:pos x="0" y="618"/>
                </a:cxn>
                <a:cxn ang="0">
                  <a:pos x="0" y="0"/>
                </a:cxn>
              </a:cxnLst>
              <a:rect l="0" t="0" r="r" b="b"/>
              <a:pathLst>
                <a:path w="344" h="962">
                  <a:moveTo>
                    <a:pt x="0" y="0"/>
                  </a:moveTo>
                  <a:lnTo>
                    <a:pt x="159" y="0"/>
                  </a:lnTo>
                  <a:lnTo>
                    <a:pt x="159" y="620"/>
                  </a:lnTo>
                  <a:lnTo>
                    <a:pt x="162" y="658"/>
                  </a:lnTo>
                  <a:lnTo>
                    <a:pt x="173" y="692"/>
                  </a:lnTo>
                  <a:lnTo>
                    <a:pt x="190" y="723"/>
                  </a:lnTo>
                  <a:lnTo>
                    <a:pt x="213" y="751"/>
                  </a:lnTo>
                  <a:lnTo>
                    <a:pt x="241" y="774"/>
                  </a:lnTo>
                  <a:lnTo>
                    <a:pt x="272" y="791"/>
                  </a:lnTo>
                  <a:lnTo>
                    <a:pt x="307" y="802"/>
                  </a:lnTo>
                  <a:lnTo>
                    <a:pt x="344" y="805"/>
                  </a:lnTo>
                  <a:lnTo>
                    <a:pt x="344" y="962"/>
                  </a:lnTo>
                  <a:lnTo>
                    <a:pt x="294" y="959"/>
                  </a:lnTo>
                  <a:lnTo>
                    <a:pt x="245" y="948"/>
                  </a:lnTo>
                  <a:lnTo>
                    <a:pt x="200" y="930"/>
                  </a:lnTo>
                  <a:lnTo>
                    <a:pt x="158" y="907"/>
                  </a:lnTo>
                  <a:lnTo>
                    <a:pt x="119" y="878"/>
                  </a:lnTo>
                  <a:lnTo>
                    <a:pt x="84" y="844"/>
                  </a:lnTo>
                  <a:lnTo>
                    <a:pt x="55" y="805"/>
                  </a:lnTo>
                  <a:lnTo>
                    <a:pt x="33" y="763"/>
                  </a:lnTo>
                  <a:lnTo>
                    <a:pt x="14" y="717"/>
                  </a:lnTo>
                  <a:lnTo>
                    <a:pt x="4" y="669"/>
                  </a:lnTo>
                  <a:lnTo>
                    <a:pt x="0" y="61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779164" rtl="0" eaLnBrk="1" latinLnBrk="0" hangingPunct="1"/>
              <a:endPara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Freeform 32"/>
            <p:cNvSpPr>
              <a:spLocks noEditPoints="1"/>
            </p:cNvSpPr>
            <p:nvPr/>
          </p:nvSpPr>
          <p:spPr bwMode="black">
            <a:xfrm>
              <a:off x="5583238" y="436563"/>
              <a:ext cx="1087438" cy="1093788"/>
            </a:xfrm>
            <a:custGeom>
              <a:avLst/>
              <a:gdLst/>
              <a:ahLst/>
              <a:cxnLst>
                <a:cxn ang="0">
                  <a:pos x="308" y="152"/>
                </a:cxn>
                <a:cxn ang="0">
                  <a:pos x="244" y="174"/>
                </a:cxn>
                <a:cxn ang="0">
                  <a:pos x="192" y="218"/>
                </a:cxn>
                <a:cxn ang="0">
                  <a:pos x="159" y="276"/>
                </a:cxn>
                <a:cxn ang="0">
                  <a:pos x="146" y="345"/>
                </a:cxn>
                <a:cxn ang="0">
                  <a:pos x="159" y="414"/>
                </a:cxn>
                <a:cxn ang="0">
                  <a:pos x="192" y="472"/>
                </a:cxn>
                <a:cxn ang="0">
                  <a:pos x="244" y="515"/>
                </a:cxn>
                <a:cxn ang="0">
                  <a:pos x="308" y="538"/>
                </a:cxn>
                <a:cxn ang="0">
                  <a:pos x="377" y="538"/>
                </a:cxn>
                <a:cxn ang="0">
                  <a:pos x="441" y="515"/>
                </a:cxn>
                <a:cxn ang="0">
                  <a:pos x="493" y="472"/>
                </a:cxn>
                <a:cxn ang="0">
                  <a:pos x="527" y="414"/>
                </a:cxn>
                <a:cxn ang="0">
                  <a:pos x="539" y="345"/>
                </a:cxn>
                <a:cxn ang="0">
                  <a:pos x="527" y="276"/>
                </a:cxn>
                <a:cxn ang="0">
                  <a:pos x="493" y="218"/>
                </a:cxn>
                <a:cxn ang="0">
                  <a:pos x="441" y="174"/>
                </a:cxn>
                <a:cxn ang="0">
                  <a:pos x="377" y="152"/>
                </a:cxn>
                <a:cxn ang="0">
                  <a:pos x="343" y="0"/>
                </a:cxn>
                <a:cxn ang="0">
                  <a:pos x="442" y="15"/>
                </a:cxn>
                <a:cxn ang="0">
                  <a:pos x="529" y="56"/>
                </a:cxn>
                <a:cxn ang="0">
                  <a:pos x="601" y="119"/>
                </a:cxn>
                <a:cxn ang="0">
                  <a:pos x="654" y="200"/>
                </a:cxn>
                <a:cxn ang="0">
                  <a:pos x="682" y="294"/>
                </a:cxn>
                <a:cxn ang="0">
                  <a:pos x="685" y="678"/>
                </a:cxn>
                <a:cxn ang="0">
                  <a:pos x="539" y="628"/>
                </a:cxn>
                <a:cxn ang="0">
                  <a:pos x="466" y="666"/>
                </a:cxn>
                <a:cxn ang="0">
                  <a:pos x="386" y="687"/>
                </a:cxn>
                <a:cxn ang="0">
                  <a:pos x="292" y="686"/>
                </a:cxn>
                <a:cxn ang="0">
                  <a:pos x="198" y="657"/>
                </a:cxn>
                <a:cxn ang="0">
                  <a:pos x="118" y="605"/>
                </a:cxn>
                <a:cxn ang="0">
                  <a:pos x="55" y="532"/>
                </a:cxn>
                <a:cxn ang="0">
                  <a:pos x="14" y="444"/>
                </a:cxn>
                <a:cxn ang="0">
                  <a:pos x="0" y="345"/>
                </a:cxn>
                <a:cxn ang="0">
                  <a:pos x="14" y="246"/>
                </a:cxn>
                <a:cxn ang="0">
                  <a:pos x="55" y="158"/>
                </a:cxn>
                <a:cxn ang="0">
                  <a:pos x="118" y="85"/>
                </a:cxn>
                <a:cxn ang="0">
                  <a:pos x="198" y="33"/>
                </a:cxn>
                <a:cxn ang="0">
                  <a:pos x="292" y="4"/>
                </a:cxn>
              </a:cxnLst>
              <a:rect l="0" t="0" r="r" b="b"/>
              <a:pathLst>
                <a:path w="685" h="689">
                  <a:moveTo>
                    <a:pt x="343" y="148"/>
                  </a:moveTo>
                  <a:lnTo>
                    <a:pt x="308" y="152"/>
                  </a:lnTo>
                  <a:lnTo>
                    <a:pt x="274" y="160"/>
                  </a:lnTo>
                  <a:lnTo>
                    <a:pt x="244" y="174"/>
                  </a:lnTo>
                  <a:lnTo>
                    <a:pt x="216" y="194"/>
                  </a:lnTo>
                  <a:lnTo>
                    <a:pt x="192" y="218"/>
                  </a:lnTo>
                  <a:lnTo>
                    <a:pt x="173" y="246"/>
                  </a:lnTo>
                  <a:lnTo>
                    <a:pt x="159" y="276"/>
                  </a:lnTo>
                  <a:lnTo>
                    <a:pt x="150" y="310"/>
                  </a:lnTo>
                  <a:lnTo>
                    <a:pt x="146" y="345"/>
                  </a:lnTo>
                  <a:lnTo>
                    <a:pt x="150" y="380"/>
                  </a:lnTo>
                  <a:lnTo>
                    <a:pt x="159" y="414"/>
                  </a:lnTo>
                  <a:lnTo>
                    <a:pt x="173" y="444"/>
                  </a:lnTo>
                  <a:lnTo>
                    <a:pt x="192" y="472"/>
                  </a:lnTo>
                  <a:lnTo>
                    <a:pt x="216" y="496"/>
                  </a:lnTo>
                  <a:lnTo>
                    <a:pt x="244" y="515"/>
                  </a:lnTo>
                  <a:lnTo>
                    <a:pt x="274" y="530"/>
                  </a:lnTo>
                  <a:lnTo>
                    <a:pt x="308" y="538"/>
                  </a:lnTo>
                  <a:lnTo>
                    <a:pt x="343" y="542"/>
                  </a:lnTo>
                  <a:lnTo>
                    <a:pt x="377" y="538"/>
                  </a:lnTo>
                  <a:lnTo>
                    <a:pt x="411" y="530"/>
                  </a:lnTo>
                  <a:lnTo>
                    <a:pt x="441" y="515"/>
                  </a:lnTo>
                  <a:lnTo>
                    <a:pt x="469" y="496"/>
                  </a:lnTo>
                  <a:lnTo>
                    <a:pt x="493" y="472"/>
                  </a:lnTo>
                  <a:lnTo>
                    <a:pt x="512" y="444"/>
                  </a:lnTo>
                  <a:lnTo>
                    <a:pt x="527" y="414"/>
                  </a:lnTo>
                  <a:lnTo>
                    <a:pt x="535" y="380"/>
                  </a:lnTo>
                  <a:lnTo>
                    <a:pt x="539" y="345"/>
                  </a:lnTo>
                  <a:lnTo>
                    <a:pt x="535" y="310"/>
                  </a:lnTo>
                  <a:lnTo>
                    <a:pt x="527" y="276"/>
                  </a:lnTo>
                  <a:lnTo>
                    <a:pt x="512" y="246"/>
                  </a:lnTo>
                  <a:lnTo>
                    <a:pt x="493" y="218"/>
                  </a:lnTo>
                  <a:lnTo>
                    <a:pt x="469" y="194"/>
                  </a:lnTo>
                  <a:lnTo>
                    <a:pt x="441" y="174"/>
                  </a:lnTo>
                  <a:lnTo>
                    <a:pt x="411" y="160"/>
                  </a:lnTo>
                  <a:lnTo>
                    <a:pt x="377" y="152"/>
                  </a:lnTo>
                  <a:lnTo>
                    <a:pt x="343" y="148"/>
                  </a:lnTo>
                  <a:close/>
                  <a:moveTo>
                    <a:pt x="343" y="0"/>
                  </a:moveTo>
                  <a:lnTo>
                    <a:pt x="393" y="4"/>
                  </a:lnTo>
                  <a:lnTo>
                    <a:pt x="442" y="15"/>
                  </a:lnTo>
                  <a:lnTo>
                    <a:pt x="487" y="33"/>
                  </a:lnTo>
                  <a:lnTo>
                    <a:pt x="529" y="56"/>
                  </a:lnTo>
                  <a:lnTo>
                    <a:pt x="567" y="85"/>
                  </a:lnTo>
                  <a:lnTo>
                    <a:pt x="601" y="119"/>
                  </a:lnTo>
                  <a:lnTo>
                    <a:pt x="630" y="158"/>
                  </a:lnTo>
                  <a:lnTo>
                    <a:pt x="654" y="200"/>
                  </a:lnTo>
                  <a:lnTo>
                    <a:pt x="671" y="246"/>
                  </a:lnTo>
                  <a:lnTo>
                    <a:pt x="682" y="294"/>
                  </a:lnTo>
                  <a:lnTo>
                    <a:pt x="685" y="345"/>
                  </a:lnTo>
                  <a:lnTo>
                    <a:pt x="685" y="678"/>
                  </a:lnTo>
                  <a:lnTo>
                    <a:pt x="539" y="678"/>
                  </a:lnTo>
                  <a:lnTo>
                    <a:pt x="539" y="628"/>
                  </a:lnTo>
                  <a:lnTo>
                    <a:pt x="504" y="649"/>
                  </a:lnTo>
                  <a:lnTo>
                    <a:pt x="466" y="666"/>
                  </a:lnTo>
                  <a:lnTo>
                    <a:pt x="427" y="678"/>
                  </a:lnTo>
                  <a:lnTo>
                    <a:pt x="386" y="687"/>
                  </a:lnTo>
                  <a:lnTo>
                    <a:pt x="343" y="689"/>
                  </a:lnTo>
                  <a:lnTo>
                    <a:pt x="292" y="686"/>
                  </a:lnTo>
                  <a:lnTo>
                    <a:pt x="244" y="675"/>
                  </a:lnTo>
                  <a:lnTo>
                    <a:pt x="198" y="657"/>
                  </a:lnTo>
                  <a:lnTo>
                    <a:pt x="156" y="634"/>
                  </a:lnTo>
                  <a:lnTo>
                    <a:pt x="118" y="605"/>
                  </a:lnTo>
                  <a:lnTo>
                    <a:pt x="84" y="571"/>
                  </a:lnTo>
                  <a:lnTo>
                    <a:pt x="55" y="532"/>
                  </a:lnTo>
                  <a:lnTo>
                    <a:pt x="32" y="490"/>
                  </a:lnTo>
                  <a:lnTo>
                    <a:pt x="14" y="444"/>
                  </a:lnTo>
                  <a:lnTo>
                    <a:pt x="3" y="396"/>
                  </a:lnTo>
                  <a:lnTo>
                    <a:pt x="0" y="345"/>
                  </a:lnTo>
                  <a:lnTo>
                    <a:pt x="3" y="294"/>
                  </a:lnTo>
                  <a:lnTo>
                    <a:pt x="14" y="246"/>
                  </a:lnTo>
                  <a:lnTo>
                    <a:pt x="32" y="200"/>
                  </a:lnTo>
                  <a:lnTo>
                    <a:pt x="55" y="158"/>
                  </a:lnTo>
                  <a:lnTo>
                    <a:pt x="84" y="119"/>
                  </a:lnTo>
                  <a:lnTo>
                    <a:pt x="118" y="85"/>
                  </a:lnTo>
                  <a:lnTo>
                    <a:pt x="156" y="56"/>
                  </a:lnTo>
                  <a:lnTo>
                    <a:pt x="198" y="33"/>
                  </a:lnTo>
                  <a:lnTo>
                    <a:pt x="244" y="15"/>
                  </a:lnTo>
                  <a:lnTo>
                    <a:pt x="292" y="4"/>
                  </a:lnTo>
                  <a:lnTo>
                    <a:pt x="34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779164" rtl="0" eaLnBrk="1" latinLnBrk="0" hangingPunct="1"/>
              <a:endPara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2" name="Slide Number Placeholder 21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 smtClean="0"/>
              <a:t>No. </a:t>
            </a:r>
            <a:fld id="{525A3C56-E491-49B2-93F3-63532DF516BC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17" name="Footer Placeholder 25"/>
          <p:cNvSpPr>
            <a:spLocks noGrp="1"/>
          </p:cNvSpPr>
          <p:nvPr>
            <p:ph type="ftr" sz="quarter" idx="3"/>
          </p:nvPr>
        </p:nvSpPr>
        <p:spPr>
          <a:xfrm>
            <a:off x="2781301" y="6419869"/>
            <a:ext cx="4889884" cy="163513"/>
          </a:xfrm>
          <a:prstGeom prst="rect">
            <a:avLst/>
          </a:prstGeom>
        </p:spPr>
        <p:txBody>
          <a:bodyPr wrap="none" lIns="0" tIns="0" rIns="0" bIns="0" anchor="b" anchorCtr="0">
            <a:no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GB" smtClean="0"/>
              <a:t>De </a:t>
            </a:r>
            <a:r>
              <a:rPr lang="en-GB" dirty="0" err="1" smtClean="0"/>
              <a:t>Netwerk</a:t>
            </a:r>
            <a:r>
              <a:rPr lang="en-GB" dirty="0" smtClean="0"/>
              <a:t> </a:t>
            </a:r>
            <a:r>
              <a:rPr lang="en-GB" dirty="0" err="1" smtClean="0"/>
              <a:t>Puzzel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15815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457207" y="266252"/>
            <a:ext cx="8259763" cy="785819"/>
          </a:xfrm>
        </p:spPr>
        <p:txBody>
          <a:bodyPr lIns="0" tIns="0" rIns="0" bIns="0" anchor="b" anchorCtr="0">
            <a:normAutofit/>
          </a:bodyPr>
          <a:lstStyle>
            <a:lvl1pPr>
              <a:defRPr sz="2300" b="0"/>
            </a:lvl1pPr>
          </a:lstStyle>
          <a:p>
            <a:r>
              <a:rPr lang="en-US" noProof="0" dirty="0" smtClean="0"/>
              <a:t>Click to edit Master title style</a:t>
            </a:r>
            <a:endParaRPr lang="en-GB" noProof="0" dirty="0"/>
          </a:p>
        </p:txBody>
      </p:sp>
      <p:pic>
        <p:nvPicPr>
          <p:cNvPr id="21" name="Picture 20" descr="yellow line.e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57200" y="1144297"/>
            <a:ext cx="8229600" cy="228093"/>
          </a:xfrm>
          <a:prstGeom prst="rect">
            <a:avLst/>
          </a:prstGeom>
        </p:spPr>
      </p:pic>
      <p:pic>
        <p:nvPicPr>
          <p:cNvPr id="22" name="Picture 21" descr="yellow line.e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flipV="1">
            <a:off x="457200" y="6134639"/>
            <a:ext cx="8229600" cy="228093"/>
          </a:xfrm>
          <a:prstGeom prst="rect">
            <a:avLst/>
          </a:prstGeom>
          <a:ln>
            <a:noFill/>
          </a:ln>
        </p:spPr>
      </p:pic>
      <p:grpSp>
        <p:nvGrpSpPr>
          <p:cNvPr id="8" name="Group 52"/>
          <p:cNvGrpSpPr/>
          <p:nvPr userDrawn="1"/>
        </p:nvGrpSpPr>
        <p:grpSpPr bwMode="black">
          <a:xfrm>
            <a:off x="7792125" y="365891"/>
            <a:ext cx="885817" cy="479428"/>
            <a:chOff x="1857375" y="3175"/>
            <a:chExt cx="4813301" cy="2605088"/>
          </a:xfrm>
          <a:solidFill>
            <a:schemeClr val="tx2"/>
          </a:solidFill>
        </p:grpSpPr>
        <p:sp>
          <p:nvSpPr>
            <p:cNvPr id="9" name="Freeform 25"/>
            <p:cNvSpPr>
              <a:spLocks noEditPoints="1"/>
            </p:cNvSpPr>
            <p:nvPr/>
          </p:nvSpPr>
          <p:spPr bwMode="black">
            <a:xfrm>
              <a:off x="2403475" y="436563"/>
              <a:ext cx="1089025" cy="1093788"/>
            </a:xfrm>
            <a:custGeom>
              <a:avLst/>
              <a:gdLst/>
              <a:ahLst/>
              <a:cxnLst>
                <a:cxn ang="0">
                  <a:pos x="306" y="162"/>
                </a:cxn>
                <a:cxn ang="0">
                  <a:pos x="239" y="190"/>
                </a:cxn>
                <a:cxn ang="0">
                  <a:pos x="189" y="241"/>
                </a:cxn>
                <a:cxn ang="0">
                  <a:pos x="161" y="307"/>
                </a:cxn>
                <a:cxn ang="0">
                  <a:pos x="161" y="382"/>
                </a:cxn>
                <a:cxn ang="0">
                  <a:pos x="189" y="449"/>
                </a:cxn>
                <a:cxn ang="0">
                  <a:pos x="239" y="500"/>
                </a:cxn>
                <a:cxn ang="0">
                  <a:pos x="306" y="527"/>
                </a:cxn>
                <a:cxn ang="0">
                  <a:pos x="380" y="527"/>
                </a:cxn>
                <a:cxn ang="0">
                  <a:pos x="445" y="500"/>
                </a:cxn>
                <a:cxn ang="0">
                  <a:pos x="496" y="449"/>
                </a:cxn>
                <a:cxn ang="0">
                  <a:pos x="523" y="382"/>
                </a:cxn>
                <a:cxn ang="0">
                  <a:pos x="523" y="307"/>
                </a:cxn>
                <a:cxn ang="0">
                  <a:pos x="496" y="241"/>
                </a:cxn>
                <a:cxn ang="0">
                  <a:pos x="445" y="190"/>
                </a:cxn>
                <a:cxn ang="0">
                  <a:pos x="380" y="162"/>
                </a:cxn>
                <a:cxn ang="0">
                  <a:pos x="343" y="0"/>
                </a:cxn>
                <a:cxn ang="0">
                  <a:pos x="441" y="15"/>
                </a:cxn>
                <a:cxn ang="0">
                  <a:pos x="529" y="56"/>
                </a:cxn>
                <a:cxn ang="0">
                  <a:pos x="601" y="119"/>
                </a:cxn>
                <a:cxn ang="0">
                  <a:pos x="653" y="200"/>
                </a:cxn>
                <a:cxn ang="0">
                  <a:pos x="682" y="294"/>
                </a:cxn>
                <a:cxn ang="0">
                  <a:pos x="682" y="396"/>
                </a:cxn>
                <a:cxn ang="0">
                  <a:pos x="653" y="490"/>
                </a:cxn>
                <a:cxn ang="0">
                  <a:pos x="601" y="571"/>
                </a:cxn>
                <a:cxn ang="0">
                  <a:pos x="529" y="634"/>
                </a:cxn>
                <a:cxn ang="0">
                  <a:pos x="441" y="675"/>
                </a:cxn>
                <a:cxn ang="0">
                  <a:pos x="343" y="689"/>
                </a:cxn>
                <a:cxn ang="0">
                  <a:pos x="243" y="675"/>
                </a:cxn>
                <a:cxn ang="0">
                  <a:pos x="156" y="634"/>
                </a:cxn>
                <a:cxn ang="0">
                  <a:pos x="84" y="571"/>
                </a:cxn>
                <a:cxn ang="0">
                  <a:pos x="31" y="490"/>
                </a:cxn>
                <a:cxn ang="0">
                  <a:pos x="4" y="396"/>
                </a:cxn>
                <a:cxn ang="0">
                  <a:pos x="4" y="294"/>
                </a:cxn>
                <a:cxn ang="0">
                  <a:pos x="31" y="200"/>
                </a:cxn>
                <a:cxn ang="0">
                  <a:pos x="84" y="119"/>
                </a:cxn>
                <a:cxn ang="0">
                  <a:pos x="156" y="56"/>
                </a:cxn>
                <a:cxn ang="0">
                  <a:pos x="243" y="15"/>
                </a:cxn>
                <a:cxn ang="0">
                  <a:pos x="343" y="0"/>
                </a:cxn>
              </a:cxnLst>
              <a:rect l="0" t="0" r="r" b="b"/>
              <a:pathLst>
                <a:path w="686" h="689">
                  <a:moveTo>
                    <a:pt x="343" y="159"/>
                  </a:moveTo>
                  <a:lnTo>
                    <a:pt x="306" y="162"/>
                  </a:lnTo>
                  <a:lnTo>
                    <a:pt x="271" y="173"/>
                  </a:lnTo>
                  <a:lnTo>
                    <a:pt x="239" y="190"/>
                  </a:lnTo>
                  <a:lnTo>
                    <a:pt x="212" y="213"/>
                  </a:lnTo>
                  <a:lnTo>
                    <a:pt x="189" y="241"/>
                  </a:lnTo>
                  <a:lnTo>
                    <a:pt x="172" y="272"/>
                  </a:lnTo>
                  <a:lnTo>
                    <a:pt x="161" y="307"/>
                  </a:lnTo>
                  <a:lnTo>
                    <a:pt x="158" y="345"/>
                  </a:lnTo>
                  <a:lnTo>
                    <a:pt x="161" y="382"/>
                  </a:lnTo>
                  <a:lnTo>
                    <a:pt x="172" y="417"/>
                  </a:lnTo>
                  <a:lnTo>
                    <a:pt x="189" y="449"/>
                  </a:lnTo>
                  <a:lnTo>
                    <a:pt x="212" y="477"/>
                  </a:lnTo>
                  <a:lnTo>
                    <a:pt x="239" y="500"/>
                  </a:lnTo>
                  <a:lnTo>
                    <a:pt x="271" y="516"/>
                  </a:lnTo>
                  <a:lnTo>
                    <a:pt x="306" y="527"/>
                  </a:lnTo>
                  <a:lnTo>
                    <a:pt x="343" y="531"/>
                  </a:lnTo>
                  <a:lnTo>
                    <a:pt x="380" y="527"/>
                  </a:lnTo>
                  <a:lnTo>
                    <a:pt x="414" y="516"/>
                  </a:lnTo>
                  <a:lnTo>
                    <a:pt x="445" y="500"/>
                  </a:lnTo>
                  <a:lnTo>
                    <a:pt x="473" y="477"/>
                  </a:lnTo>
                  <a:lnTo>
                    <a:pt x="496" y="449"/>
                  </a:lnTo>
                  <a:lnTo>
                    <a:pt x="512" y="417"/>
                  </a:lnTo>
                  <a:lnTo>
                    <a:pt x="523" y="382"/>
                  </a:lnTo>
                  <a:lnTo>
                    <a:pt x="527" y="345"/>
                  </a:lnTo>
                  <a:lnTo>
                    <a:pt x="523" y="307"/>
                  </a:lnTo>
                  <a:lnTo>
                    <a:pt x="512" y="272"/>
                  </a:lnTo>
                  <a:lnTo>
                    <a:pt x="496" y="241"/>
                  </a:lnTo>
                  <a:lnTo>
                    <a:pt x="473" y="213"/>
                  </a:lnTo>
                  <a:lnTo>
                    <a:pt x="445" y="190"/>
                  </a:lnTo>
                  <a:lnTo>
                    <a:pt x="414" y="173"/>
                  </a:lnTo>
                  <a:lnTo>
                    <a:pt x="380" y="162"/>
                  </a:lnTo>
                  <a:lnTo>
                    <a:pt x="343" y="159"/>
                  </a:lnTo>
                  <a:close/>
                  <a:moveTo>
                    <a:pt x="343" y="0"/>
                  </a:moveTo>
                  <a:lnTo>
                    <a:pt x="393" y="4"/>
                  </a:lnTo>
                  <a:lnTo>
                    <a:pt x="441" y="15"/>
                  </a:lnTo>
                  <a:lnTo>
                    <a:pt x="487" y="33"/>
                  </a:lnTo>
                  <a:lnTo>
                    <a:pt x="529" y="56"/>
                  </a:lnTo>
                  <a:lnTo>
                    <a:pt x="568" y="85"/>
                  </a:lnTo>
                  <a:lnTo>
                    <a:pt x="601" y="119"/>
                  </a:lnTo>
                  <a:lnTo>
                    <a:pt x="630" y="158"/>
                  </a:lnTo>
                  <a:lnTo>
                    <a:pt x="653" y="200"/>
                  </a:lnTo>
                  <a:lnTo>
                    <a:pt x="671" y="246"/>
                  </a:lnTo>
                  <a:lnTo>
                    <a:pt x="682" y="294"/>
                  </a:lnTo>
                  <a:lnTo>
                    <a:pt x="686" y="345"/>
                  </a:lnTo>
                  <a:lnTo>
                    <a:pt x="682" y="396"/>
                  </a:lnTo>
                  <a:lnTo>
                    <a:pt x="671" y="444"/>
                  </a:lnTo>
                  <a:lnTo>
                    <a:pt x="653" y="490"/>
                  </a:lnTo>
                  <a:lnTo>
                    <a:pt x="630" y="532"/>
                  </a:lnTo>
                  <a:lnTo>
                    <a:pt x="601" y="571"/>
                  </a:lnTo>
                  <a:lnTo>
                    <a:pt x="568" y="605"/>
                  </a:lnTo>
                  <a:lnTo>
                    <a:pt x="529" y="634"/>
                  </a:lnTo>
                  <a:lnTo>
                    <a:pt x="487" y="657"/>
                  </a:lnTo>
                  <a:lnTo>
                    <a:pt x="441" y="675"/>
                  </a:lnTo>
                  <a:lnTo>
                    <a:pt x="393" y="686"/>
                  </a:lnTo>
                  <a:lnTo>
                    <a:pt x="343" y="689"/>
                  </a:lnTo>
                  <a:lnTo>
                    <a:pt x="292" y="686"/>
                  </a:lnTo>
                  <a:lnTo>
                    <a:pt x="243" y="675"/>
                  </a:lnTo>
                  <a:lnTo>
                    <a:pt x="199" y="657"/>
                  </a:lnTo>
                  <a:lnTo>
                    <a:pt x="156" y="634"/>
                  </a:lnTo>
                  <a:lnTo>
                    <a:pt x="118" y="605"/>
                  </a:lnTo>
                  <a:lnTo>
                    <a:pt x="84" y="571"/>
                  </a:lnTo>
                  <a:lnTo>
                    <a:pt x="55" y="532"/>
                  </a:lnTo>
                  <a:lnTo>
                    <a:pt x="31" y="490"/>
                  </a:lnTo>
                  <a:lnTo>
                    <a:pt x="14" y="444"/>
                  </a:lnTo>
                  <a:lnTo>
                    <a:pt x="4" y="396"/>
                  </a:lnTo>
                  <a:lnTo>
                    <a:pt x="0" y="345"/>
                  </a:lnTo>
                  <a:lnTo>
                    <a:pt x="4" y="294"/>
                  </a:lnTo>
                  <a:lnTo>
                    <a:pt x="14" y="246"/>
                  </a:lnTo>
                  <a:lnTo>
                    <a:pt x="31" y="200"/>
                  </a:lnTo>
                  <a:lnTo>
                    <a:pt x="55" y="158"/>
                  </a:lnTo>
                  <a:lnTo>
                    <a:pt x="84" y="119"/>
                  </a:lnTo>
                  <a:lnTo>
                    <a:pt x="118" y="85"/>
                  </a:lnTo>
                  <a:lnTo>
                    <a:pt x="156" y="56"/>
                  </a:lnTo>
                  <a:lnTo>
                    <a:pt x="199" y="33"/>
                  </a:lnTo>
                  <a:lnTo>
                    <a:pt x="243" y="15"/>
                  </a:lnTo>
                  <a:lnTo>
                    <a:pt x="292" y="4"/>
                  </a:lnTo>
                  <a:lnTo>
                    <a:pt x="34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779164" rtl="0" eaLnBrk="1" latinLnBrk="0" hangingPunct="1"/>
              <a:endPara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black">
            <a:xfrm>
              <a:off x="4416425" y="185738"/>
              <a:ext cx="265113" cy="268288"/>
            </a:xfrm>
            <a:custGeom>
              <a:avLst/>
              <a:gdLst/>
              <a:ahLst/>
              <a:cxnLst>
                <a:cxn ang="0">
                  <a:pos x="84" y="0"/>
                </a:cxn>
                <a:cxn ang="0">
                  <a:pos x="106" y="4"/>
                </a:cxn>
                <a:cxn ang="0">
                  <a:pos x="126" y="12"/>
                </a:cxn>
                <a:cxn ang="0">
                  <a:pos x="143" y="26"/>
                </a:cxn>
                <a:cxn ang="0">
                  <a:pos x="156" y="43"/>
                </a:cxn>
                <a:cxn ang="0">
                  <a:pos x="165" y="63"/>
                </a:cxn>
                <a:cxn ang="0">
                  <a:pos x="167" y="85"/>
                </a:cxn>
                <a:cxn ang="0">
                  <a:pos x="165" y="108"/>
                </a:cxn>
                <a:cxn ang="0">
                  <a:pos x="156" y="127"/>
                </a:cxn>
                <a:cxn ang="0">
                  <a:pos x="143" y="145"/>
                </a:cxn>
                <a:cxn ang="0">
                  <a:pos x="126" y="158"/>
                </a:cxn>
                <a:cxn ang="0">
                  <a:pos x="106" y="167"/>
                </a:cxn>
                <a:cxn ang="0">
                  <a:pos x="84" y="169"/>
                </a:cxn>
                <a:cxn ang="0">
                  <a:pos x="61" y="167"/>
                </a:cxn>
                <a:cxn ang="0">
                  <a:pos x="42" y="158"/>
                </a:cxn>
                <a:cxn ang="0">
                  <a:pos x="24" y="145"/>
                </a:cxn>
                <a:cxn ang="0">
                  <a:pos x="11" y="127"/>
                </a:cxn>
                <a:cxn ang="0">
                  <a:pos x="2" y="108"/>
                </a:cxn>
                <a:cxn ang="0">
                  <a:pos x="0" y="85"/>
                </a:cxn>
                <a:cxn ang="0">
                  <a:pos x="2" y="63"/>
                </a:cxn>
                <a:cxn ang="0">
                  <a:pos x="11" y="43"/>
                </a:cxn>
                <a:cxn ang="0">
                  <a:pos x="24" y="26"/>
                </a:cxn>
                <a:cxn ang="0">
                  <a:pos x="42" y="12"/>
                </a:cxn>
                <a:cxn ang="0">
                  <a:pos x="61" y="4"/>
                </a:cxn>
                <a:cxn ang="0">
                  <a:pos x="84" y="0"/>
                </a:cxn>
              </a:cxnLst>
              <a:rect l="0" t="0" r="r" b="b"/>
              <a:pathLst>
                <a:path w="167" h="169">
                  <a:moveTo>
                    <a:pt x="84" y="0"/>
                  </a:moveTo>
                  <a:lnTo>
                    <a:pt x="106" y="4"/>
                  </a:lnTo>
                  <a:lnTo>
                    <a:pt x="126" y="12"/>
                  </a:lnTo>
                  <a:lnTo>
                    <a:pt x="143" y="26"/>
                  </a:lnTo>
                  <a:lnTo>
                    <a:pt x="156" y="43"/>
                  </a:lnTo>
                  <a:lnTo>
                    <a:pt x="165" y="63"/>
                  </a:lnTo>
                  <a:lnTo>
                    <a:pt x="167" y="85"/>
                  </a:lnTo>
                  <a:lnTo>
                    <a:pt x="165" y="108"/>
                  </a:lnTo>
                  <a:lnTo>
                    <a:pt x="156" y="127"/>
                  </a:lnTo>
                  <a:lnTo>
                    <a:pt x="143" y="145"/>
                  </a:lnTo>
                  <a:lnTo>
                    <a:pt x="126" y="158"/>
                  </a:lnTo>
                  <a:lnTo>
                    <a:pt x="106" y="167"/>
                  </a:lnTo>
                  <a:lnTo>
                    <a:pt x="84" y="169"/>
                  </a:lnTo>
                  <a:lnTo>
                    <a:pt x="61" y="167"/>
                  </a:lnTo>
                  <a:lnTo>
                    <a:pt x="42" y="158"/>
                  </a:lnTo>
                  <a:lnTo>
                    <a:pt x="24" y="145"/>
                  </a:lnTo>
                  <a:lnTo>
                    <a:pt x="11" y="127"/>
                  </a:lnTo>
                  <a:lnTo>
                    <a:pt x="2" y="108"/>
                  </a:lnTo>
                  <a:lnTo>
                    <a:pt x="0" y="85"/>
                  </a:lnTo>
                  <a:lnTo>
                    <a:pt x="2" y="63"/>
                  </a:lnTo>
                  <a:lnTo>
                    <a:pt x="11" y="43"/>
                  </a:lnTo>
                  <a:lnTo>
                    <a:pt x="24" y="26"/>
                  </a:lnTo>
                  <a:lnTo>
                    <a:pt x="42" y="12"/>
                  </a:lnTo>
                  <a:lnTo>
                    <a:pt x="61" y="4"/>
                  </a:lnTo>
                  <a:lnTo>
                    <a:pt x="8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779164" rtl="0" eaLnBrk="1" latinLnBrk="0" hangingPunct="1"/>
              <a:endPara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Freeform 27"/>
            <p:cNvSpPr>
              <a:spLocks noEditPoints="1"/>
            </p:cNvSpPr>
            <p:nvPr/>
          </p:nvSpPr>
          <p:spPr bwMode="black">
            <a:xfrm>
              <a:off x="3552825" y="452438"/>
              <a:ext cx="796925" cy="798513"/>
            </a:xfrm>
            <a:custGeom>
              <a:avLst/>
              <a:gdLst/>
              <a:ahLst/>
              <a:cxnLst>
                <a:cxn ang="0">
                  <a:pos x="226" y="145"/>
                </a:cxn>
                <a:cxn ang="0">
                  <a:pos x="183" y="167"/>
                </a:cxn>
                <a:cxn ang="0">
                  <a:pos x="154" y="203"/>
                </a:cxn>
                <a:cxn ang="0">
                  <a:pos x="143" y="251"/>
                </a:cxn>
                <a:cxn ang="0">
                  <a:pos x="154" y="300"/>
                </a:cxn>
                <a:cxn ang="0">
                  <a:pos x="183" y="336"/>
                </a:cxn>
                <a:cxn ang="0">
                  <a:pos x="226" y="358"/>
                </a:cxn>
                <a:cxn ang="0">
                  <a:pos x="276" y="358"/>
                </a:cxn>
                <a:cxn ang="0">
                  <a:pos x="318" y="336"/>
                </a:cxn>
                <a:cxn ang="0">
                  <a:pos x="348" y="300"/>
                </a:cxn>
                <a:cxn ang="0">
                  <a:pos x="359" y="251"/>
                </a:cxn>
                <a:cxn ang="0">
                  <a:pos x="348" y="203"/>
                </a:cxn>
                <a:cxn ang="0">
                  <a:pos x="318" y="167"/>
                </a:cxn>
                <a:cxn ang="0">
                  <a:pos x="276" y="145"/>
                </a:cxn>
                <a:cxn ang="0">
                  <a:pos x="250" y="0"/>
                </a:cxn>
                <a:cxn ang="0">
                  <a:pos x="330" y="13"/>
                </a:cxn>
                <a:cxn ang="0">
                  <a:pos x="398" y="48"/>
                </a:cxn>
                <a:cxn ang="0">
                  <a:pos x="454" y="103"/>
                </a:cxn>
                <a:cxn ang="0">
                  <a:pos x="488" y="172"/>
                </a:cxn>
                <a:cxn ang="0">
                  <a:pos x="502" y="251"/>
                </a:cxn>
                <a:cxn ang="0">
                  <a:pos x="488" y="331"/>
                </a:cxn>
                <a:cxn ang="0">
                  <a:pos x="454" y="400"/>
                </a:cxn>
                <a:cxn ang="0">
                  <a:pos x="398" y="454"/>
                </a:cxn>
                <a:cxn ang="0">
                  <a:pos x="330" y="490"/>
                </a:cxn>
                <a:cxn ang="0">
                  <a:pos x="250" y="503"/>
                </a:cxn>
                <a:cxn ang="0">
                  <a:pos x="172" y="490"/>
                </a:cxn>
                <a:cxn ang="0">
                  <a:pos x="104" y="454"/>
                </a:cxn>
                <a:cxn ang="0">
                  <a:pos x="48" y="400"/>
                </a:cxn>
                <a:cxn ang="0">
                  <a:pos x="13" y="331"/>
                </a:cxn>
                <a:cxn ang="0">
                  <a:pos x="0" y="251"/>
                </a:cxn>
                <a:cxn ang="0">
                  <a:pos x="13" y="172"/>
                </a:cxn>
                <a:cxn ang="0">
                  <a:pos x="48" y="103"/>
                </a:cxn>
                <a:cxn ang="0">
                  <a:pos x="104" y="48"/>
                </a:cxn>
                <a:cxn ang="0">
                  <a:pos x="172" y="13"/>
                </a:cxn>
                <a:cxn ang="0">
                  <a:pos x="250" y="0"/>
                </a:cxn>
              </a:cxnLst>
              <a:rect l="0" t="0" r="r" b="b"/>
              <a:pathLst>
                <a:path w="502" h="503">
                  <a:moveTo>
                    <a:pt x="250" y="143"/>
                  </a:moveTo>
                  <a:lnTo>
                    <a:pt x="226" y="145"/>
                  </a:lnTo>
                  <a:lnTo>
                    <a:pt x="203" y="154"/>
                  </a:lnTo>
                  <a:lnTo>
                    <a:pt x="183" y="167"/>
                  </a:lnTo>
                  <a:lnTo>
                    <a:pt x="167" y="184"/>
                  </a:lnTo>
                  <a:lnTo>
                    <a:pt x="154" y="203"/>
                  </a:lnTo>
                  <a:lnTo>
                    <a:pt x="146" y="226"/>
                  </a:lnTo>
                  <a:lnTo>
                    <a:pt x="143" y="251"/>
                  </a:lnTo>
                  <a:lnTo>
                    <a:pt x="146" y="277"/>
                  </a:lnTo>
                  <a:lnTo>
                    <a:pt x="154" y="300"/>
                  </a:lnTo>
                  <a:lnTo>
                    <a:pt x="167" y="319"/>
                  </a:lnTo>
                  <a:lnTo>
                    <a:pt x="183" y="336"/>
                  </a:lnTo>
                  <a:lnTo>
                    <a:pt x="203" y="349"/>
                  </a:lnTo>
                  <a:lnTo>
                    <a:pt x="226" y="358"/>
                  </a:lnTo>
                  <a:lnTo>
                    <a:pt x="250" y="360"/>
                  </a:lnTo>
                  <a:lnTo>
                    <a:pt x="276" y="358"/>
                  </a:lnTo>
                  <a:lnTo>
                    <a:pt x="298" y="349"/>
                  </a:lnTo>
                  <a:lnTo>
                    <a:pt x="318" y="336"/>
                  </a:lnTo>
                  <a:lnTo>
                    <a:pt x="335" y="319"/>
                  </a:lnTo>
                  <a:lnTo>
                    <a:pt x="348" y="300"/>
                  </a:lnTo>
                  <a:lnTo>
                    <a:pt x="356" y="277"/>
                  </a:lnTo>
                  <a:lnTo>
                    <a:pt x="359" y="251"/>
                  </a:lnTo>
                  <a:lnTo>
                    <a:pt x="356" y="226"/>
                  </a:lnTo>
                  <a:lnTo>
                    <a:pt x="348" y="203"/>
                  </a:lnTo>
                  <a:lnTo>
                    <a:pt x="335" y="184"/>
                  </a:lnTo>
                  <a:lnTo>
                    <a:pt x="318" y="167"/>
                  </a:lnTo>
                  <a:lnTo>
                    <a:pt x="298" y="154"/>
                  </a:lnTo>
                  <a:lnTo>
                    <a:pt x="276" y="145"/>
                  </a:lnTo>
                  <a:lnTo>
                    <a:pt x="250" y="143"/>
                  </a:lnTo>
                  <a:close/>
                  <a:moveTo>
                    <a:pt x="250" y="0"/>
                  </a:moveTo>
                  <a:lnTo>
                    <a:pt x="291" y="4"/>
                  </a:lnTo>
                  <a:lnTo>
                    <a:pt x="330" y="13"/>
                  </a:lnTo>
                  <a:lnTo>
                    <a:pt x="366" y="28"/>
                  </a:lnTo>
                  <a:lnTo>
                    <a:pt x="398" y="48"/>
                  </a:lnTo>
                  <a:lnTo>
                    <a:pt x="428" y="74"/>
                  </a:lnTo>
                  <a:lnTo>
                    <a:pt x="454" y="103"/>
                  </a:lnTo>
                  <a:lnTo>
                    <a:pt x="474" y="135"/>
                  </a:lnTo>
                  <a:lnTo>
                    <a:pt x="488" y="172"/>
                  </a:lnTo>
                  <a:lnTo>
                    <a:pt x="498" y="210"/>
                  </a:lnTo>
                  <a:lnTo>
                    <a:pt x="502" y="251"/>
                  </a:lnTo>
                  <a:lnTo>
                    <a:pt x="498" y="293"/>
                  </a:lnTo>
                  <a:lnTo>
                    <a:pt x="488" y="331"/>
                  </a:lnTo>
                  <a:lnTo>
                    <a:pt x="474" y="367"/>
                  </a:lnTo>
                  <a:lnTo>
                    <a:pt x="454" y="400"/>
                  </a:lnTo>
                  <a:lnTo>
                    <a:pt x="428" y="429"/>
                  </a:lnTo>
                  <a:lnTo>
                    <a:pt x="398" y="454"/>
                  </a:lnTo>
                  <a:lnTo>
                    <a:pt x="366" y="475"/>
                  </a:lnTo>
                  <a:lnTo>
                    <a:pt x="330" y="490"/>
                  </a:lnTo>
                  <a:lnTo>
                    <a:pt x="291" y="499"/>
                  </a:lnTo>
                  <a:lnTo>
                    <a:pt x="250" y="503"/>
                  </a:lnTo>
                  <a:lnTo>
                    <a:pt x="209" y="499"/>
                  </a:lnTo>
                  <a:lnTo>
                    <a:pt x="172" y="490"/>
                  </a:lnTo>
                  <a:lnTo>
                    <a:pt x="136" y="475"/>
                  </a:lnTo>
                  <a:lnTo>
                    <a:pt x="104" y="454"/>
                  </a:lnTo>
                  <a:lnTo>
                    <a:pt x="74" y="429"/>
                  </a:lnTo>
                  <a:lnTo>
                    <a:pt x="48" y="400"/>
                  </a:lnTo>
                  <a:lnTo>
                    <a:pt x="28" y="367"/>
                  </a:lnTo>
                  <a:lnTo>
                    <a:pt x="13" y="331"/>
                  </a:lnTo>
                  <a:lnTo>
                    <a:pt x="4" y="293"/>
                  </a:lnTo>
                  <a:lnTo>
                    <a:pt x="0" y="251"/>
                  </a:lnTo>
                  <a:lnTo>
                    <a:pt x="4" y="210"/>
                  </a:lnTo>
                  <a:lnTo>
                    <a:pt x="13" y="172"/>
                  </a:lnTo>
                  <a:lnTo>
                    <a:pt x="28" y="135"/>
                  </a:lnTo>
                  <a:lnTo>
                    <a:pt x="48" y="103"/>
                  </a:lnTo>
                  <a:lnTo>
                    <a:pt x="74" y="74"/>
                  </a:lnTo>
                  <a:lnTo>
                    <a:pt x="104" y="48"/>
                  </a:lnTo>
                  <a:lnTo>
                    <a:pt x="136" y="28"/>
                  </a:lnTo>
                  <a:lnTo>
                    <a:pt x="172" y="13"/>
                  </a:lnTo>
                  <a:lnTo>
                    <a:pt x="209" y="4"/>
                  </a:lnTo>
                  <a:lnTo>
                    <a:pt x="2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779164" rtl="0" eaLnBrk="1" latinLnBrk="0" hangingPunct="1"/>
              <a:endPara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Freeform 28"/>
            <p:cNvSpPr>
              <a:spLocks/>
            </p:cNvSpPr>
            <p:nvPr/>
          </p:nvSpPr>
          <p:spPr bwMode="black">
            <a:xfrm>
              <a:off x="4429125" y="568325"/>
              <a:ext cx="239713" cy="9445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0" y="4"/>
                </a:cxn>
                <a:cxn ang="0">
                  <a:pos x="101" y="4"/>
                </a:cxn>
                <a:cxn ang="0">
                  <a:pos x="151" y="0"/>
                </a:cxn>
                <a:cxn ang="0">
                  <a:pos x="151" y="595"/>
                </a:cxn>
                <a:cxn ang="0">
                  <a:pos x="0" y="595"/>
                </a:cxn>
                <a:cxn ang="0">
                  <a:pos x="0" y="0"/>
                </a:cxn>
              </a:cxnLst>
              <a:rect l="0" t="0" r="r" b="b"/>
              <a:pathLst>
                <a:path w="151" h="595">
                  <a:moveTo>
                    <a:pt x="0" y="0"/>
                  </a:moveTo>
                  <a:lnTo>
                    <a:pt x="50" y="4"/>
                  </a:lnTo>
                  <a:lnTo>
                    <a:pt x="101" y="4"/>
                  </a:lnTo>
                  <a:lnTo>
                    <a:pt x="151" y="0"/>
                  </a:lnTo>
                  <a:lnTo>
                    <a:pt x="151" y="595"/>
                  </a:lnTo>
                  <a:lnTo>
                    <a:pt x="0" y="59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779164" rtl="0" eaLnBrk="1" latinLnBrk="0" hangingPunct="1"/>
              <a:endPara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Freeform 29"/>
            <p:cNvSpPr>
              <a:spLocks/>
            </p:cNvSpPr>
            <p:nvPr/>
          </p:nvSpPr>
          <p:spPr bwMode="black">
            <a:xfrm>
              <a:off x="4732338" y="436563"/>
              <a:ext cx="920750" cy="1093788"/>
            </a:xfrm>
            <a:custGeom>
              <a:avLst/>
              <a:gdLst/>
              <a:ahLst/>
              <a:cxnLst>
                <a:cxn ang="0">
                  <a:pos x="389" y="3"/>
                </a:cxn>
                <a:cxn ang="0">
                  <a:pos x="473" y="26"/>
                </a:cxn>
                <a:cxn ang="0">
                  <a:pos x="548" y="68"/>
                </a:cxn>
                <a:cxn ang="0">
                  <a:pos x="551" y="126"/>
                </a:cxn>
                <a:cxn ang="0">
                  <a:pos x="507" y="194"/>
                </a:cxn>
                <a:cxn ang="0">
                  <a:pos x="468" y="207"/>
                </a:cxn>
                <a:cxn ang="0">
                  <a:pos x="412" y="172"/>
                </a:cxn>
                <a:cxn ang="0">
                  <a:pos x="343" y="159"/>
                </a:cxn>
                <a:cxn ang="0">
                  <a:pos x="272" y="173"/>
                </a:cxn>
                <a:cxn ang="0">
                  <a:pos x="213" y="213"/>
                </a:cxn>
                <a:cxn ang="0">
                  <a:pos x="174" y="272"/>
                </a:cxn>
                <a:cxn ang="0">
                  <a:pos x="159" y="345"/>
                </a:cxn>
                <a:cxn ang="0">
                  <a:pos x="174" y="417"/>
                </a:cxn>
                <a:cxn ang="0">
                  <a:pos x="213" y="477"/>
                </a:cxn>
                <a:cxn ang="0">
                  <a:pos x="272" y="516"/>
                </a:cxn>
                <a:cxn ang="0">
                  <a:pos x="343" y="531"/>
                </a:cxn>
                <a:cxn ang="0">
                  <a:pos x="413" y="518"/>
                </a:cxn>
                <a:cxn ang="0">
                  <a:pos x="470" y="480"/>
                </a:cxn>
                <a:cxn ang="0">
                  <a:pos x="508" y="493"/>
                </a:cxn>
                <a:cxn ang="0">
                  <a:pos x="553" y="564"/>
                </a:cxn>
                <a:cxn ang="0">
                  <a:pos x="548" y="622"/>
                </a:cxn>
                <a:cxn ang="0">
                  <a:pos x="473" y="664"/>
                </a:cxn>
                <a:cxn ang="0">
                  <a:pos x="389" y="687"/>
                </a:cxn>
                <a:cxn ang="0">
                  <a:pos x="293" y="686"/>
                </a:cxn>
                <a:cxn ang="0">
                  <a:pos x="199" y="657"/>
                </a:cxn>
                <a:cxn ang="0">
                  <a:pos x="118" y="605"/>
                </a:cxn>
                <a:cxn ang="0">
                  <a:pos x="56" y="532"/>
                </a:cxn>
                <a:cxn ang="0">
                  <a:pos x="15" y="444"/>
                </a:cxn>
                <a:cxn ang="0">
                  <a:pos x="0" y="345"/>
                </a:cxn>
                <a:cxn ang="0">
                  <a:pos x="15" y="246"/>
                </a:cxn>
                <a:cxn ang="0">
                  <a:pos x="56" y="158"/>
                </a:cxn>
                <a:cxn ang="0">
                  <a:pos x="118" y="85"/>
                </a:cxn>
                <a:cxn ang="0">
                  <a:pos x="199" y="33"/>
                </a:cxn>
                <a:cxn ang="0">
                  <a:pos x="293" y="4"/>
                </a:cxn>
              </a:cxnLst>
              <a:rect l="0" t="0" r="r" b="b"/>
              <a:pathLst>
                <a:path w="580" h="689">
                  <a:moveTo>
                    <a:pt x="343" y="0"/>
                  </a:moveTo>
                  <a:lnTo>
                    <a:pt x="389" y="3"/>
                  </a:lnTo>
                  <a:lnTo>
                    <a:pt x="432" y="13"/>
                  </a:lnTo>
                  <a:lnTo>
                    <a:pt x="473" y="26"/>
                  </a:lnTo>
                  <a:lnTo>
                    <a:pt x="512" y="45"/>
                  </a:lnTo>
                  <a:lnTo>
                    <a:pt x="548" y="68"/>
                  </a:lnTo>
                  <a:lnTo>
                    <a:pt x="580" y="96"/>
                  </a:lnTo>
                  <a:lnTo>
                    <a:pt x="551" y="126"/>
                  </a:lnTo>
                  <a:lnTo>
                    <a:pt x="527" y="159"/>
                  </a:lnTo>
                  <a:lnTo>
                    <a:pt x="507" y="194"/>
                  </a:lnTo>
                  <a:lnTo>
                    <a:pt x="491" y="232"/>
                  </a:lnTo>
                  <a:lnTo>
                    <a:pt x="468" y="207"/>
                  </a:lnTo>
                  <a:lnTo>
                    <a:pt x="442" y="188"/>
                  </a:lnTo>
                  <a:lnTo>
                    <a:pt x="412" y="172"/>
                  </a:lnTo>
                  <a:lnTo>
                    <a:pt x="378" y="162"/>
                  </a:lnTo>
                  <a:lnTo>
                    <a:pt x="343" y="159"/>
                  </a:lnTo>
                  <a:lnTo>
                    <a:pt x="306" y="162"/>
                  </a:lnTo>
                  <a:lnTo>
                    <a:pt x="272" y="173"/>
                  </a:lnTo>
                  <a:lnTo>
                    <a:pt x="241" y="190"/>
                  </a:lnTo>
                  <a:lnTo>
                    <a:pt x="213" y="213"/>
                  </a:lnTo>
                  <a:lnTo>
                    <a:pt x="191" y="241"/>
                  </a:lnTo>
                  <a:lnTo>
                    <a:pt x="174" y="272"/>
                  </a:lnTo>
                  <a:lnTo>
                    <a:pt x="163" y="307"/>
                  </a:lnTo>
                  <a:lnTo>
                    <a:pt x="159" y="345"/>
                  </a:lnTo>
                  <a:lnTo>
                    <a:pt x="163" y="382"/>
                  </a:lnTo>
                  <a:lnTo>
                    <a:pt x="174" y="417"/>
                  </a:lnTo>
                  <a:lnTo>
                    <a:pt x="191" y="449"/>
                  </a:lnTo>
                  <a:lnTo>
                    <a:pt x="213" y="477"/>
                  </a:lnTo>
                  <a:lnTo>
                    <a:pt x="241" y="500"/>
                  </a:lnTo>
                  <a:lnTo>
                    <a:pt x="272" y="516"/>
                  </a:lnTo>
                  <a:lnTo>
                    <a:pt x="306" y="527"/>
                  </a:lnTo>
                  <a:lnTo>
                    <a:pt x="343" y="531"/>
                  </a:lnTo>
                  <a:lnTo>
                    <a:pt x="379" y="527"/>
                  </a:lnTo>
                  <a:lnTo>
                    <a:pt x="413" y="518"/>
                  </a:lnTo>
                  <a:lnTo>
                    <a:pt x="443" y="502"/>
                  </a:lnTo>
                  <a:lnTo>
                    <a:pt x="470" y="480"/>
                  </a:lnTo>
                  <a:lnTo>
                    <a:pt x="492" y="455"/>
                  </a:lnTo>
                  <a:lnTo>
                    <a:pt x="508" y="493"/>
                  </a:lnTo>
                  <a:lnTo>
                    <a:pt x="529" y="530"/>
                  </a:lnTo>
                  <a:lnTo>
                    <a:pt x="553" y="564"/>
                  </a:lnTo>
                  <a:lnTo>
                    <a:pt x="580" y="594"/>
                  </a:lnTo>
                  <a:lnTo>
                    <a:pt x="548" y="622"/>
                  </a:lnTo>
                  <a:lnTo>
                    <a:pt x="512" y="644"/>
                  </a:lnTo>
                  <a:lnTo>
                    <a:pt x="473" y="664"/>
                  </a:lnTo>
                  <a:lnTo>
                    <a:pt x="432" y="677"/>
                  </a:lnTo>
                  <a:lnTo>
                    <a:pt x="389" y="687"/>
                  </a:lnTo>
                  <a:lnTo>
                    <a:pt x="343" y="689"/>
                  </a:lnTo>
                  <a:lnTo>
                    <a:pt x="293" y="686"/>
                  </a:lnTo>
                  <a:lnTo>
                    <a:pt x="245" y="675"/>
                  </a:lnTo>
                  <a:lnTo>
                    <a:pt x="199" y="657"/>
                  </a:lnTo>
                  <a:lnTo>
                    <a:pt x="157" y="634"/>
                  </a:lnTo>
                  <a:lnTo>
                    <a:pt x="118" y="605"/>
                  </a:lnTo>
                  <a:lnTo>
                    <a:pt x="85" y="571"/>
                  </a:lnTo>
                  <a:lnTo>
                    <a:pt x="56" y="532"/>
                  </a:lnTo>
                  <a:lnTo>
                    <a:pt x="33" y="490"/>
                  </a:lnTo>
                  <a:lnTo>
                    <a:pt x="15" y="444"/>
                  </a:lnTo>
                  <a:lnTo>
                    <a:pt x="4" y="396"/>
                  </a:lnTo>
                  <a:lnTo>
                    <a:pt x="0" y="345"/>
                  </a:lnTo>
                  <a:lnTo>
                    <a:pt x="4" y="294"/>
                  </a:lnTo>
                  <a:lnTo>
                    <a:pt x="15" y="246"/>
                  </a:lnTo>
                  <a:lnTo>
                    <a:pt x="33" y="200"/>
                  </a:lnTo>
                  <a:lnTo>
                    <a:pt x="56" y="158"/>
                  </a:lnTo>
                  <a:lnTo>
                    <a:pt x="85" y="119"/>
                  </a:lnTo>
                  <a:lnTo>
                    <a:pt x="118" y="85"/>
                  </a:lnTo>
                  <a:lnTo>
                    <a:pt x="157" y="56"/>
                  </a:lnTo>
                  <a:lnTo>
                    <a:pt x="199" y="33"/>
                  </a:lnTo>
                  <a:lnTo>
                    <a:pt x="245" y="15"/>
                  </a:lnTo>
                  <a:lnTo>
                    <a:pt x="293" y="4"/>
                  </a:lnTo>
                  <a:lnTo>
                    <a:pt x="34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779164" rtl="0" eaLnBrk="1" latinLnBrk="0" hangingPunct="1"/>
              <a:endPara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Freeform 30"/>
            <p:cNvSpPr>
              <a:spLocks noEditPoints="1"/>
            </p:cNvSpPr>
            <p:nvPr/>
          </p:nvSpPr>
          <p:spPr bwMode="black">
            <a:xfrm>
              <a:off x="3138488" y="1298575"/>
              <a:ext cx="1304925" cy="1309688"/>
            </a:xfrm>
            <a:custGeom>
              <a:avLst/>
              <a:gdLst/>
              <a:ahLst/>
              <a:cxnLst>
                <a:cxn ang="0">
                  <a:pos x="369" y="162"/>
                </a:cxn>
                <a:cxn ang="0">
                  <a:pos x="294" y="186"/>
                </a:cxn>
                <a:cxn ang="0">
                  <a:pos x="231" y="233"/>
                </a:cxn>
                <a:cxn ang="0">
                  <a:pos x="185" y="296"/>
                </a:cxn>
                <a:cxn ang="0">
                  <a:pos x="161" y="372"/>
                </a:cxn>
                <a:cxn ang="0">
                  <a:pos x="161" y="454"/>
                </a:cxn>
                <a:cxn ang="0">
                  <a:pos x="185" y="530"/>
                </a:cxn>
                <a:cxn ang="0">
                  <a:pos x="231" y="593"/>
                </a:cxn>
                <a:cxn ang="0">
                  <a:pos x="294" y="639"/>
                </a:cxn>
                <a:cxn ang="0">
                  <a:pos x="369" y="665"/>
                </a:cxn>
                <a:cxn ang="0">
                  <a:pos x="451" y="665"/>
                </a:cxn>
                <a:cxn ang="0">
                  <a:pos x="527" y="639"/>
                </a:cxn>
                <a:cxn ang="0">
                  <a:pos x="590" y="593"/>
                </a:cxn>
                <a:cxn ang="0">
                  <a:pos x="636" y="530"/>
                </a:cxn>
                <a:cxn ang="0">
                  <a:pos x="660" y="454"/>
                </a:cxn>
                <a:cxn ang="0">
                  <a:pos x="660" y="372"/>
                </a:cxn>
                <a:cxn ang="0">
                  <a:pos x="636" y="296"/>
                </a:cxn>
                <a:cxn ang="0">
                  <a:pos x="590" y="233"/>
                </a:cxn>
                <a:cxn ang="0">
                  <a:pos x="527" y="186"/>
                </a:cxn>
                <a:cxn ang="0">
                  <a:pos x="451" y="162"/>
                </a:cxn>
                <a:cxn ang="0">
                  <a:pos x="410" y="0"/>
                </a:cxn>
                <a:cxn ang="0">
                  <a:pos x="520" y="14"/>
                </a:cxn>
                <a:cxn ang="0">
                  <a:pos x="618" y="57"/>
                </a:cxn>
                <a:cxn ang="0">
                  <a:pos x="701" y="121"/>
                </a:cxn>
                <a:cxn ang="0">
                  <a:pos x="765" y="204"/>
                </a:cxn>
                <a:cxn ang="0">
                  <a:pos x="807" y="303"/>
                </a:cxn>
                <a:cxn ang="0">
                  <a:pos x="822" y="413"/>
                </a:cxn>
                <a:cxn ang="0">
                  <a:pos x="807" y="523"/>
                </a:cxn>
                <a:cxn ang="0">
                  <a:pos x="765" y="621"/>
                </a:cxn>
                <a:cxn ang="0">
                  <a:pos x="701" y="704"/>
                </a:cxn>
                <a:cxn ang="0">
                  <a:pos x="618" y="768"/>
                </a:cxn>
                <a:cxn ang="0">
                  <a:pos x="520" y="811"/>
                </a:cxn>
                <a:cxn ang="0">
                  <a:pos x="410" y="825"/>
                </a:cxn>
                <a:cxn ang="0">
                  <a:pos x="301" y="811"/>
                </a:cxn>
                <a:cxn ang="0">
                  <a:pos x="203" y="768"/>
                </a:cxn>
                <a:cxn ang="0">
                  <a:pos x="120" y="704"/>
                </a:cxn>
                <a:cxn ang="0">
                  <a:pos x="57" y="621"/>
                </a:cxn>
                <a:cxn ang="0">
                  <a:pos x="15" y="523"/>
                </a:cxn>
                <a:cxn ang="0">
                  <a:pos x="0" y="413"/>
                </a:cxn>
                <a:cxn ang="0">
                  <a:pos x="15" y="303"/>
                </a:cxn>
                <a:cxn ang="0">
                  <a:pos x="57" y="204"/>
                </a:cxn>
                <a:cxn ang="0">
                  <a:pos x="120" y="121"/>
                </a:cxn>
                <a:cxn ang="0">
                  <a:pos x="203" y="57"/>
                </a:cxn>
                <a:cxn ang="0">
                  <a:pos x="301" y="14"/>
                </a:cxn>
                <a:cxn ang="0">
                  <a:pos x="410" y="0"/>
                </a:cxn>
              </a:cxnLst>
              <a:rect l="0" t="0" r="r" b="b"/>
              <a:pathLst>
                <a:path w="822" h="825">
                  <a:moveTo>
                    <a:pt x="410" y="158"/>
                  </a:moveTo>
                  <a:lnTo>
                    <a:pt x="369" y="162"/>
                  </a:lnTo>
                  <a:lnTo>
                    <a:pt x="331" y="172"/>
                  </a:lnTo>
                  <a:lnTo>
                    <a:pt x="294" y="186"/>
                  </a:lnTo>
                  <a:lnTo>
                    <a:pt x="261" y="208"/>
                  </a:lnTo>
                  <a:lnTo>
                    <a:pt x="231" y="233"/>
                  </a:lnTo>
                  <a:lnTo>
                    <a:pt x="207" y="262"/>
                  </a:lnTo>
                  <a:lnTo>
                    <a:pt x="185" y="296"/>
                  </a:lnTo>
                  <a:lnTo>
                    <a:pt x="171" y="332"/>
                  </a:lnTo>
                  <a:lnTo>
                    <a:pt x="161" y="372"/>
                  </a:lnTo>
                  <a:lnTo>
                    <a:pt x="158" y="413"/>
                  </a:lnTo>
                  <a:lnTo>
                    <a:pt x="161" y="454"/>
                  </a:lnTo>
                  <a:lnTo>
                    <a:pt x="171" y="493"/>
                  </a:lnTo>
                  <a:lnTo>
                    <a:pt x="185" y="530"/>
                  </a:lnTo>
                  <a:lnTo>
                    <a:pt x="207" y="563"/>
                  </a:lnTo>
                  <a:lnTo>
                    <a:pt x="231" y="593"/>
                  </a:lnTo>
                  <a:lnTo>
                    <a:pt x="261" y="619"/>
                  </a:lnTo>
                  <a:lnTo>
                    <a:pt x="294" y="639"/>
                  </a:lnTo>
                  <a:lnTo>
                    <a:pt x="331" y="655"/>
                  </a:lnTo>
                  <a:lnTo>
                    <a:pt x="369" y="665"/>
                  </a:lnTo>
                  <a:lnTo>
                    <a:pt x="410" y="668"/>
                  </a:lnTo>
                  <a:lnTo>
                    <a:pt x="451" y="665"/>
                  </a:lnTo>
                  <a:lnTo>
                    <a:pt x="491" y="655"/>
                  </a:lnTo>
                  <a:lnTo>
                    <a:pt x="527" y="639"/>
                  </a:lnTo>
                  <a:lnTo>
                    <a:pt x="561" y="619"/>
                  </a:lnTo>
                  <a:lnTo>
                    <a:pt x="590" y="593"/>
                  </a:lnTo>
                  <a:lnTo>
                    <a:pt x="615" y="563"/>
                  </a:lnTo>
                  <a:lnTo>
                    <a:pt x="636" y="530"/>
                  </a:lnTo>
                  <a:lnTo>
                    <a:pt x="651" y="493"/>
                  </a:lnTo>
                  <a:lnTo>
                    <a:pt x="660" y="454"/>
                  </a:lnTo>
                  <a:lnTo>
                    <a:pt x="664" y="413"/>
                  </a:lnTo>
                  <a:lnTo>
                    <a:pt x="660" y="372"/>
                  </a:lnTo>
                  <a:lnTo>
                    <a:pt x="651" y="332"/>
                  </a:lnTo>
                  <a:lnTo>
                    <a:pt x="636" y="296"/>
                  </a:lnTo>
                  <a:lnTo>
                    <a:pt x="615" y="262"/>
                  </a:lnTo>
                  <a:lnTo>
                    <a:pt x="590" y="233"/>
                  </a:lnTo>
                  <a:lnTo>
                    <a:pt x="561" y="208"/>
                  </a:lnTo>
                  <a:lnTo>
                    <a:pt x="527" y="186"/>
                  </a:lnTo>
                  <a:lnTo>
                    <a:pt x="491" y="172"/>
                  </a:lnTo>
                  <a:lnTo>
                    <a:pt x="451" y="162"/>
                  </a:lnTo>
                  <a:lnTo>
                    <a:pt x="410" y="158"/>
                  </a:lnTo>
                  <a:close/>
                  <a:moveTo>
                    <a:pt x="410" y="0"/>
                  </a:moveTo>
                  <a:lnTo>
                    <a:pt x="466" y="2"/>
                  </a:lnTo>
                  <a:lnTo>
                    <a:pt x="520" y="14"/>
                  </a:lnTo>
                  <a:lnTo>
                    <a:pt x="570" y="33"/>
                  </a:lnTo>
                  <a:lnTo>
                    <a:pt x="618" y="57"/>
                  </a:lnTo>
                  <a:lnTo>
                    <a:pt x="662" y="86"/>
                  </a:lnTo>
                  <a:lnTo>
                    <a:pt x="701" y="121"/>
                  </a:lnTo>
                  <a:lnTo>
                    <a:pt x="736" y="161"/>
                  </a:lnTo>
                  <a:lnTo>
                    <a:pt x="765" y="204"/>
                  </a:lnTo>
                  <a:lnTo>
                    <a:pt x="789" y="253"/>
                  </a:lnTo>
                  <a:lnTo>
                    <a:pt x="807" y="303"/>
                  </a:lnTo>
                  <a:lnTo>
                    <a:pt x="818" y="358"/>
                  </a:lnTo>
                  <a:lnTo>
                    <a:pt x="822" y="413"/>
                  </a:lnTo>
                  <a:lnTo>
                    <a:pt x="818" y="469"/>
                  </a:lnTo>
                  <a:lnTo>
                    <a:pt x="807" y="523"/>
                  </a:lnTo>
                  <a:lnTo>
                    <a:pt x="789" y="574"/>
                  </a:lnTo>
                  <a:lnTo>
                    <a:pt x="765" y="621"/>
                  </a:lnTo>
                  <a:lnTo>
                    <a:pt x="736" y="665"/>
                  </a:lnTo>
                  <a:lnTo>
                    <a:pt x="701" y="704"/>
                  </a:lnTo>
                  <a:lnTo>
                    <a:pt x="662" y="739"/>
                  </a:lnTo>
                  <a:lnTo>
                    <a:pt x="618" y="768"/>
                  </a:lnTo>
                  <a:lnTo>
                    <a:pt x="570" y="793"/>
                  </a:lnTo>
                  <a:lnTo>
                    <a:pt x="520" y="811"/>
                  </a:lnTo>
                  <a:lnTo>
                    <a:pt x="466" y="822"/>
                  </a:lnTo>
                  <a:lnTo>
                    <a:pt x="410" y="825"/>
                  </a:lnTo>
                  <a:lnTo>
                    <a:pt x="355" y="822"/>
                  </a:lnTo>
                  <a:lnTo>
                    <a:pt x="301" y="811"/>
                  </a:lnTo>
                  <a:lnTo>
                    <a:pt x="250" y="793"/>
                  </a:lnTo>
                  <a:lnTo>
                    <a:pt x="203" y="768"/>
                  </a:lnTo>
                  <a:lnTo>
                    <a:pt x="160" y="739"/>
                  </a:lnTo>
                  <a:lnTo>
                    <a:pt x="120" y="704"/>
                  </a:lnTo>
                  <a:lnTo>
                    <a:pt x="86" y="665"/>
                  </a:lnTo>
                  <a:lnTo>
                    <a:pt x="57" y="621"/>
                  </a:lnTo>
                  <a:lnTo>
                    <a:pt x="33" y="574"/>
                  </a:lnTo>
                  <a:lnTo>
                    <a:pt x="15" y="523"/>
                  </a:lnTo>
                  <a:lnTo>
                    <a:pt x="4" y="469"/>
                  </a:lnTo>
                  <a:lnTo>
                    <a:pt x="0" y="413"/>
                  </a:lnTo>
                  <a:lnTo>
                    <a:pt x="4" y="358"/>
                  </a:lnTo>
                  <a:lnTo>
                    <a:pt x="15" y="303"/>
                  </a:lnTo>
                  <a:lnTo>
                    <a:pt x="33" y="253"/>
                  </a:lnTo>
                  <a:lnTo>
                    <a:pt x="57" y="204"/>
                  </a:lnTo>
                  <a:lnTo>
                    <a:pt x="86" y="161"/>
                  </a:lnTo>
                  <a:lnTo>
                    <a:pt x="120" y="121"/>
                  </a:lnTo>
                  <a:lnTo>
                    <a:pt x="160" y="86"/>
                  </a:lnTo>
                  <a:lnTo>
                    <a:pt x="203" y="57"/>
                  </a:lnTo>
                  <a:lnTo>
                    <a:pt x="250" y="33"/>
                  </a:lnTo>
                  <a:lnTo>
                    <a:pt x="301" y="14"/>
                  </a:lnTo>
                  <a:lnTo>
                    <a:pt x="355" y="2"/>
                  </a:lnTo>
                  <a:lnTo>
                    <a:pt x="4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779164" rtl="0" eaLnBrk="1" latinLnBrk="0" hangingPunct="1"/>
              <a:endPara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Freeform 31"/>
            <p:cNvSpPr>
              <a:spLocks/>
            </p:cNvSpPr>
            <p:nvPr/>
          </p:nvSpPr>
          <p:spPr bwMode="black">
            <a:xfrm>
              <a:off x="1857375" y="3175"/>
              <a:ext cx="546100" cy="15271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9" y="0"/>
                </a:cxn>
                <a:cxn ang="0">
                  <a:pos x="159" y="620"/>
                </a:cxn>
                <a:cxn ang="0">
                  <a:pos x="162" y="658"/>
                </a:cxn>
                <a:cxn ang="0">
                  <a:pos x="173" y="692"/>
                </a:cxn>
                <a:cxn ang="0">
                  <a:pos x="190" y="723"/>
                </a:cxn>
                <a:cxn ang="0">
                  <a:pos x="213" y="751"/>
                </a:cxn>
                <a:cxn ang="0">
                  <a:pos x="241" y="774"/>
                </a:cxn>
                <a:cxn ang="0">
                  <a:pos x="272" y="791"/>
                </a:cxn>
                <a:cxn ang="0">
                  <a:pos x="307" y="802"/>
                </a:cxn>
                <a:cxn ang="0">
                  <a:pos x="344" y="805"/>
                </a:cxn>
                <a:cxn ang="0">
                  <a:pos x="344" y="962"/>
                </a:cxn>
                <a:cxn ang="0">
                  <a:pos x="294" y="959"/>
                </a:cxn>
                <a:cxn ang="0">
                  <a:pos x="245" y="948"/>
                </a:cxn>
                <a:cxn ang="0">
                  <a:pos x="200" y="930"/>
                </a:cxn>
                <a:cxn ang="0">
                  <a:pos x="158" y="907"/>
                </a:cxn>
                <a:cxn ang="0">
                  <a:pos x="119" y="878"/>
                </a:cxn>
                <a:cxn ang="0">
                  <a:pos x="84" y="844"/>
                </a:cxn>
                <a:cxn ang="0">
                  <a:pos x="55" y="805"/>
                </a:cxn>
                <a:cxn ang="0">
                  <a:pos x="33" y="763"/>
                </a:cxn>
                <a:cxn ang="0">
                  <a:pos x="14" y="717"/>
                </a:cxn>
                <a:cxn ang="0">
                  <a:pos x="4" y="669"/>
                </a:cxn>
                <a:cxn ang="0">
                  <a:pos x="0" y="618"/>
                </a:cxn>
                <a:cxn ang="0">
                  <a:pos x="0" y="0"/>
                </a:cxn>
              </a:cxnLst>
              <a:rect l="0" t="0" r="r" b="b"/>
              <a:pathLst>
                <a:path w="344" h="962">
                  <a:moveTo>
                    <a:pt x="0" y="0"/>
                  </a:moveTo>
                  <a:lnTo>
                    <a:pt x="159" y="0"/>
                  </a:lnTo>
                  <a:lnTo>
                    <a:pt x="159" y="620"/>
                  </a:lnTo>
                  <a:lnTo>
                    <a:pt x="162" y="658"/>
                  </a:lnTo>
                  <a:lnTo>
                    <a:pt x="173" y="692"/>
                  </a:lnTo>
                  <a:lnTo>
                    <a:pt x="190" y="723"/>
                  </a:lnTo>
                  <a:lnTo>
                    <a:pt x="213" y="751"/>
                  </a:lnTo>
                  <a:lnTo>
                    <a:pt x="241" y="774"/>
                  </a:lnTo>
                  <a:lnTo>
                    <a:pt x="272" y="791"/>
                  </a:lnTo>
                  <a:lnTo>
                    <a:pt x="307" y="802"/>
                  </a:lnTo>
                  <a:lnTo>
                    <a:pt x="344" y="805"/>
                  </a:lnTo>
                  <a:lnTo>
                    <a:pt x="344" y="962"/>
                  </a:lnTo>
                  <a:lnTo>
                    <a:pt x="294" y="959"/>
                  </a:lnTo>
                  <a:lnTo>
                    <a:pt x="245" y="948"/>
                  </a:lnTo>
                  <a:lnTo>
                    <a:pt x="200" y="930"/>
                  </a:lnTo>
                  <a:lnTo>
                    <a:pt x="158" y="907"/>
                  </a:lnTo>
                  <a:lnTo>
                    <a:pt x="119" y="878"/>
                  </a:lnTo>
                  <a:lnTo>
                    <a:pt x="84" y="844"/>
                  </a:lnTo>
                  <a:lnTo>
                    <a:pt x="55" y="805"/>
                  </a:lnTo>
                  <a:lnTo>
                    <a:pt x="33" y="763"/>
                  </a:lnTo>
                  <a:lnTo>
                    <a:pt x="14" y="717"/>
                  </a:lnTo>
                  <a:lnTo>
                    <a:pt x="4" y="669"/>
                  </a:lnTo>
                  <a:lnTo>
                    <a:pt x="0" y="61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779164" rtl="0" eaLnBrk="1" latinLnBrk="0" hangingPunct="1"/>
              <a:endPara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Freeform 32"/>
            <p:cNvSpPr>
              <a:spLocks noEditPoints="1"/>
            </p:cNvSpPr>
            <p:nvPr/>
          </p:nvSpPr>
          <p:spPr bwMode="black">
            <a:xfrm>
              <a:off x="5583238" y="436563"/>
              <a:ext cx="1087438" cy="1093788"/>
            </a:xfrm>
            <a:custGeom>
              <a:avLst/>
              <a:gdLst/>
              <a:ahLst/>
              <a:cxnLst>
                <a:cxn ang="0">
                  <a:pos x="308" y="152"/>
                </a:cxn>
                <a:cxn ang="0">
                  <a:pos x="244" y="174"/>
                </a:cxn>
                <a:cxn ang="0">
                  <a:pos x="192" y="218"/>
                </a:cxn>
                <a:cxn ang="0">
                  <a:pos x="159" y="276"/>
                </a:cxn>
                <a:cxn ang="0">
                  <a:pos x="146" y="345"/>
                </a:cxn>
                <a:cxn ang="0">
                  <a:pos x="159" y="414"/>
                </a:cxn>
                <a:cxn ang="0">
                  <a:pos x="192" y="472"/>
                </a:cxn>
                <a:cxn ang="0">
                  <a:pos x="244" y="515"/>
                </a:cxn>
                <a:cxn ang="0">
                  <a:pos x="308" y="538"/>
                </a:cxn>
                <a:cxn ang="0">
                  <a:pos x="377" y="538"/>
                </a:cxn>
                <a:cxn ang="0">
                  <a:pos x="441" y="515"/>
                </a:cxn>
                <a:cxn ang="0">
                  <a:pos x="493" y="472"/>
                </a:cxn>
                <a:cxn ang="0">
                  <a:pos x="527" y="414"/>
                </a:cxn>
                <a:cxn ang="0">
                  <a:pos x="539" y="345"/>
                </a:cxn>
                <a:cxn ang="0">
                  <a:pos x="527" y="276"/>
                </a:cxn>
                <a:cxn ang="0">
                  <a:pos x="493" y="218"/>
                </a:cxn>
                <a:cxn ang="0">
                  <a:pos x="441" y="174"/>
                </a:cxn>
                <a:cxn ang="0">
                  <a:pos x="377" y="152"/>
                </a:cxn>
                <a:cxn ang="0">
                  <a:pos x="343" y="0"/>
                </a:cxn>
                <a:cxn ang="0">
                  <a:pos x="442" y="15"/>
                </a:cxn>
                <a:cxn ang="0">
                  <a:pos x="529" y="56"/>
                </a:cxn>
                <a:cxn ang="0">
                  <a:pos x="601" y="119"/>
                </a:cxn>
                <a:cxn ang="0">
                  <a:pos x="654" y="200"/>
                </a:cxn>
                <a:cxn ang="0">
                  <a:pos x="682" y="294"/>
                </a:cxn>
                <a:cxn ang="0">
                  <a:pos x="685" y="678"/>
                </a:cxn>
                <a:cxn ang="0">
                  <a:pos x="539" y="628"/>
                </a:cxn>
                <a:cxn ang="0">
                  <a:pos x="466" y="666"/>
                </a:cxn>
                <a:cxn ang="0">
                  <a:pos x="386" y="687"/>
                </a:cxn>
                <a:cxn ang="0">
                  <a:pos x="292" y="686"/>
                </a:cxn>
                <a:cxn ang="0">
                  <a:pos x="198" y="657"/>
                </a:cxn>
                <a:cxn ang="0">
                  <a:pos x="118" y="605"/>
                </a:cxn>
                <a:cxn ang="0">
                  <a:pos x="55" y="532"/>
                </a:cxn>
                <a:cxn ang="0">
                  <a:pos x="14" y="444"/>
                </a:cxn>
                <a:cxn ang="0">
                  <a:pos x="0" y="345"/>
                </a:cxn>
                <a:cxn ang="0">
                  <a:pos x="14" y="246"/>
                </a:cxn>
                <a:cxn ang="0">
                  <a:pos x="55" y="158"/>
                </a:cxn>
                <a:cxn ang="0">
                  <a:pos x="118" y="85"/>
                </a:cxn>
                <a:cxn ang="0">
                  <a:pos x="198" y="33"/>
                </a:cxn>
                <a:cxn ang="0">
                  <a:pos x="292" y="4"/>
                </a:cxn>
              </a:cxnLst>
              <a:rect l="0" t="0" r="r" b="b"/>
              <a:pathLst>
                <a:path w="685" h="689">
                  <a:moveTo>
                    <a:pt x="343" y="148"/>
                  </a:moveTo>
                  <a:lnTo>
                    <a:pt x="308" y="152"/>
                  </a:lnTo>
                  <a:lnTo>
                    <a:pt x="274" y="160"/>
                  </a:lnTo>
                  <a:lnTo>
                    <a:pt x="244" y="174"/>
                  </a:lnTo>
                  <a:lnTo>
                    <a:pt x="216" y="194"/>
                  </a:lnTo>
                  <a:lnTo>
                    <a:pt x="192" y="218"/>
                  </a:lnTo>
                  <a:lnTo>
                    <a:pt x="173" y="246"/>
                  </a:lnTo>
                  <a:lnTo>
                    <a:pt x="159" y="276"/>
                  </a:lnTo>
                  <a:lnTo>
                    <a:pt x="150" y="310"/>
                  </a:lnTo>
                  <a:lnTo>
                    <a:pt x="146" y="345"/>
                  </a:lnTo>
                  <a:lnTo>
                    <a:pt x="150" y="380"/>
                  </a:lnTo>
                  <a:lnTo>
                    <a:pt x="159" y="414"/>
                  </a:lnTo>
                  <a:lnTo>
                    <a:pt x="173" y="444"/>
                  </a:lnTo>
                  <a:lnTo>
                    <a:pt x="192" y="472"/>
                  </a:lnTo>
                  <a:lnTo>
                    <a:pt x="216" y="496"/>
                  </a:lnTo>
                  <a:lnTo>
                    <a:pt x="244" y="515"/>
                  </a:lnTo>
                  <a:lnTo>
                    <a:pt x="274" y="530"/>
                  </a:lnTo>
                  <a:lnTo>
                    <a:pt x="308" y="538"/>
                  </a:lnTo>
                  <a:lnTo>
                    <a:pt x="343" y="542"/>
                  </a:lnTo>
                  <a:lnTo>
                    <a:pt x="377" y="538"/>
                  </a:lnTo>
                  <a:lnTo>
                    <a:pt x="411" y="530"/>
                  </a:lnTo>
                  <a:lnTo>
                    <a:pt x="441" y="515"/>
                  </a:lnTo>
                  <a:lnTo>
                    <a:pt x="469" y="496"/>
                  </a:lnTo>
                  <a:lnTo>
                    <a:pt x="493" y="472"/>
                  </a:lnTo>
                  <a:lnTo>
                    <a:pt x="512" y="444"/>
                  </a:lnTo>
                  <a:lnTo>
                    <a:pt x="527" y="414"/>
                  </a:lnTo>
                  <a:lnTo>
                    <a:pt x="535" y="380"/>
                  </a:lnTo>
                  <a:lnTo>
                    <a:pt x="539" y="345"/>
                  </a:lnTo>
                  <a:lnTo>
                    <a:pt x="535" y="310"/>
                  </a:lnTo>
                  <a:lnTo>
                    <a:pt x="527" y="276"/>
                  </a:lnTo>
                  <a:lnTo>
                    <a:pt x="512" y="246"/>
                  </a:lnTo>
                  <a:lnTo>
                    <a:pt x="493" y="218"/>
                  </a:lnTo>
                  <a:lnTo>
                    <a:pt x="469" y="194"/>
                  </a:lnTo>
                  <a:lnTo>
                    <a:pt x="441" y="174"/>
                  </a:lnTo>
                  <a:lnTo>
                    <a:pt x="411" y="160"/>
                  </a:lnTo>
                  <a:lnTo>
                    <a:pt x="377" y="152"/>
                  </a:lnTo>
                  <a:lnTo>
                    <a:pt x="343" y="148"/>
                  </a:lnTo>
                  <a:close/>
                  <a:moveTo>
                    <a:pt x="343" y="0"/>
                  </a:moveTo>
                  <a:lnTo>
                    <a:pt x="393" y="4"/>
                  </a:lnTo>
                  <a:lnTo>
                    <a:pt x="442" y="15"/>
                  </a:lnTo>
                  <a:lnTo>
                    <a:pt x="487" y="33"/>
                  </a:lnTo>
                  <a:lnTo>
                    <a:pt x="529" y="56"/>
                  </a:lnTo>
                  <a:lnTo>
                    <a:pt x="567" y="85"/>
                  </a:lnTo>
                  <a:lnTo>
                    <a:pt x="601" y="119"/>
                  </a:lnTo>
                  <a:lnTo>
                    <a:pt x="630" y="158"/>
                  </a:lnTo>
                  <a:lnTo>
                    <a:pt x="654" y="200"/>
                  </a:lnTo>
                  <a:lnTo>
                    <a:pt x="671" y="246"/>
                  </a:lnTo>
                  <a:lnTo>
                    <a:pt x="682" y="294"/>
                  </a:lnTo>
                  <a:lnTo>
                    <a:pt x="685" y="345"/>
                  </a:lnTo>
                  <a:lnTo>
                    <a:pt x="685" y="678"/>
                  </a:lnTo>
                  <a:lnTo>
                    <a:pt x="539" y="678"/>
                  </a:lnTo>
                  <a:lnTo>
                    <a:pt x="539" y="628"/>
                  </a:lnTo>
                  <a:lnTo>
                    <a:pt x="504" y="649"/>
                  </a:lnTo>
                  <a:lnTo>
                    <a:pt x="466" y="666"/>
                  </a:lnTo>
                  <a:lnTo>
                    <a:pt x="427" y="678"/>
                  </a:lnTo>
                  <a:lnTo>
                    <a:pt x="386" y="687"/>
                  </a:lnTo>
                  <a:lnTo>
                    <a:pt x="343" y="689"/>
                  </a:lnTo>
                  <a:lnTo>
                    <a:pt x="292" y="686"/>
                  </a:lnTo>
                  <a:lnTo>
                    <a:pt x="244" y="675"/>
                  </a:lnTo>
                  <a:lnTo>
                    <a:pt x="198" y="657"/>
                  </a:lnTo>
                  <a:lnTo>
                    <a:pt x="156" y="634"/>
                  </a:lnTo>
                  <a:lnTo>
                    <a:pt x="118" y="605"/>
                  </a:lnTo>
                  <a:lnTo>
                    <a:pt x="84" y="571"/>
                  </a:lnTo>
                  <a:lnTo>
                    <a:pt x="55" y="532"/>
                  </a:lnTo>
                  <a:lnTo>
                    <a:pt x="32" y="490"/>
                  </a:lnTo>
                  <a:lnTo>
                    <a:pt x="14" y="444"/>
                  </a:lnTo>
                  <a:lnTo>
                    <a:pt x="3" y="396"/>
                  </a:lnTo>
                  <a:lnTo>
                    <a:pt x="0" y="345"/>
                  </a:lnTo>
                  <a:lnTo>
                    <a:pt x="3" y="294"/>
                  </a:lnTo>
                  <a:lnTo>
                    <a:pt x="14" y="246"/>
                  </a:lnTo>
                  <a:lnTo>
                    <a:pt x="32" y="200"/>
                  </a:lnTo>
                  <a:lnTo>
                    <a:pt x="55" y="158"/>
                  </a:lnTo>
                  <a:lnTo>
                    <a:pt x="84" y="119"/>
                  </a:lnTo>
                  <a:lnTo>
                    <a:pt x="118" y="85"/>
                  </a:lnTo>
                  <a:lnTo>
                    <a:pt x="156" y="56"/>
                  </a:lnTo>
                  <a:lnTo>
                    <a:pt x="198" y="33"/>
                  </a:lnTo>
                  <a:lnTo>
                    <a:pt x="244" y="15"/>
                  </a:lnTo>
                  <a:lnTo>
                    <a:pt x="292" y="4"/>
                  </a:lnTo>
                  <a:lnTo>
                    <a:pt x="34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779164" rtl="0" eaLnBrk="1" latinLnBrk="0" hangingPunct="1"/>
              <a:endPara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3" name="Slide Number Placeholder 2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smtClean="0"/>
              <a:t>No. </a:t>
            </a:r>
            <a:fld id="{525A3C56-E491-49B2-93F3-63532DF516BC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17" name="Footer Placeholder 25"/>
          <p:cNvSpPr>
            <a:spLocks noGrp="1"/>
          </p:cNvSpPr>
          <p:nvPr>
            <p:ph type="ftr" sz="quarter" idx="3"/>
          </p:nvPr>
        </p:nvSpPr>
        <p:spPr>
          <a:xfrm>
            <a:off x="2781301" y="6419869"/>
            <a:ext cx="4889884" cy="163513"/>
          </a:xfrm>
          <a:prstGeom prst="rect">
            <a:avLst/>
          </a:prstGeom>
        </p:spPr>
        <p:txBody>
          <a:bodyPr wrap="none" lIns="0" tIns="0" rIns="0" bIns="0" anchor="b" anchorCtr="0">
            <a:no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GB" smtClean="0"/>
              <a:t>De </a:t>
            </a:r>
            <a:r>
              <a:rPr lang="en-GB" dirty="0" err="1" smtClean="0"/>
              <a:t>Netwerk</a:t>
            </a:r>
            <a:r>
              <a:rPr lang="en-GB" dirty="0" smtClean="0"/>
              <a:t> </a:t>
            </a:r>
            <a:r>
              <a:rPr lang="en-GB" dirty="0" err="1" smtClean="0"/>
              <a:t>Puzzel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00524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0"/>
          <p:cNvSpPr>
            <a:spLocks noGrp="1"/>
          </p:cNvSpPr>
          <p:nvPr>
            <p:ph sz="quarter" idx="17"/>
          </p:nvPr>
        </p:nvSpPr>
        <p:spPr>
          <a:xfrm>
            <a:off x="457201" y="1447806"/>
            <a:ext cx="3971924" cy="463088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30000"/>
              </a:lnSpc>
              <a:spcBef>
                <a:spcPts val="426"/>
              </a:spcBef>
              <a:buClr>
                <a:schemeClr val="tx2"/>
              </a:buClr>
              <a:buFont typeface="Verdana" pitchFamily="34" charset="0"/>
              <a:buNone/>
              <a:defRPr sz="3100" b="1">
                <a:solidFill>
                  <a:schemeClr val="tx1"/>
                </a:solidFill>
              </a:defRPr>
            </a:lvl1pPr>
            <a:lvl2pPr marL="0" indent="0">
              <a:lnSpc>
                <a:spcPct val="130000"/>
              </a:lnSpc>
              <a:spcBef>
                <a:spcPts val="426"/>
              </a:spcBef>
              <a:buClr>
                <a:schemeClr val="tx2"/>
              </a:buClr>
              <a:buSzPct val="120000"/>
              <a:buFont typeface="Verdana" pitchFamily="34" charset="0"/>
              <a:buNone/>
              <a:defRPr sz="2300" b="1" baseline="0">
                <a:solidFill>
                  <a:schemeClr val="tx1"/>
                </a:solidFill>
              </a:defRPr>
            </a:lvl2pPr>
            <a:lvl3pPr marL="0" indent="0" algn="r">
              <a:spcBef>
                <a:spcPts val="426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None/>
              <a:defRPr sz="1500">
                <a:solidFill>
                  <a:schemeClr val="tx1"/>
                </a:solidFill>
              </a:defRPr>
            </a:lvl3pPr>
            <a:lvl4pPr marL="584373" indent="-183969">
              <a:spcBef>
                <a:spcPts val="426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760226" indent="-183969">
              <a:spcBef>
                <a:spcPts val="426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200">
                <a:solidFill>
                  <a:schemeClr val="tx1"/>
                </a:solidFill>
              </a:defRPr>
            </a:lvl5pPr>
            <a:lvl6pPr marL="968543" indent="-183969">
              <a:spcBef>
                <a:spcPts val="426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200" baseline="0">
                <a:solidFill>
                  <a:schemeClr val="tx1"/>
                </a:solidFill>
              </a:defRPr>
            </a:lvl6pPr>
            <a:lvl7pPr marL="1144396" indent="-194791">
              <a:spcBef>
                <a:spcPts val="426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200" baseline="0">
                <a:solidFill>
                  <a:schemeClr val="tx1"/>
                </a:solidFill>
              </a:defRPr>
            </a:lvl7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461970" y="266406"/>
            <a:ext cx="6392865" cy="785819"/>
          </a:xfrm>
        </p:spPr>
        <p:txBody>
          <a:bodyPr lIns="0" tIns="0" rIns="0" bIns="0" anchor="b" anchorCtr="0">
            <a:noAutofit/>
          </a:bodyPr>
          <a:lstStyle>
            <a:lvl1pPr>
              <a:defRPr sz="2300" b="0"/>
            </a:lvl1pPr>
          </a:lstStyle>
          <a:p>
            <a:r>
              <a:rPr lang="en-US" noProof="0" dirty="0" smtClean="0"/>
              <a:t>Click to edit Master title style</a:t>
            </a:r>
            <a:endParaRPr lang="en-GB" noProof="0" dirty="0"/>
          </a:p>
        </p:txBody>
      </p:sp>
      <p:pic>
        <p:nvPicPr>
          <p:cNvPr id="34" name="Picture 33" descr="yellow line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1144301"/>
            <a:ext cx="8229600" cy="228093"/>
          </a:xfrm>
          <a:prstGeom prst="rect">
            <a:avLst/>
          </a:prstGeom>
        </p:spPr>
      </p:pic>
      <p:pic>
        <p:nvPicPr>
          <p:cNvPr id="35" name="Picture 34" descr="yellow line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V="1">
            <a:off x="457200" y="6134641"/>
            <a:ext cx="8229600" cy="228093"/>
          </a:xfrm>
          <a:prstGeom prst="rect">
            <a:avLst/>
          </a:prstGeom>
          <a:ln>
            <a:noFill/>
          </a:ln>
        </p:spPr>
      </p:pic>
      <p:grpSp>
        <p:nvGrpSpPr>
          <p:cNvPr id="2" name="Group 52"/>
          <p:cNvGrpSpPr/>
          <p:nvPr/>
        </p:nvGrpSpPr>
        <p:grpSpPr bwMode="black">
          <a:xfrm>
            <a:off x="7792125" y="365891"/>
            <a:ext cx="885817" cy="479428"/>
            <a:chOff x="1857375" y="3175"/>
            <a:chExt cx="4813301" cy="2605088"/>
          </a:xfrm>
          <a:solidFill>
            <a:schemeClr val="tx2"/>
          </a:solidFill>
        </p:grpSpPr>
        <p:sp>
          <p:nvSpPr>
            <p:cNvPr id="12" name="Freeform 25"/>
            <p:cNvSpPr>
              <a:spLocks noEditPoints="1"/>
            </p:cNvSpPr>
            <p:nvPr/>
          </p:nvSpPr>
          <p:spPr bwMode="black">
            <a:xfrm>
              <a:off x="2403475" y="436563"/>
              <a:ext cx="1089025" cy="1093788"/>
            </a:xfrm>
            <a:custGeom>
              <a:avLst/>
              <a:gdLst/>
              <a:ahLst/>
              <a:cxnLst>
                <a:cxn ang="0">
                  <a:pos x="306" y="162"/>
                </a:cxn>
                <a:cxn ang="0">
                  <a:pos x="239" y="190"/>
                </a:cxn>
                <a:cxn ang="0">
                  <a:pos x="189" y="241"/>
                </a:cxn>
                <a:cxn ang="0">
                  <a:pos x="161" y="307"/>
                </a:cxn>
                <a:cxn ang="0">
                  <a:pos x="161" y="382"/>
                </a:cxn>
                <a:cxn ang="0">
                  <a:pos x="189" y="449"/>
                </a:cxn>
                <a:cxn ang="0">
                  <a:pos x="239" y="500"/>
                </a:cxn>
                <a:cxn ang="0">
                  <a:pos x="306" y="527"/>
                </a:cxn>
                <a:cxn ang="0">
                  <a:pos x="380" y="527"/>
                </a:cxn>
                <a:cxn ang="0">
                  <a:pos x="445" y="500"/>
                </a:cxn>
                <a:cxn ang="0">
                  <a:pos x="496" y="449"/>
                </a:cxn>
                <a:cxn ang="0">
                  <a:pos x="523" y="382"/>
                </a:cxn>
                <a:cxn ang="0">
                  <a:pos x="523" y="307"/>
                </a:cxn>
                <a:cxn ang="0">
                  <a:pos x="496" y="241"/>
                </a:cxn>
                <a:cxn ang="0">
                  <a:pos x="445" y="190"/>
                </a:cxn>
                <a:cxn ang="0">
                  <a:pos x="380" y="162"/>
                </a:cxn>
                <a:cxn ang="0">
                  <a:pos x="343" y="0"/>
                </a:cxn>
                <a:cxn ang="0">
                  <a:pos x="441" y="15"/>
                </a:cxn>
                <a:cxn ang="0">
                  <a:pos x="529" y="56"/>
                </a:cxn>
                <a:cxn ang="0">
                  <a:pos x="601" y="119"/>
                </a:cxn>
                <a:cxn ang="0">
                  <a:pos x="653" y="200"/>
                </a:cxn>
                <a:cxn ang="0">
                  <a:pos x="682" y="294"/>
                </a:cxn>
                <a:cxn ang="0">
                  <a:pos x="682" y="396"/>
                </a:cxn>
                <a:cxn ang="0">
                  <a:pos x="653" y="490"/>
                </a:cxn>
                <a:cxn ang="0">
                  <a:pos x="601" y="571"/>
                </a:cxn>
                <a:cxn ang="0">
                  <a:pos x="529" y="634"/>
                </a:cxn>
                <a:cxn ang="0">
                  <a:pos x="441" y="675"/>
                </a:cxn>
                <a:cxn ang="0">
                  <a:pos x="343" y="689"/>
                </a:cxn>
                <a:cxn ang="0">
                  <a:pos x="243" y="675"/>
                </a:cxn>
                <a:cxn ang="0">
                  <a:pos x="156" y="634"/>
                </a:cxn>
                <a:cxn ang="0">
                  <a:pos x="84" y="571"/>
                </a:cxn>
                <a:cxn ang="0">
                  <a:pos x="31" y="490"/>
                </a:cxn>
                <a:cxn ang="0">
                  <a:pos x="4" y="396"/>
                </a:cxn>
                <a:cxn ang="0">
                  <a:pos x="4" y="294"/>
                </a:cxn>
                <a:cxn ang="0">
                  <a:pos x="31" y="200"/>
                </a:cxn>
                <a:cxn ang="0">
                  <a:pos x="84" y="119"/>
                </a:cxn>
                <a:cxn ang="0">
                  <a:pos x="156" y="56"/>
                </a:cxn>
                <a:cxn ang="0">
                  <a:pos x="243" y="15"/>
                </a:cxn>
                <a:cxn ang="0">
                  <a:pos x="343" y="0"/>
                </a:cxn>
              </a:cxnLst>
              <a:rect l="0" t="0" r="r" b="b"/>
              <a:pathLst>
                <a:path w="686" h="689">
                  <a:moveTo>
                    <a:pt x="343" y="159"/>
                  </a:moveTo>
                  <a:lnTo>
                    <a:pt x="306" y="162"/>
                  </a:lnTo>
                  <a:lnTo>
                    <a:pt x="271" y="173"/>
                  </a:lnTo>
                  <a:lnTo>
                    <a:pt x="239" y="190"/>
                  </a:lnTo>
                  <a:lnTo>
                    <a:pt x="212" y="213"/>
                  </a:lnTo>
                  <a:lnTo>
                    <a:pt x="189" y="241"/>
                  </a:lnTo>
                  <a:lnTo>
                    <a:pt x="172" y="272"/>
                  </a:lnTo>
                  <a:lnTo>
                    <a:pt x="161" y="307"/>
                  </a:lnTo>
                  <a:lnTo>
                    <a:pt x="158" y="345"/>
                  </a:lnTo>
                  <a:lnTo>
                    <a:pt x="161" y="382"/>
                  </a:lnTo>
                  <a:lnTo>
                    <a:pt x="172" y="417"/>
                  </a:lnTo>
                  <a:lnTo>
                    <a:pt x="189" y="449"/>
                  </a:lnTo>
                  <a:lnTo>
                    <a:pt x="212" y="477"/>
                  </a:lnTo>
                  <a:lnTo>
                    <a:pt x="239" y="500"/>
                  </a:lnTo>
                  <a:lnTo>
                    <a:pt x="271" y="516"/>
                  </a:lnTo>
                  <a:lnTo>
                    <a:pt x="306" y="527"/>
                  </a:lnTo>
                  <a:lnTo>
                    <a:pt x="343" y="531"/>
                  </a:lnTo>
                  <a:lnTo>
                    <a:pt x="380" y="527"/>
                  </a:lnTo>
                  <a:lnTo>
                    <a:pt x="414" y="516"/>
                  </a:lnTo>
                  <a:lnTo>
                    <a:pt x="445" y="500"/>
                  </a:lnTo>
                  <a:lnTo>
                    <a:pt x="473" y="477"/>
                  </a:lnTo>
                  <a:lnTo>
                    <a:pt x="496" y="449"/>
                  </a:lnTo>
                  <a:lnTo>
                    <a:pt x="512" y="417"/>
                  </a:lnTo>
                  <a:lnTo>
                    <a:pt x="523" y="382"/>
                  </a:lnTo>
                  <a:lnTo>
                    <a:pt x="527" y="345"/>
                  </a:lnTo>
                  <a:lnTo>
                    <a:pt x="523" y="307"/>
                  </a:lnTo>
                  <a:lnTo>
                    <a:pt x="512" y="272"/>
                  </a:lnTo>
                  <a:lnTo>
                    <a:pt x="496" y="241"/>
                  </a:lnTo>
                  <a:lnTo>
                    <a:pt x="473" y="213"/>
                  </a:lnTo>
                  <a:lnTo>
                    <a:pt x="445" y="190"/>
                  </a:lnTo>
                  <a:lnTo>
                    <a:pt x="414" y="173"/>
                  </a:lnTo>
                  <a:lnTo>
                    <a:pt x="380" y="162"/>
                  </a:lnTo>
                  <a:lnTo>
                    <a:pt x="343" y="159"/>
                  </a:lnTo>
                  <a:close/>
                  <a:moveTo>
                    <a:pt x="343" y="0"/>
                  </a:moveTo>
                  <a:lnTo>
                    <a:pt x="393" y="4"/>
                  </a:lnTo>
                  <a:lnTo>
                    <a:pt x="441" y="15"/>
                  </a:lnTo>
                  <a:lnTo>
                    <a:pt x="487" y="33"/>
                  </a:lnTo>
                  <a:lnTo>
                    <a:pt x="529" y="56"/>
                  </a:lnTo>
                  <a:lnTo>
                    <a:pt x="568" y="85"/>
                  </a:lnTo>
                  <a:lnTo>
                    <a:pt x="601" y="119"/>
                  </a:lnTo>
                  <a:lnTo>
                    <a:pt x="630" y="158"/>
                  </a:lnTo>
                  <a:lnTo>
                    <a:pt x="653" y="200"/>
                  </a:lnTo>
                  <a:lnTo>
                    <a:pt x="671" y="246"/>
                  </a:lnTo>
                  <a:lnTo>
                    <a:pt x="682" y="294"/>
                  </a:lnTo>
                  <a:lnTo>
                    <a:pt x="686" y="345"/>
                  </a:lnTo>
                  <a:lnTo>
                    <a:pt x="682" y="396"/>
                  </a:lnTo>
                  <a:lnTo>
                    <a:pt x="671" y="444"/>
                  </a:lnTo>
                  <a:lnTo>
                    <a:pt x="653" y="490"/>
                  </a:lnTo>
                  <a:lnTo>
                    <a:pt x="630" y="532"/>
                  </a:lnTo>
                  <a:lnTo>
                    <a:pt x="601" y="571"/>
                  </a:lnTo>
                  <a:lnTo>
                    <a:pt x="568" y="605"/>
                  </a:lnTo>
                  <a:lnTo>
                    <a:pt x="529" y="634"/>
                  </a:lnTo>
                  <a:lnTo>
                    <a:pt x="487" y="657"/>
                  </a:lnTo>
                  <a:lnTo>
                    <a:pt x="441" y="675"/>
                  </a:lnTo>
                  <a:lnTo>
                    <a:pt x="393" y="686"/>
                  </a:lnTo>
                  <a:lnTo>
                    <a:pt x="343" y="689"/>
                  </a:lnTo>
                  <a:lnTo>
                    <a:pt x="292" y="686"/>
                  </a:lnTo>
                  <a:lnTo>
                    <a:pt x="243" y="675"/>
                  </a:lnTo>
                  <a:lnTo>
                    <a:pt x="199" y="657"/>
                  </a:lnTo>
                  <a:lnTo>
                    <a:pt x="156" y="634"/>
                  </a:lnTo>
                  <a:lnTo>
                    <a:pt x="118" y="605"/>
                  </a:lnTo>
                  <a:lnTo>
                    <a:pt x="84" y="571"/>
                  </a:lnTo>
                  <a:lnTo>
                    <a:pt x="55" y="532"/>
                  </a:lnTo>
                  <a:lnTo>
                    <a:pt x="31" y="490"/>
                  </a:lnTo>
                  <a:lnTo>
                    <a:pt x="14" y="444"/>
                  </a:lnTo>
                  <a:lnTo>
                    <a:pt x="4" y="396"/>
                  </a:lnTo>
                  <a:lnTo>
                    <a:pt x="0" y="345"/>
                  </a:lnTo>
                  <a:lnTo>
                    <a:pt x="4" y="294"/>
                  </a:lnTo>
                  <a:lnTo>
                    <a:pt x="14" y="246"/>
                  </a:lnTo>
                  <a:lnTo>
                    <a:pt x="31" y="200"/>
                  </a:lnTo>
                  <a:lnTo>
                    <a:pt x="55" y="158"/>
                  </a:lnTo>
                  <a:lnTo>
                    <a:pt x="84" y="119"/>
                  </a:lnTo>
                  <a:lnTo>
                    <a:pt x="118" y="85"/>
                  </a:lnTo>
                  <a:lnTo>
                    <a:pt x="156" y="56"/>
                  </a:lnTo>
                  <a:lnTo>
                    <a:pt x="199" y="33"/>
                  </a:lnTo>
                  <a:lnTo>
                    <a:pt x="243" y="15"/>
                  </a:lnTo>
                  <a:lnTo>
                    <a:pt x="292" y="4"/>
                  </a:lnTo>
                  <a:lnTo>
                    <a:pt x="34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779164" rtl="0" eaLnBrk="1" latinLnBrk="0" hangingPunct="1"/>
              <a:endPara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black">
            <a:xfrm>
              <a:off x="4416425" y="185738"/>
              <a:ext cx="265113" cy="268288"/>
            </a:xfrm>
            <a:custGeom>
              <a:avLst/>
              <a:gdLst/>
              <a:ahLst/>
              <a:cxnLst>
                <a:cxn ang="0">
                  <a:pos x="84" y="0"/>
                </a:cxn>
                <a:cxn ang="0">
                  <a:pos x="106" y="4"/>
                </a:cxn>
                <a:cxn ang="0">
                  <a:pos x="126" y="12"/>
                </a:cxn>
                <a:cxn ang="0">
                  <a:pos x="143" y="26"/>
                </a:cxn>
                <a:cxn ang="0">
                  <a:pos x="156" y="43"/>
                </a:cxn>
                <a:cxn ang="0">
                  <a:pos x="165" y="63"/>
                </a:cxn>
                <a:cxn ang="0">
                  <a:pos x="167" y="85"/>
                </a:cxn>
                <a:cxn ang="0">
                  <a:pos x="165" y="108"/>
                </a:cxn>
                <a:cxn ang="0">
                  <a:pos x="156" y="127"/>
                </a:cxn>
                <a:cxn ang="0">
                  <a:pos x="143" y="145"/>
                </a:cxn>
                <a:cxn ang="0">
                  <a:pos x="126" y="158"/>
                </a:cxn>
                <a:cxn ang="0">
                  <a:pos x="106" y="167"/>
                </a:cxn>
                <a:cxn ang="0">
                  <a:pos x="84" y="169"/>
                </a:cxn>
                <a:cxn ang="0">
                  <a:pos x="61" y="167"/>
                </a:cxn>
                <a:cxn ang="0">
                  <a:pos x="42" y="158"/>
                </a:cxn>
                <a:cxn ang="0">
                  <a:pos x="24" y="145"/>
                </a:cxn>
                <a:cxn ang="0">
                  <a:pos x="11" y="127"/>
                </a:cxn>
                <a:cxn ang="0">
                  <a:pos x="2" y="108"/>
                </a:cxn>
                <a:cxn ang="0">
                  <a:pos x="0" y="85"/>
                </a:cxn>
                <a:cxn ang="0">
                  <a:pos x="2" y="63"/>
                </a:cxn>
                <a:cxn ang="0">
                  <a:pos x="11" y="43"/>
                </a:cxn>
                <a:cxn ang="0">
                  <a:pos x="24" y="26"/>
                </a:cxn>
                <a:cxn ang="0">
                  <a:pos x="42" y="12"/>
                </a:cxn>
                <a:cxn ang="0">
                  <a:pos x="61" y="4"/>
                </a:cxn>
                <a:cxn ang="0">
                  <a:pos x="84" y="0"/>
                </a:cxn>
              </a:cxnLst>
              <a:rect l="0" t="0" r="r" b="b"/>
              <a:pathLst>
                <a:path w="167" h="169">
                  <a:moveTo>
                    <a:pt x="84" y="0"/>
                  </a:moveTo>
                  <a:lnTo>
                    <a:pt x="106" y="4"/>
                  </a:lnTo>
                  <a:lnTo>
                    <a:pt x="126" y="12"/>
                  </a:lnTo>
                  <a:lnTo>
                    <a:pt x="143" y="26"/>
                  </a:lnTo>
                  <a:lnTo>
                    <a:pt x="156" y="43"/>
                  </a:lnTo>
                  <a:lnTo>
                    <a:pt x="165" y="63"/>
                  </a:lnTo>
                  <a:lnTo>
                    <a:pt x="167" y="85"/>
                  </a:lnTo>
                  <a:lnTo>
                    <a:pt x="165" y="108"/>
                  </a:lnTo>
                  <a:lnTo>
                    <a:pt x="156" y="127"/>
                  </a:lnTo>
                  <a:lnTo>
                    <a:pt x="143" y="145"/>
                  </a:lnTo>
                  <a:lnTo>
                    <a:pt x="126" y="158"/>
                  </a:lnTo>
                  <a:lnTo>
                    <a:pt x="106" y="167"/>
                  </a:lnTo>
                  <a:lnTo>
                    <a:pt x="84" y="169"/>
                  </a:lnTo>
                  <a:lnTo>
                    <a:pt x="61" y="167"/>
                  </a:lnTo>
                  <a:lnTo>
                    <a:pt x="42" y="158"/>
                  </a:lnTo>
                  <a:lnTo>
                    <a:pt x="24" y="145"/>
                  </a:lnTo>
                  <a:lnTo>
                    <a:pt x="11" y="127"/>
                  </a:lnTo>
                  <a:lnTo>
                    <a:pt x="2" y="108"/>
                  </a:lnTo>
                  <a:lnTo>
                    <a:pt x="0" y="85"/>
                  </a:lnTo>
                  <a:lnTo>
                    <a:pt x="2" y="63"/>
                  </a:lnTo>
                  <a:lnTo>
                    <a:pt x="11" y="43"/>
                  </a:lnTo>
                  <a:lnTo>
                    <a:pt x="24" y="26"/>
                  </a:lnTo>
                  <a:lnTo>
                    <a:pt x="42" y="12"/>
                  </a:lnTo>
                  <a:lnTo>
                    <a:pt x="61" y="4"/>
                  </a:lnTo>
                  <a:lnTo>
                    <a:pt x="8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779164" rtl="0" eaLnBrk="1" latinLnBrk="0" hangingPunct="1"/>
              <a:endPara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Freeform 27"/>
            <p:cNvSpPr>
              <a:spLocks noEditPoints="1"/>
            </p:cNvSpPr>
            <p:nvPr/>
          </p:nvSpPr>
          <p:spPr bwMode="black">
            <a:xfrm>
              <a:off x="3552825" y="452438"/>
              <a:ext cx="796925" cy="798513"/>
            </a:xfrm>
            <a:custGeom>
              <a:avLst/>
              <a:gdLst/>
              <a:ahLst/>
              <a:cxnLst>
                <a:cxn ang="0">
                  <a:pos x="226" y="145"/>
                </a:cxn>
                <a:cxn ang="0">
                  <a:pos x="183" y="167"/>
                </a:cxn>
                <a:cxn ang="0">
                  <a:pos x="154" y="203"/>
                </a:cxn>
                <a:cxn ang="0">
                  <a:pos x="143" y="251"/>
                </a:cxn>
                <a:cxn ang="0">
                  <a:pos x="154" y="300"/>
                </a:cxn>
                <a:cxn ang="0">
                  <a:pos x="183" y="336"/>
                </a:cxn>
                <a:cxn ang="0">
                  <a:pos x="226" y="358"/>
                </a:cxn>
                <a:cxn ang="0">
                  <a:pos x="276" y="358"/>
                </a:cxn>
                <a:cxn ang="0">
                  <a:pos x="318" y="336"/>
                </a:cxn>
                <a:cxn ang="0">
                  <a:pos x="348" y="300"/>
                </a:cxn>
                <a:cxn ang="0">
                  <a:pos x="359" y="251"/>
                </a:cxn>
                <a:cxn ang="0">
                  <a:pos x="348" y="203"/>
                </a:cxn>
                <a:cxn ang="0">
                  <a:pos x="318" y="167"/>
                </a:cxn>
                <a:cxn ang="0">
                  <a:pos x="276" y="145"/>
                </a:cxn>
                <a:cxn ang="0">
                  <a:pos x="250" y="0"/>
                </a:cxn>
                <a:cxn ang="0">
                  <a:pos x="330" y="13"/>
                </a:cxn>
                <a:cxn ang="0">
                  <a:pos x="398" y="48"/>
                </a:cxn>
                <a:cxn ang="0">
                  <a:pos x="454" y="103"/>
                </a:cxn>
                <a:cxn ang="0">
                  <a:pos x="488" y="172"/>
                </a:cxn>
                <a:cxn ang="0">
                  <a:pos x="502" y="251"/>
                </a:cxn>
                <a:cxn ang="0">
                  <a:pos x="488" y="331"/>
                </a:cxn>
                <a:cxn ang="0">
                  <a:pos x="454" y="400"/>
                </a:cxn>
                <a:cxn ang="0">
                  <a:pos x="398" y="454"/>
                </a:cxn>
                <a:cxn ang="0">
                  <a:pos x="330" y="490"/>
                </a:cxn>
                <a:cxn ang="0">
                  <a:pos x="250" y="503"/>
                </a:cxn>
                <a:cxn ang="0">
                  <a:pos x="172" y="490"/>
                </a:cxn>
                <a:cxn ang="0">
                  <a:pos x="104" y="454"/>
                </a:cxn>
                <a:cxn ang="0">
                  <a:pos x="48" y="400"/>
                </a:cxn>
                <a:cxn ang="0">
                  <a:pos x="13" y="331"/>
                </a:cxn>
                <a:cxn ang="0">
                  <a:pos x="0" y="251"/>
                </a:cxn>
                <a:cxn ang="0">
                  <a:pos x="13" y="172"/>
                </a:cxn>
                <a:cxn ang="0">
                  <a:pos x="48" y="103"/>
                </a:cxn>
                <a:cxn ang="0">
                  <a:pos x="104" y="48"/>
                </a:cxn>
                <a:cxn ang="0">
                  <a:pos x="172" y="13"/>
                </a:cxn>
                <a:cxn ang="0">
                  <a:pos x="250" y="0"/>
                </a:cxn>
              </a:cxnLst>
              <a:rect l="0" t="0" r="r" b="b"/>
              <a:pathLst>
                <a:path w="502" h="503">
                  <a:moveTo>
                    <a:pt x="250" y="143"/>
                  </a:moveTo>
                  <a:lnTo>
                    <a:pt x="226" y="145"/>
                  </a:lnTo>
                  <a:lnTo>
                    <a:pt x="203" y="154"/>
                  </a:lnTo>
                  <a:lnTo>
                    <a:pt x="183" y="167"/>
                  </a:lnTo>
                  <a:lnTo>
                    <a:pt x="167" y="184"/>
                  </a:lnTo>
                  <a:lnTo>
                    <a:pt x="154" y="203"/>
                  </a:lnTo>
                  <a:lnTo>
                    <a:pt x="146" y="226"/>
                  </a:lnTo>
                  <a:lnTo>
                    <a:pt x="143" y="251"/>
                  </a:lnTo>
                  <a:lnTo>
                    <a:pt x="146" y="277"/>
                  </a:lnTo>
                  <a:lnTo>
                    <a:pt x="154" y="300"/>
                  </a:lnTo>
                  <a:lnTo>
                    <a:pt x="167" y="319"/>
                  </a:lnTo>
                  <a:lnTo>
                    <a:pt x="183" y="336"/>
                  </a:lnTo>
                  <a:lnTo>
                    <a:pt x="203" y="349"/>
                  </a:lnTo>
                  <a:lnTo>
                    <a:pt x="226" y="358"/>
                  </a:lnTo>
                  <a:lnTo>
                    <a:pt x="250" y="360"/>
                  </a:lnTo>
                  <a:lnTo>
                    <a:pt x="276" y="358"/>
                  </a:lnTo>
                  <a:lnTo>
                    <a:pt x="298" y="349"/>
                  </a:lnTo>
                  <a:lnTo>
                    <a:pt x="318" y="336"/>
                  </a:lnTo>
                  <a:lnTo>
                    <a:pt x="335" y="319"/>
                  </a:lnTo>
                  <a:lnTo>
                    <a:pt x="348" y="300"/>
                  </a:lnTo>
                  <a:lnTo>
                    <a:pt x="356" y="277"/>
                  </a:lnTo>
                  <a:lnTo>
                    <a:pt x="359" y="251"/>
                  </a:lnTo>
                  <a:lnTo>
                    <a:pt x="356" y="226"/>
                  </a:lnTo>
                  <a:lnTo>
                    <a:pt x="348" y="203"/>
                  </a:lnTo>
                  <a:lnTo>
                    <a:pt x="335" y="184"/>
                  </a:lnTo>
                  <a:lnTo>
                    <a:pt x="318" y="167"/>
                  </a:lnTo>
                  <a:lnTo>
                    <a:pt x="298" y="154"/>
                  </a:lnTo>
                  <a:lnTo>
                    <a:pt x="276" y="145"/>
                  </a:lnTo>
                  <a:lnTo>
                    <a:pt x="250" y="143"/>
                  </a:lnTo>
                  <a:close/>
                  <a:moveTo>
                    <a:pt x="250" y="0"/>
                  </a:moveTo>
                  <a:lnTo>
                    <a:pt x="291" y="4"/>
                  </a:lnTo>
                  <a:lnTo>
                    <a:pt x="330" y="13"/>
                  </a:lnTo>
                  <a:lnTo>
                    <a:pt x="366" y="28"/>
                  </a:lnTo>
                  <a:lnTo>
                    <a:pt x="398" y="48"/>
                  </a:lnTo>
                  <a:lnTo>
                    <a:pt x="428" y="74"/>
                  </a:lnTo>
                  <a:lnTo>
                    <a:pt x="454" y="103"/>
                  </a:lnTo>
                  <a:lnTo>
                    <a:pt x="474" y="135"/>
                  </a:lnTo>
                  <a:lnTo>
                    <a:pt x="488" y="172"/>
                  </a:lnTo>
                  <a:lnTo>
                    <a:pt x="498" y="210"/>
                  </a:lnTo>
                  <a:lnTo>
                    <a:pt x="502" y="251"/>
                  </a:lnTo>
                  <a:lnTo>
                    <a:pt x="498" y="293"/>
                  </a:lnTo>
                  <a:lnTo>
                    <a:pt x="488" y="331"/>
                  </a:lnTo>
                  <a:lnTo>
                    <a:pt x="474" y="367"/>
                  </a:lnTo>
                  <a:lnTo>
                    <a:pt x="454" y="400"/>
                  </a:lnTo>
                  <a:lnTo>
                    <a:pt x="428" y="429"/>
                  </a:lnTo>
                  <a:lnTo>
                    <a:pt x="398" y="454"/>
                  </a:lnTo>
                  <a:lnTo>
                    <a:pt x="366" y="475"/>
                  </a:lnTo>
                  <a:lnTo>
                    <a:pt x="330" y="490"/>
                  </a:lnTo>
                  <a:lnTo>
                    <a:pt x="291" y="499"/>
                  </a:lnTo>
                  <a:lnTo>
                    <a:pt x="250" y="503"/>
                  </a:lnTo>
                  <a:lnTo>
                    <a:pt x="209" y="499"/>
                  </a:lnTo>
                  <a:lnTo>
                    <a:pt x="172" y="490"/>
                  </a:lnTo>
                  <a:lnTo>
                    <a:pt x="136" y="475"/>
                  </a:lnTo>
                  <a:lnTo>
                    <a:pt x="104" y="454"/>
                  </a:lnTo>
                  <a:lnTo>
                    <a:pt x="74" y="429"/>
                  </a:lnTo>
                  <a:lnTo>
                    <a:pt x="48" y="400"/>
                  </a:lnTo>
                  <a:lnTo>
                    <a:pt x="28" y="367"/>
                  </a:lnTo>
                  <a:lnTo>
                    <a:pt x="13" y="331"/>
                  </a:lnTo>
                  <a:lnTo>
                    <a:pt x="4" y="293"/>
                  </a:lnTo>
                  <a:lnTo>
                    <a:pt x="0" y="251"/>
                  </a:lnTo>
                  <a:lnTo>
                    <a:pt x="4" y="210"/>
                  </a:lnTo>
                  <a:lnTo>
                    <a:pt x="13" y="172"/>
                  </a:lnTo>
                  <a:lnTo>
                    <a:pt x="28" y="135"/>
                  </a:lnTo>
                  <a:lnTo>
                    <a:pt x="48" y="103"/>
                  </a:lnTo>
                  <a:lnTo>
                    <a:pt x="74" y="74"/>
                  </a:lnTo>
                  <a:lnTo>
                    <a:pt x="104" y="48"/>
                  </a:lnTo>
                  <a:lnTo>
                    <a:pt x="136" y="28"/>
                  </a:lnTo>
                  <a:lnTo>
                    <a:pt x="172" y="13"/>
                  </a:lnTo>
                  <a:lnTo>
                    <a:pt x="209" y="4"/>
                  </a:lnTo>
                  <a:lnTo>
                    <a:pt x="2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779164" rtl="0" eaLnBrk="1" latinLnBrk="0" hangingPunct="1"/>
              <a:endPara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Freeform 28"/>
            <p:cNvSpPr>
              <a:spLocks/>
            </p:cNvSpPr>
            <p:nvPr/>
          </p:nvSpPr>
          <p:spPr bwMode="black">
            <a:xfrm>
              <a:off x="4429125" y="568325"/>
              <a:ext cx="239713" cy="9445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0" y="4"/>
                </a:cxn>
                <a:cxn ang="0">
                  <a:pos x="101" y="4"/>
                </a:cxn>
                <a:cxn ang="0">
                  <a:pos x="151" y="0"/>
                </a:cxn>
                <a:cxn ang="0">
                  <a:pos x="151" y="595"/>
                </a:cxn>
                <a:cxn ang="0">
                  <a:pos x="0" y="595"/>
                </a:cxn>
                <a:cxn ang="0">
                  <a:pos x="0" y="0"/>
                </a:cxn>
              </a:cxnLst>
              <a:rect l="0" t="0" r="r" b="b"/>
              <a:pathLst>
                <a:path w="151" h="595">
                  <a:moveTo>
                    <a:pt x="0" y="0"/>
                  </a:moveTo>
                  <a:lnTo>
                    <a:pt x="50" y="4"/>
                  </a:lnTo>
                  <a:lnTo>
                    <a:pt x="101" y="4"/>
                  </a:lnTo>
                  <a:lnTo>
                    <a:pt x="151" y="0"/>
                  </a:lnTo>
                  <a:lnTo>
                    <a:pt x="151" y="595"/>
                  </a:lnTo>
                  <a:lnTo>
                    <a:pt x="0" y="59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779164" rtl="0" eaLnBrk="1" latinLnBrk="0" hangingPunct="1"/>
              <a:endPara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Freeform 29"/>
            <p:cNvSpPr>
              <a:spLocks/>
            </p:cNvSpPr>
            <p:nvPr/>
          </p:nvSpPr>
          <p:spPr bwMode="black">
            <a:xfrm>
              <a:off x="4732338" y="436563"/>
              <a:ext cx="920750" cy="1093788"/>
            </a:xfrm>
            <a:custGeom>
              <a:avLst/>
              <a:gdLst/>
              <a:ahLst/>
              <a:cxnLst>
                <a:cxn ang="0">
                  <a:pos x="389" y="3"/>
                </a:cxn>
                <a:cxn ang="0">
                  <a:pos x="473" y="26"/>
                </a:cxn>
                <a:cxn ang="0">
                  <a:pos x="548" y="68"/>
                </a:cxn>
                <a:cxn ang="0">
                  <a:pos x="551" y="126"/>
                </a:cxn>
                <a:cxn ang="0">
                  <a:pos x="507" y="194"/>
                </a:cxn>
                <a:cxn ang="0">
                  <a:pos x="468" y="207"/>
                </a:cxn>
                <a:cxn ang="0">
                  <a:pos x="412" y="172"/>
                </a:cxn>
                <a:cxn ang="0">
                  <a:pos x="343" y="159"/>
                </a:cxn>
                <a:cxn ang="0">
                  <a:pos x="272" y="173"/>
                </a:cxn>
                <a:cxn ang="0">
                  <a:pos x="213" y="213"/>
                </a:cxn>
                <a:cxn ang="0">
                  <a:pos x="174" y="272"/>
                </a:cxn>
                <a:cxn ang="0">
                  <a:pos x="159" y="345"/>
                </a:cxn>
                <a:cxn ang="0">
                  <a:pos x="174" y="417"/>
                </a:cxn>
                <a:cxn ang="0">
                  <a:pos x="213" y="477"/>
                </a:cxn>
                <a:cxn ang="0">
                  <a:pos x="272" y="516"/>
                </a:cxn>
                <a:cxn ang="0">
                  <a:pos x="343" y="531"/>
                </a:cxn>
                <a:cxn ang="0">
                  <a:pos x="413" y="518"/>
                </a:cxn>
                <a:cxn ang="0">
                  <a:pos x="470" y="480"/>
                </a:cxn>
                <a:cxn ang="0">
                  <a:pos x="508" y="493"/>
                </a:cxn>
                <a:cxn ang="0">
                  <a:pos x="553" y="564"/>
                </a:cxn>
                <a:cxn ang="0">
                  <a:pos x="548" y="622"/>
                </a:cxn>
                <a:cxn ang="0">
                  <a:pos x="473" y="664"/>
                </a:cxn>
                <a:cxn ang="0">
                  <a:pos x="389" y="687"/>
                </a:cxn>
                <a:cxn ang="0">
                  <a:pos x="293" y="686"/>
                </a:cxn>
                <a:cxn ang="0">
                  <a:pos x="199" y="657"/>
                </a:cxn>
                <a:cxn ang="0">
                  <a:pos x="118" y="605"/>
                </a:cxn>
                <a:cxn ang="0">
                  <a:pos x="56" y="532"/>
                </a:cxn>
                <a:cxn ang="0">
                  <a:pos x="15" y="444"/>
                </a:cxn>
                <a:cxn ang="0">
                  <a:pos x="0" y="345"/>
                </a:cxn>
                <a:cxn ang="0">
                  <a:pos x="15" y="246"/>
                </a:cxn>
                <a:cxn ang="0">
                  <a:pos x="56" y="158"/>
                </a:cxn>
                <a:cxn ang="0">
                  <a:pos x="118" y="85"/>
                </a:cxn>
                <a:cxn ang="0">
                  <a:pos x="199" y="33"/>
                </a:cxn>
                <a:cxn ang="0">
                  <a:pos x="293" y="4"/>
                </a:cxn>
              </a:cxnLst>
              <a:rect l="0" t="0" r="r" b="b"/>
              <a:pathLst>
                <a:path w="580" h="689">
                  <a:moveTo>
                    <a:pt x="343" y="0"/>
                  </a:moveTo>
                  <a:lnTo>
                    <a:pt x="389" y="3"/>
                  </a:lnTo>
                  <a:lnTo>
                    <a:pt x="432" y="13"/>
                  </a:lnTo>
                  <a:lnTo>
                    <a:pt x="473" y="26"/>
                  </a:lnTo>
                  <a:lnTo>
                    <a:pt x="512" y="45"/>
                  </a:lnTo>
                  <a:lnTo>
                    <a:pt x="548" y="68"/>
                  </a:lnTo>
                  <a:lnTo>
                    <a:pt x="580" y="96"/>
                  </a:lnTo>
                  <a:lnTo>
                    <a:pt x="551" y="126"/>
                  </a:lnTo>
                  <a:lnTo>
                    <a:pt x="527" y="159"/>
                  </a:lnTo>
                  <a:lnTo>
                    <a:pt x="507" y="194"/>
                  </a:lnTo>
                  <a:lnTo>
                    <a:pt x="491" y="232"/>
                  </a:lnTo>
                  <a:lnTo>
                    <a:pt x="468" y="207"/>
                  </a:lnTo>
                  <a:lnTo>
                    <a:pt x="442" y="188"/>
                  </a:lnTo>
                  <a:lnTo>
                    <a:pt x="412" y="172"/>
                  </a:lnTo>
                  <a:lnTo>
                    <a:pt x="378" y="162"/>
                  </a:lnTo>
                  <a:lnTo>
                    <a:pt x="343" y="159"/>
                  </a:lnTo>
                  <a:lnTo>
                    <a:pt x="306" y="162"/>
                  </a:lnTo>
                  <a:lnTo>
                    <a:pt x="272" y="173"/>
                  </a:lnTo>
                  <a:lnTo>
                    <a:pt x="241" y="190"/>
                  </a:lnTo>
                  <a:lnTo>
                    <a:pt x="213" y="213"/>
                  </a:lnTo>
                  <a:lnTo>
                    <a:pt x="191" y="241"/>
                  </a:lnTo>
                  <a:lnTo>
                    <a:pt x="174" y="272"/>
                  </a:lnTo>
                  <a:lnTo>
                    <a:pt x="163" y="307"/>
                  </a:lnTo>
                  <a:lnTo>
                    <a:pt x="159" y="345"/>
                  </a:lnTo>
                  <a:lnTo>
                    <a:pt x="163" y="382"/>
                  </a:lnTo>
                  <a:lnTo>
                    <a:pt x="174" y="417"/>
                  </a:lnTo>
                  <a:lnTo>
                    <a:pt x="191" y="449"/>
                  </a:lnTo>
                  <a:lnTo>
                    <a:pt x="213" y="477"/>
                  </a:lnTo>
                  <a:lnTo>
                    <a:pt x="241" y="500"/>
                  </a:lnTo>
                  <a:lnTo>
                    <a:pt x="272" y="516"/>
                  </a:lnTo>
                  <a:lnTo>
                    <a:pt x="306" y="527"/>
                  </a:lnTo>
                  <a:lnTo>
                    <a:pt x="343" y="531"/>
                  </a:lnTo>
                  <a:lnTo>
                    <a:pt x="379" y="527"/>
                  </a:lnTo>
                  <a:lnTo>
                    <a:pt x="413" y="518"/>
                  </a:lnTo>
                  <a:lnTo>
                    <a:pt x="443" y="502"/>
                  </a:lnTo>
                  <a:lnTo>
                    <a:pt x="470" y="480"/>
                  </a:lnTo>
                  <a:lnTo>
                    <a:pt x="492" y="455"/>
                  </a:lnTo>
                  <a:lnTo>
                    <a:pt x="508" y="493"/>
                  </a:lnTo>
                  <a:lnTo>
                    <a:pt x="529" y="530"/>
                  </a:lnTo>
                  <a:lnTo>
                    <a:pt x="553" y="564"/>
                  </a:lnTo>
                  <a:lnTo>
                    <a:pt x="580" y="594"/>
                  </a:lnTo>
                  <a:lnTo>
                    <a:pt x="548" y="622"/>
                  </a:lnTo>
                  <a:lnTo>
                    <a:pt x="512" y="644"/>
                  </a:lnTo>
                  <a:lnTo>
                    <a:pt x="473" y="664"/>
                  </a:lnTo>
                  <a:lnTo>
                    <a:pt x="432" y="677"/>
                  </a:lnTo>
                  <a:lnTo>
                    <a:pt x="389" y="687"/>
                  </a:lnTo>
                  <a:lnTo>
                    <a:pt x="343" y="689"/>
                  </a:lnTo>
                  <a:lnTo>
                    <a:pt x="293" y="686"/>
                  </a:lnTo>
                  <a:lnTo>
                    <a:pt x="245" y="675"/>
                  </a:lnTo>
                  <a:lnTo>
                    <a:pt x="199" y="657"/>
                  </a:lnTo>
                  <a:lnTo>
                    <a:pt x="157" y="634"/>
                  </a:lnTo>
                  <a:lnTo>
                    <a:pt x="118" y="605"/>
                  </a:lnTo>
                  <a:lnTo>
                    <a:pt x="85" y="571"/>
                  </a:lnTo>
                  <a:lnTo>
                    <a:pt x="56" y="532"/>
                  </a:lnTo>
                  <a:lnTo>
                    <a:pt x="33" y="490"/>
                  </a:lnTo>
                  <a:lnTo>
                    <a:pt x="15" y="444"/>
                  </a:lnTo>
                  <a:lnTo>
                    <a:pt x="4" y="396"/>
                  </a:lnTo>
                  <a:lnTo>
                    <a:pt x="0" y="345"/>
                  </a:lnTo>
                  <a:lnTo>
                    <a:pt x="4" y="294"/>
                  </a:lnTo>
                  <a:lnTo>
                    <a:pt x="15" y="246"/>
                  </a:lnTo>
                  <a:lnTo>
                    <a:pt x="33" y="200"/>
                  </a:lnTo>
                  <a:lnTo>
                    <a:pt x="56" y="158"/>
                  </a:lnTo>
                  <a:lnTo>
                    <a:pt x="85" y="119"/>
                  </a:lnTo>
                  <a:lnTo>
                    <a:pt x="118" y="85"/>
                  </a:lnTo>
                  <a:lnTo>
                    <a:pt x="157" y="56"/>
                  </a:lnTo>
                  <a:lnTo>
                    <a:pt x="199" y="33"/>
                  </a:lnTo>
                  <a:lnTo>
                    <a:pt x="245" y="15"/>
                  </a:lnTo>
                  <a:lnTo>
                    <a:pt x="293" y="4"/>
                  </a:lnTo>
                  <a:lnTo>
                    <a:pt x="34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779164" rtl="0" eaLnBrk="1" latinLnBrk="0" hangingPunct="1"/>
              <a:endPara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" name="Freeform 30"/>
            <p:cNvSpPr>
              <a:spLocks noEditPoints="1"/>
            </p:cNvSpPr>
            <p:nvPr/>
          </p:nvSpPr>
          <p:spPr bwMode="black">
            <a:xfrm>
              <a:off x="3138488" y="1298575"/>
              <a:ext cx="1304925" cy="1309688"/>
            </a:xfrm>
            <a:custGeom>
              <a:avLst/>
              <a:gdLst/>
              <a:ahLst/>
              <a:cxnLst>
                <a:cxn ang="0">
                  <a:pos x="369" y="162"/>
                </a:cxn>
                <a:cxn ang="0">
                  <a:pos x="294" y="186"/>
                </a:cxn>
                <a:cxn ang="0">
                  <a:pos x="231" y="233"/>
                </a:cxn>
                <a:cxn ang="0">
                  <a:pos x="185" y="296"/>
                </a:cxn>
                <a:cxn ang="0">
                  <a:pos x="161" y="372"/>
                </a:cxn>
                <a:cxn ang="0">
                  <a:pos x="161" y="454"/>
                </a:cxn>
                <a:cxn ang="0">
                  <a:pos x="185" y="530"/>
                </a:cxn>
                <a:cxn ang="0">
                  <a:pos x="231" y="593"/>
                </a:cxn>
                <a:cxn ang="0">
                  <a:pos x="294" y="639"/>
                </a:cxn>
                <a:cxn ang="0">
                  <a:pos x="369" y="665"/>
                </a:cxn>
                <a:cxn ang="0">
                  <a:pos x="451" y="665"/>
                </a:cxn>
                <a:cxn ang="0">
                  <a:pos x="527" y="639"/>
                </a:cxn>
                <a:cxn ang="0">
                  <a:pos x="590" y="593"/>
                </a:cxn>
                <a:cxn ang="0">
                  <a:pos x="636" y="530"/>
                </a:cxn>
                <a:cxn ang="0">
                  <a:pos x="660" y="454"/>
                </a:cxn>
                <a:cxn ang="0">
                  <a:pos x="660" y="372"/>
                </a:cxn>
                <a:cxn ang="0">
                  <a:pos x="636" y="296"/>
                </a:cxn>
                <a:cxn ang="0">
                  <a:pos x="590" y="233"/>
                </a:cxn>
                <a:cxn ang="0">
                  <a:pos x="527" y="186"/>
                </a:cxn>
                <a:cxn ang="0">
                  <a:pos x="451" y="162"/>
                </a:cxn>
                <a:cxn ang="0">
                  <a:pos x="410" y="0"/>
                </a:cxn>
                <a:cxn ang="0">
                  <a:pos x="520" y="14"/>
                </a:cxn>
                <a:cxn ang="0">
                  <a:pos x="618" y="57"/>
                </a:cxn>
                <a:cxn ang="0">
                  <a:pos x="701" y="121"/>
                </a:cxn>
                <a:cxn ang="0">
                  <a:pos x="765" y="204"/>
                </a:cxn>
                <a:cxn ang="0">
                  <a:pos x="807" y="303"/>
                </a:cxn>
                <a:cxn ang="0">
                  <a:pos x="822" y="413"/>
                </a:cxn>
                <a:cxn ang="0">
                  <a:pos x="807" y="523"/>
                </a:cxn>
                <a:cxn ang="0">
                  <a:pos x="765" y="621"/>
                </a:cxn>
                <a:cxn ang="0">
                  <a:pos x="701" y="704"/>
                </a:cxn>
                <a:cxn ang="0">
                  <a:pos x="618" y="768"/>
                </a:cxn>
                <a:cxn ang="0">
                  <a:pos x="520" y="811"/>
                </a:cxn>
                <a:cxn ang="0">
                  <a:pos x="410" y="825"/>
                </a:cxn>
                <a:cxn ang="0">
                  <a:pos x="301" y="811"/>
                </a:cxn>
                <a:cxn ang="0">
                  <a:pos x="203" y="768"/>
                </a:cxn>
                <a:cxn ang="0">
                  <a:pos x="120" y="704"/>
                </a:cxn>
                <a:cxn ang="0">
                  <a:pos x="57" y="621"/>
                </a:cxn>
                <a:cxn ang="0">
                  <a:pos x="15" y="523"/>
                </a:cxn>
                <a:cxn ang="0">
                  <a:pos x="0" y="413"/>
                </a:cxn>
                <a:cxn ang="0">
                  <a:pos x="15" y="303"/>
                </a:cxn>
                <a:cxn ang="0">
                  <a:pos x="57" y="204"/>
                </a:cxn>
                <a:cxn ang="0">
                  <a:pos x="120" y="121"/>
                </a:cxn>
                <a:cxn ang="0">
                  <a:pos x="203" y="57"/>
                </a:cxn>
                <a:cxn ang="0">
                  <a:pos x="301" y="14"/>
                </a:cxn>
                <a:cxn ang="0">
                  <a:pos x="410" y="0"/>
                </a:cxn>
              </a:cxnLst>
              <a:rect l="0" t="0" r="r" b="b"/>
              <a:pathLst>
                <a:path w="822" h="825">
                  <a:moveTo>
                    <a:pt x="410" y="158"/>
                  </a:moveTo>
                  <a:lnTo>
                    <a:pt x="369" y="162"/>
                  </a:lnTo>
                  <a:lnTo>
                    <a:pt x="331" y="172"/>
                  </a:lnTo>
                  <a:lnTo>
                    <a:pt x="294" y="186"/>
                  </a:lnTo>
                  <a:lnTo>
                    <a:pt x="261" y="208"/>
                  </a:lnTo>
                  <a:lnTo>
                    <a:pt x="231" y="233"/>
                  </a:lnTo>
                  <a:lnTo>
                    <a:pt x="207" y="262"/>
                  </a:lnTo>
                  <a:lnTo>
                    <a:pt x="185" y="296"/>
                  </a:lnTo>
                  <a:lnTo>
                    <a:pt x="171" y="332"/>
                  </a:lnTo>
                  <a:lnTo>
                    <a:pt x="161" y="372"/>
                  </a:lnTo>
                  <a:lnTo>
                    <a:pt x="158" y="413"/>
                  </a:lnTo>
                  <a:lnTo>
                    <a:pt x="161" y="454"/>
                  </a:lnTo>
                  <a:lnTo>
                    <a:pt x="171" y="493"/>
                  </a:lnTo>
                  <a:lnTo>
                    <a:pt x="185" y="530"/>
                  </a:lnTo>
                  <a:lnTo>
                    <a:pt x="207" y="563"/>
                  </a:lnTo>
                  <a:lnTo>
                    <a:pt x="231" y="593"/>
                  </a:lnTo>
                  <a:lnTo>
                    <a:pt x="261" y="619"/>
                  </a:lnTo>
                  <a:lnTo>
                    <a:pt x="294" y="639"/>
                  </a:lnTo>
                  <a:lnTo>
                    <a:pt x="331" y="655"/>
                  </a:lnTo>
                  <a:lnTo>
                    <a:pt x="369" y="665"/>
                  </a:lnTo>
                  <a:lnTo>
                    <a:pt x="410" y="668"/>
                  </a:lnTo>
                  <a:lnTo>
                    <a:pt x="451" y="665"/>
                  </a:lnTo>
                  <a:lnTo>
                    <a:pt x="491" y="655"/>
                  </a:lnTo>
                  <a:lnTo>
                    <a:pt x="527" y="639"/>
                  </a:lnTo>
                  <a:lnTo>
                    <a:pt x="561" y="619"/>
                  </a:lnTo>
                  <a:lnTo>
                    <a:pt x="590" y="593"/>
                  </a:lnTo>
                  <a:lnTo>
                    <a:pt x="615" y="563"/>
                  </a:lnTo>
                  <a:lnTo>
                    <a:pt x="636" y="530"/>
                  </a:lnTo>
                  <a:lnTo>
                    <a:pt x="651" y="493"/>
                  </a:lnTo>
                  <a:lnTo>
                    <a:pt x="660" y="454"/>
                  </a:lnTo>
                  <a:lnTo>
                    <a:pt x="664" y="413"/>
                  </a:lnTo>
                  <a:lnTo>
                    <a:pt x="660" y="372"/>
                  </a:lnTo>
                  <a:lnTo>
                    <a:pt x="651" y="332"/>
                  </a:lnTo>
                  <a:lnTo>
                    <a:pt x="636" y="296"/>
                  </a:lnTo>
                  <a:lnTo>
                    <a:pt x="615" y="262"/>
                  </a:lnTo>
                  <a:lnTo>
                    <a:pt x="590" y="233"/>
                  </a:lnTo>
                  <a:lnTo>
                    <a:pt x="561" y="208"/>
                  </a:lnTo>
                  <a:lnTo>
                    <a:pt x="527" y="186"/>
                  </a:lnTo>
                  <a:lnTo>
                    <a:pt x="491" y="172"/>
                  </a:lnTo>
                  <a:lnTo>
                    <a:pt x="451" y="162"/>
                  </a:lnTo>
                  <a:lnTo>
                    <a:pt x="410" y="158"/>
                  </a:lnTo>
                  <a:close/>
                  <a:moveTo>
                    <a:pt x="410" y="0"/>
                  </a:moveTo>
                  <a:lnTo>
                    <a:pt x="466" y="2"/>
                  </a:lnTo>
                  <a:lnTo>
                    <a:pt x="520" y="14"/>
                  </a:lnTo>
                  <a:lnTo>
                    <a:pt x="570" y="33"/>
                  </a:lnTo>
                  <a:lnTo>
                    <a:pt x="618" y="57"/>
                  </a:lnTo>
                  <a:lnTo>
                    <a:pt x="662" y="86"/>
                  </a:lnTo>
                  <a:lnTo>
                    <a:pt x="701" y="121"/>
                  </a:lnTo>
                  <a:lnTo>
                    <a:pt x="736" y="161"/>
                  </a:lnTo>
                  <a:lnTo>
                    <a:pt x="765" y="204"/>
                  </a:lnTo>
                  <a:lnTo>
                    <a:pt x="789" y="253"/>
                  </a:lnTo>
                  <a:lnTo>
                    <a:pt x="807" y="303"/>
                  </a:lnTo>
                  <a:lnTo>
                    <a:pt x="818" y="358"/>
                  </a:lnTo>
                  <a:lnTo>
                    <a:pt x="822" y="413"/>
                  </a:lnTo>
                  <a:lnTo>
                    <a:pt x="818" y="469"/>
                  </a:lnTo>
                  <a:lnTo>
                    <a:pt x="807" y="523"/>
                  </a:lnTo>
                  <a:lnTo>
                    <a:pt x="789" y="574"/>
                  </a:lnTo>
                  <a:lnTo>
                    <a:pt x="765" y="621"/>
                  </a:lnTo>
                  <a:lnTo>
                    <a:pt x="736" y="665"/>
                  </a:lnTo>
                  <a:lnTo>
                    <a:pt x="701" y="704"/>
                  </a:lnTo>
                  <a:lnTo>
                    <a:pt x="662" y="739"/>
                  </a:lnTo>
                  <a:lnTo>
                    <a:pt x="618" y="768"/>
                  </a:lnTo>
                  <a:lnTo>
                    <a:pt x="570" y="793"/>
                  </a:lnTo>
                  <a:lnTo>
                    <a:pt x="520" y="811"/>
                  </a:lnTo>
                  <a:lnTo>
                    <a:pt x="466" y="822"/>
                  </a:lnTo>
                  <a:lnTo>
                    <a:pt x="410" y="825"/>
                  </a:lnTo>
                  <a:lnTo>
                    <a:pt x="355" y="822"/>
                  </a:lnTo>
                  <a:lnTo>
                    <a:pt x="301" y="811"/>
                  </a:lnTo>
                  <a:lnTo>
                    <a:pt x="250" y="793"/>
                  </a:lnTo>
                  <a:lnTo>
                    <a:pt x="203" y="768"/>
                  </a:lnTo>
                  <a:lnTo>
                    <a:pt x="160" y="739"/>
                  </a:lnTo>
                  <a:lnTo>
                    <a:pt x="120" y="704"/>
                  </a:lnTo>
                  <a:lnTo>
                    <a:pt x="86" y="665"/>
                  </a:lnTo>
                  <a:lnTo>
                    <a:pt x="57" y="621"/>
                  </a:lnTo>
                  <a:lnTo>
                    <a:pt x="33" y="574"/>
                  </a:lnTo>
                  <a:lnTo>
                    <a:pt x="15" y="523"/>
                  </a:lnTo>
                  <a:lnTo>
                    <a:pt x="4" y="469"/>
                  </a:lnTo>
                  <a:lnTo>
                    <a:pt x="0" y="413"/>
                  </a:lnTo>
                  <a:lnTo>
                    <a:pt x="4" y="358"/>
                  </a:lnTo>
                  <a:lnTo>
                    <a:pt x="15" y="303"/>
                  </a:lnTo>
                  <a:lnTo>
                    <a:pt x="33" y="253"/>
                  </a:lnTo>
                  <a:lnTo>
                    <a:pt x="57" y="204"/>
                  </a:lnTo>
                  <a:lnTo>
                    <a:pt x="86" y="161"/>
                  </a:lnTo>
                  <a:lnTo>
                    <a:pt x="120" y="121"/>
                  </a:lnTo>
                  <a:lnTo>
                    <a:pt x="160" y="86"/>
                  </a:lnTo>
                  <a:lnTo>
                    <a:pt x="203" y="57"/>
                  </a:lnTo>
                  <a:lnTo>
                    <a:pt x="250" y="33"/>
                  </a:lnTo>
                  <a:lnTo>
                    <a:pt x="301" y="14"/>
                  </a:lnTo>
                  <a:lnTo>
                    <a:pt x="355" y="2"/>
                  </a:lnTo>
                  <a:lnTo>
                    <a:pt x="4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779164" rtl="0" eaLnBrk="1" latinLnBrk="0" hangingPunct="1"/>
              <a:endPara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" name="Freeform 31"/>
            <p:cNvSpPr>
              <a:spLocks/>
            </p:cNvSpPr>
            <p:nvPr/>
          </p:nvSpPr>
          <p:spPr bwMode="black">
            <a:xfrm>
              <a:off x="1857375" y="3175"/>
              <a:ext cx="546100" cy="15271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9" y="0"/>
                </a:cxn>
                <a:cxn ang="0">
                  <a:pos x="159" y="620"/>
                </a:cxn>
                <a:cxn ang="0">
                  <a:pos x="162" y="658"/>
                </a:cxn>
                <a:cxn ang="0">
                  <a:pos x="173" y="692"/>
                </a:cxn>
                <a:cxn ang="0">
                  <a:pos x="190" y="723"/>
                </a:cxn>
                <a:cxn ang="0">
                  <a:pos x="213" y="751"/>
                </a:cxn>
                <a:cxn ang="0">
                  <a:pos x="241" y="774"/>
                </a:cxn>
                <a:cxn ang="0">
                  <a:pos x="272" y="791"/>
                </a:cxn>
                <a:cxn ang="0">
                  <a:pos x="307" y="802"/>
                </a:cxn>
                <a:cxn ang="0">
                  <a:pos x="344" y="805"/>
                </a:cxn>
                <a:cxn ang="0">
                  <a:pos x="344" y="962"/>
                </a:cxn>
                <a:cxn ang="0">
                  <a:pos x="294" y="959"/>
                </a:cxn>
                <a:cxn ang="0">
                  <a:pos x="245" y="948"/>
                </a:cxn>
                <a:cxn ang="0">
                  <a:pos x="200" y="930"/>
                </a:cxn>
                <a:cxn ang="0">
                  <a:pos x="158" y="907"/>
                </a:cxn>
                <a:cxn ang="0">
                  <a:pos x="119" y="878"/>
                </a:cxn>
                <a:cxn ang="0">
                  <a:pos x="84" y="844"/>
                </a:cxn>
                <a:cxn ang="0">
                  <a:pos x="55" y="805"/>
                </a:cxn>
                <a:cxn ang="0">
                  <a:pos x="33" y="763"/>
                </a:cxn>
                <a:cxn ang="0">
                  <a:pos x="14" y="717"/>
                </a:cxn>
                <a:cxn ang="0">
                  <a:pos x="4" y="669"/>
                </a:cxn>
                <a:cxn ang="0">
                  <a:pos x="0" y="618"/>
                </a:cxn>
                <a:cxn ang="0">
                  <a:pos x="0" y="0"/>
                </a:cxn>
              </a:cxnLst>
              <a:rect l="0" t="0" r="r" b="b"/>
              <a:pathLst>
                <a:path w="344" h="962">
                  <a:moveTo>
                    <a:pt x="0" y="0"/>
                  </a:moveTo>
                  <a:lnTo>
                    <a:pt x="159" y="0"/>
                  </a:lnTo>
                  <a:lnTo>
                    <a:pt x="159" y="620"/>
                  </a:lnTo>
                  <a:lnTo>
                    <a:pt x="162" y="658"/>
                  </a:lnTo>
                  <a:lnTo>
                    <a:pt x="173" y="692"/>
                  </a:lnTo>
                  <a:lnTo>
                    <a:pt x="190" y="723"/>
                  </a:lnTo>
                  <a:lnTo>
                    <a:pt x="213" y="751"/>
                  </a:lnTo>
                  <a:lnTo>
                    <a:pt x="241" y="774"/>
                  </a:lnTo>
                  <a:lnTo>
                    <a:pt x="272" y="791"/>
                  </a:lnTo>
                  <a:lnTo>
                    <a:pt x="307" y="802"/>
                  </a:lnTo>
                  <a:lnTo>
                    <a:pt x="344" y="805"/>
                  </a:lnTo>
                  <a:lnTo>
                    <a:pt x="344" y="962"/>
                  </a:lnTo>
                  <a:lnTo>
                    <a:pt x="294" y="959"/>
                  </a:lnTo>
                  <a:lnTo>
                    <a:pt x="245" y="948"/>
                  </a:lnTo>
                  <a:lnTo>
                    <a:pt x="200" y="930"/>
                  </a:lnTo>
                  <a:lnTo>
                    <a:pt x="158" y="907"/>
                  </a:lnTo>
                  <a:lnTo>
                    <a:pt x="119" y="878"/>
                  </a:lnTo>
                  <a:lnTo>
                    <a:pt x="84" y="844"/>
                  </a:lnTo>
                  <a:lnTo>
                    <a:pt x="55" y="805"/>
                  </a:lnTo>
                  <a:lnTo>
                    <a:pt x="33" y="763"/>
                  </a:lnTo>
                  <a:lnTo>
                    <a:pt x="14" y="717"/>
                  </a:lnTo>
                  <a:lnTo>
                    <a:pt x="4" y="669"/>
                  </a:lnTo>
                  <a:lnTo>
                    <a:pt x="0" y="61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779164" rtl="0" eaLnBrk="1" latinLnBrk="0" hangingPunct="1"/>
              <a:endPara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Freeform 32"/>
            <p:cNvSpPr>
              <a:spLocks noEditPoints="1"/>
            </p:cNvSpPr>
            <p:nvPr/>
          </p:nvSpPr>
          <p:spPr bwMode="black">
            <a:xfrm>
              <a:off x="5583238" y="436563"/>
              <a:ext cx="1087438" cy="1093788"/>
            </a:xfrm>
            <a:custGeom>
              <a:avLst/>
              <a:gdLst/>
              <a:ahLst/>
              <a:cxnLst>
                <a:cxn ang="0">
                  <a:pos x="308" y="152"/>
                </a:cxn>
                <a:cxn ang="0">
                  <a:pos x="244" y="174"/>
                </a:cxn>
                <a:cxn ang="0">
                  <a:pos x="192" y="218"/>
                </a:cxn>
                <a:cxn ang="0">
                  <a:pos x="159" y="276"/>
                </a:cxn>
                <a:cxn ang="0">
                  <a:pos x="146" y="345"/>
                </a:cxn>
                <a:cxn ang="0">
                  <a:pos x="159" y="414"/>
                </a:cxn>
                <a:cxn ang="0">
                  <a:pos x="192" y="472"/>
                </a:cxn>
                <a:cxn ang="0">
                  <a:pos x="244" y="515"/>
                </a:cxn>
                <a:cxn ang="0">
                  <a:pos x="308" y="538"/>
                </a:cxn>
                <a:cxn ang="0">
                  <a:pos x="377" y="538"/>
                </a:cxn>
                <a:cxn ang="0">
                  <a:pos x="441" y="515"/>
                </a:cxn>
                <a:cxn ang="0">
                  <a:pos x="493" y="472"/>
                </a:cxn>
                <a:cxn ang="0">
                  <a:pos x="527" y="414"/>
                </a:cxn>
                <a:cxn ang="0">
                  <a:pos x="539" y="345"/>
                </a:cxn>
                <a:cxn ang="0">
                  <a:pos x="527" y="276"/>
                </a:cxn>
                <a:cxn ang="0">
                  <a:pos x="493" y="218"/>
                </a:cxn>
                <a:cxn ang="0">
                  <a:pos x="441" y="174"/>
                </a:cxn>
                <a:cxn ang="0">
                  <a:pos x="377" y="152"/>
                </a:cxn>
                <a:cxn ang="0">
                  <a:pos x="343" y="0"/>
                </a:cxn>
                <a:cxn ang="0">
                  <a:pos x="442" y="15"/>
                </a:cxn>
                <a:cxn ang="0">
                  <a:pos x="529" y="56"/>
                </a:cxn>
                <a:cxn ang="0">
                  <a:pos x="601" y="119"/>
                </a:cxn>
                <a:cxn ang="0">
                  <a:pos x="654" y="200"/>
                </a:cxn>
                <a:cxn ang="0">
                  <a:pos x="682" y="294"/>
                </a:cxn>
                <a:cxn ang="0">
                  <a:pos x="685" y="678"/>
                </a:cxn>
                <a:cxn ang="0">
                  <a:pos x="539" y="628"/>
                </a:cxn>
                <a:cxn ang="0">
                  <a:pos x="466" y="666"/>
                </a:cxn>
                <a:cxn ang="0">
                  <a:pos x="386" y="687"/>
                </a:cxn>
                <a:cxn ang="0">
                  <a:pos x="292" y="686"/>
                </a:cxn>
                <a:cxn ang="0">
                  <a:pos x="198" y="657"/>
                </a:cxn>
                <a:cxn ang="0">
                  <a:pos x="118" y="605"/>
                </a:cxn>
                <a:cxn ang="0">
                  <a:pos x="55" y="532"/>
                </a:cxn>
                <a:cxn ang="0">
                  <a:pos x="14" y="444"/>
                </a:cxn>
                <a:cxn ang="0">
                  <a:pos x="0" y="345"/>
                </a:cxn>
                <a:cxn ang="0">
                  <a:pos x="14" y="246"/>
                </a:cxn>
                <a:cxn ang="0">
                  <a:pos x="55" y="158"/>
                </a:cxn>
                <a:cxn ang="0">
                  <a:pos x="118" y="85"/>
                </a:cxn>
                <a:cxn ang="0">
                  <a:pos x="198" y="33"/>
                </a:cxn>
                <a:cxn ang="0">
                  <a:pos x="292" y="4"/>
                </a:cxn>
              </a:cxnLst>
              <a:rect l="0" t="0" r="r" b="b"/>
              <a:pathLst>
                <a:path w="685" h="689">
                  <a:moveTo>
                    <a:pt x="343" y="148"/>
                  </a:moveTo>
                  <a:lnTo>
                    <a:pt x="308" y="152"/>
                  </a:lnTo>
                  <a:lnTo>
                    <a:pt x="274" y="160"/>
                  </a:lnTo>
                  <a:lnTo>
                    <a:pt x="244" y="174"/>
                  </a:lnTo>
                  <a:lnTo>
                    <a:pt x="216" y="194"/>
                  </a:lnTo>
                  <a:lnTo>
                    <a:pt x="192" y="218"/>
                  </a:lnTo>
                  <a:lnTo>
                    <a:pt x="173" y="246"/>
                  </a:lnTo>
                  <a:lnTo>
                    <a:pt x="159" y="276"/>
                  </a:lnTo>
                  <a:lnTo>
                    <a:pt x="150" y="310"/>
                  </a:lnTo>
                  <a:lnTo>
                    <a:pt x="146" y="345"/>
                  </a:lnTo>
                  <a:lnTo>
                    <a:pt x="150" y="380"/>
                  </a:lnTo>
                  <a:lnTo>
                    <a:pt x="159" y="414"/>
                  </a:lnTo>
                  <a:lnTo>
                    <a:pt x="173" y="444"/>
                  </a:lnTo>
                  <a:lnTo>
                    <a:pt x="192" y="472"/>
                  </a:lnTo>
                  <a:lnTo>
                    <a:pt x="216" y="496"/>
                  </a:lnTo>
                  <a:lnTo>
                    <a:pt x="244" y="515"/>
                  </a:lnTo>
                  <a:lnTo>
                    <a:pt x="274" y="530"/>
                  </a:lnTo>
                  <a:lnTo>
                    <a:pt x="308" y="538"/>
                  </a:lnTo>
                  <a:lnTo>
                    <a:pt x="343" y="542"/>
                  </a:lnTo>
                  <a:lnTo>
                    <a:pt x="377" y="538"/>
                  </a:lnTo>
                  <a:lnTo>
                    <a:pt x="411" y="530"/>
                  </a:lnTo>
                  <a:lnTo>
                    <a:pt x="441" y="515"/>
                  </a:lnTo>
                  <a:lnTo>
                    <a:pt x="469" y="496"/>
                  </a:lnTo>
                  <a:lnTo>
                    <a:pt x="493" y="472"/>
                  </a:lnTo>
                  <a:lnTo>
                    <a:pt x="512" y="444"/>
                  </a:lnTo>
                  <a:lnTo>
                    <a:pt x="527" y="414"/>
                  </a:lnTo>
                  <a:lnTo>
                    <a:pt x="535" y="380"/>
                  </a:lnTo>
                  <a:lnTo>
                    <a:pt x="539" y="345"/>
                  </a:lnTo>
                  <a:lnTo>
                    <a:pt x="535" y="310"/>
                  </a:lnTo>
                  <a:lnTo>
                    <a:pt x="527" y="276"/>
                  </a:lnTo>
                  <a:lnTo>
                    <a:pt x="512" y="246"/>
                  </a:lnTo>
                  <a:lnTo>
                    <a:pt x="493" y="218"/>
                  </a:lnTo>
                  <a:lnTo>
                    <a:pt x="469" y="194"/>
                  </a:lnTo>
                  <a:lnTo>
                    <a:pt x="441" y="174"/>
                  </a:lnTo>
                  <a:lnTo>
                    <a:pt x="411" y="160"/>
                  </a:lnTo>
                  <a:lnTo>
                    <a:pt x="377" y="152"/>
                  </a:lnTo>
                  <a:lnTo>
                    <a:pt x="343" y="148"/>
                  </a:lnTo>
                  <a:close/>
                  <a:moveTo>
                    <a:pt x="343" y="0"/>
                  </a:moveTo>
                  <a:lnTo>
                    <a:pt x="393" y="4"/>
                  </a:lnTo>
                  <a:lnTo>
                    <a:pt x="442" y="15"/>
                  </a:lnTo>
                  <a:lnTo>
                    <a:pt x="487" y="33"/>
                  </a:lnTo>
                  <a:lnTo>
                    <a:pt x="529" y="56"/>
                  </a:lnTo>
                  <a:lnTo>
                    <a:pt x="567" y="85"/>
                  </a:lnTo>
                  <a:lnTo>
                    <a:pt x="601" y="119"/>
                  </a:lnTo>
                  <a:lnTo>
                    <a:pt x="630" y="158"/>
                  </a:lnTo>
                  <a:lnTo>
                    <a:pt x="654" y="200"/>
                  </a:lnTo>
                  <a:lnTo>
                    <a:pt x="671" y="246"/>
                  </a:lnTo>
                  <a:lnTo>
                    <a:pt x="682" y="294"/>
                  </a:lnTo>
                  <a:lnTo>
                    <a:pt x="685" y="345"/>
                  </a:lnTo>
                  <a:lnTo>
                    <a:pt x="685" y="678"/>
                  </a:lnTo>
                  <a:lnTo>
                    <a:pt x="539" y="678"/>
                  </a:lnTo>
                  <a:lnTo>
                    <a:pt x="539" y="628"/>
                  </a:lnTo>
                  <a:lnTo>
                    <a:pt x="504" y="649"/>
                  </a:lnTo>
                  <a:lnTo>
                    <a:pt x="466" y="666"/>
                  </a:lnTo>
                  <a:lnTo>
                    <a:pt x="427" y="678"/>
                  </a:lnTo>
                  <a:lnTo>
                    <a:pt x="386" y="687"/>
                  </a:lnTo>
                  <a:lnTo>
                    <a:pt x="343" y="689"/>
                  </a:lnTo>
                  <a:lnTo>
                    <a:pt x="292" y="686"/>
                  </a:lnTo>
                  <a:lnTo>
                    <a:pt x="244" y="675"/>
                  </a:lnTo>
                  <a:lnTo>
                    <a:pt x="198" y="657"/>
                  </a:lnTo>
                  <a:lnTo>
                    <a:pt x="156" y="634"/>
                  </a:lnTo>
                  <a:lnTo>
                    <a:pt x="118" y="605"/>
                  </a:lnTo>
                  <a:lnTo>
                    <a:pt x="84" y="571"/>
                  </a:lnTo>
                  <a:lnTo>
                    <a:pt x="55" y="532"/>
                  </a:lnTo>
                  <a:lnTo>
                    <a:pt x="32" y="490"/>
                  </a:lnTo>
                  <a:lnTo>
                    <a:pt x="14" y="444"/>
                  </a:lnTo>
                  <a:lnTo>
                    <a:pt x="3" y="396"/>
                  </a:lnTo>
                  <a:lnTo>
                    <a:pt x="0" y="345"/>
                  </a:lnTo>
                  <a:lnTo>
                    <a:pt x="3" y="294"/>
                  </a:lnTo>
                  <a:lnTo>
                    <a:pt x="14" y="246"/>
                  </a:lnTo>
                  <a:lnTo>
                    <a:pt x="32" y="200"/>
                  </a:lnTo>
                  <a:lnTo>
                    <a:pt x="55" y="158"/>
                  </a:lnTo>
                  <a:lnTo>
                    <a:pt x="84" y="119"/>
                  </a:lnTo>
                  <a:lnTo>
                    <a:pt x="118" y="85"/>
                  </a:lnTo>
                  <a:lnTo>
                    <a:pt x="156" y="56"/>
                  </a:lnTo>
                  <a:lnTo>
                    <a:pt x="198" y="33"/>
                  </a:lnTo>
                  <a:lnTo>
                    <a:pt x="244" y="15"/>
                  </a:lnTo>
                  <a:lnTo>
                    <a:pt x="292" y="4"/>
                  </a:lnTo>
                  <a:lnTo>
                    <a:pt x="34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779164" rtl="0" eaLnBrk="1" latinLnBrk="0" hangingPunct="1"/>
              <a:endPara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4" name="Picture Placeholder 23"/>
          <p:cNvSpPr>
            <a:spLocks noGrp="1"/>
          </p:cNvSpPr>
          <p:nvPr>
            <p:ph type="pic" sz="quarter" idx="24"/>
          </p:nvPr>
        </p:nvSpPr>
        <p:spPr>
          <a:xfrm>
            <a:off x="4572001" y="1450980"/>
            <a:ext cx="4102100" cy="4606925"/>
          </a:xfrm>
          <a:prstGeom prst="rect">
            <a:avLst/>
          </a:prstGeom>
          <a:effectLst>
            <a:outerShdw blurRad="292100" dist="139700" dir="2700000" algn="ctr" rotWithShape="0">
              <a:schemeClr val="tx1">
                <a:alpha val="65000"/>
              </a:schemeClr>
            </a:outerShdw>
          </a:effectLst>
        </p:spPr>
        <p:txBody>
          <a:bodyPr lIns="77917" tIns="38958" rIns="77917" bIns="38958"/>
          <a:lstStyle/>
          <a:p>
            <a:endParaRPr lang="en-GB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r>
              <a:rPr lang="en-GB" smtClean="0"/>
              <a:t>No. </a:t>
            </a:r>
            <a:fld id="{525A3C56-E491-49B2-93F3-63532DF516BC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GB" smtClean="0"/>
              <a:t>De Netwerk Puzzel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91178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smtClean="0"/>
              <a:t>No. </a:t>
            </a:r>
            <a:fld id="{525A3C56-E491-49B2-93F3-63532DF516BC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De Netwerk Puzzel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8378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ation p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14486" y="2936571"/>
            <a:ext cx="5715040" cy="1169551"/>
          </a:xfrm>
        </p:spPr>
        <p:txBody>
          <a:bodyPr wrap="square" lIns="0" tIns="0" rIns="0" bIns="0">
            <a:spAutoFit/>
          </a:bodyPr>
          <a:lstStyle>
            <a:lvl1pPr algn="l">
              <a:defRPr sz="3800" baseline="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grpSp>
        <p:nvGrpSpPr>
          <p:cNvPr id="3" name="Group 52"/>
          <p:cNvGrpSpPr/>
          <p:nvPr userDrawn="1"/>
        </p:nvGrpSpPr>
        <p:grpSpPr bwMode="black">
          <a:xfrm>
            <a:off x="7792125" y="6137591"/>
            <a:ext cx="885817" cy="479428"/>
            <a:chOff x="1857375" y="3175"/>
            <a:chExt cx="4813301" cy="2605088"/>
          </a:xfrm>
          <a:solidFill>
            <a:schemeClr val="tx2"/>
          </a:solidFill>
        </p:grpSpPr>
        <p:sp>
          <p:nvSpPr>
            <p:cNvPr id="4" name="Freeform 25"/>
            <p:cNvSpPr>
              <a:spLocks noEditPoints="1"/>
            </p:cNvSpPr>
            <p:nvPr/>
          </p:nvSpPr>
          <p:spPr bwMode="black">
            <a:xfrm>
              <a:off x="2403475" y="436563"/>
              <a:ext cx="1089025" cy="1093788"/>
            </a:xfrm>
            <a:custGeom>
              <a:avLst/>
              <a:gdLst/>
              <a:ahLst/>
              <a:cxnLst>
                <a:cxn ang="0">
                  <a:pos x="306" y="162"/>
                </a:cxn>
                <a:cxn ang="0">
                  <a:pos x="239" y="190"/>
                </a:cxn>
                <a:cxn ang="0">
                  <a:pos x="189" y="241"/>
                </a:cxn>
                <a:cxn ang="0">
                  <a:pos x="161" y="307"/>
                </a:cxn>
                <a:cxn ang="0">
                  <a:pos x="161" y="382"/>
                </a:cxn>
                <a:cxn ang="0">
                  <a:pos x="189" y="449"/>
                </a:cxn>
                <a:cxn ang="0">
                  <a:pos x="239" y="500"/>
                </a:cxn>
                <a:cxn ang="0">
                  <a:pos x="306" y="527"/>
                </a:cxn>
                <a:cxn ang="0">
                  <a:pos x="380" y="527"/>
                </a:cxn>
                <a:cxn ang="0">
                  <a:pos x="445" y="500"/>
                </a:cxn>
                <a:cxn ang="0">
                  <a:pos x="496" y="449"/>
                </a:cxn>
                <a:cxn ang="0">
                  <a:pos x="523" y="382"/>
                </a:cxn>
                <a:cxn ang="0">
                  <a:pos x="523" y="307"/>
                </a:cxn>
                <a:cxn ang="0">
                  <a:pos x="496" y="241"/>
                </a:cxn>
                <a:cxn ang="0">
                  <a:pos x="445" y="190"/>
                </a:cxn>
                <a:cxn ang="0">
                  <a:pos x="380" y="162"/>
                </a:cxn>
                <a:cxn ang="0">
                  <a:pos x="343" y="0"/>
                </a:cxn>
                <a:cxn ang="0">
                  <a:pos x="441" y="15"/>
                </a:cxn>
                <a:cxn ang="0">
                  <a:pos x="529" y="56"/>
                </a:cxn>
                <a:cxn ang="0">
                  <a:pos x="601" y="119"/>
                </a:cxn>
                <a:cxn ang="0">
                  <a:pos x="653" y="200"/>
                </a:cxn>
                <a:cxn ang="0">
                  <a:pos x="682" y="294"/>
                </a:cxn>
                <a:cxn ang="0">
                  <a:pos x="682" y="396"/>
                </a:cxn>
                <a:cxn ang="0">
                  <a:pos x="653" y="490"/>
                </a:cxn>
                <a:cxn ang="0">
                  <a:pos x="601" y="571"/>
                </a:cxn>
                <a:cxn ang="0">
                  <a:pos x="529" y="634"/>
                </a:cxn>
                <a:cxn ang="0">
                  <a:pos x="441" y="675"/>
                </a:cxn>
                <a:cxn ang="0">
                  <a:pos x="343" y="689"/>
                </a:cxn>
                <a:cxn ang="0">
                  <a:pos x="243" y="675"/>
                </a:cxn>
                <a:cxn ang="0">
                  <a:pos x="156" y="634"/>
                </a:cxn>
                <a:cxn ang="0">
                  <a:pos x="84" y="571"/>
                </a:cxn>
                <a:cxn ang="0">
                  <a:pos x="31" y="490"/>
                </a:cxn>
                <a:cxn ang="0">
                  <a:pos x="4" y="396"/>
                </a:cxn>
                <a:cxn ang="0">
                  <a:pos x="4" y="294"/>
                </a:cxn>
                <a:cxn ang="0">
                  <a:pos x="31" y="200"/>
                </a:cxn>
                <a:cxn ang="0">
                  <a:pos x="84" y="119"/>
                </a:cxn>
                <a:cxn ang="0">
                  <a:pos x="156" y="56"/>
                </a:cxn>
                <a:cxn ang="0">
                  <a:pos x="243" y="15"/>
                </a:cxn>
                <a:cxn ang="0">
                  <a:pos x="343" y="0"/>
                </a:cxn>
              </a:cxnLst>
              <a:rect l="0" t="0" r="r" b="b"/>
              <a:pathLst>
                <a:path w="686" h="689">
                  <a:moveTo>
                    <a:pt x="343" y="159"/>
                  </a:moveTo>
                  <a:lnTo>
                    <a:pt x="306" y="162"/>
                  </a:lnTo>
                  <a:lnTo>
                    <a:pt x="271" y="173"/>
                  </a:lnTo>
                  <a:lnTo>
                    <a:pt x="239" y="190"/>
                  </a:lnTo>
                  <a:lnTo>
                    <a:pt x="212" y="213"/>
                  </a:lnTo>
                  <a:lnTo>
                    <a:pt x="189" y="241"/>
                  </a:lnTo>
                  <a:lnTo>
                    <a:pt x="172" y="272"/>
                  </a:lnTo>
                  <a:lnTo>
                    <a:pt x="161" y="307"/>
                  </a:lnTo>
                  <a:lnTo>
                    <a:pt x="158" y="345"/>
                  </a:lnTo>
                  <a:lnTo>
                    <a:pt x="161" y="382"/>
                  </a:lnTo>
                  <a:lnTo>
                    <a:pt x="172" y="417"/>
                  </a:lnTo>
                  <a:lnTo>
                    <a:pt x="189" y="449"/>
                  </a:lnTo>
                  <a:lnTo>
                    <a:pt x="212" y="477"/>
                  </a:lnTo>
                  <a:lnTo>
                    <a:pt x="239" y="500"/>
                  </a:lnTo>
                  <a:lnTo>
                    <a:pt x="271" y="516"/>
                  </a:lnTo>
                  <a:lnTo>
                    <a:pt x="306" y="527"/>
                  </a:lnTo>
                  <a:lnTo>
                    <a:pt x="343" y="531"/>
                  </a:lnTo>
                  <a:lnTo>
                    <a:pt x="380" y="527"/>
                  </a:lnTo>
                  <a:lnTo>
                    <a:pt x="414" y="516"/>
                  </a:lnTo>
                  <a:lnTo>
                    <a:pt x="445" y="500"/>
                  </a:lnTo>
                  <a:lnTo>
                    <a:pt x="473" y="477"/>
                  </a:lnTo>
                  <a:lnTo>
                    <a:pt x="496" y="449"/>
                  </a:lnTo>
                  <a:lnTo>
                    <a:pt x="512" y="417"/>
                  </a:lnTo>
                  <a:lnTo>
                    <a:pt x="523" y="382"/>
                  </a:lnTo>
                  <a:lnTo>
                    <a:pt x="527" y="345"/>
                  </a:lnTo>
                  <a:lnTo>
                    <a:pt x="523" y="307"/>
                  </a:lnTo>
                  <a:lnTo>
                    <a:pt x="512" y="272"/>
                  </a:lnTo>
                  <a:lnTo>
                    <a:pt x="496" y="241"/>
                  </a:lnTo>
                  <a:lnTo>
                    <a:pt x="473" y="213"/>
                  </a:lnTo>
                  <a:lnTo>
                    <a:pt x="445" y="190"/>
                  </a:lnTo>
                  <a:lnTo>
                    <a:pt x="414" y="173"/>
                  </a:lnTo>
                  <a:lnTo>
                    <a:pt x="380" y="162"/>
                  </a:lnTo>
                  <a:lnTo>
                    <a:pt x="343" y="159"/>
                  </a:lnTo>
                  <a:close/>
                  <a:moveTo>
                    <a:pt x="343" y="0"/>
                  </a:moveTo>
                  <a:lnTo>
                    <a:pt x="393" y="4"/>
                  </a:lnTo>
                  <a:lnTo>
                    <a:pt x="441" y="15"/>
                  </a:lnTo>
                  <a:lnTo>
                    <a:pt x="487" y="33"/>
                  </a:lnTo>
                  <a:lnTo>
                    <a:pt x="529" y="56"/>
                  </a:lnTo>
                  <a:lnTo>
                    <a:pt x="568" y="85"/>
                  </a:lnTo>
                  <a:lnTo>
                    <a:pt x="601" y="119"/>
                  </a:lnTo>
                  <a:lnTo>
                    <a:pt x="630" y="158"/>
                  </a:lnTo>
                  <a:lnTo>
                    <a:pt x="653" y="200"/>
                  </a:lnTo>
                  <a:lnTo>
                    <a:pt x="671" y="246"/>
                  </a:lnTo>
                  <a:lnTo>
                    <a:pt x="682" y="294"/>
                  </a:lnTo>
                  <a:lnTo>
                    <a:pt x="686" y="345"/>
                  </a:lnTo>
                  <a:lnTo>
                    <a:pt x="682" y="396"/>
                  </a:lnTo>
                  <a:lnTo>
                    <a:pt x="671" y="444"/>
                  </a:lnTo>
                  <a:lnTo>
                    <a:pt x="653" y="490"/>
                  </a:lnTo>
                  <a:lnTo>
                    <a:pt x="630" y="532"/>
                  </a:lnTo>
                  <a:lnTo>
                    <a:pt x="601" y="571"/>
                  </a:lnTo>
                  <a:lnTo>
                    <a:pt x="568" y="605"/>
                  </a:lnTo>
                  <a:lnTo>
                    <a:pt x="529" y="634"/>
                  </a:lnTo>
                  <a:lnTo>
                    <a:pt x="487" y="657"/>
                  </a:lnTo>
                  <a:lnTo>
                    <a:pt x="441" y="675"/>
                  </a:lnTo>
                  <a:lnTo>
                    <a:pt x="393" y="686"/>
                  </a:lnTo>
                  <a:lnTo>
                    <a:pt x="343" y="689"/>
                  </a:lnTo>
                  <a:lnTo>
                    <a:pt x="292" y="686"/>
                  </a:lnTo>
                  <a:lnTo>
                    <a:pt x="243" y="675"/>
                  </a:lnTo>
                  <a:lnTo>
                    <a:pt x="199" y="657"/>
                  </a:lnTo>
                  <a:lnTo>
                    <a:pt x="156" y="634"/>
                  </a:lnTo>
                  <a:lnTo>
                    <a:pt x="118" y="605"/>
                  </a:lnTo>
                  <a:lnTo>
                    <a:pt x="84" y="571"/>
                  </a:lnTo>
                  <a:lnTo>
                    <a:pt x="55" y="532"/>
                  </a:lnTo>
                  <a:lnTo>
                    <a:pt x="31" y="490"/>
                  </a:lnTo>
                  <a:lnTo>
                    <a:pt x="14" y="444"/>
                  </a:lnTo>
                  <a:lnTo>
                    <a:pt x="4" y="396"/>
                  </a:lnTo>
                  <a:lnTo>
                    <a:pt x="0" y="345"/>
                  </a:lnTo>
                  <a:lnTo>
                    <a:pt x="4" y="294"/>
                  </a:lnTo>
                  <a:lnTo>
                    <a:pt x="14" y="246"/>
                  </a:lnTo>
                  <a:lnTo>
                    <a:pt x="31" y="200"/>
                  </a:lnTo>
                  <a:lnTo>
                    <a:pt x="55" y="158"/>
                  </a:lnTo>
                  <a:lnTo>
                    <a:pt x="84" y="119"/>
                  </a:lnTo>
                  <a:lnTo>
                    <a:pt x="118" y="85"/>
                  </a:lnTo>
                  <a:lnTo>
                    <a:pt x="156" y="56"/>
                  </a:lnTo>
                  <a:lnTo>
                    <a:pt x="199" y="33"/>
                  </a:lnTo>
                  <a:lnTo>
                    <a:pt x="243" y="15"/>
                  </a:lnTo>
                  <a:lnTo>
                    <a:pt x="292" y="4"/>
                  </a:lnTo>
                  <a:lnTo>
                    <a:pt x="34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779164" rtl="0" eaLnBrk="1" latinLnBrk="0" hangingPunct="1"/>
              <a:endPara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" name="Freeform 26"/>
            <p:cNvSpPr>
              <a:spLocks/>
            </p:cNvSpPr>
            <p:nvPr/>
          </p:nvSpPr>
          <p:spPr bwMode="black">
            <a:xfrm>
              <a:off x="4416425" y="185738"/>
              <a:ext cx="265113" cy="268288"/>
            </a:xfrm>
            <a:custGeom>
              <a:avLst/>
              <a:gdLst/>
              <a:ahLst/>
              <a:cxnLst>
                <a:cxn ang="0">
                  <a:pos x="84" y="0"/>
                </a:cxn>
                <a:cxn ang="0">
                  <a:pos x="106" y="4"/>
                </a:cxn>
                <a:cxn ang="0">
                  <a:pos x="126" y="12"/>
                </a:cxn>
                <a:cxn ang="0">
                  <a:pos x="143" y="26"/>
                </a:cxn>
                <a:cxn ang="0">
                  <a:pos x="156" y="43"/>
                </a:cxn>
                <a:cxn ang="0">
                  <a:pos x="165" y="63"/>
                </a:cxn>
                <a:cxn ang="0">
                  <a:pos x="167" y="85"/>
                </a:cxn>
                <a:cxn ang="0">
                  <a:pos x="165" y="108"/>
                </a:cxn>
                <a:cxn ang="0">
                  <a:pos x="156" y="127"/>
                </a:cxn>
                <a:cxn ang="0">
                  <a:pos x="143" y="145"/>
                </a:cxn>
                <a:cxn ang="0">
                  <a:pos x="126" y="158"/>
                </a:cxn>
                <a:cxn ang="0">
                  <a:pos x="106" y="167"/>
                </a:cxn>
                <a:cxn ang="0">
                  <a:pos x="84" y="169"/>
                </a:cxn>
                <a:cxn ang="0">
                  <a:pos x="61" y="167"/>
                </a:cxn>
                <a:cxn ang="0">
                  <a:pos x="42" y="158"/>
                </a:cxn>
                <a:cxn ang="0">
                  <a:pos x="24" y="145"/>
                </a:cxn>
                <a:cxn ang="0">
                  <a:pos x="11" y="127"/>
                </a:cxn>
                <a:cxn ang="0">
                  <a:pos x="2" y="108"/>
                </a:cxn>
                <a:cxn ang="0">
                  <a:pos x="0" y="85"/>
                </a:cxn>
                <a:cxn ang="0">
                  <a:pos x="2" y="63"/>
                </a:cxn>
                <a:cxn ang="0">
                  <a:pos x="11" y="43"/>
                </a:cxn>
                <a:cxn ang="0">
                  <a:pos x="24" y="26"/>
                </a:cxn>
                <a:cxn ang="0">
                  <a:pos x="42" y="12"/>
                </a:cxn>
                <a:cxn ang="0">
                  <a:pos x="61" y="4"/>
                </a:cxn>
                <a:cxn ang="0">
                  <a:pos x="84" y="0"/>
                </a:cxn>
              </a:cxnLst>
              <a:rect l="0" t="0" r="r" b="b"/>
              <a:pathLst>
                <a:path w="167" h="169">
                  <a:moveTo>
                    <a:pt x="84" y="0"/>
                  </a:moveTo>
                  <a:lnTo>
                    <a:pt x="106" y="4"/>
                  </a:lnTo>
                  <a:lnTo>
                    <a:pt x="126" y="12"/>
                  </a:lnTo>
                  <a:lnTo>
                    <a:pt x="143" y="26"/>
                  </a:lnTo>
                  <a:lnTo>
                    <a:pt x="156" y="43"/>
                  </a:lnTo>
                  <a:lnTo>
                    <a:pt x="165" y="63"/>
                  </a:lnTo>
                  <a:lnTo>
                    <a:pt x="167" y="85"/>
                  </a:lnTo>
                  <a:lnTo>
                    <a:pt x="165" y="108"/>
                  </a:lnTo>
                  <a:lnTo>
                    <a:pt x="156" y="127"/>
                  </a:lnTo>
                  <a:lnTo>
                    <a:pt x="143" y="145"/>
                  </a:lnTo>
                  <a:lnTo>
                    <a:pt x="126" y="158"/>
                  </a:lnTo>
                  <a:lnTo>
                    <a:pt x="106" y="167"/>
                  </a:lnTo>
                  <a:lnTo>
                    <a:pt x="84" y="169"/>
                  </a:lnTo>
                  <a:lnTo>
                    <a:pt x="61" y="167"/>
                  </a:lnTo>
                  <a:lnTo>
                    <a:pt x="42" y="158"/>
                  </a:lnTo>
                  <a:lnTo>
                    <a:pt x="24" y="145"/>
                  </a:lnTo>
                  <a:lnTo>
                    <a:pt x="11" y="127"/>
                  </a:lnTo>
                  <a:lnTo>
                    <a:pt x="2" y="108"/>
                  </a:lnTo>
                  <a:lnTo>
                    <a:pt x="0" y="85"/>
                  </a:lnTo>
                  <a:lnTo>
                    <a:pt x="2" y="63"/>
                  </a:lnTo>
                  <a:lnTo>
                    <a:pt x="11" y="43"/>
                  </a:lnTo>
                  <a:lnTo>
                    <a:pt x="24" y="26"/>
                  </a:lnTo>
                  <a:lnTo>
                    <a:pt x="42" y="12"/>
                  </a:lnTo>
                  <a:lnTo>
                    <a:pt x="61" y="4"/>
                  </a:lnTo>
                  <a:lnTo>
                    <a:pt x="8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779164" rtl="0" eaLnBrk="1" latinLnBrk="0" hangingPunct="1"/>
              <a:endPara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Freeform 27"/>
            <p:cNvSpPr>
              <a:spLocks noEditPoints="1"/>
            </p:cNvSpPr>
            <p:nvPr/>
          </p:nvSpPr>
          <p:spPr bwMode="black">
            <a:xfrm>
              <a:off x="3552825" y="452438"/>
              <a:ext cx="796925" cy="798513"/>
            </a:xfrm>
            <a:custGeom>
              <a:avLst/>
              <a:gdLst/>
              <a:ahLst/>
              <a:cxnLst>
                <a:cxn ang="0">
                  <a:pos x="226" y="145"/>
                </a:cxn>
                <a:cxn ang="0">
                  <a:pos x="183" y="167"/>
                </a:cxn>
                <a:cxn ang="0">
                  <a:pos x="154" y="203"/>
                </a:cxn>
                <a:cxn ang="0">
                  <a:pos x="143" y="251"/>
                </a:cxn>
                <a:cxn ang="0">
                  <a:pos x="154" y="300"/>
                </a:cxn>
                <a:cxn ang="0">
                  <a:pos x="183" y="336"/>
                </a:cxn>
                <a:cxn ang="0">
                  <a:pos x="226" y="358"/>
                </a:cxn>
                <a:cxn ang="0">
                  <a:pos x="276" y="358"/>
                </a:cxn>
                <a:cxn ang="0">
                  <a:pos x="318" y="336"/>
                </a:cxn>
                <a:cxn ang="0">
                  <a:pos x="348" y="300"/>
                </a:cxn>
                <a:cxn ang="0">
                  <a:pos x="359" y="251"/>
                </a:cxn>
                <a:cxn ang="0">
                  <a:pos x="348" y="203"/>
                </a:cxn>
                <a:cxn ang="0">
                  <a:pos x="318" y="167"/>
                </a:cxn>
                <a:cxn ang="0">
                  <a:pos x="276" y="145"/>
                </a:cxn>
                <a:cxn ang="0">
                  <a:pos x="250" y="0"/>
                </a:cxn>
                <a:cxn ang="0">
                  <a:pos x="330" y="13"/>
                </a:cxn>
                <a:cxn ang="0">
                  <a:pos x="398" y="48"/>
                </a:cxn>
                <a:cxn ang="0">
                  <a:pos x="454" y="103"/>
                </a:cxn>
                <a:cxn ang="0">
                  <a:pos x="488" y="172"/>
                </a:cxn>
                <a:cxn ang="0">
                  <a:pos x="502" y="251"/>
                </a:cxn>
                <a:cxn ang="0">
                  <a:pos x="488" y="331"/>
                </a:cxn>
                <a:cxn ang="0">
                  <a:pos x="454" y="400"/>
                </a:cxn>
                <a:cxn ang="0">
                  <a:pos x="398" y="454"/>
                </a:cxn>
                <a:cxn ang="0">
                  <a:pos x="330" y="490"/>
                </a:cxn>
                <a:cxn ang="0">
                  <a:pos x="250" y="503"/>
                </a:cxn>
                <a:cxn ang="0">
                  <a:pos x="172" y="490"/>
                </a:cxn>
                <a:cxn ang="0">
                  <a:pos x="104" y="454"/>
                </a:cxn>
                <a:cxn ang="0">
                  <a:pos x="48" y="400"/>
                </a:cxn>
                <a:cxn ang="0">
                  <a:pos x="13" y="331"/>
                </a:cxn>
                <a:cxn ang="0">
                  <a:pos x="0" y="251"/>
                </a:cxn>
                <a:cxn ang="0">
                  <a:pos x="13" y="172"/>
                </a:cxn>
                <a:cxn ang="0">
                  <a:pos x="48" y="103"/>
                </a:cxn>
                <a:cxn ang="0">
                  <a:pos x="104" y="48"/>
                </a:cxn>
                <a:cxn ang="0">
                  <a:pos x="172" y="13"/>
                </a:cxn>
                <a:cxn ang="0">
                  <a:pos x="250" y="0"/>
                </a:cxn>
              </a:cxnLst>
              <a:rect l="0" t="0" r="r" b="b"/>
              <a:pathLst>
                <a:path w="502" h="503">
                  <a:moveTo>
                    <a:pt x="250" y="143"/>
                  </a:moveTo>
                  <a:lnTo>
                    <a:pt x="226" y="145"/>
                  </a:lnTo>
                  <a:lnTo>
                    <a:pt x="203" y="154"/>
                  </a:lnTo>
                  <a:lnTo>
                    <a:pt x="183" y="167"/>
                  </a:lnTo>
                  <a:lnTo>
                    <a:pt x="167" y="184"/>
                  </a:lnTo>
                  <a:lnTo>
                    <a:pt x="154" y="203"/>
                  </a:lnTo>
                  <a:lnTo>
                    <a:pt x="146" y="226"/>
                  </a:lnTo>
                  <a:lnTo>
                    <a:pt x="143" y="251"/>
                  </a:lnTo>
                  <a:lnTo>
                    <a:pt x="146" y="277"/>
                  </a:lnTo>
                  <a:lnTo>
                    <a:pt x="154" y="300"/>
                  </a:lnTo>
                  <a:lnTo>
                    <a:pt x="167" y="319"/>
                  </a:lnTo>
                  <a:lnTo>
                    <a:pt x="183" y="336"/>
                  </a:lnTo>
                  <a:lnTo>
                    <a:pt x="203" y="349"/>
                  </a:lnTo>
                  <a:lnTo>
                    <a:pt x="226" y="358"/>
                  </a:lnTo>
                  <a:lnTo>
                    <a:pt x="250" y="360"/>
                  </a:lnTo>
                  <a:lnTo>
                    <a:pt x="276" y="358"/>
                  </a:lnTo>
                  <a:lnTo>
                    <a:pt x="298" y="349"/>
                  </a:lnTo>
                  <a:lnTo>
                    <a:pt x="318" y="336"/>
                  </a:lnTo>
                  <a:lnTo>
                    <a:pt x="335" y="319"/>
                  </a:lnTo>
                  <a:lnTo>
                    <a:pt x="348" y="300"/>
                  </a:lnTo>
                  <a:lnTo>
                    <a:pt x="356" y="277"/>
                  </a:lnTo>
                  <a:lnTo>
                    <a:pt x="359" y="251"/>
                  </a:lnTo>
                  <a:lnTo>
                    <a:pt x="356" y="226"/>
                  </a:lnTo>
                  <a:lnTo>
                    <a:pt x="348" y="203"/>
                  </a:lnTo>
                  <a:lnTo>
                    <a:pt x="335" y="184"/>
                  </a:lnTo>
                  <a:lnTo>
                    <a:pt x="318" y="167"/>
                  </a:lnTo>
                  <a:lnTo>
                    <a:pt x="298" y="154"/>
                  </a:lnTo>
                  <a:lnTo>
                    <a:pt x="276" y="145"/>
                  </a:lnTo>
                  <a:lnTo>
                    <a:pt x="250" y="143"/>
                  </a:lnTo>
                  <a:close/>
                  <a:moveTo>
                    <a:pt x="250" y="0"/>
                  </a:moveTo>
                  <a:lnTo>
                    <a:pt x="291" y="4"/>
                  </a:lnTo>
                  <a:lnTo>
                    <a:pt x="330" y="13"/>
                  </a:lnTo>
                  <a:lnTo>
                    <a:pt x="366" y="28"/>
                  </a:lnTo>
                  <a:lnTo>
                    <a:pt x="398" y="48"/>
                  </a:lnTo>
                  <a:lnTo>
                    <a:pt x="428" y="74"/>
                  </a:lnTo>
                  <a:lnTo>
                    <a:pt x="454" y="103"/>
                  </a:lnTo>
                  <a:lnTo>
                    <a:pt x="474" y="135"/>
                  </a:lnTo>
                  <a:lnTo>
                    <a:pt x="488" y="172"/>
                  </a:lnTo>
                  <a:lnTo>
                    <a:pt x="498" y="210"/>
                  </a:lnTo>
                  <a:lnTo>
                    <a:pt x="502" y="251"/>
                  </a:lnTo>
                  <a:lnTo>
                    <a:pt x="498" y="293"/>
                  </a:lnTo>
                  <a:lnTo>
                    <a:pt x="488" y="331"/>
                  </a:lnTo>
                  <a:lnTo>
                    <a:pt x="474" y="367"/>
                  </a:lnTo>
                  <a:lnTo>
                    <a:pt x="454" y="400"/>
                  </a:lnTo>
                  <a:lnTo>
                    <a:pt x="428" y="429"/>
                  </a:lnTo>
                  <a:lnTo>
                    <a:pt x="398" y="454"/>
                  </a:lnTo>
                  <a:lnTo>
                    <a:pt x="366" y="475"/>
                  </a:lnTo>
                  <a:lnTo>
                    <a:pt x="330" y="490"/>
                  </a:lnTo>
                  <a:lnTo>
                    <a:pt x="291" y="499"/>
                  </a:lnTo>
                  <a:lnTo>
                    <a:pt x="250" y="503"/>
                  </a:lnTo>
                  <a:lnTo>
                    <a:pt x="209" y="499"/>
                  </a:lnTo>
                  <a:lnTo>
                    <a:pt x="172" y="490"/>
                  </a:lnTo>
                  <a:lnTo>
                    <a:pt x="136" y="475"/>
                  </a:lnTo>
                  <a:lnTo>
                    <a:pt x="104" y="454"/>
                  </a:lnTo>
                  <a:lnTo>
                    <a:pt x="74" y="429"/>
                  </a:lnTo>
                  <a:lnTo>
                    <a:pt x="48" y="400"/>
                  </a:lnTo>
                  <a:lnTo>
                    <a:pt x="28" y="367"/>
                  </a:lnTo>
                  <a:lnTo>
                    <a:pt x="13" y="331"/>
                  </a:lnTo>
                  <a:lnTo>
                    <a:pt x="4" y="293"/>
                  </a:lnTo>
                  <a:lnTo>
                    <a:pt x="0" y="251"/>
                  </a:lnTo>
                  <a:lnTo>
                    <a:pt x="4" y="210"/>
                  </a:lnTo>
                  <a:lnTo>
                    <a:pt x="13" y="172"/>
                  </a:lnTo>
                  <a:lnTo>
                    <a:pt x="28" y="135"/>
                  </a:lnTo>
                  <a:lnTo>
                    <a:pt x="48" y="103"/>
                  </a:lnTo>
                  <a:lnTo>
                    <a:pt x="74" y="74"/>
                  </a:lnTo>
                  <a:lnTo>
                    <a:pt x="104" y="48"/>
                  </a:lnTo>
                  <a:lnTo>
                    <a:pt x="136" y="28"/>
                  </a:lnTo>
                  <a:lnTo>
                    <a:pt x="172" y="13"/>
                  </a:lnTo>
                  <a:lnTo>
                    <a:pt x="209" y="4"/>
                  </a:lnTo>
                  <a:lnTo>
                    <a:pt x="2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779164" rtl="0" eaLnBrk="1" latinLnBrk="0" hangingPunct="1"/>
              <a:endPara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Freeform 28"/>
            <p:cNvSpPr>
              <a:spLocks/>
            </p:cNvSpPr>
            <p:nvPr/>
          </p:nvSpPr>
          <p:spPr bwMode="black">
            <a:xfrm>
              <a:off x="4429125" y="568325"/>
              <a:ext cx="239713" cy="9445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0" y="4"/>
                </a:cxn>
                <a:cxn ang="0">
                  <a:pos x="101" y="4"/>
                </a:cxn>
                <a:cxn ang="0">
                  <a:pos x="151" y="0"/>
                </a:cxn>
                <a:cxn ang="0">
                  <a:pos x="151" y="595"/>
                </a:cxn>
                <a:cxn ang="0">
                  <a:pos x="0" y="595"/>
                </a:cxn>
                <a:cxn ang="0">
                  <a:pos x="0" y="0"/>
                </a:cxn>
              </a:cxnLst>
              <a:rect l="0" t="0" r="r" b="b"/>
              <a:pathLst>
                <a:path w="151" h="595">
                  <a:moveTo>
                    <a:pt x="0" y="0"/>
                  </a:moveTo>
                  <a:lnTo>
                    <a:pt x="50" y="4"/>
                  </a:lnTo>
                  <a:lnTo>
                    <a:pt x="101" y="4"/>
                  </a:lnTo>
                  <a:lnTo>
                    <a:pt x="151" y="0"/>
                  </a:lnTo>
                  <a:lnTo>
                    <a:pt x="151" y="595"/>
                  </a:lnTo>
                  <a:lnTo>
                    <a:pt x="0" y="59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779164" rtl="0" eaLnBrk="1" latinLnBrk="0" hangingPunct="1"/>
              <a:endPara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Freeform 29"/>
            <p:cNvSpPr>
              <a:spLocks/>
            </p:cNvSpPr>
            <p:nvPr/>
          </p:nvSpPr>
          <p:spPr bwMode="black">
            <a:xfrm>
              <a:off x="4732338" y="436563"/>
              <a:ext cx="920750" cy="1093788"/>
            </a:xfrm>
            <a:custGeom>
              <a:avLst/>
              <a:gdLst/>
              <a:ahLst/>
              <a:cxnLst>
                <a:cxn ang="0">
                  <a:pos x="389" y="3"/>
                </a:cxn>
                <a:cxn ang="0">
                  <a:pos x="473" y="26"/>
                </a:cxn>
                <a:cxn ang="0">
                  <a:pos x="548" y="68"/>
                </a:cxn>
                <a:cxn ang="0">
                  <a:pos x="551" y="126"/>
                </a:cxn>
                <a:cxn ang="0">
                  <a:pos x="507" y="194"/>
                </a:cxn>
                <a:cxn ang="0">
                  <a:pos x="468" y="207"/>
                </a:cxn>
                <a:cxn ang="0">
                  <a:pos x="412" y="172"/>
                </a:cxn>
                <a:cxn ang="0">
                  <a:pos x="343" y="159"/>
                </a:cxn>
                <a:cxn ang="0">
                  <a:pos x="272" y="173"/>
                </a:cxn>
                <a:cxn ang="0">
                  <a:pos x="213" y="213"/>
                </a:cxn>
                <a:cxn ang="0">
                  <a:pos x="174" y="272"/>
                </a:cxn>
                <a:cxn ang="0">
                  <a:pos x="159" y="345"/>
                </a:cxn>
                <a:cxn ang="0">
                  <a:pos x="174" y="417"/>
                </a:cxn>
                <a:cxn ang="0">
                  <a:pos x="213" y="477"/>
                </a:cxn>
                <a:cxn ang="0">
                  <a:pos x="272" y="516"/>
                </a:cxn>
                <a:cxn ang="0">
                  <a:pos x="343" y="531"/>
                </a:cxn>
                <a:cxn ang="0">
                  <a:pos x="413" y="518"/>
                </a:cxn>
                <a:cxn ang="0">
                  <a:pos x="470" y="480"/>
                </a:cxn>
                <a:cxn ang="0">
                  <a:pos x="508" y="493"/>
                </a:cxn>
                <a:cxn ang="0">
                  <a:pos x="553" y="564"/>
                </a:cxn>
                <a:cxn ang="0">
                  <a:pos x="548" y="622"/>
                </a:cxn>
                <a:cxn ang="0">
                  <a:pos x="473" y="664"/>
                </a:cxn>
                <a:cxn ang="0">
                  <a:pos x="389" y="687"/>
                </a:cxn>
                <a:cxn ang="0">
                  <a:pos x="293" y="686"/>
                </a:cxn>
                <a:cxn ang="0">
                  <a:pos x="199" y="657"/>
                </a:cxn>
                <a:cxn ang="0">
                  <a:pos x="118" y="605"/>
                </a:cxn>
                <a:cxn ang="0">
                  <a:pos x="56" y="532"/>
                </a:cxn>
                <a:cxn ang="0">
                  <a:pos x="15" y="444"/>
                </a:cxn>
                <a:cxn ang="0">
                  <a:pos x="0" y="345"/>
                </a:cxn>
                <a:cxn ang="0">
                  <a:pos x="15" y="246"/>
                </a:cxn>
                <a:cxn ang="0">
                  <a:pos x="56" y="158"/>
                </a:cxn>
                <a:cxn ang="0">
                  <a:pos x="118" y="85"/>
                </a:cxn>
                <a:cxn ang="0">
                  <a:pos x="199" y="33"/>
                </a:cxn>
                <a:cxn ang="0">
                  <a:pos x="293" y="4"/>
                </a:cxn>
              </a:cxnLst>
              <a:rect l="0" t="0" r="r" b="b"/>
              <a:pathLst>
                <a:path w="580" h="689">
                  <a:moveTo>
                    <a:pt x="343" y="0"/>
                  </a:moveTo>
                  <a:lnTo>
                    <a:pt x="389" y="3"/>
                  </a:lnTo>
                  <a:lnTo>
                    <a:pt x="432" y="13"/>
                  </a:lnTo>
                  <a:lnTo>
                    <a:pt x="473" y="26"/>
                  </a:lnTo>
                  <a:lnTo>
                    <a:pt x="512" y="45"/>
                  </a:lnTo>
                  <a:lnTo>
                    <a:pt x="548" y="68"/>
                  </a:lnTo>
                  <a:lnTo>
                    <a:pt x="580" y="96"/>
                  </a:lnTo>
                  <a:lnTo>
                    <a:pt x="551" y="126"/>
                  </a:lnTo>
                  <a:lnTo>
                    <a:pt x="527" y="159"/>
                  </a:lnTo>
                  <a:lnTo>
                    <a:pt x="507" y="194"/>
                  </a:lnTo>
                  <a:lnTo>
                    <a:pt x="491" y="232"/>
                  </a:lnTo>
                  <a:lnTo>
                    <a:pt x="468" y="207"/>
                  </a:lnTo>
                  <a:lnTo>
                    <a:pt x="442" y="188"/>
                  </a:lnTo>
                  <a:lnTo>
                    <a:pt x="412" y="172"/>
                  </a:lnTo>
                  <a:lnTo>
                    <a:pt x="378" y="162"/>
                  </a:lnTo>
                  <a:lnTo>
                    <a:pt x="343" y="159"/>
                  </a:lnTo>
                  <a:lnTo>
                    <a:pt x="306" y="162"/>
                  </a:lnTo>
                  <a:lnTo>
                    <a:pt x="272" y="173"/>
                  </a:lnTo>
                  <a:lnTo>
                    <a:pt x="241" y="190"/>
                  </a:lnTo>
                  <a:lnTo>
                    <a:pt x="213" y="213"/>
                  </a:lnTo>
                  <a:lnTo>
                    <a:pt x="191" y="241"/>
                  </a:lnTo>
                  <a:lnTo>
                    <a:pt x="174" y="272"/>
                  </a:lnTo>
                  <a:lnTo>
                    <a:pt x="163" y="307"/>
                  </a:lnTo>
                  <a:lnTo>
                    <a:pt x="159" y="345"/>
                  </a:lnTo>
                  <a:lnTo>
                    <a:pt x="163" y="382"/>
                  </a:lnTo>
                  <a:lnTo>
                    <a:pt x="174" y="417"/>
                  </a:lnTo>
                  <a:lnTo>
                    <a:pt x="191" y="449"/>
                  </a:lnTo>
                  <a:lnTo>
                    <a:pt x="213" y="477"/>
                  </a:lnTo>
                  <a:lnTo>
                    <a:pt x="241" y="500"/>
                  </a:lnTo>
                  <a:lnTo>
                    <a:pt x="272" y="516"/>
                  </a:lnTo>
                  <a:lnTo>
                    <a:pt x="306" y="527"/>
                  </a:lnTo>
                  <a:lnTo>
                    <a:pt x="343" y="531"/>
                  </a:lnTo>
                  <a:lnTo>
                    <a:pt x="379" y="527"/>
                  </a:lnTo>
                  <a:lnTo>
                    <a:pt x="413" y="518"/>
                  </a:lnTo>
                  <a:lnTo>
                    <a:pt x="443" y="502"/>
                  </a:lnTo>
                  <a:lnTo>
                    <a:pt x="470" y="480"/>
                  </a:lnTo>
                  <a:lnTo>
                    <a:pt x="492" y="455"/>
                  </a:lnTo>
                  <a:lnTo>
                    <a:pt x="508" y="493"/>
                  </a:lnTo>
                  <a:lnTo>
                    <a:pt x="529" y="530"/>
                  </a:lnTo>
                  <a:lnTo>
                    <a:pt x="553" y="564"/>
                  </a:lnTo>
                  <a:lnTo>
                    <a:pt x="580" y="594"/>
                  </a:lnTo>
                  <a:lnTo>
                    <a:pt x="548" y="622"/>
                  </a:lnTo>
                  <a:lnTo>
                    <a:pt x="512" y="644"/>
                  </a:lnTo>
                  <a:lnTo>
                    <a:pt x="473" y="664"/>
                  </a:lnTo>
                  <a:lnTo>
                    <a:pt x="432" y="677"/>
                  </a:lnTo>
                  <a:lnTo>
                    <a:pt x="389" y="687"/>
                  </a:lnTo>
                  <a:lnTo>
                    <a:pt x="343" y="689"/>
                  </a:lnTo>
                  <a:lnTo>
                    <a:pt x="293" y="686"/>
                  </a:lnTo>
                  <a:lnTo>
                    <a:pt x="245" y="675"/>
                  </a:lnTo>
                  <a:lnTo>
                    <a:pt x="199" y="657"/>
                  </a:lnTo>
                  <a:lnTo>
                    <a:pt x="157" y="634"/>
                  </a:lnTo>
                  <a:lnTo>
                    <a:pt x="118" y="605"/>
                  </a:lnTo>
                  <a:lnTo>
                    <a:pt x="85" y="571"/>
                  </a:lnTo>
                  <a:lnTo>
                    <a:pt x="56" y="532"/>
                  </a:lnTo>
                  <a:lnTo>
                    <a:pt x="33" y="490"/>
                  </a:lnTo>
                  <a:lnTo>
                    <a:pt x="15" y="444"/>
                  </a:lnTo>
                  <a:lnTo>
                    <a:pt x="4" y="396"/>
                  </a:lnTo>
                  <a:lnTo>
                    <a:pt x="0" y="345"/>
                  </a:lnTo>
                  <a:lnTo>
                    <a:pt x="4" y="294"/>
                  </a:lnTo>
                  <a:lnTo>
                    <a:pt x="15" y="246"/>
                  </a:lnTo>
                  <a:lnTo>
                    <a:pt x="33" y="200"/>
                  </a:lnTo>
                  <a:lnTo>
                    <a:pt x="56" y="158"/>
                  </a:lnTo>
                  <a:lnTo>
                    <a:pt x="85" y="119"/>
                  </a:lnTo>
                  <a:lnTo>
                    <a:pt x="118" y="85"/>
                  </a:lnTo>
                  <a:lnTo>
                    <a:pt x="157" y="56"/>
                  </a:lnTo>
                  <a:lnTo>
                    <a:pt x="199" y="33"/>
                  </a:lnTo>
                  <a:lnTo>
                    <a:pt x="245" y="15"/>
                  </a:lnTo>
                  <a:lnTo>
                    <a:pt x="293" y="4"/>
                  </a:lnTo>
                  <a:lnTo>
                    <a:pt x="34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779164" rtl="0" eaLnBrk="1" latinLnBrk="0" hangingPunct="1"/>
              <a:endPara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Freeform 30"/>
            <p:cNvSpPr>
              <a:spLocks noEditPoints="1"/>
            </p:cNvSpPr>
            <p:nvPr/>
          </p:nvSpPr>
          <p:spPr bwMode="black">
            <a:xfrm>
              <a:off x="3138488" y="1298575"/>
              <a:ext cx="1304925" cy="1309688"/>
            </a:xfrm>
            <a:custGeom>
              <a:avLst/>
              <a:gdLst/>
              <a:ahLst/>
              <a:cxnLst>
                <a:cxn ang="0">
                  <a:pos x="369" y="162"/>
                </a:cxn>
                <a:cxn ang="0">
                  <a:pos x="294" y="186"/>
                </a:cxn>
                <a:cxn ang="0">
                  <a:pos x="231" y="233"/>
                </a:cxn>
                <a:cxn ang="0">
                  <a:pos x="185" y="296"/>
                </a:cxn>
                <a:cxn ang="0">
                  <a:pos x="161" y="372"/>
                </a:cxn>
                <a:cxn ang="0">
                  <a:pos x="161" y="454"/>
                </a:cxn>
                <a:cxn ang="0">
                  <a:pos x="185" y="530"/>
                </a:cxn>
                <a:cxn ang="0">
                  <a:pos x="231" y="593"/>
                </a:cxn>
                <a:cxn ang="0">
                  <a:pos x="294" y="639"/>
                </a:cxn>
                <a:cxn ang="0">
                  <a:pos x="369" y="665"/>
                </a:cxn>
                <a:cxn ang="0">
                  <a:pos x="451" y="665"/>
                </a:cxn>
                <a:cxn ang="0">
                  <a:pos x="527" y="639"/>
                </a:cxn>
                <a:cxn ang="0">
                  <a:pos x="590" y="593"/>
                </a:cxn>
                <a:cxn ang="0">
                  <a:pos x="636" y="530"/>
                </a:cxn>
                <a:cxn ang="0">
                  <a:pos x="660" y="454"/>
                </a:cxn>
                <a:cxn ang="0">
                  <a:pos x="660" y="372"/>
                </a:cxn>
                <a:cxn ang="0">
                  <a:pos x="636" y="296"/>
                </a:cxn>
                <a:cxn ang="0">
                  <a:pos x="590" y="233"/>
                </a:cxn>
                <a:cxn ang="0">
                  <a:pos x="527" y="186"/>
                </a:cxn>
                <a:cxn ang="0">
                  <a:pos x="451" y="162"/>
                </a:cxn>
                <a:cxn ang="0">
                  <a:pos x="410" y="0"/>
                </a:cxn>
                <a:cxn ang="0">
                  <a:pos x="520" y="14"/>
                </a:cxn>
                <a:cxn ang="0">
                  <a:pos x="618" y="57"/>
                </a:cxn>
                <a:cxn ang="0">
                  <a:pos x="701" y="121"/>
                </a:cxn>
                <a:cxn ang="0">
                  <a:pos x="765" y="204"/>
                </a:cxn>
                <a:cxn ang="0">
                  <a:pos x="807" y="303"/>
                </a:cxn>
                <a:cxn ang="0">
                  <a:pos x="822" y="413"/>
                </a:cxn>
                <a:cxn ang="0">
                  <a:pos x="807" y="523"/>
                </a:cxn>
                <a:cxn ang="0">
                  <a:pos x="765" y="621"/>
                </a:cxn>
                <a:cxn ang="0">
                  <a:pos x="701" y="704"/>
                </a:cxn>
                <a:cxn ang="0">
                  <a:pos x="618" y="768"/>
                </a:cxn>
                <a:cxn ang="0">
                  <a:pos x="520" y="811"/>
                </a:cxn>
                <a:cxn ang="0">
                  <a:pos x="410" y="825"/>
                </a:cxn>
                <a:cxn ang="0">
                  <a:pos x="301" y="811"/>
                </a:cxn>
                <a:cxn ang="0">
                  <a:pos x="203" y="768"/>
                </a:cxn>
                <a:cxn ang="0">
                  <a:pos x="120" y="704"/>
                </a:cxn>
                <a:cxn ang="0">
                  <a:pos x="57" y="621"/>
                </a:cxn>
                <a:cxn ang="0">
                  <a:pos x="15" y="523"/>
                </a:cxn>
                <a:cxn ang="0">
                  <a:pos x="0" y="413"/>
                </a:cxn>
                <a:cxn ang="0">
                  <a:pos x="15" y="303"/>
                </a:cxn>
                <a:cxn ang="0">
                  <a:pos x="57" y="204"/>
                </a:cxn>
                <a:cxn ang="0">
                  <a:pos x="120" y="121"/>
                </a:cxn>
                <a:cxn ang="0">
                  <a:pos x="203" y="57"/>
                </a:cxn>
                <a:cxn ang="0">
                  <a:pos x="301" y="14"/>
                </a:cxn>
                <a:cxn ang="0">
                  <a:pos x="410" y="0"/>
                </a:cxn>
              </a:cxnLst>
              <a:rect l="0" t="0" r="r" b="b"/>
              <a:pathLst>
                <a:path w="822" h="825">
                  <a:moveTo>
                    <a:pt x="410" y="158"/>
                  </a:moveTo>
                  <a:lnTo>
                    <a:pt x="369" y="162"/>
                  </a:lnTo>
                  <a:lnTo>
                    <a:pt x="331" y="172"/>
                  </a:lnTo>
                  <a:lnTo>
                    <a:pt x="294" y="186"/>
                  </a:lnTo>
                  <a:lnTo>
                    <a:pt x="261" y="208"/>
                  </a:lnTo>
                  <a:lnTo>
                    <a:pt x="231" y="233"/>
                  </a:lnTo>
                  <a:lnTo>
                    <a:pt x="207" y="262"/>
                  </a:lnTo>
                  <a:lnTo>
                    <a:pt x="185" y="296"/>
                  </a:lnTo>
                  <a:lnTo>
                    <a:pt x="171" y="332"/>
                  </a:lnTo>
                  <a:lnTo>
                    <a:pt x="161" y="372"/>
                  </a:lnTo>
                  <a:lnTo>
                    <a:pt x="158" y="413"/>
                  </a:lnTo>
                  <a:lnTo>
                    <a:pt x="161" y="454"/>
                  </a:lnTo>
                  <a:lnTo>
                    <a:pt x="171" y="493"/>
                  </a:lnTo>
                  <a:lnTo>
                    <a:pt x="185" y="530"/>
                  </a:lnTo>
                  <a:lnTo>
                    <a:pt x="207" y="563"/>
                  </a:lnTo>
                  <a:lnTo>
                    <a:pt x="231" y="593"/>
                  </a:lnTo>
                  <a:lnTo>
                    <a:pt x="261" y="619"/>
                  </a:lnTo>
                  <a:lnTo>
                    <a:pt x="294" y="639"/>
                  </a:lnTo>
                  <a:lnTo>
                    <a:pt x="331" y="655"/>
                  </a:lnTo>
                  <a:lnTo>
                    <a:pt x="369" y="665"/>
                  </a:lnTo>
                  <a:lnTo>
                    <a:pt x="410" y="668"/>
                  </a:lnTo>
                  <a:lnTo>
                    <a:pt x="451" y="665"/>
                  </a:lnTo>
                  <a:lnTo>
                    <a:pt x="491" y="655"/>
                  </a:lnTo>
                  <a:lnTo>
                    <a:pt x="527" y="639"/>
                  </a:lnTo>
                  <a:lnTo>
                    <a:pt x="561" y="619"/>
                  </a:lnTo>
                  <a:lnTo>
                    <a:pt x="590" y="593"/>
                  </a:lnTo>
                  <a:lnTo>
                    <a:pt x="615" y="563"/>
                  </a:lnTo>
                  <a:lnTo>
                    <a:pt x="636" y="530"/>
                  </a:lnTo>
                  <a:lnTo>
                    <a:pt x="651" y="493"/>
                  </a:lnTo>
                  <a:lnTo>
                    <a:pt x="660" y="454"/>
                  </a:lnTo>
                  <a:lnTo>
                    <a:pt x="664" y="413"/>
                  </a:lnTo>
                  <a:lnTo>
                    <a:pt x="660" y="372"/>
                  </a:lnTo>
                  <a:lnTo>
                    <a:pt x="651" y="332"/>
                  </a:lnTo>
                  <a:lnTo>
                    <a:pt x="636" y="296"/>
                  </a:lnTo>
                  <a:lnTo>
                    <a:pt x="615" y="262"/>
                  </a:lnTo>
                  <a:lnTo>
                    <a:pt x="590" y="233"/>
                  </a:lnTo>
                  <a:lnTo>
                    <a:pt x="561" y="208"/>
                  </a:lnTo>
                  <a:lnTo>
                    <a:pt x="527" y="186"/>
                  </a:lnTo>
                  <a:lnTo>
                    <a:pt x="491" y="172"/>
                  </a:lnTo>
                  <a:lnTo>
                    <a:pt x="451" y="162"/>
                  </a:lnTo>
                  <a:lnTo>
                    <a:pt x="410" y="158"/>
                  </a:lnTo>
                  <a:close/>
                  <a:moveTo>
                    <a:pt x="410" y="0"/>
                  </a:moveTo>
                  <a:lnTo>
                    <a:pt x="466" y="2"/>
                  </a:lnTo>
                  <a:lnTo>
                    <a:pt x="520" y="14"/>
                  </a:lnTo>
                  <a:lnTo>
                    <a:pt x="570" y="33"/>
                  </a:lnTo>
                  <a:lnTo>
                    <a:pt x="618" y="57"/>
                  </a:lnTo>
                  <a:lnTo>
                    <a:pt x="662" y="86"/>
                  </a:lnTo>
                  <a:lnTo>
                    <a:pt x="701" y="121"/>
                  </a:lnTo>
                  <a:lnTo>
                    <a:pt x="736" y="161"/>
                  </a:lnTo>
                  <a:lnTo>
                    <a:pt x="765" y="204"/>
                  </a:lnTo>
                  <a:lnTo>
                    <a:pt x="789" y="253"/>
                  </a:lnTo>
                  <a:lnTo>
                    <a:pt x="807" y="303"/>
                  </a:lnTo>
                  <a:lnTo>
                    <a:pt x="818" y="358"/>
                  </a:lnTo>
                  <a:lnTo>
                    <a:pt x="822" y="413"/>
                  </a:lnTo>
                  <a:lnTo>
                    <a:pt x="818" y="469"/>
                  </a:lnTo>
                  <a:lnTo>
                    <a:pt x="807" y="523"/>
                  </a:lnTo>
                  <a:lnTo>
                    <a:pt x="789" y="574"/>
                  </a:lnTo>
                  <a:lnTo>
                    <a:pt x="765" y="621"/>
                  </a:lnTo>
                  <a:lnTo>
                    <a:pt x="736" y="665"/>
                  </a:lnTo>
                  <a:lnTo>
                    <a:pt x="701" y="704"/>
                  </a:lnTo>
                  <a:lnTo>
                    <a:pt x="662" y="739"/>
                  </a:lnTo>
                  <a:lnTo>
                    <a:pt x="618" y="768"/>
                  </a:lnTo>
                  <a:lnTo>
                    <a:pt x="570" y="793"/>
                  </a:lnTo>
                  <a:lnTo>
                    <a:pt x="520" y="811"/>
                  </a:lnTo>
                  <a:lnTo>
                    <a:pt x="466" y="822"/>
                  </a:lnTo>
                  <a:lnTo>
                    <a:pt x="410" y="825"/>
                  </a:lnTo>
                  <a:lnTo>
                    <a:pt x="355" y="822"/>
                  </a:lnTo>
                  <a:lnTo>
                    <a:pt x="301" y="811"/>
                  </a:lnTo>
                  <a:lnTo>
                    <a:pt x="250" y="793"/>
                  </a:lnTo>
                  <a:lnTo>
                    <a:pt x="203" y="768"/>
                  </a:lnTo>
                  <a:lnTo>
                    <a:pt x="160" y="739"/>
                  </a:lnTo>
                  <a:lnTo>
                    <a:pt x="120" y="704"/>
                  </a:lnTo>
                  <a:lnTo>
                    <a:pt x="86" y="665"/>
                  </a:lnTo>
                  <a:lnTo>
                    <a:pt x="57" y="621"/>
                  </a:lnTo>
                  <a:lnTo>
                    <a:pt x="33" y="574"/>
                  </a:lnTo>
                  <a:lnTo>
                    <a:pt x="15" y="523"/>
                  </a:lnTo>
                  <a:lnTo>
                    <a:pt x="4" y="469"/>
                  </a:lnTo>
                  <a:lnTo>
                    <a:pt x="0" y="413"/>
                  </a:lnTo>
                  <a:lnTo>
                    <a:pt x="4" y="358"/>
                  </a:lnTo>
                  <a:lnTo>
                    <a:pt x="15" y="303"/>
                  </a:lnTo>
                  <a:lnTo>
                    <a:pt x="33" y="253"/>
                  </a:lnTo>
                  <a:lnTo>
                    <a:pt x="57" y="204"/>
                  </a:lnTo>
                  <a:lnTo>
                    <a:pt x="86" y="161"/>
                  </a:lnTo>
                  <a:lnTo>
                    <a:pt x="120" y="121"/>
                  </a:lnTo>
                  <a:lnTo>
                    <a:pt x="160" y="86"/>
                  </a:lnTo>
                  <a:lnTo>
                    <a:pt x="203" y="57"/>
                  </a:lnTo>
                  <a:lnTo>
                    <a:pt x="250" y="33"/>
                  </a:lnTo>
                  <a:lnTo>
                    <a:pt x="301" y="14"/>
                  </a:lnTo>
                  <a:lnTo>
                    <a:pt x="355" y="2"/>
                  </a:lnTo>
                  <a:lnTo>
                    <a:pt x="4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779164" rtl="0" eaLnBrk="1" latinLnBrk="0" hangingPunct="1"/>
              <a:endPara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Freeform 31"/>
            <p:cNvSpPr>
              <a:spLocks/>
            </p:cNvSpPr>
            <p:nvPr/>
          </p:nvSpPr>
          <p:spPr bwMode="black">
            <a:xfrm>
              <a:off x="1857375" y="3175"/>
              <a:ext cx="546100" cy="15271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9" y="0"/>
                </a:cxn>
                <a:cxn ang="0">
                  <a:pos x="159" y="620"/>
                </a:cxn>
                <a:cxn ang="0">
                  <a:pos x="162" y="658"/>
                </a:cxn>
                <a:cxn ang="0">
                  <a:pos x="173" y="692"/>
                </a:cxn>
                <a:cxn ang="0">
                  <a:pos x="190" y="723"/>
                </a:cxn>
                <a:cxn ang="0">
                  <a:pos x="213" y="751"/>
                </a:cxn>
                <a:cxn ang="0">
                  <a:pos x="241" y="774"/>
                </a:cxn>
                <a:cxn ang="0">
                  <a:pos x="272" y="791"/>
                </a:cxn>
                <a:cxn ang="0">
                  <a:pos x="307" y="802"/>
                </a:cxn>
                <a:cxn ang="0">
                  <a:pos x="344" y="805"/>
                </a:cxn>
                <a:cxn ang="0">
                  <a:pos x="344" y="962"/>
                </a:cxn>
                <a:cxn ang="0">
                  <a:pos x="294" y="959"/>
                </a:cxn>
                <a:cxn ang="0">
                  <a:pos x="245" y="948"/>
                </a:cxn>
                <a:cxn ang="0">
                  <a:pos x="200" y="930"/>
                </a:cxn>
                <a:cxn ang="0">
                  <a:pos x="158" y="907"/>
                </a:cxn>
                <a:cxn ang="0">
                  <a:pos x="119" y="878"/>
                </a:cxn>
                <a:cxn ang="0">
                  <a:pos x="84" y="844"/>
                </a:cxn>
                <a:cxn ang="0">
                  <a:pos x="55" y="805"/>
                </a:cxn>
                <a:cxn ang="0">
                  <a:pos x="33" y="763"/>
                </a:cxn>
                <a:cxn ang="0">
                  <a:pos x="14" y="717"/>
                </a:cxn>
                <a:cxn ang="0">
                  <a:pos x="4" y="669"/>
                </a:cxn>
                <a:cxn ang="0">
                  <a:pos x="0" y="618"/>
                </a:cxn>
                <a:cxn ang="0">
                  <a:pos x="0" y="0"/>
                </a:cxn>
              </a:cxnLst>
              <a:rect l="0" t="0" r="r" b="b"/>
              <a:pathLst>
                <a:path w="344" h="962">
                  <a:moveTo>
                    <a:pt x="0" y="0"/>
                  </a:moveTo>
                  <a:lnTo>
                    <a:pt x="159" y="0"/>
                  </a:lnTo>
                  <a:lnTo>
                    <a:pt x="159" y="620"/>
                  </a:lnTo>
                  <a:lnTo>
                    <a:pt x="162" y="658"/>
                  </a:lnTo>
                  <a:lnTo>
                    <a:pt x="173" y="692"/>
                  </a:lnTo>
                  <a:lnTo>
                    <a:pt x="190" y="723"/>
                  </a:lnTo>
                  <a:lnTo>
                    <a:pt x="213" y="751"/>
                  </a:lnTo>
                  <a:lnTo>
                    <a:pt x="241" y="774"/>
                  </a:lnTo>
                  <a:lnTo>
                    <a:pt x="272" y="791"/>
                  </a:lnTo>
                  <a:lnTo>
                    <a:pt x="307" y="802"/>
                  </a:lnTo>
                  <a:lnTo>
                    <a:pt x="344" y="805"/>
                  </a:lnTo>
                  <a:lnTo>
                    <a:pt x="344" y="962"/>
                  </a:lnTo>
                  <a:lnTo>
                    <a:pt x="294" y="959"/>
                  </a:lnTo>
                  <a:lnTo>
                    <a:pt x="245" y="948"/>
                  </a:lnTo>
                  <a:lnTo>
                    <a:pt x="200" y="930"/>
                  </a:lnTo>
                  <a:lnTo>
                    <a:pt x="158" y="907"/>
                  </a:lnTo>
                  <a:lnTo>
                    <a:pt x="119" y="878"/>
                  </a:lnTo>
                  <a:lnTo>
                    <a:pt x="84" y="844"/>
                  </a:lnTo>
                  <a:lnTo>
                    <a:pt x="55" y="805"/>
                  </a:lnTo>
                  <a:lnTo>
                    <a:pt x="33" y="763"/>
                  </a:lnTo>
                  <a:lnTo>
                    <a:pt x="14" y="717"/>
                  </a:lnTo>
                  <a:lnTo>
                    <a:pt x="4" y="669"/>
                  </a:lnTo>
                  <a:lnTo>
                    <a:pt x="0" y="61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779164" rtl="0" eaLnBrk="1" latinLnBrk="0" hangingPunct="1"/>
              <a:endPara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Freeform 32"/>
            <p:cNvSpPr>
              <a:spLocks noEditPoints="1"/>
            </p:cNvSpPr>
            <p:nvPr/>
          </p:nvSpPr>
          <p:spPr bwMode="black">
            <a:xfrm>
              <a:off x="5583238" y="436563"/>
              <a:ext cx="1087438" cy="1093788"/>
            </a:xfrm>
            <a:custGeom>
              <a:avLst/>
              <a:gdLst/>
              <a:ahLst/>
              <a:cxnLst>
                <a:cxn ang="0">
                  <a:pos x="308" y="152"/>
                </a:cxn>
                <a:cxn ang="0">
                  <a:pos x="244" y="174"/>
                </a:cxn>
                <a:cxn ang="0">
                  <a:pos x="192" y="218"/>
                </a:cxn>
                <a:cxn ang="0">
                  <a:pos x="159" y="276"/>
                </a:cxn>
                <a:cxn ang="0">
                  <a:pos x="146" y="345"/>
                </a:cxn>
                <a:cxn ang="0">
                  <a:pos x="159" y="414"/>
                </a:cxn>
                <a:cxn ang="0">
                  <a:pos x="192" y="472"/>
                </a:cxn>
                <a:cxn ang="0">
                  <a:pos x="244" y="515"/>
                </a:cxn>
                <a:cxn ang="0">
                  <a:pos x="308" y="538"/>
                </a:cxn>
                <a:cxn ang="0">
                  <a:pos x="377" y="538"/>
                </a:cxn>
                <a:cxn ang="0">
                  <a:pos x="441" y="515"/>
                </a:cxn>
                <a:cxn ang="0">
                  <a:pos x="493" y="472"/>
                </a:cxn>
                <a:cxn ang="0">
                  <a:pos x="527" y="414"/>
                </a:cxn>
                <a:cxn ang="0">
                  <a:pos x="539" y="345"/>
                </a:cxn>
                <a:cxn ang="0">
                  <a:pos x="527" y="276"/>
                </a:cxn>
                <a:cxn ang="0">
                  <a:pos x="493" y="218"/>
                </a:cxn>
                <a:cxn ang="0">
                  <a:pos x="441" y="174"/>
                </a:cxn>
                <a:cxn ang="0">
                  <a:pos x="377" y="152"/>
                </a:cxn>
                <a:cxn ang="0">
                  <a:pos x="343" y="0"/>
                </a:cxn>
                <a:cxn ang="0">
                  <a:pos x="442" y="15"/>
                </a:cxn>
                <a:cxn ang="0">
                  <a:pos x="529" y="56"/>
                </a:cxn>
                <a:cxn ang="0">
                  <a:pos x="601" y="119"/>
                </a:cxn>
                <a:cxn ang="0">
                  <a:pos x="654" y="200"/>
                </a:cxn>
                <a:cxn ang="0">
                  <a:pos x="682" y="294"/>
                </a:cxn>
                <a:cxn ang="0">
                  <a:pos x="685" y="678"/>
                </a:cxn>
                <a:cxn ang="0">
                  <a:pos x="539" y="628"/>
                </a:cxn>
                <a:cxn ang="0">
                  <a:pos x="466" y="666"/>
                </a:cxn>
                <a:cxn ang="0">
                  <a:pos x="386" y="687"/>
                </a:cxn>
                <a:cxn ang="0">
                  <a:pos x="292" y="686"/>
                </a:cxn>
                <a:cxn ang="0">
                  <a:pos x="198" y="657"/>
                </a:cxn>
                <a:cxn ang="0">
                  <a:pos x="118" y="605"/>
                </a:cxn>
                <a:cxn ang="0">
                  <a:pos x="55" y="532"/>
                </a:cxn>
                <a:cxn ang="0">
                  <a:pos x="14" y="444"/>
                </a:cxn>
                <a:cxn ang="0">
                  <a:pos x="0" y="345"/>
                </a:cxn>
                <a:cxn ang="0">
                  <a:pos x="14" y="246"/>
                </a:cxn>
                <a:cxn ang="0">
                  <a:pos x="55" y="158"/>
                </a:cxn>
                <a:cxn ang="0">
                  <a:pos x="118" y="85"/>
                </a:cxn>
                <a:cxn ang="0">
                  <a:pos x="198" y="33"/>
                </a:cxn>
                <a:cxn ang="0">
                  <a:pos x="292" y="4"/>
                </a:cxn>
              </a:cxnLst>
              <a:rect l="0" t="0" r="r" b="b"/>
              <a:pathLst>
                <a:path w="685" h="689">
                  <a:moveTo>
                    <a:pt x="343" y="148"/>
                  </a:moveTo>
                  <a:lnTo>
                    <a:pt x="308" y="152"/>
                  </a:lnTo>
                  <a:lnTo>
                    <a:pt x="274" y="160"/>
                  </a:lnTo>
                  <a:lnTo>
                    <a:pt x="244" y="174"/>
                  </a:lnTo>
                  <a:lnTo>
                    <a:pt x="216" y="194"/>
                  </a:lnTo>
                  <a:lnTo>
                    <a:pt x="192" y="218"/>
                  </a:lnTo>
                  <a:lnTo>
                    <a:pt x="173" y="246"/>
                  </a:lnTo>
                  <a:lnTo>
                    <a:pt x="159" y="276"/>
                  </a:lnTo>
                  <a:lnTo>
                    <a:pt x="150" y="310"/>
                  </a:lnTo>
                  <a:lnTo>
                    <a:pt x="146" y="345"/>
                  </a:lnTo>
                  <a:lnTo>
                    <a:pt x="150" y="380"/>
                  </a:lnTo>
                  <a:lnTo>
                    <a:pt x="159" y="414"/>
                  </a:lnTo>
                  <a:lnTo>
                    <a:pt x="173" y="444"/>
                  </a:lnTo>
                  <a:lnTo>
                    <a:pt x="192" y="472"/>
                  </a:lnTo>
                  <a:lnTo>
                    <a:pt x="216" y="496"/>
                  </a:lnTo>
                  <a:lnTo>
                    <a:pt x="244" y="515"/>
                  </a:lnTo>
                  <a:lnTo>
                    <a:pt x="274" y="530"/>
                  </a:lnTo>
                  <a:lnTo>
                    <a:pt x="308" y="538"/>
                  </a:lnTo>
                  <a:lnTo>
                    <a:pt x="343" y="542"/>
                  </a:lnTo>
                  <a:lnTo>
                    <a:pt x="377" y="538"/>
                  </a:lnTo>
                  <a:lnTo>
                    <a:pt x="411" y="530"/>
                  </a:lnTo>
                  <a:lnTo>
                    <a:pt x="441" y="515"/>
                  </a:lnTo>
                  <a:lnTo>
                    <a:pt x="469" y="496"/>
                  </a:lnTo>
                  <a:lnTo>
                    <a:pt x="493" y="472"/>
                  </a:lnTo>
                  <a:lnTo>
                    <a:pt x="512" y="444"/>
                  </a:lnTo>
                  <a:lnTo>
                    <a:pt x="527" y="414"/>
                  </a:lnTo>
                  <a:lnTo>
                    <a:pt x="535" y="380"/>
                  </a:lnTo>
                  <a:lnTo>
                    <a:pt x="539" y="345"/>
                  </a:lnTo>
                  <a:lnTo>
                    <a:pt x="535" y="310"/>
                  </a:lnTo>
                  <a:lnTo>
                    <a:pt x="527" y="276"/>
                  </a:lnTo>
                  <a:lnTo>
                    <a:pt x="512" y="246"/>
                  </a:lnTo>
                  <a:lnTo>
                    <a:pt x="493" y="218"/>
                  </a:lnTo>
                  <a:lnTo>
                    <a:pt x="469" y="194"/>
                  </a:lnTo>
                  <a:lnTo>
                    <a:pt x="441" y="174"/>
                  </a:lnTo>
                  <a:lnTo>
                    <a:pt x="411" y="160"/>
                  </a:lnTo>
                  <a:lnTo>
                    <a:pt x="377" y="152"/>
                  </a:lnTo>
                  <a:lnTo>
                    <a:pt x="343" y="148"/>
                  </a:lnTo>
                  <a:close/>
                  <a:moveTo>
                    <a:pt x="343" y="0"/>
                  </a:moveTo>
                  <a:lnTo>
                    <a:pt x="393" y="4"/>
                  </a:lnTo>
                  <a:lnTo>
                    <a:pt x="442" y="15"/>
                  </a:lnTo>
                  <a:lnTo>
                    <a:pt x="487" y="33"/>
                  </a:lnTo>
                  <a:lnTo>
                    <a:pt x="529" y="56"/>
                  </a:lnTo>
                  <a:lnTo>
                    <a:pt x="567" y="85"/>
                  </a:lnTo>
                  <a:lnTo>
                    <a:pt x="601" y="119"/>
                  </a:lnTo>
                  <a:lnTo>
                    <a:pt x="630" y="158"/>
                  </a:lnTo>
                  <a:lnTo>
                    <a:pt x="654" y="200"/>
                  </a:lnTo>
                  <a:lnTo>
                    <a:pt x="671" y="246"/>
                  </a:lnTo>
                  <a:lnTo>
                    <a:pt x="682" y="294"/>
                  </a:lnTo>
                  <a:lnTo>
                    <a:pt x="685" y="345"/>
                  </a:lnTo>
                  <a:lnTo>
                    <a:pt x="685" y="678"/>
                  </a:lnTo>
                  <a:lnTo>
                    <a:pt x="539" y="678"/>
                  </a:lnTo>
                  <a:lnTo>
                    <a:pt x="539" y="628"/>
                  </a:lnTo>
                  <a:lnTo>
                    <a:pt x="504" y="649"/>
                  </a:lnTo>
                  <a:lnTo>
                    <a:pt x="466" y="666"/>
                  </a:lnTo>
                  <a:lnTo>
                    <a:pt x="427" y="678"/>
                  </a:lnTo>
                  <a:lnTo>
                    <a:pt x="386" y="687"/>
                  </a:lnTo>
                  <a:lnTo>
                    <a:pt x="343" y="689"/>
                  </a:lnTo>
                  <a:lnTo>
                    <a:pt x="292" y="686"/>
                  </a:lnTo>
                  <a:lnTo>
                    <a:pt x="244" y="675"/>
                  </a:lnTo>
                  <a:lnTo>
                    <a:pt x="198" y="657"/>
                  </a:lnTo>
                  <a:lnTo>
                    <a:pt x="156" y="634"/>
                  </a:lnTo>
                  <a:lnTo>
                    <a:pt x="118" y="605"/>
                  </a:lnTo>
                  <a:lnTo>
                    <a:pt x="84" y="571"/>
                  </a:lnTo>
                  <a:lnTo>
                    <a:pt x="55" y="532"/>
                  </a:lnTo>
                  <a:lnTo>
                    <a:pt x="32" y="490"/>
                  </a:lnTo>
                  <a:lnTo>
                    <a:pt x="14" y="444"/>
                  </a:lnTo>
                  <a:lnTo>
                    <a:pt x="3" y="396"/>
                  </a:lnTo>
                  <a:lnTo>
                    <a:pt x="0" y="345"/>
                  </a:lnTo>
                  <a:lnTo>
                    <a:pt x="3" y="294"/>
                  </a:lnTo>
                  <a:lnTo>
                    <a:pt x="14" y="246"/>
                  </a:lnTo>
                  <a:lnTo>
                    <a:pt x="32" y="200"/>
                  </a:lnTo>
                  <a:lnTo>
                    <a:pt x="55" y="158"/>
                  </a:lnTo>
                  <a:lnTo>
                    <a:pt x="84" y="119"/>
                  </a:lnTo>
                  <a:lnTo>
                    <a:pt x="118" y="85"/>
                  </a:lnTo>
                  <a:lnTo>
                    <a:pt x="156" y="56"/>
                  </a:lnTo>
                  <a:lnTo>
                    <a:pt x="198" y="33"/>
                  </a:lnTo>
                  <a:lnTo>
                    <a:pt x="244" y="15"/>
                  </a:lnTo>
                  <a:lnTo>
                    <a:pt x="292" y="4"/>
                  </a:lnTo>
                  <a:lnTo>
                    <a:pt x="34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779164" rtl="0" eaLnBrk="1" latinLnBrk="0" hangingPunct="1"/>
              <a:endPara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91972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539750" y="6520259"/>
            <a:ext cx="2546350" cy="365125"/>
          </a:xfrm>
          <a:prstGeom prst="rect">
            <a:avLst/>
          </a:prstGeom>
        </p:spPr>
        <p:txBody>
          <a:bodyPr lIns="0"/>
          <a:lstStyle>
            <a:lvl1pPr>
              <a:defRPr sz="1000"/>
            </a:lvl1pPr>
          </a:lstStyle>
          <a:p>
            <a:r>
              <a:rPr lang="nl-NL" smtClean="0"/>
              <a:t>De Netwerk Puzzel</a:t>
            </a:r>
            <a:endParaRPr lang="nl-NL" dirty="0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486150" y="6520259"/>
            <a:ext cx="2171700" cy="365125"/>
          </a:xfrm>
          <a:prstGeom prst="rect">
            <a:avLst/>
          </a:prstGeom>
        </p:spPr>
        <p:txBody>
          <a:bodyPr/>
          <a:lstStyle>
            <a:lvl1pPr algn="ctr">
              <a:defRPr sz="1000"/>
            </a:lvl1pPr>
          </a:lstStyle>
          <a:p>
            <a:r>
              <a:rPr lang="nl-NL" smtClean="0"/>
              <a:t>De Netwerk Puzzel</a:t>
            </a:r>
            <a:endParaRPr lang="nl-NL" dirty="0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057899" y="6520259"/>
            <a:ext cx="2546351" cy="365125"/>
          </a:xfrm>
          <a:prstGeom prst="rect">
            <a:avLst/>
          </a:prstGeom>
        </p:spPr>
        <p:txBody>
          <a:bodyPr rIns="0"/>
          <a:lstStyle>
            <a:lvl1pPr algn="r">
              <a:defRPr sz="1000"/>
            </a:lvl1pPr>
          </a:lstStyle>
          <a:p>
            <a:fld id="{32C0A5C9-4A38-4D74-B36D-78D7922AD049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711" r:id="rId3"/>
    <p:sldLayoutId id="2147483709" r:id="rId4"/>
    <p:sldLayoutId id="2147483699" r:id="rId5"/>
    <p:sldLayoutId id="2147483702" r:id="rId6"/>
    <p:sldLayoutId id="2147483717" r:id="rId7"/>
    <p:sldLayoutId id="2147483708" r:id="rId8"/>
    <p:sldLayoutId id="2147483701" r:id="rId9"/>
    <p:sldLayoutId id="2147483712" r:id="rId10"/>
    <p:sldLayoutId id="2147483713" r:id="rId11"/>
    <p:sldLayoutId id="2147483714" r:id="rId12"/>
    <p:sldLayoutId id="2147483715" r:id="rId13"/>
    <p:sldLayoutId id="2147483716" r:id="rId14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b="1" kern="0" noProof="0" dirty="0" smtClean="0">
                <a:latin typeface="+mn-lt"/>
              </a:rPr>
              <a:t>De Netwerk Puzzel</a:t>
            </a:r>
            <a:endParaRPr lang="nl-NL" b="1" kern="0" noProof="0" dirty="0">
              <a:latin typeface="+mn-lt"/>
            </a:endParaRP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l-NL" noProof="0" dirty="0" smtClean="0"/>
              <a:t>30 oktober 2014</a:t>
            </a:r>
          </a:p>
          <a:p>
            <a:r>
              <a:rPr lang="nl-NL" noProof="0" dirty="0" smtClean="0"/>
              <a:t>René Tuinhout, Richard Janssen</a:t>
            </a:r>
          </a:p>
        </p:txBody>
      </p:sp>
    </p:spTree>
    <p:extLst>
      <p:ext uri="{BB962C8B-B14F-4D97-AF65-F5344CB8AC3E}">
        <p14:creationId xmlns:p14="http://schemas.microsoft.com/office/powerpoint/2010/main" val="154725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"/>
            <a:ext cx="8058150" cy="1228436"/>
          </a:xfrm>
        </p:spPr>
        <p:txBody>
          <a:bodyPr/>
          <a:lstStyle/>
          <a:p>
            <a:r>
              <a:rPr lang="nl-NL" noProof="0" smtClean="0"/>
              <a:t>Dit zijn wij…</a:t>
            </a:r>
            <a:endParaRPr lang="nl-NL" noProof="0" dirty="0"/>
          </a:p>
        </p:txBody>
      </p:sp>
      <p:sp>
        <p:nvSpPr>
          <p:cNvPr id="7" name="Round Diagonal Corner Rectangle 6"/>
          <p:cNvSpPr/>
          <p:nvPr/>
        </p:nvSpPr>
        <p:spPr bwMode="gray">
          <a:xfrm>
            <a:off x="5137178" y="1824779"/>
            <a:ext cx="3456384" cy="2087984"/>
          </a:xfrm>
          <a:prstGeom prst="round2DiagRect">
            <a:avLst>
              <a:gd name="adj1" fmla="val 10302"/>
              <a:gd name="adj2" fmla="val 0"/>
            </a:avLst>
          </a:prstGeom>
          <a:solidFill>
            <a:schemeClr val="bg1"/>
          </a:solidFill>
          <a:ln w="9525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ctr" rotWithShape="0">
              <a:schemeClr val="tx1">
                <a:alpha val="65000"/>
              </a:schemeClr>
            </a:outerShdw>
          </a:effectLst>
        </p:spPr>
        <p:txBody>
          <a:bodyPr lIns="180000" tIns="180000" rIns="72000" bIns="0" rtlCol="0" anchor="t"/>
          <a:lstStyle/>
          <a:p>
            <a:pPr>
              <a:spcBef>
                <a:spcPct val="0"/>
              </a:spcBef>
              <a:buClrTx/>
              <a:buSzPct val="90000"/>
            </a:pPr>
            <a:r>
              <a:rPr lang="nl-NL" dirty="0" smtClean="0">
                <a:cs typeface="Arial" pitchFamily="34" charset="0"/>
              </a:rPr>
              <a:t>ir. RICHARD JANSSEN MBA</a:t>
            </a:r>
          </a:p>
          <a:p>
            <a:pPr>
              <a:spcBef>
                <a:spcPts val="400"/>
              </a:spcBef>
              <a:buClrTx/>
              <a:buSzPct val="90000"/>
            </a:pPr>
            <a:r>
              <a:rPr lang="nl-NL" sz="1400" dirty="0" smtClean="0">
                <a:cs typeface="Arial" pitchFamily="34" charset="0"/>
              </a:rPr>
              <a:t>RAINMAKER</a:t>
            </a:r>
          </a:p>
          <a:p>
            <a:pPr>
              <a:spcBef>
                <a:spcPts val="1800"/>
              </a:spcBef>
              <a:buClrTx/>
              <a:buSzPct val="90000"/>
            </a:pPr>
            <a:r>
              <a:rPr lang="nl-NL" sz="1400" b="1" dirty="0" smtClean="0">
                <a:cs typeface="Arial" pitchFamily="34" charset="0"/>
              </a:rPr>
              <a:t>Fotograaf, slagwerker en interventionist</a:t>
            </a:r>
            <a:endParaRPr lang="en-GB" sz="1400" b="1" dirty="0">
              <a:cs typeface="Arial" pitchFamily="34" charset="0"/>
            </a:endParaRPr>
          </a:p>
        </p:txBody>
      </p:sp>
      <p:sp>
        <p:nvSpPr>
          <p:cNvPr id="8" name="Round Diagonal Corner Rectangle 7"/>
          <p:cNvSpPr/>
          <p:nvPr/>
        </p:nvSpPr>
        <p:spPr bwMode="gray">
          <a:xfrm>
            <a:off x="539750" y="4066434"/>
            <a:ext cx="3456384" cy="2087984"/>
          </a:xfrm>
          <a:prstGeom prst="round2DiagRect">
            <a:avLst>
              <a:gd name="adj1" fmla="val 10302"/>
              <a:gd name="adj2" fmla="val 0"/>
            </a:avLst>
          </a:prstGeom>
          <a:solidFill>
            <a:schemeClr val="bg1"/>
          </a:solidFill>
          <a:ln w="9525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ctr" rotWithShape="0">
              <a:schemeClr val="tx1">
                <a:alpha val="65000"/>
              </a:schemeClr>
            </a:outerShdw>
          </a:effectLst>
        </p:spPr>
        <p:txBody>
          <a:bodyPr lIns="180000" tIns="180000" rIns="72000" bIns="0" rtlCol="0" anchor="t"/>
          <a:lstStyle/>
          <a:p>
            <a:pPr>
              <a:spcBef>
                <a:spcPct val="0"/>
              </a:spcBef>
              <a:buSzPct val="90000"/>
            </a:pPr>
            <a:r>
              <a:rPr lang="nl-NL" dirty="0" smtClean="0">
                <a:cs typeface="Arial" pitchFamily="34" charset="0"/>
              </a:rPr>
              <a:t>RENÉ TUINHOUT</a:t>
            </a:r>
          </a:p>
          <a:p>
            <a:pPr>
              <a:spcBef>
                <a:spcPts val="400"/>
              </a:spcBef>
              <a:buSzPct val="90000"/>
            </a:pPr>
            <a:r>
              <a:rPr lang="nl-NL" sz="1400" dirty="0" smtClean="0">
                <a:cs typeface="Arial" pitchFamily="34" charset="0"/>
              </a:rPr>
              <a:t>TESTADVISEUR</a:t>
            </a:r>
          </a:p>
          <a:p>
            <a:pPr>
              <a:spcBef>
                <a:spcPts val="1800"/>
              </a:spcBef>
              <a:buSzPct val="90000"/>
            </a:pPr>
            <a:r>
              <a:rPr lang="nl-NL" sz="1400" b="1" dirty="0" smtClean="0">
                <a:cs typeface="Arial" pitchFamily="34" charset="0"/>
              </a:rPr>
              <a:t>Theatersport trainer en regisseur</a:t>
            </a:r>
            <a:endParaRPr lang="en-GB" sz="1400" b="1" dirty="0">
              <a:cs typeface="Arial" pitchFamily="34" charset="0"/>
            </a:endParaRPr>
          </a:p>
        </p:txBody>
      </p:sp>
      <p:pic>
        <p:nvPicPr>
          <p:cNvPr id="15" name="Afbeelding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539750" y="1824779"/>
            <a:ext cx="1872010" cy="160598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9" name="Picture 3" descr="D:\Photography\Lightroom_WIP\RichardJanssen_20130730_05 Portret Richard door Tijmen campin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15745" y="4665913"/>
            <a:ext cx="1488505" cy="1488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ijdelijke aanduiding voor voettekst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De Netwerk Puzzel</a:t>
            </a:r>
            <a:endParaRPr lang="nl-NL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0A5C9-4A38-4D74-B36D-78D7922AD049}" type="slidenum">
              <a:rPr lang="nl-NL" smtClean="0"/>
              <a:pPr/>
              <a:t>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3666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Programma</a:t>
            </a:r>
            <a:endParaRPr lang="nl-NL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NL" dirty="0" smtClean="0"/>
              <a:t>Even voorstellen…</a:t>
            </a:r>
          </a:p>
          <a:p>
            <a:endParaRPr lang="nl-NL" dirty="0" smtClean="0"/>
          </a:p>
          <a:p>
            <a:r>
              <a:rPr lang="nl-NL" dirty="0" smtClean="0"/>
              <a:t>Wat is dat nou eigenlijk ‘Netwerken’…?</a:t>
            </a:r>
          </a:p>
          <a:p>
            <a:endParaRPr lang="nl-NL" dirty="0" smtClean="0"/>
          </a:p>
          <a:p>
            <a:r>
              <a:rPr lang="nl-NL" dirty="0" smtClean="0"/>
              <a:t>Workshop deel I – Bouw je netwerk</a:t>
            </a:r>
          </a:p>
          <a:p>
            <a:endParaRPr lang="nl-NL" dirty="0" smtClean="0"/>
          </a:p>
          <a:p>
            <a:r>
              <a:rPr lang="nl-NL" dirty="0" smtClean="0"/>
              <a:t>Workshop deel II – De Netwerk Puzzel</a:t>
            </a:r>
          </a:p>
          <a:p>
            <a:endParaRPr lang="nl-NL" dirty="0" smtClean="0"/>
          </a:p>
          <a:p>
            <a:r>
              <a:rPr lang="nl-NL" dirty="0" smtClean="0"/>
              <a:t>Workshop deel III – Reflectie</a:t>
            </a:r>
          </a:p>
          <a:p>
            <a:endParaRPr lang="nl-NL" dirty="0" smtClean="0"/>
          </a:p>
          <a:p>
            <a:r>
              <a:rPr lang="nl-NL" dirty="0" smtClean="0"/>
              <a:t>Eindevaluatie en afsluiting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De Netwerk Puzzel</a:t>
            </a:r>
            <a:endParaRPr lang="en-GB" dirty="0"/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0A5C9-4A38-4D74-B36D-78D7922AD049}" type="slidenum">
              <a:rPr lang="nl-NL" smtClean="0"/>
              <a:pPr/>
              <a:t>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41204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jdelijke aanduiding voor tekst 29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Be yourself; everyone else is already taken.</a:t>
            </a:r>
          </a:p>
          <a:p>
            <a:pPr lvl="1"/>
            <a:r>
              <a:rPr lang="en-US" dirty="0" smtClean="0"/>
              <a:t>Oscar Wilde</a:t>
            </a:r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De Netwerk Puzzel</a:t>
            </a:r>
            <a:endParaRPr lang="nl-NL"/>
          </a:p>
        </p:txBody>
      </p:sp>
      <p:pic>
        <p:nvPicPr>
          <p:cNvPr id="16" name="Picture 2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5" name="Titel 2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Even voorstellen…</a:t>
            </a:r>
            <a:endParaRPr lang="nl-NL" dirty="0"/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0A5C9-4A38-4D74-B36D-78D7922AD049}" type="slidenum">
              <a:rPr lang="nl-NL" smtClean="0"/>
              <a:pPr/>
              <a:t>4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5737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De Netwerk Puzzel</a:t>
            </a:r>
            <a:endParaRPr lang="nl-NL"/>
          </a:p>
        </p:txBody>
      </p:sp>
      <p:sp>
        <p:nvSpPr>
          <p:cNvPr id="20" name="Titel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Even voorstellen…</a:t>
            </a:r>
          </a:p>
        </p:txBody>
      </p:sp>
      <p:sp>
        <p:nvSpPr>
          <p:cNvPr id="21" name="Rectangle 6"/>
          <p:cNvSpPr/>
          <p:nvPr/>
        </p:nvSpPr>
        <p:spPr>
          <a:xfrm>
            <a:off x="539750" y="1827213"/>
            <a:ext cx="8064500" cy="4338637"/>
          </a:xfrm>
          <a:prstGeom prst="rect">
            <a:avLst/>
          </a:prstGeom>
          <a:solidFill>
            <a:srgbClr val="009999"/>
          </a:solidFill>
          <a:ln w="57150">
            <a:solidFill>
              <a:schemeClr val="bg1">
                <a:lumMod val="6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028" tIns="92028" rIns="92028" bIns="92028" rtlCol="0" anchor="ctr" anchorCtr="1"/>
          <a:lstStyle/>
          <a:p>
            <a:pPr marL="11113" indent="-11113">
              <a:spcAft>
                <a:spcPts val="1023"/>
              </a:spcAft>
            </a:pPr>
            <a:r>
              <a:rPr lang="nl-NL" sz="4000" dirty="0">
                <a:solidFill>
                  <a:schemeClr val="bg1"/>
                </a:solidFill>
                <a:latin typeface="EraserDust" panose="020C0804040000000001" pitchFamily="34" charset="0"/>
              </a:rPr>
              <a:t>Noem kort</a:t>
            </a:r>
          </a:p>
          <a:p>
            <a:pPr marL="11113" indent="-11113">
              <a:spcAft>
                <a:spcPts val="1023"/>
              </a:spcAft>
            </a:pPr>
            <a:r>
              <a:rPr lang="nl-NL" sz="4000" dirty="0">
                <a:solidFill>
                  <a:schemeClr val="bg1"/>
                </a:solidFill>
                <a:latin typeface="EraserDust" panose="020C0804040000000001" pitchFamily="34" charset="0"/>
              </a:rPr>
              <a:t>- je naam,</a:t>
            </a:r>
          </a:p>
          <a:p>
            <a:pPr marL="11113" indent="-11113">
              <a:spcAft>
                <a:spcPts val="1023"/>
              </a:spcAft>
              <a:buFontTx/>
              <a:buChar char="-"/>
            </a:pPr>
            <a:r>
              <a:rPr lang="nl-NL" sz="4000" dirty="0">
                <a:solidFill>
                  <a:schemeClr val="bg1"/>
                </a:solidFill>
                <a:latin typeface="EraserDust" panose="020C0804040000000001" pitchFamily="34" charset="0"/>
              </a:rPr>
              <a:t> je werkgever,</a:t>
            </a:r>
          </a:p>
          <a:p>
            <a:pPr marL="11113" indent="-11113">
              <a:spcAft>
                <a:spcPts val="1023"/>
              </a:spcAft>
              <a:buFontTx/>
              <a:buChar char="-"/>
            </a:pPr>
            <a:r>
              <a:rPr lang="nl-NL" sz="4000" dirty="0">
                <a:solidFill>
                  <a:schemeClr val="bg1"/>
                </a:solidFill>
                <a:latin typeface="EraserDust" panose="020C0804040000000001" pitchFamily="34" charset="0"/>
              </a:rPr>
              <a:t> je </a:t>
            </a:r>
            <a:r>
              <a:rPr lang="nl-NL" sz="4000" dirty="0">
                <a:solidFill>
                  <a:schemeClr val="bg1"/>
                </a:solidFill>
                <a:latin typeface="Comic Sans MS" panose="030F0702030302020204" pitchFamily="66" charset="0"/>
              </a:rPr>
              <a:t>belangrijkste</a:t>
            </a:r>
            <a:r>
              <a:rPr lang="nl-NL" sz="4000" dirty="0">
                <a:solidFill>
                  <a:schemeClr val="bg1"/>
                </a:solidFill>
                <a:latin typeface="EraserDust" panose="020C0804040000000001" pitchFamily="34" charset="0"/>
              </a:rPr>
              <a:t> hobby, en</a:t>
            </a:r>
          </a:p>
          <a:p>
            <a:pPr marL="11113" indent="-11113">
              <a:spcAft>
                <a:spcPts val="1023"/>
              </a:spcAft>
              <a:buFontTx/>
              <a:buChar char="-"/>
            </a:pPr>
            <a:r>
              <a:rPr lang="nl-NL" sz="4000" i="1" dirty="0">
                <a:solidFill>
                  <a:schemeClr val="bg1"/>
                </a:solidFill>
                <a:latin typeface="EraserDust" panose="020C0804040000000001" pitchFamily="34" charset="0"/>
              </a:rPr>
              <a:t>iets markants over jezelf…</a:t>
            </a:r>
            <a:endParaRPr lang="nl-NL" sz="3600" i="1" dirty="0" smtClean="0">
              <a:solidFill>
                <a:schemeClr val="bg1"/>
              </a:solidFill>
              <a:latin typeface="EraserDust" panose="020C0804040000000001" pitchFamily="34" charset="0"/>
            </a:endParaRPr>
          </a:p>
        </p:txBody>
      </p:sp>
      <p:pic>
        <p:nvPicPr>
          <p:cNvPr id="22" name="Picture 3" descr="D:\Users\RIJANSSEN\AppData\Local\Microsoft\Windows\Temporary Internet Files\Low\Content.IE5\V08BIKYR\MC900431644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25" y="1362496"/>
            <a:ext cx="1130400" cy="1130400"/>
          </a:xfrm>
          <a:prstGeom prst="rect">
            <a:avLst/>
          </a:prstGeom>
          <a:noFill/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0A5C9-4A38-4D74-B36D-78D7922AD049}" type="slidenum">
              <a:rPr lang="nl-NL" smtClean="0"/>
              <a:pPr/>
              <a:t>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72610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tekst 11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It's not what you know but who you know that makes the difference.</a:t>
            </a:r>
          </a:p>
          <a:p>
            <a:pPr lvl="1"/>
            <a:r>
              <a:rPr lang="en-US" dirty="0" smtClean="0"/>
              <a:t>Anonymous</a:t>
            </a:r>
            <a:endParaRPr lang="nl-NL" dirty="0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De Netwerk Puzzel</a:t>
            </a:r>
            <a:endParaRPr lang="nl-NL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Titel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Wat is dat nou eigenlijk ‘netwerken’…?</a:t>
            </a:r>
            <a:endParaRPr lang="nl-NL" dirty="0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0A5C9-4A38-4D74-B36D-78D7922AD049}" type="slidenum">
              <a:rPr lang="nl-NL" smtClean="0"/>
              <a:pPr/>
              <a:t>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0880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Netwerk-en</a:t>
            </a:r>
            <a:r>
              <a:rPr lang="nl-NL" dirty="0" smtClean="0"/>
              <a:t>…?	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/>
              <a:t>net·werk</a:t>
            </a:r>
            <a:r>
              <a:rPr lang="nl-NL" dirty="0"/>
              <a:t> (het ~)</a:t>
            </a:r>
          </a:p>
          <a:p>
            <a:pPr lvl="1"/>
            <a:r>
              <a:rPr lang="nl-NL" dirty="0"/>
              <a:t>1. stelsel van zaken of personen die nauw met</a:t>
            </a:r>
            <a:br>
              <a:rPr lang="nl-NL" dirty="0"/>
            </a:br>
            <a:r>
              <a:rPr lang="nl-NL" dirty="0"/>
              <a:t>elkaar in contact staan =&gt; net, raderwerk, web </a:t>
            </a:r>
          </a:p>
          <a:p>
            <a:pPr lvl="1"/>
            <a:r>
              <a:rPr lang="nl-NL" dirty="0"/>
              <a:t>2. computernetwerk </a:t>
            </a:r>
          </a:p>
          <a:p>
            <a:pPr lvl="1"/>
            <a:r>
              <a:rPr lang="nl-NL" dirty="0"/>
              <a:t>3. </a:t>
            </a:r>
            <a:r>
              <a:rPr lang="nl-NL" sz="1400" dirty="0"/>
              <a:t>(wiskunde)</a:t>
            </a:r>
            <a:r>
              <a:rPr lang="nl-NL" dirty="0"/>
              <a:t> afbeelding in het platte vlak van alle</a:t>
            </a:r>
            <a:br>
              <a:rPr lang="nl-NL" dirty="0"/>
            </a:br>
            <a:r>
              <a:rPr lang="nl-NL" dirty="0"/>
              <a:t>zijvlakken van een veelvlak</a:t>
            </a:r>
          </a:p>
          <a:p>
            <a:endParaRPr lang="nl-NL" dirty="0"/>
          </a:p>
          <a:p>
            <a:r>
              <a:rPr lang="nl-NL" dirty="0" err="1"/>
              <a:t>net·wer·ken</a:t>
            </a:r>
            <a:r>
              <a:rPr lang="nl-NL" b="0" i="1" dirty="0"/>
              <a:t> </a:t>
            </a:r>
            <a:r>
              <a:rPr lang="nl-NL" sz="1400" b="0" i="1" dirty="0"/>
              <a:t>(onovergankelijk werkwoord; netwerkte; heeft genetwerkt; afleiding: netwerker)</a:t>
            </a:r>
            <a:endParaRPr lang="nl-NL" b="0" i="1" dirty="0"/>
          </a:p>
          <a:p>
            <a:pPr lvl="1"/>
            <a:r>
              <a:rPr lang="nl-NL" dirty="0"/>
              <a:t>1. contacten aanknopen en onderhouden die nuttig kunnen zijn voor de eigen carrière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De Netwerk Puzzel</a:t>
            </a:r>
            <a:endParaRPr lang="nl-NL"/>
          </a:p>
        </p:txBody>
      </p:sp>
      <p:pic>
        <p:nvPicPr>
          <p:cNvPr id="6" name="Picture 6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30988" y="1827212"/>
            <a:ext cx="1957982" cy="43386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0A5C9-4A38-4D74-B36D-78D7922AD049}" type="slidenum">
              <a:rPr lang="nl-NL" smtClean="0"/>
              <a:pPr/>
              <a:t>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56954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Netwerk-en begrippenkader</a:t>
            </a:r>
            <a:endParaRPr lang="nl-NL" dirty="0" smtClean="0"/>
          </a:p>
        </p:txBody>
      </p:sp>
      <p:sp>
        <p:nvSpPr>
          <p:cNvPr id="922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nl-NL" smtClean="0"/>
              <a:t>Geografie, transport</a:t>
            </a:r>
          </a:p>
          <a:p>
            <a:pPr lvl="2"/>
            <a:r>
              <a:rPr lang="nl-NL" smtClean="0"/>
              <a:t>Netwerkmaatschappij, globale netwerken</a:t>
            </a:r>
          </a:p>
          <a:p>
            <a:pPr lvl="2"/>
            <a:r>
              <a:rPr lang="nl-NL" smtClean="0"/>
              <a:t>Logistieke netwerken</a:t>
            </a:r>
          </a:p>
          <a:p>
            <a:pPr lvl="2"/>
            <a:r>
              <a:rPr lang="nl-NL" smtClean="0"/>
              <a:t>Ruimtelijke netwerken tussen fysieke plaatsen</a:t>
            </a:r>
          </a:p>
          <a:p>
            <a:endParaRPr lang="nl-NL" smtClean="0"/>
          </a:p>
          <a:p>
            <a:r>
              <a:rPr lang="nl-NL" smtClean="0"/>
              <a:t>Sociologie</a:t>
            </a:r>
          </a:p>
          <a:p>
            <a:pPr lvl="2"/>
            <a:r>
              <a:rPr lang="nl-NL" smtClean="0"/>
              <a:t>Jacob Moreno, oprichter van ‘sociale netwerktheorie’, 1930–1940</a:t>
            </a:r>
          </a:p>
          <a:p>
            <a:pPr lvl="2"/>
            <a:r>
              <a:rPr lang="nl-NL" smtClean="0"/>
              <a:t>Sociale netwerken tussen personen</a:t>
            </a:r>
          </a:p>
          <a:p>
            <a:pPr lvl="2"/>
            <a:r>
              <a:rPr lang="nl-NL" smtClean="0"/>
              <a:t>Alle typen relaties tussen personen</a:t>
            </a:r>
            <a:endParaRPr lang="nl-NL" dirty="0" smtClean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De Netwerk Puzzel</a:t>
            </a:r>
            <a:endParaRPr lang="en-GB" dirty="0"/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30988" y="1827213"/>
            <a:ext cx="1973262" cy="43328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0A5C9-4A38-4D74-B36D-78D7922AD049}" type="slidenum">
              <a:rPr lang="nl-NL" smtClean="0"/>
              <a:pPr/>
              <a:t>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108950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De Netwerk Puzzel</a:t>
            </a:r>
            <a:endParaRPr lang="nl-NL"/>
          </a:p>
        </p:txBody>
      </p:sp>
      <p:sp>
        <p:nvSpPr>
          <p:cNvPr id="20" name="Titel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Netwerk-en, communis opinio…?</a:t>
            </a:r>
            <a:endParaRPr lang="nl-NL" dirty="0"/>
          </a:p>
        </p:txBody>
      </p:sp>
      <p:sp>
        <p:nvSpPr>
          <p:cNvPr id="21" name="Rectangle 6"/>
          <p:cNvSpPr/>
          <p:nvPr/>
        </p:nvSpPr>
        <p:spPr>
          <a:xfrm>
            <a:off x="539750" y="1827213"/>
            <a:ext cx="8064500" cy="4338637"/>
          </a:xfrm>
          <a:prstGeom prst="rect">
            <a:avLst/>
          </a:prstGeom>
          <a:solidFill>
            <a:srgbClr val="009999"/>
          </a:solidFill>
          <a:ln w="57150">
            <a:solidFill>
              <a:schemeClr val="bg1">
                <a:lumMod val="6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028" tIns="92028" rIns="92028" bIns="92028" rtlCol="0" anchor="ctr" anchorCtr="1"/>
          <a:lstStyle/>
          <a:p>
            <a:pPr marL="11113" indent="-11113">
              <a:spcAft>
                <a:spcPts val="1023"/>
              </a:spcAft>
            </a:pPr>
            <a:r>
              <a:rPr lang="nl-NL" sz="4000" dirty="0">
                <a:solidFill>
                  <a:schemeClr val="bg1"/>
                </a:solidFill>
                <a:latin typeface="EraserDust" panose="020C0804040000000001" pitchFamily="34" charset="0"/>
              </a:rPr>
              <a:t>Netwerkers zijn ‘haantjes’</a:t>
            </a:r>
            <a:br>
              <a:rPr lang="nl-NL" sz="4000" dirty="0">
                <a:solidFill>
                  <a:schemeClr val="bg1"/>
                </a:solidFill>
                <a:latin typeface="EraserDust" panose="020C0804040000000001" pitchFamily="34" charset="0"/>
              </a:rPr>
            </a:br>
            <a:r>
              <a:rPr lang="nl-NL" sz="4000" dirty="0">
                <a:solidFill>
                  <a:schemeClr val="bg1"/>
                </a:solidFill>
                <a:latin typeface="EraserDust" panose="020C0804040000000001" pitchFamily="34" charset="0"/>
              </a:rPr>
              <a:t>en ‘commerciële ballen’ ?</a:t>
            </a:r>
            <a:endParaRPr lang="nl-NL" sz="3600" i="1" dirty="0" smtClean="0">
              <a:solidFill>
                <a:schemeClr val="bg1"/>
              </a:solidFill>
              <a:latin typeface="EraserDust" panose="020C0804040000000001" pitchFamily="34" charset="0"/>
            </a:endParaRPr>
          </a:p>
        </p:txBody>
      </p:sp>
      <p:pic>
        <p:nvPicPr>
          <p:cNvPr id="22" name="Picture 3" descr="D:\Users\RIJANSSEN\AppData\Local\Microsoft\Windows\Temporary Internet Files\Low\Content.IE5\V08BIKYR\MC900431644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25" y="1362496"/>
            <a:ext cx="1130400" cy="1130400"/>
          </a:xfrm>
          <a:prstGeom prst="rect">
            <a:avLst/>
          </a:prstGeom>
          <a:noFill/>
        </p:spPr>
      </p:pic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0A5C9-4A38-4D74-B36D-78D7922AD049}" type="slidenum">
              <a:rPr lang="nl-NL" smtClean="0"/>
              <a:pPr/>
              <a:t>9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4886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Netwerk-en, mythes… 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mtClean="0"/>
              <a:t>Netwerkers zijn extravert.</a:t>
            </a:r>
          </a:p>
          <a:p>
            <a:pPr lvl="1"/>
            <a:endParaRPr lang="nl-NL" smtClean="0"/>
          </a:p>
          <a:p>
            <a:pPr lvl="2"/>
            <a:r>
              <a:rPr lang="nl-NL" smtClean="0"/>
              <a:t>Er is geen vaste stijl voor netwerken.</a:t>
            </a:r>
          </a:p>
          <a:p>
            <a:pPr lvl="2"/>
            <a:r>
              <a:rPr lang="nl-NL" smtClean="0"/>
              <a:t>Ook introverten kunnen netwerken;</a:t>
            </a:r>
            <a:br>
              <a:rPr lang="nl-NL" smtClean="0"/>
            </a:br>
            <a:r>
              <a:rPr lang="nl-NL" smtClean="0"/>
              <a:t>zorg dat mensen jou willen spreken;</a:t>
            </a:r>
            <a:br>
              <a:rPr lang="nl-NL" smtClean="0"/>
            </a:br>
            <a:r>
              <a:rPr lang="nl-NL" smtClean="0"/>
              <a:t>geef ze een reden om met je te spreken…</a:t>
            </a:r>
          </a:p>
          <a:p>
            <a:pPr lvl="2"/>
            <a:r>
              <a:rPr lang="nl-NL" smtClean="0"/>
              <a:t>Mensen hebben liever te maken met iemand die zichzelf is dan met iemand die een show opvoert.</a:t>
            </a:r>
          </a:p>
          <a:p>
            <a:pPr lvl="2"/>
            <a:r>
              <a:rPr lang="nl-NL" smtClean="0"/>
              <a:t>Oprechte interesse is dan ook belangrijker dan met ‘flair’ overkomen.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De Netwerk Puzzel</a:t>
            </a:r>
            <a:endParaRPr lang="en-GB" dirty="0"/>
          </a:p>
        </p:txBody>
      </p:sp>
      <p:pic>
        <p:nvPicPr>
          <p:cNvPr id="6" name="Picture 4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30988" y="1827212"/>
            <a:ext cx="1973262" cy="43386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0A5C9-4A38-4D74-B36D-78D7922AD049}" type="slidenum">
              <a:rPr lang="nl-NL" smtClean="0"/>
              <a:pPr/>
              <a:t>10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74142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Netwerk-en, mythes… 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mtClean="0"/>
              <a:t>Je huidige netwerk is te klein.</a:t>
            </a:r>
          </a:p>
          <a:p>
            <a:pPr lvl="1"/>
            <a:endParaRPr lang="nl-NL" smtClean="0"/>
          </a:p>
          <a:p>
            <a:pPr lvl="2"/>
            <a:r>
              <a:rPr lang="nl-NL" smtClean="0"/>
              <a:t>Mensen onderschatten hun bestaande netwerk.</a:t>
            </a:r>
          </a:p>
          <a:p>
            <a:pPr lvl="2"/>
            <a:r>
              <a:rPr lang="nl-NL" smtClean="0"/>
              <a:t>Door contact te leggen met bekenden van je bestaande relaties heb je al snel de beschikking over een enorm netwerk.</a:t>
            </a:r>
          </a:p>
          <a:p>
            <a:pPr lvl="2"/>
            <a:r>
              <a:rPr lang="nl-NL" smtClean="0"/>
              <a:t>Het is effectiever om veel zorg te besteden aan je huidige relaties dan je steeds te richten op het maken van nieuwe vrienden.</a:t>
            </a:r>
            <a:endParaRPr lang="nl-NL" dirty="0" smtClean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De Netwerk Puzzel</a:t>
            </a:r>
            <a:endParaRPr lang="en-GB" dirty="0"/>
          </a:p>
        </p:txBody>
      </p:sp>
      <p:pic>
        <p:nvPicPr>
          <p:cNvPr id="8" name="Picture 4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30988" y="1827212"/>
            <a:ext cx="1973262" cy="43386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ijdelijke aanduiding voor dia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0A5C9-4A38-4D74-B36D-78D7922AD049}" type="slidenum">
              <a:rPr lang="nl-NL" smtClean="0"/>
              <a:pPr/>
              <a:t>11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26314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Netwerk-en, mythes… 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mtClean="0"/>
              <a:t>Je moet je helemaal aanpassen aan de omgeving van je relaties.</a:t>
            </a:r>
          </a:p>
          <a:p>
            <a:pPr lvl="1"/>
            <a:endParaRPr lang="nl-NL" smtClean="0"/>
          </a:p>
          <a:p>
            <a:pPr lvl="2"/>
            <a:r>
              <a:rPr lang="nl-NL" smtClean="0"/>
              <a:t>Mensen zijn geen kameleons.</a:t>
            </a:r>
          </a:p>
          <a:p>
            <a:pPr lvl="2"/>
            <a:r>
              <a:rPr lang="nl-NL" smtClean="0"/>
              <a:t>Mensen hebben liever te maken met iemand die zichzelf is dan met iemand die een show opvoert.</a:t>
            </a:r>
          </a:p>
          <a:p>
            <a:pPr lvl="2"/>
            <a:r>
              <a:rPr lang="nl-NL" smtClean="0"/>
              <a:t>Respecteer wel de omgangsvormen en de normen en waarden van de omgeving waar je te gast bent.</a:t>
            </a:r>
            <a:endParaRPr lang="nl-NL" dirty="0" smtClean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De Netwerk Puzzel</a:t>
            </a:r>
            <a:endParaRPr lang="en-GB" dirty="0"/>
          </a:p>
        </p:txBody>
      </p:sp>
      <p:pic>
        <p:nvPicPr>
          <p:cNvPr id="8" name="Picture 4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30988" y="1827212"/>
            <a:ext cx="1973262" cy="43386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ijdelijke aanduiding voor dia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0A5C9-4A38-4D74-B36D-78D7922AD049}" type="slidenum">
              <a:rPr lang="nl-NL" smtClean="0"/>
              <a:pPr/>
              <a:t>12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58212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Netwerk-en, mythes… 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mtClean="0"/>
              <a:t>Je mag geen nee zeggen tegen je relaties.</a:t>
            </a:r>
          </a:p>
          <a:p>
            <a:pPr lvl="1"/>
            <a:endParaRPr lang="nl-NL" smtClean="0"/>
          </a:p>
          <a:p>
            <a:pPr lvl="2"/>
            <a:r>
              <a:rPr lang="nl-NL" smtClean="0"/>
              <a:t>Relaties altijd naar de mond praten breekt je op.</a:t>
            </a:r>
          </a:p>
          <a:p>
            <a:pPr lvl="2"/>
            <a:r>
              <a:rPr lang="nl-NL" smtClean="0"/>
              <a:t>Jouw kijk op de zaak kan ook verfrissend zijn.</a:t>
            </a:r>
          </a:p>
          <a:p>
            <a:pPr lvl="2"/>
            <a:r>
              <a:rPr lang="nl-NL" smtClean="0"/>
              <a:t>Beloften doen die je niet na kunt komen betekent al snel het einde van een contact.</a:t>
            </a:r>
          </a:p>
          <a:p>
            <a:pPr lvl="2"/>
            <a:r>
              <a:rPr lang="nl-NL" smtClean="0"/>
              <a:t>Geef eerlijk aan wat wel en niet mogelijk is.</a:t>
            </a:r>
            <a:endParaRPr lang="nl-NL" dirty="0" smtClean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De Netwerk Puzzel</a:t>
            </a:r>
            <a:endParaRPr lang="en-GB" dirty="0"/>
          </a:p>
        </p:txBody>
      </p:sp>
      <p:pic>
        <p:nvPicPr>
          <p:cNvPr id="8" name="Picture 4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30988" y="1827212"/>
            <a:ext cx="1973262" cy="43386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ijdelijke aanduiding voor dia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0A5C9-4A38-4D74-B36D-78D7922AD049}" type="slidenum">
              <a:rPr lang="nl-NL" smtClean="0"/>
              <a:pPr/>
              <a:t>13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08975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Netwerk-en, mythes… 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mtClean="0"/>
              <a:t>Maak zoveel mogelijk reclame voor jezelf.</a:t>
            </a:r>
          </a:p>
          <a:p>
            <a:pPr lvl="1"/>
            <a:endParaRPr lang="nl-NL" smtClean="0"/>
          </a:p>
          <a:p>
            <a:pPr lvl="2"/>
            <a:r>
              <a:rPr lang="nl-NL" smtClean="0"/>
              <a:t>Netwerken is niet ‘jezelf verkopen’ of ‘populair worden’.</a:t>
            </a:r>
          </a:p>
          <a:p>
            <a:pPr lvl="2"/>
            <a:r>
              <a:rPr lang="nl-NL" smtClean="0"/>
              <a:t>Netwerken draait om anderen helpen, leren en delen.</a:t>
            </a:r>
          </a:p>
          <a:p>
            <a:pPr lvl="2"/>
            <a:r>
              <a:rPr lang="nl-NL" smtClean="0"/>
              <a:t>Korte promotie is prima, reclame wekt al snel irritatie op.</a:t>
            </a:r>
          </a:p>
          <a:p>
            <a:pPr lvl="2"/>
            <a:r>
              <a:rPr lang="nl-NL" smtClean="0"/>
              <a:t>Richt je op communicatie met iemand, dus vragen, luisteren en heldere uitleg.</a:t>
            </a:r>
            <a:endParaRPr lang="nl-NL" dirty="0" smtClean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De Netwerk Puzzel</a:t>
            </a:r>
            <a:endParaRPr lang="en-GB" dirty="0"/>
          </a:p>
        </p:txBody>
      </p:sp>
      <p:pic>
        <p:nvPicPr>
          <p:cNvPr id="8" name="Picture 4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30988" y="1827212"/>
            <a:ext cx="1973262" cy="43386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ijdelijke aanduiding voor dia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0A5C9-4A38-4D74-B36D-78D7922AD049}" type="slidenum">
              <a:rPr lang="nl-NL" smtClean="0"/>
              <a:pPr/>
              <a:t>14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08589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4" descr="j0401289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30988" y="1827212"/>
            <a:ext cx="1973262" cy="43386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556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Netwerk-en Dont’s…</a:t>
            </a:r>
            <a:endParaRPr lang="nl-NL" dirty="0" smtClean="0"/>
          </a:p>
        </p:txBody>
      </p:sp>
      <p:sp>
        <p:nvSpPr>
          <p:cNvPr id="23557" name="Rectangle 8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nl-NL" dirty="0" smtClean="0"/>
              <a:t>Gespeelde belangstelling.</a:t>
            </a:r>
          </a:p>
          <a:p>
            <a:pPr lvl="2"/>
            <a:r>
              <a:rPr lang="nl-NL" dirty="0" smtClean="0"/>
              <a:t>Verborgen agenda’s.</a:t>
            </a:r>
          </a:p>
          <a:p>
            <a:pPr lvl="2"/>
            <a:r>
              <a:rPr lang="nl-NL" dirty="0" smtClean="0"/>
              <a:t>Verwachten (claimen…) dat anderen je helpen. </a:t>
            </a:r>
          </a:p>
          <a:p>
            <a:pPr lvl="2"/>
            <a:r>
              <a:rPr lang="nl-NL" dirty="0" smtClean="0"/>
              <a:t>Roddelen, manipuleren of ‘politiek’.</a:t>
            </a: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De Netwerk Puzzel</a:t>
            </a:r>
            <a:endParaRPr lang="en-GB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0A5C9-4A38-4D74-B36D-78D7922AD049}" type="slidenum">
              <a:rPr lang="nl-NL" smtClean="0"/>
              <a:pPr/>
              <a:t>15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855802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4" descr="j0401490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30988" y="1827212"/>
            <a:ext cx="1973262" cy="43386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Netwerk-en Do’s…</a:t>
            </a:r>
            <a:endParaRPr lang="nl-NL" dirty="0" smtClean="0"/>
          </a:p>
        </p:txBody>
      </p:sp>
      <p:sp>
        <p:nvSpPr>
          <p:cNvPr id="2253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nl-NL" dirty="0" smtClean="0"/>
              <a:t>Affectie – Netwerk met mensen die je mag.</a:t>
            </a:r>
          </a:p>
          <a:p>
            <a:pPr lvl="2"/>
            <a:r>
              <a:rPr lang="nl-NL" dirty="0" smtClean="0"/>
              <a:t>Systematisch – Berg visitekaartjes systematisch op.</a:t>
            </a:r>
          </a:p>
          <a:p>
            <a:pPr lvl="2"/>
            <a:r>
              <a:rPr lang="nl-NL" dirty="0" smtClean="0"/>
              <a:t>Doelgericht – Weet wat je wilt.</a:t>
            </a:r>
          </a:p>
          <a:p>
            <a:pPr lvl="2"/>
            <a:r>
              <a:rPr lang="nl-NL" dirty="0" smtClean="0"/>
              <a:t>Geven en nemen – Geef voor je neemt.</a:t>
            </a:r>
          </a:p>
          <a:p>
            <a:pPr lvl="2"/>
            <a:r>
              <a:rPr lang="nl-NL" dirty="0" smtClean="0"/>
              <a:t>Reputatie – Bewaak je goede naam.</a:t>
            </a:r>
          </a:p>
          <a:p>
            <a:pPr lvl="2"/>
            <a:r>
              <a:rPr lang="nl-NL" dirty="0" smtClean="0"/>
              <a:t>Vooruitzien – Denk ook aan de lange termijn.</a:t>
            </a:r>
          </a:p>
          <a:p>
            <a:pPr lvl="2"/>
            <a:r>
              <a:rPr lang="nl-NL" dirty="0" smtClean="0"/>
              <a:t>Feedback – Bedank contacten, geef terugkoppeling.</a:t>
            </a:r>
          </a:p>
          <a:p>
            <a:pPr lvl="2"/>
            <a:r>
              <a:rPr lang="nl-NL" dirty="0" smtClean="0"/>
              <a:t>Fatsoen – Zeg af als een uitnodiging niet uitkomt.</a:t>
            </a:r>
          </a:p>
          <a:p>
            <a:pPr lvl="2"/>
            <a:r>
              <a:rPr lang="nl-NL" dirty="0" smtClean="0"/>
              <a:t>Dankbaar – Waardeer ook niet direct bruikbare tips.</a:t>
            </a:r>
          </a:p>
          <a:p>
            <a:pPr lvl="2"/>
            <a:r>
              <a:rPr lang="nl-NL" dirty="0" smtClean="0"/>
              <a:t>Attent – Verjaardagen, e.d.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De Netwerk Puzzel</a:t>
            </a:r>
            <a:endParaRPr lang="en-GB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0A5C9-4A38-4D74-B36D-78D7922AD049}" type="slidenum">
              <a:rPr lang="nl-NL" smtClean="0"/>
              <a:pPr/>
              <a:t>16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49860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Netwerk-en van levensbelang… </a:t>
            </a:r>
            <a:r>
              <a:rPr lang="nl-NL" smtClean="0">
                <a:sym typeface="Wingdings" pitchFamily="2" charset="2"/>
              </a:rPr>
              <a:t></a:t>
            </a:r>
            <a:endParaRPr lang="nl-NL" dirty="0" smtClean="0"/>
          </a:p>
        </p:txBody>
      </p:sp>
      <p:sp>
        <p:nvSpPr>
          <p:cNvPr id="2867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nl-NL" smtClean="0"/>
              <a:t>Mensen die beter in een netwerk zijn ingebed, leven gemiddeld vijf tot negen jaar langer.</a:t>
            </a:r>
          </a:p>
          <a:p>
            <a:pPr lvl="1"/>
            <a:endParaRPr lang="nl-NL" smtClean="0"/>
          </a:p>
          <a:p>
            <a:pPr lvl="1"/>
            <a:r>
              <a:rPr lang="nl-NL" smtClean="0"/>
              <a:t>Berkman &amp; Syme (1979)</a:t>
            </a:r>
            <a:endParaRPr lang="nl-NL" dirty="0" smtClean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De Netwerk Puzzel</a:t>
            </a:r>
            <a:endParaRPr lang="en-GB" dirty="0"/>
          </a:p>
        </p:txBody>
      </p:sp>
      <p:pic>
        <p:nvPicPr>
          <p:cNvPr id="28677" name="Picture 4" descr="j0321070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30988" y="1827212"/>
            <a:ext cx="1973262" cy="43386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0A5C9-4A38-4D74-B36D-78D7922AD049}" type="slidenum">
              <a:rPr lang="nl-NL" smtClean="0"/>
              <a:pPr/>
              <a:t>17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53558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 smtClean="0"/>
              <a:t>Bouw je netwerk</a:t>
            </a:r>
            <a:endParaRPr lang="nl-NL" dirty="0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De Netwerk Puzzel</a:t>
            </a:r>
            <a:endParaRPr lang="nl-NL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Workshop deel I</a:t>
            </a:r>
            <a:endParaRPr lang="nl-NL" dirty="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0A5C9-4A38-4D74-B36D-78D7922AD049}" type="slidenum">
              <a:rPr lang="nl-NL" smtClean="0"/>
              <a:pPr/>
              <a:t>18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4414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De Netwerk Puzzel</a:t>
            </a:r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Workshop deel I – Bouw je netwerk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539750" y="1827212"/>
            <a:ext cx="8064500" cy="4338637"/>
          </a:xfrm>
          <a:prstGeom prst="rect">
            <a:avLst/>
          </a:prstGeom>
          <a:solidFill>
            <a:srgbClr val="009999"/>
          </a:solidFill>
          <a:ln w="57150">
            <a:solidFill>
              <a:schemeClr val="bg1">
                <a:lumMod val="6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028" tIns="92028" rIns="92028" bIns="92028" rtlCol="0" anchor="ctr"/>
          <a:lstStyle/>
          <a:p>
            <a:pPr marL="9469" indent="-9469" algn="ctr">
              <a:spcAft>
                <a:spcPts val="1023"/>
              </a:spcAft>
            </a:pPr>
            <a:r>
              <a:rPr lang="nl-NL" sz="3600" dirty="0" smtClean="0">
                <a:solidFill>
                  <a:schemeClr val="bg1"/>
                </a:solidFill>
                <a:latin typeface="EraserDust" pitchFamily="34" charset="0"/>
              </a:rPr>
              <a:t>Jullie gaan in 4-tallen verder kennismaken door elkaar beurtelings gedurende 3 minuten te interviewen.</a:t>
            </a:r>
          </a:p>
          <a:p>
            <a:pPr marL="9469" indent="-9469" algn="ctr">
              <a:spcAft>
                <a:spcPts val="1023"/>
              </a:spcAft>
            </a:pPr>
            <a:r>
              <a:rPr lang="nl-NL" sz="3600" dirty="0" smtClean="0">
                <a:solidFill>
                  <a:schemeClr val="bg1"/>
                </a:solidFill>
                <a:latin typeface="EraserDust" pitchFamily="34" charset="0"/>
              </a:rPr>
              <a:t>Vraag bv. naar hobby’s en beroepen</a:t>
            </a:r>
            <a:br>
              <a:rPr lang="nl-NL" sz="3600" dirty="0" smtClean="0">
                <a:solidFill>
                  <a:schemeClr val="bg1"/>
                </a:solidFill>
                <a:latin typeface="EraserDust" pitchFamily="34" charset="0"/>
              </a:rPr>
            </a:br>
            <a:r>
              <a:rPr lang="nl-NL" sz="3600" dirty="0" smtClean="0">
                <a:solidFill>
                  <a:schemeClr val="bg1"/>
                </a:solidFill>
                <a:latin typeface="EraserDust" pitchFamily="34" charset="0"/>
              </a:rPr>
              <a:t>van familie, vrienden en bekenden.</a:t>
            </a:r>
          </a:p>
          <a:p>
            <a:pPr marL="9469" indent="-9469" algn="ctr">
              <a:spcAft>
                <a:spcPts val="1023"/>
              </a:spcAft>
            </a:pPr>
            <a:r>
              <a:rPr lang="nl-NL" sz="3600" dirty="0" smtClean="0">
                <a:solidFill>
                  <a:schemeClr val="bg1"/>
                </a:solidFill>
                <a:latin typeface="EraserDust" pitchFamily="34" charset="0"/>
              </a:rPr>
              <a:t>Je hebt in totaal 15 minuten.</a:t>
            </a:r>
            <a:endParaRPr lang="nl-NL" sz="3600" i="1" dirty="0" smtClean="0">
              <a:solidFill>
                <a:schemeClr val="bg1"/>
              </a:solidFill>
              <a:latin typeface="EraserDust" pitchFamily="34" charset="0"/>
            </a:endParaRPr>
          </a:p>
        </p:txBody>
      </p:sp>
      <p:pic>
        <p:nvPicPr>
          <p:cNvPr id="8" name="Picture 2" descr="C:\Documents and Settings\RIJANSSEN\Local Settings\Temporary Internet Files\Content.IE5\94U3GPUC\j0434881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" y="1362321"/>
            <a:ext cx="1043607" cy="1130575"/>
          </a:xfrm>
          <a:prstGeom prst="rect">
            <a:avLst/>
          </a:prstGeom>
          <a:noFill/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0A5C9-4A38-4D74-B36D-78D7922AD049}" type="slidenum">
              <a:rPr lang="nl-NL" smtClean="0"/>
              <a:pPr/>
              <a:t>19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39810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6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922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/>
              <a:t>De Netwerk </a:t>
            </a:r>
            <a:r>
              <a:rPr lang="nl-NL" dirty="0" smtClean="0"/>
              <a:t>Puzzel</a:t>
            </a:r>
            <a:endParaRPr lang="nl-NL" dirty="0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De Netwerk Puzzel</a:t>
            </a:r>
            <a:endParaRPr lang="nl-NL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Workshop deel II</a:t>
            </a:r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0A5C9-4A38-4D74-B36D-78D7922AD049}" type="slidenum">
              <a:rPr lang="nl-NL" smtClean="0"/>
              <a:pPr/>
              <a:t>20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46018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De Netwerk Puzzel</a:t>
            </a:r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Workshop deel II – De Netwerk Puzzel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539749" y="1827212"/>
            <a:ext cx="8064501" cy="4338637"/>
          </a:xfrm>
          <a:prstGeom prst="rect">
            <a:avLst/>
          </a:prstGeom>
          <a:solidFill>
            <a:srgbClr val="009999"/>
          </a:solidFill>
          <a:ln w="57150">
            <a:solidFill>
              <a:schemeClr val="bg1">
                <a:lumMod val="6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92028" rIns="360000" bIns="92028" rtlCol="0" anchor="ctr"/>
          <a:lstStyle/>
          <a:p>
            <a:pPr marL="9469" indent="-9469" algn="ctr">
              <a:spcAft>
                <a:spcPts val="1023"/>
              </a:spcAft>
            </a:pPr>
            <a:r>
              <a:rPr lang="nl-NL" sz="4000" dirty="0" smtClean="0">
                <a:solidFill>
                  <a:schemeClr val="bg1"/>
                </a:solidFill>
                <a:latin typeface="EraserDust" pitchFamily="34" charset="0"/>
              </a:rPr>
              <a:t>Je krijgt een individuele</a:t>
            </a:r>
            <a:br>
              <a:rPr lang="nl-NL" sz="4000" dirty="0" smtClean="0">
                <a:solidFill>
                  <a:schemeClr val="bg1"/>
                </a:solidFill>
                <a:latin typeface="EraserDust" pitchFamily="34" charset="0"/>
              </a:rPr>
            </a:br>
            <a:r>
              <a:rPr lang="nl-NL" sz="4000" dirty="0" smtClean="0">
                <a:solidFill>
                  <a:schemeClr val="bg1"/>
                </a:solidFill>
                <a:latin typeface="EraserDust" pitchFamily="34" charset="0"/>
              </a:rPr>
              <a:t>‘netwerk puzzel’.</a:t>
            </a:r>
          </a:p>
          <a:p>
            <a:pPr marL="9469" indent="-9469" algn="ctr">
              <a:spcAft>
                <a:spcPts val="1023"/>
              </a:spcAft>
            </a:pPr>
            <a:r>
              <a:rPr lang="nl-NL" sz="4000" dirty="0" smtClean="0">
                <a:solidFill>
                  <a:schemeClr val="bg1"/>
                </a:solidFill>
                <a:latin typeface="EraserDust" pitchFamily="34" charset="0"/>
              </a:rPr>
              <a:t>Je hebt 15 minuten de tijd om in gesprek met de anderen jouw opdracht te volbrengen.</a:t>
            </a:r>
            <a:endParaRPr lang="nl-NL" sz="4000" i="1" dirty="0" smtClean="0">
              <a:solidFill>
                <a:schemeClr val="bg1"/>
              </a:solidFill>
              <a:latin typeface="EraserDust" pitchFamily="34" charset="0"/>
            </a:endParaRPr>
          </a:p>
        </p:txBody>
      </p:sp>
      <p:pic>
        <p:nvPicPr>
          <p:cNvPr id="9" name="Picture 2" descr="C:\Documents and Settings\RIJANSSEN\Local Settings\Temporary Internet Files\Content.IE5\94U3GPUC\j0434881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" y="1362321"/>
            <a:ext cx="1043607" cy="1130575"/>
          </a:xfrm>
          <a:prstGeom prst="rect">
            <a:avLst/>
          </a:prstGeom>
          <a:noFill/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0A5C9-4A38-4D74-B36D-78D7922AD049}" type="slidenum">
              <a:rPr lang="nl-NL" smtClean="0"/>
              <a:pPr/>
              <a:t>21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47468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4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 smtClean="0"/>
              <a:t>Reflectie</a:t>
            </a:r>
            <a:endParaRPr lang="nl-N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De Netwerk Puzzel</a:t>
            </a:r>
            <a:endParaRPr lang="en-GB" dirty="0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Workshop deel III</a:t>
            </a:r>
            <a:endParaRPr lang="nl-NL" dirty="0"/>
          </a:p>
        </p:txBody>
      </p:sp>
      <p:pic>
        <p:nvPicPr>
          <p:cNvPr id="8" name="Picture 3"/>
          <p:cNvPicPr preferRelativeResize="0">
            <a:picLocks noGrp="1" noChangeArrowheads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ijdelijke aanduiding voor dia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0A5C9-4A38-4D74-B36D-78D7922AD049}" type="slidenum">
              <a:rPr lang="nl-NL" smtClean="0"/>
              <a:pPr/>
              <a:t>22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58155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De Netwerk Puzzel</a:t>
            </a:r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Workshop deel III – Reflectie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539750" y="1827212"/>
            <a:ext cx="8064500" cy="4338637"/>
          </a:xfrm>
          <a:prstGeom prst="rect">
            <a:avLst/>
          </a:prstGeom>
          <a:solidFill>
            <a:srgbClr val="009999"/>
          </a:solidFill>
          <a:ln w="57150">
            <a:solidFill>
              <a:schemeClr val="bg1">
                <a:lumMod val="6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2028" rIns="0" bIns="92028" rtlCol="0" anchor="ctr"/>
          <a:lstStyle/>
          <a:p>
            <a:pPr marL="9469" indent="-9469" algn="ctr">
              <a:spcAft>
                <a:spcPts val="1023"/>
              </a:spcAft>
            </a:pPr>
            <a:r>
              <a:rPr lang="nl-NL" sz="4000" dirty="0" smtClean="0">
                <a:solidFill>
                  <a:schemeClr val="bg1"/>
                </a:solidFill>
                <a:latin typeface="EraserDust" pitchFamily="34" charset="0"/>
              </a:rPr>
              <a:t>Heb je de opdracht kunnen volbrengen?</a:t>
            </a:r>
          </a:p>
          <a:p>
            <a:pPr marL="9469" indent="-9469" algn="ctr">
              <a:spcAft>
                <a:spcPts val="1023"/>
              </a:spcAft>
            </a:pPr>
            <a:r>
              <a:rPr lang="nl-NL" sz="4000" dirty="0" smtClean="0">
                <a:solidFill>
                  <a:schemeClr val="bg1"/>
                </a:solidFill>
                <a:latin typeface="EraserDust" pitchFamily="34" charset="0"/>
              </a:rPr>
              <a:t>Hoe heb je het aangepakt?</a:t>
            </a:r>
          </a:p>
          <a:p>
            <a:pPr marL="9469" indent="-9469" algn="ctr">
              <a:spcAft>
                <a:spcPts val="1023"/>
              </a:spcAft>
            </a:pPr>
            <a:r>
              <a:rPr lang="nl-NL" sz="4000" dirty="0" smtClean="0">
                <a:solidFill>
                  <a:schemeClr val="bg1"/>
                </a:solidFill>
                <a:latin typeface="EraserDust" pitchFamily="34" charset="0"/>
              </a:rPr>
              <a:t>Hoe kijk je terug op wat je hebt gedaan?</a:t>
            </a:r>
          </a:p>
          <a:p>
            <a:pPr marL="9469" indent="-9469" algn="ctr">
              <a:spcAft>
                <a:spcPts val="1023"/>
              </a:spcAft>
            </a:pPr>
            <a:r>
              <a:rPr lang="nl-NL" sz="4000" dirty="0" smtClean="0">
                <a:solidFill>
                  <a:schemeClr val="bg1"/>
                </a:solidFill>
                <a:latin typeface="EraserDust" pitchFamily="34" charset="0"/>
              </a:rPr>
              <a:t>Wat heb je ervaren…?</a:t>
            </a:r>
            <a:endParaRPr lang="nl-NL" sz="4000" i="1" dirty="0" smtClean="0">
              <a:solidFill>
                <a:schemeClr val="bg1"/>
              </a:solidFill>
              <a:latin typeface="EraserDust" pitchFamily="34" charset="0"/>
            </a:endParaRPr>
          </a:p>
        </p:txBody>
      </p:sp>
      <p:pic>
        <p:nvPicPr>
          <p:cNvPr id="8" name="Picture 3" descr="D:\Users\RIJANSSEN\AppData\Local\Microsoft\Windows\Temporary Internet Files\Low\Content.IE5\V08BIKYR\MC900431644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25" y="1362496"/>
            <a:ext cx="1130400" cy="1130400"/>
          </a:xfrm>
          <a:prstGeom prst="rect">
            <a:avLst/>
          </a:prstGeom>
          <a:noFill/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0A5C9-4A38-4D74-B36D-78D7922AD049}" type="slidenum">
              <a:rPr lang="nl-NL" smtClean="0"/>
              <a:pPr/>
              <a:t>23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84765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2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22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643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noProof="0" smtClean="0"/>
              <a:t>Afsluiting</a:t>
            </a:r>
            <a:endParaRPr lang="nl-NL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De Netwerk Puzzel</a:t>
            </a:r>
            <a:endParaRPr lang="en-GB" dirty="0"/>
          </a:p>
        </p:txBody>
      </p:sp>
      <p:pic>
        <p:nvPicPr>
          <p:cNvPr id="10" name="Picture 2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0A5C9-4A38-4D74-B36D-78D7922AD049}" type="slidenum">
              <a:rPr lang="nl-NL" smtClean="0"/>
              <a:pPr/>
              <a:t>24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85492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De Netwerk Puzzel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9999"/>
          </a:solidFill>
          <a:ln w="57150">
            <a:solidFill>
              <a:schemeClr val="bg1">
                <a:lumMod val="6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3378" tIns="0" rIns="153378" bIns="0" rtlCol="0" anchor="ctr"/>
          <a:lstStyle/>
          <a:p>
            <a:pPr marL="455865" indent="-9469" algn="ctr">
              <a:spcAft>
                <a:spcPts val="1023"/>
              </a:spcAft>
            </a:pPr>
            <a:r>
              <a:rPr lang="nl-NL" sz="9900" spc="510" dirty="0" smtClean="0">
                <a:solidFill>
                  <a:schemeClr val="bg1"/>
                </a:solidFill>
                <a:latin typeface="EraserDust" pitchFamily="34" charset="0"/>
              </a:rPr>
              <a:t>EINDE…</a:t>
            </a:r>
          </a:p>
          <a:p>
            <a:pPr marL="455865" indent="-9469" algn="ctr">
              <a:spcAft>
                <a:spcPts val="1023"/>
              </a:spcAft>
            </a:pPr>
            <a:r>
              <a:rPr lang="nl-NL" sz="6800" spc="510" dirty="0" smtClean="0">
                <a:solidFill>
                  <a:schemeClr val="bg1"/>
                </a:solidFill>
                <a:latin typeface="EraserDust" pitchFamily="34" charset="0"/>
              </a:rPr>
              <a:t>Bedankt !</a:t>
            </a:r>
          </a:p>
          <a:p>
            <a:pPr marL="455865" indent="-9469" algn="ctr">
              <a:spcAft>
                <a:spcPts val="1023"/>
              </a:spcAft>
            </a:pPr>
            <a:r>
              <a:rPr lang="nl-NL" sz="6800" spc="510" dirty="0" smtClean="0">
                <a:solidFill>
                  <a:schemeClr val="bg1"/>
                </a:solidFill>
                <a:latin typeface="EraserDust" pitchFamily="34" charset="0"/>
              </a:rPr>
              <a:t>Borrel, en anders ‘Wel thuis’ !</a:t>
            </a:r>
          </a:p>
        </p:txBody>
      </p:sp>
    </p:spTree>
    <p:extLst>
      <p:ext uri="{BB962C8B-B14F-4D97-AF65-F5344CB8AC3E}">
        <p14:creationId xmlns:p14="http://schemas.microsoft.com/office/powerpoint/2010/main" val="31085781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3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3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62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3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WelcomeDoc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elcome to PowerPoint_TP102923943" id="{31A32697-5274-4DF8-85F8-3E03D2A3D5D7}" vid="{FE637D5A-2AE4-43CA-9573-6137BF0B124C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TS102923944</Template>
  <TotalTime>3223</TotalTime>
  <Words>791</Words>
  <Application>Microsoft Office PowerPoint</Application>
  <PresentationFormat>Diavoorstelling (4:3)</PresentationFormat>
  <Paragraphs>180</Paragraphs>
  <Slides>25</Slides>
  <Notes>16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25</vt:i4>
      </vt:variant>
    </vt:vector>
  </HeadingPairs>
  <TitlesOfParts>
    <vt:vector size="34" baseType="lpstr">
      <vt:lpstr>Arial</vt:lpstr>
      <vt:lpstr>Comic Sans MS</vt:lpstr>
      <vt:lpstr>Wingdings</vt:lpstr>
      <vt:lpstr>Verdana</vt:lpstr>
      <vt:lpstr>Calibri</vt:lpstr>
      <vt:lpstr>EraserDust</vt:lpstr>
      <vt:lpstr>Segoe UI</vt:lpstr>
      <vt:lpstr>Segoe UI Light</vt:lpstr>
      <vt:lpstr>WelcomeDoc</vt:lpstr>
      <vt:lpstr>De Netwerk Puzzel</vt:lpstr>
      <vt:lpstr>Dit zijn wij…</vt:lpstr>
      <vt:lpstr>Programma</vt:lpstr>
      <vt:lpstr>Even voorstellen…</vt:lpstr>
      <vt:lpstr>Even voorstellen…</vt:lpstr>
      <vt:lpstr>Wat is dat nou eigenlijk ‘netwerken’…?</vt:lpstr>
      <vt:lpstr>Netwerk-en…? </vt:lpstr>
      <vt:lpstr>Netwerk-en begrippenkader</vt:lpstr>
      <vt:lpstr>Netwerk-en, communis opinio…?</vt:lpstr>
      <vt:lpstr>Netwerk-en, mythes… </vt:lpstr>
      <vt:lpstr>Netwerk-en, mythes… </vt:lpstr>
      <vt:lpstr>Netwerk-en, mythes… </vt:lpstr>
      <vt:lpstr>Netwerk-en, mythes… </vt:lpstr>
      <vt:lpstr>Netwerk-en, mythes… </vt:lpstr>
      <vt:lpstr>Netwerk-en Dont’s…</vt:lpstr>
      <vt:lpstr>Netwerk-en Do’s…</vt:lpstr>
      <vt:lpstr>Netwerk-en van levensbelang… </vt:lpstr>
      <vt:lpstr>Workshop deel I</vt:lpstr>
      <vt:lpstr>Workshop deel I – Bouw je netwerk</vt:lpstr>
      <vt:lpstr>Workshop deel II</vt:lpstr>
      <vt:lpstr>Workshop deel II – De Netwerk Puzzel</vt:lpstr>
      <vt:lpstr>Workshop deel III</vt:lpstr>
      <vt:lpstr>Workshop deel III – Reflectie</vt:lpstr>
      <vt:lpstr>PowerPoint-presentatie</vt:lpstr>
      <vt:lpstr>PowerPoint-presentatie</vt:lpstr>
    </vt:vector>
  </TitlesOfParts>
  <Company>Eilandrijk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Richard</dc:creator>
  <cp:lastModifiedBy>Tuinhout, Rene</cp:lastModifiedBy>
  <cp:revision>318</cp:revision>
  <dcterms:created xsi:type="dcterms:W3CDTF">2013-04-06T12:23:35Z</dcterms:created>
  <dcterms:modified xsi:type="dcterms:W3CDTF">2014-08-31T13:03:04Z</dcterms:modified>
</cp:coreProperties>
</file>