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613" r:id="rId3"/>
    <p:sldId id="614" r:id="rId4"/>
    <p:sldId id="666" r:id="rId5"/>
    <p:sldId id="669" r:id="rId6"/>
    <p:sldId id="668" r:id="rId7"/>
    <p:sldId id="415" r:id="rId8"/>
    <p:sldId id="619" r:id="rId9"/>
    <p:sldId id="620" r:id="rId10"/>
    <p:sldId id="624" r:id="rId11"/>
    <p:sldId id="625" r:id="rId12"/>
    <p:sldId id="667" r:id="rId13"/>
    <p:sldId id="578" r:id="rId14"/>
    <p:sldId id="612" r:id="rId15"/>
    <p:sldId id="626" r:id="rId16"/>
    <p:sldId id="627" r:id="rId17"/>
    <p:sldId id="648" r:id="rId18"/>
    <p:sldId id="651" r:id="rId19"/>
    <p:sldId id="665" r:id="rId20"/>
    <p:sldId id="670" r:id="rId21"/>
    <p:sldId id="650" r:id="rId22"/>
    <p:sldId id="633" r:id="rId23"/>
    <p:sldId id="607" r:id="rId24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000"/>
    <a:srgbClr val="92D05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E1D08-3E70-4B55-9B10-83F8CC975FA6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8C731-062B-495F-9796-FE26C94C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55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B9E68-CC79-44FE-9227-7AFAF9501C37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45394-1808-41F0-A466-3E7973CA3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70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K:\Laptop\Repository\Logo's\20130822LogoFromDoc.t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2635"/>
            <a:ext cx="914400" cy="33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913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K:\Laptop\Repository\Logo's\20130822LogoFromDoc.t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2635"/>
            <a:ext cx="914400" cy="33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578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59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4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K:\Laptop\Repository\Logo's\20130822LogoFromDoc.t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2635"/>
            <a:ext cx="914400" cy="33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073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 descr="K:\Laptop\Repository\Logo's\20130822LogoFromDoc.t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2635"/>
            <a:ext cx="1295400" cy="48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110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3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25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6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813B9-04E4-4269-807B-435D2F122572}" type="datetimeFigureOut">
              <a:rPr lang="en-US" smtClean="0"/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39890-F7B1-4A82-AB2F-9AC78A1B11D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K:\Laptop\Repository\Logo's\20130822LogoFromDoc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2635"/>
            <a:ext cx="914400" cy="33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8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brace.nl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Verschuif</a:t>
            </a:r>
            <a:r>
              <a:rPr lang="en-US" dirty="0" smtClean="0"/>
              <a:t> performance </a:t>
            </a:r>
            <a:r>
              <a:rPr lang="en-US" dirty="0" err="1" smtClean="0"/>
              <a:t>testen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de </a:t>
            </a:r>
            <a:r>
              <a:rPr lang="en-US" dirty="0" err="1" smtClean="0"/>
              <a:t>Bouw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30/10/2014</a:t>
            </a:r>
          </a:p>
          <a:p>
            <a:r>
              <a:rPr lang="nl-NL" dirty="0" smtClean="0"/>
              <a:t>TestNet Najaarsevent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1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Voorbeeld Applicatie X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33400" y="3429000"/>
            <a:ext cx="67818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3400" y="2590800"/>
            <a:ext cx="7772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smtClean="0"/>
              <a:t>Specificatie                 Ontwerp/Bouw                                                                          Implementatie    Acceptatie    Productie</a:t>
            </a:r>
            <a:endParaRPr lang="en-US" sz="1100" dirty="0" smtClean="0"/>
          </a:p>
          <a:p>
            <a:endParaRPr lang="nl-NL" sz="1100" dirty="0"/>
          </a:p>
          <a:p>
            <a:r>
              <a:rPr lang="nl-NL" sz="1100" dirty="0" smtClean="0"/>
              <a:t>nov 2013                     feb 2014                                                                                     sep 2014              dec 2014       jan 2015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324600" y="3810000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67400" y="4233321"/>
            <a:ext cx="9589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/>
              <a:t>Performance </a:t>
            </a:r>
          </a:p>
          <a:p>
            <a:r>
              <a:rPr lang="nl-NL" sz="1100" dirty="0" smtClean="0"/>
              <a:t>acceptatie </a:t>
            </a:r>
          </a:p>
          <a:p>
            <a:r>
              <a:rPr lang="nl-NL" sz="1100" dirty="0" smtClean="0"/>
              <a:t>test</a:t>
            </a:r>
            <a:endParaRPr lang="en-US" sz="11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2860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0988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9116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7244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005314" y="3716179"/>
            <a:ext cx="30877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 smtClean="0"/>
              <a:t>Sprint1                 Sprint 2             Sprint 3  . . .        Sprint n</a:t>
            </a:r>
            <a:endParaRPr lang="en-US" sz="10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286000" y="5334000"/>
            <a:ext cx="403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286000" y="4343400"/>
            <a:ext cx="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324600" y="4833485"/>
            <a:ext cx="0" cy="5005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73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Bijsturen plan Applicatie X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33400" y="3429000"/>
            <a:ext cx="80010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3400" y="2590800"/>
            <a:ext cx="8001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smtClean="0"/>
              <a:t>Specificatie                 Ontwerp/Bouw                                                                          Implementatie    Acceptatie    </a:t>
            </a:r>
            <a:r>
              <a:rPr lang="nl-NL" sz="1100" dirty="0" smtClean="0">
                <a:solidFill>
                  <a:srgbClr val="FF0000"/>
                </a:solidFill>
              </a:rPr>
              <a:t>Aanpassing SW      </a:t>
            </a:r>
            <a:r>
              <a:rPr lang="nl-NL" sz="1100" dirty="0" smtClean="0"/>
              <a:t>Productie</a:t>
            </a:r>
            <a:endParaRPr lang="en-US" sz="1100" dirty="0" smtClean="0"/>
          </a:p>
          <a:p>
            <a:endParaRPr lang="nl-NL" sz="1100" dirty="0"/>
          </a:p>
          <a:p>
            <a:r>
              <a:rPr lang="nl-NL" sz="1100" dirty="0" smtClean="0"/>
              <a:t>nov 2013                     feb 2014                                                                                     sep 2014              dec 2014      </a:t>
            </a:r>
            <a:r>
              <a:rPr lang="nl-NL" sz="1100" dirty="0" smtClean="0">
                <a:solidFill>
                  <a:srgbClr val="FF0000"/>
                </a:solidFill>
              </a:rPr>
              <a:t>jan 2015                   </a:t>
            </a:r>
            <a:r>
              <a:rPr lang="nl-NL" sz="1100" dirty="0" smtClean="0"/>
              <a:t>mrt 2015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324600" y="3657600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6137" y="4233321"/>
            <a:ext cx="1176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/>
              <a:t>Performance test</a:t>
            </a:r>
            <a:endParaRPr lang="en-US" sz="11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086600" y="3657600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2860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0988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9116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7244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05314" y="3716179"/>
            <a:ext cx="30877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 smtClean="0"/>
              <a:t>Sprint1                 Sprint 2             Sprint 3  . . .        Sprint n</a:t>
            </a:r>
            <a:endParaRPr lang="en-US" sz="10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086600" y="4419600"/>
            <a:ext cx="0" cy="121920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286000" y="5638800"/>
            <a:ext cx="4800600" cy="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286000" y="4343400"/>
            <a:ext cx="0" cy="129540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63881" y="5105401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Boehm?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7684207" y="3667037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95744" y="4242758"/>
            <a:ext cx="1176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/>
              <a:t>Performance test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1670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(</a:t>
            </a:r>
            <a:r>
              <a:rPr lang="nl-NL" dirty="0" smtClean="0"/>
              <a:t>Performance) </a:t>
            </a:r>
            <a:r>
              <a:rPr lang="nl-NL" dirty="0" smtClean="0"/>
              <a:t>Model based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Risco’s</a:t>
            </a:r>
            <a:r>
              <a:rPr lang="nl-NL" dirty="0" smtClean="0"/>
              <a:t> </a:t>
            </a:r>
            <a:r>
              <a:rPr lang="nl-NL" dirty="0"/>
              <a:t>a</a:t>
            </a:r>
            <a:r>
              <a:rPr lang="nl-NL" dirty="0" smtClean="0"/>
              <a:t>pplicatie performance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95400" y="4572000"/>
            <a:ext cx="1447800" cy="1371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Implementatie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5400" y="1596705"/>
            <a:ext cx="1447800" cy="16036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Code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3200400"/>
            <a:ext cx="1447800" cy="1371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Capaciteit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2286000"/>
            <a:ext cx="484119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(Geproduceerde software)               Model </a:t>
            </a:r>
            <a:r>
              <a:rPr lang="nl-NL" dirty="0" smtClean="0"/>
              <a:t>based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(Capaciteit afgestemd </a:t>
            </a:r>
          </a:p>
          <a:p>
            <a:r>
              <a:rPr lang="nl-NL" dirty="0" smtClean="0"/>
              <a:t>op de vraag?)    		         Model </a:t>
            </a:r>
            <a:r>
              <a:rPr lang="nl-NL" dirty="0" smtClean="0"/>
              <a:t>based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(Productieomgeving</a:t>
            </a:r>
          </a:p>
          <a:p>
            <a:r>
              <a:rPr lang="nl-NL" dirty="0" smtClean="0"/>
              <a:t>Goed ingericht?)		          Conventioneel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0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rmAutofit/>
          </a:bodyPr>
          <a:lstStyle/>
          <a:p>
            <a:r>
              <a:rPr lang="nl-NL" dirty="0"/>
              <a:t>Transactieprofiel </a:t>
            </a:r>
            <a:r>
              <a:rPr lang="nl-NL" dirty="0" smtClean="0"/>
              <a:t>– Performance-DNA</a:t>
            </a:r>
            <a:endParaRPr lang="nl-NL" dirty="0"/>
          </a:p>
        </p:txBody>
      </p:sp>
      <p:pic>
        <p:nvPicPr>
          <p:cNvPr id="8" name="Picture 2" descr="M:\Laptop\CMG\NLCMG2014\201401282TierConf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5967980" cy="16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M:\Laptop\CMG\NLCMG2014\20140129TxAA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0"/>
            <a:ext cx="8963025" cy="215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8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Performance test sprint voor sprint: </a:t>
            </a:r>
            <a:r>
              <a:rPr lang="en-US" dirty="0"/>
              <a:t>Sprint 01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13801" y="3017691"/>
            <a:ext cx="8272999" cy="3459309"/>
            <a:chOff x="152400" y="1752600"/>
            <a:chExt cx="8830737" cy="3692525"/>
          </a:xfrm>
        </p:grpSpPr>
        <p:pic>
          <p:nvPicPr>
            <p:cNvPr id="6" name="Picture 2" descr="M:\Laptop\Repository\WhitePapers\Agile\PicturesAgile3\20140509AgileFig2.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752600"/>
              <a:ext cx="8830737" cy="3692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2424418" y="2497138"/>
              <a:ext cx="2286000" cy="10842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678185" y="2817288"/>
              <a:ext cx="1828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801514" y="2512307"/>
              <a:ext cx="1837761" cy="394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2">
                      <a:lumMod val="25000"/>
                    </a:schemeClr>
                  </a:solidFill>
                </a:rPr>
                <a:t>CPU Web server</a:t>
              </a:r>
              <a:endParaRPr lang="en-US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477885" y="2700556"/>
              <a:ext cx="3599315" cy="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241628" y="3276600"/>
              <a:ext cx="1661725" cy="394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2">
                      <a:lumMod val="25000"/>
                    </a:schemeClr>
                  </a:solidFill>
                </a:rPr>
                <a:t>CPU DB server</a:t>
              </a:r>
              <a:endParaRPr lang="en-US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313726" y="3271691"/>
              <a:ext cx="1632358" cy="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5105400" y="2729560"/>
              <a:ext cx="1981200" cy="10842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7001085" y="3503392"/>
              <a:ext cx="1094290" cy="29682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321" y="1957315"/>
            <a:ext cx="3734602" cy="8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6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Sprint 01 </a:t>
            </a:r>
            <a:r>
              <a:rPr lang="nl-NL" dirty="0" err="1" smtClean="0"/>
              <a:t>optimised</a:t>
            </a:r>
            <a:endParaRPr lang="en-US" dirty="0"/>
          </a:p>
        </p:txBody>
      </p:sp>
      <p:pic>
        <p:nvPicPr>
          <p:cNvPr id="2050" name="Picture 2" descr="M:\Laptop\Repository\WhitePapers\Agile\PicturesAgile3\20140509AgileFig2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35837"/>
            <a:ext cx="8229600" cy="344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998" y="1981200"/>
            <a:ext cx="3734602" cy="8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Volledige applicatie na Sprint 04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1005"/>
            <a:ext cx="9144000" cy="488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2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Volledige applicatie geoptimaliseerd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696"/>
            <a:ext cx="9144000" cy="489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Resultaat evaluatie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nl-NL" dirty="0" smtClean="0"/>
              <a:t>Geen verrassingen meer</a:t>
            </a:r>
          </a:p>
          <a:p>
            <a:r>
              <a:rPr lang="nl-NL" dirty="0" smtClean="0"/>
              <a:t>Alle transacties voldoen aan de normen</a:t>
            </a:r>
          </a:p>
          <a:p>
            <a:r>
              <a:rPr lang="nl-NL" dirty="0" smtClean="0"/>
              <a:t>Correctie / optimalisatie in kortst mogelijke tijd</a:t>
            </a:r>
          </a:p>
          <a:p>
            <a:r>
              <a:rPr lang="nl-NL" dirty="0" smtClean="0"/>
              <a:t>Veroorzaakt geen vertraging bij invoering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4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Capaciteit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9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Opbouw beeld capaciteitsvraag applicatie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86400" y="2209800"/>
            <a:ext cx="1219200" cy="2819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Capacity usage Sprint </a:t>
            </a:r>
            <a:r>
              <a:rPr lang="nl-NL" sz="1200" dirty="0" smtClean="0">
                <a:solidFill>
                  <a:schemeClr val="tx1"/>
                </a:solidFill>
              </a:rPr>
              <a:t>4</a:t>
            </a:r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 smtClean="0"/>
          </a:p>
          <a:p>
            <a:pPr algn="ctr"/>
            <a:endParaRPr lang="nl-NL" sz="1200" dirty="0"/>
          </a:p>
          <a:p>
            <a:pPr algn="ctr"/>
            <a:endParaRPr lang="nl-NL" sz="1200" dirty="0" smtClean="0"/>
          </a:p>
          <a:p>
            <a:pPr algn="ctr"/>
            <a:endParaRPr lang="nl-NL" sz="1200" dirty="0"/>
          </a:p>
          <a:p>
            <a:pPr algn="ctr"/>
            <a:endParaRPr lang="nl-NL" sz="1200" dirty="0" smtClean="0"/>
          </a:p>
          <a:p>
            <a:pPr algn="ctr"/>
            <a:endParaRPr lang="nl-NL" sz="1200" dirty="0"/>
          </a:p>
          <a:p>
            <a:pPr algn="ctr"/>
            <a:endParaRPr lang="nl-NL" sz="1200" dirty="0" smtClean="0"/>
          </a:p>
          <a:p>
            <a:pPr algn="ctr"/>
            <a:endParaRPr lang="nl-NL" sz="1200" dirty="0" smtClean="0"/>
          </a:p>
          <a:p>
            <a:pPr algn="ctr"/>
            <a:endParaRPr lang="nl-NL" sz="1200" dirty="0"/>
          </a:p>
          <a:p>
            <a:pPr algn="ctr"/>
            <a:endParaRPr lang="nl-NL" sz="1200" dirty="0" smtClean="0"/>
          </a:p>
          <a:p>
            <a:pPr algn="ctr"/>
            <a:endParaRPr lang="nl-NL" sz="1200" dirty="0"/>
          </a:p>
          <a:p>
            <a:pPr algn="ctr"/>
            <a:endParaRPr lang="nl-NL" sz="1200" dirty="0" smtClean="0"/>
          </a:p>
          <a:p>
            <a:pPr algn="ctr"/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1828800" y="4343400"/>
            <a:ext cx="1219200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Capacity usage Sprint 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0" y="3657600"/>
            <a:ext cx="1219200" cy="1371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Capacity usage Sprint </a:t>
            </a:r>
            <a:r>
              <a:rPr lang="nl-NL" sz="12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endParaRPr lang="nl-NL" sz="1100" dirty="0" smtClean="0">
              <a:solidFill>
                <a:schemeClr val="tx1"/>
              </a:solidFill>
            </a:endParaRPr>
          </a:p>
          <a:p>
            <a:pPr algn="ctr"/>
            <a:endParaRPr lang="nl-NL" sz="1100" dirty="0">
              <a:solidFill>
                <a:schemeClr val="tx1"/>
              </a:solidFill>
            </a:endParaRPr>
          </a:p>
          <a:p>
            <a:pPr algn="ctr"/>
            <a:endParaRPr lang="nl-NL" sz="1100" dirty="0" smtClean="0">
              <a:solidFill>
                <a:schemeClr val="tx1"/>
              </a:solidFill>
            </a:endParaRPr>
          </a:p>
          <a:p>
            <a:pPr algn="ctr"/>
            <a:endParaRPr lang="nl-NL" sz="11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67200" y="2743200"/>
            <a:ext cx="1219200" cy="228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Capacity usage Sprint </a:t>
            </a:r>
            <a:r>
              <a:rPr lang="nl-NL" sz="1200" dirty="0" smtClean="0">
                <a:solidFill>
                  <a:schemeClr val="tx1"/>
                </a:solidFill>
              </a:rPr>
              <a:t>3</a:t>
            </a: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/>
          </a:p>
          <a:p>
            <a:pPr algn="ctr"/>
            <a:endParaRPr lang="nl-NL" sz="1200" dirty="0"/>
          </a:p>
          <a:p>
            <a:pPr algn="ctr"/>
            <a:endParaRPr lang="nl-NL" sz="1200" dirty="0" smtClean="0"/>
          </a:p>
          <a:p>
            <a:pPr algn="ctr"/>
            <a:endParaRPr lang="nl-NL" sz="1200" dirty="0"/>
          </a:p>
          <a:p>
            <a:pPr algn="ctr"/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3048000" y="4343400"/>
            <a:ext cx="1219200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73296" y="3657600"/>
            <a:ext cx="1219200" cy="1371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273296" y="4343400"/>
            <a:ext cx="1219200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86400" y="2743200"/>
            <a:ext cx="1219200" cy="228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86400" y="3657600"/>
            <a:ext cx="1219200" cy="1371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486400" y="4343400"/>
            <a:ext cx="1219200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81200" y="5410200"/>
            <a:ext cx="5017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Sprint 1         Sprint 2           Sprint 3         Sprint 4</a:t>
            </a:r>
          </a:p>
          <a:p>
            <a:r>
              <a:rPr lang="nl-NL" dirty="0"/>
              <a:t>	</a:t>
            </a:r>
            <a:r>
              <a:rPr lang="nl-NL" dirty="0" smtClean="0"/>
              <a:t>		              Volledige appl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31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Capaciteitsvraag volledige applicatie</a:t>
            </a:r>
            <a:br>
              <a:rPr lang="nl-NL" dirty="0" smtClean="0"/>
            </a:br>
            <a:endParaRPr lang="en-US" dirty="0"/>
          </a:p>
        </p:txBody>
      </p:sp>
      <p:pic>
        <p:nvPicPr>
          <p:cNvPr id="3" name="Picture 2" descr="M:\Laptop\Repository\WhitePapers\Agile\PicturesAgile3\20140515AgileFig7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38200"/>
            <a:ext cx="5895976" cy="584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32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:\Laptop\Repository\WhitePapers\Agile\PicturesAgile3\20140515AgileFig7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847725"/>
            <a:ext cx="5895976" cy="583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l-NL" dirty="0"/>
              <a:t>Capaciteitsvraag </a:t>
            </a:r>
            <a:r>
              <a:rPr lang="nl-NL" dirty="0" smtClean="0"/>
              <a:t>applicatie na optimalisatie</a:t>
            </a:r>
            <a:r>
              <a:rPr lang="nl-NL" dirty="0"/>
              <a:t/>
            </a:r>
            <a:br>
              <a:rPr lang="nl-N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Resultaat evaluatie capaciteit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Aan het eind van de bouwfase is de capaciteitsvraag helder</a:t>
            </a:r>
          </a:p>
          <a:p>
            <a:r>
              <a:rPr lang="nl-NL" dirty="0" smtClean="0"/>
              <a:t>Geen verrassingen</a:t>
            </a:r>
          </a:p>
          <a:p>
            <a:r>
              <a:rPr lang="nl-NL" dirty="0" smtClean="0"/>
              <a:t>Geen capaciteitstekort</a:t>
            </a:r>
          </a:p>
          <a:p>
            <a:r>
              <a:rPr lang="nl-NL" dirty="0" smtClean="0"/>
              <a:t>Geen irrationele overcapaciteit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58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Implementatie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>
            <a:normAutofit/>
          </a:bodyPr>
          <a:lstStyle/>
          <a:p>
            <a:r>
              <a:rPr lang="nl-NL" dirty="0" smtClean="0"/>
              <a:t>Conventionele load test / endurance test</a:t>
            </a:r>
          </a:p>
          <a:p>
            <a:r>
              <a:rPr lang="nl-NL" dirty="0" smtClean="0"/>
              <a:t>Uitgangspunten:</a:t>
            </a:r>
          </a:p>
          <a:p>
            <a:pPr lvl="2"/>
            <a:r>
              <a:rPr lang="nl-NL" dirty="0" smtClean="0"/>
              <a:t>Code is OK</a:t>
            </a:r>
          </a:p>
          <a:p>
            <a:pPr lvl="2"/>
            <a:r>
              <a:rPr lang="nl-NL" dirty="0" smtClean="0"/>
              <a:t>Capaciteit is OK</a:t>
            </a:r>
            <a:endParaRPr lang="nl-NL" dirty="0"/>
          </a:p>
          <a:p>
            <a:r>
              <a:rPr lang="nl-NL" dirty="0" smtClean="0"/>
              <a:t>Doel test</a:t>
            </a:r>
          </a:p>
          <a:p>
            <a:pPr lvl="2"/>
            <a:r>
              <a:rPr lang="nl-NL" dirty="0" smtClean="0"/>
              <a:t>Opsporen defecten in </a:t>
            </a:r>
            <a:r>
              <a:rPr lang="nl-NL" dirty="0" smtClean="0"/>
              <a:t>implementatie</a:t>
            </a:r>
          </a:p>
          <a:p>
            <a:pPr lvl="2"/>
            <a:r>
              <a:rPr lang="nl-NL" dirty="0" smtClean="0"/>
              <a:t>Niet: performance (is al uitgewerkt bij Code en Capaciteit)!</a:t>
            </a:r>
            <a:endParaRPr lang="nl-NL" dirty="0" smtClean="0"/>
          </a:p>
          <a:p>
            <a:pPr lvl="2"/>
            <a:r>
              <a:rPr lang="nl-NL" dirty="0" smtClean="0"/>
              <a:t>Parameters software resources</a:t>
            </a:r>
          </a:p>
          <a:p>
            <a:pPr lvl="2"/>
            <a:r>
              <a:rPr lang="nl-NL" dirty="0" smtClean="0"/>
              <a:t>Pools, geheugen, locks, mutexes, . . .</a:t>
            </a:r>
            <a:endParaRPr lang="nl-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0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Alternatief plan Applicatie X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33400" y="3429000"/>
            <a:ext cx="67818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3400" y="2590800"/>
            <a:ext cx="7772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smtClean="0"/>
              <a:t>Specificatie                 Ontwerp/Bouw                                                                          Implementatie    Acceptatie    Productie</a:t>
            </a:r>
            <a:endParaRPr lang="en-US" sz="1100" dirty="0" smtClean="0"/>
          </a:p>
          <a:p>
            <a:endParaRPr lang="nl-NL" sz="1100" dirty="0"/>
          </a:p>
          <a:p>
            <a:r>
              <a:rPr lang="nl-NL" sz="1100" dirty="0" smtClean="0"/>
              <a:t>nov 2013                     feb 2014                                                                                      sep 2014             dec 2014       jan 2015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867400" y="4267200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10200" y="5191036"/>
            <a:ext cx="102463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/>
              <a:t>Performance </a:t>
            </a:r>
          </a:p>
          <a:p>
            <a:r>
              <a:rPr lang="nl-NL" sz="1100" dirty="0" smtClean="0"/>
              <a:t>evaluatie </a:t>
            </a:r>
          </a:p>
          <a:p>
            <a:r>
              <a:rPr lang="nl-NL" sz="1100" dirty="0" smtClean="0"/>
              <a:t>implementatie</a:t>
            </a:r>
            <a:endParaRPr lang="en-US" sz="11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362200" y="4276637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43200" y="5191036"/>
            <a:ext cx="9589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/>
              <a:t>Performance </a:t>
            </a:r>
          </a:p>
          <a:p>
            <a:r>
              <a:rPr lang="nl-NL" sz="1100" dirty="0" smtClean="0"/>
              <a:t>evaluatie </a:t>
            </a:r>
          </a:p>
          <a:p>
            <a:r>
              <a:rPr lang="nl-NL" sz="1100" dirty="0" smtClean="0"/>
              <a:t>code</a:t>
            </a:r>
            <a:endParaRPr lang="en-US" sz="11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495800" y="4267200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036597" y="4276637"/>
            <a:ext cx="0" cy="82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27483" y="5191036"/>
            <a:ext cx="9589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/>
              <a:t>Performance </a:t>
            </a:r>
          </a:p>
          <a:p>
            <a:r>
              <a:rPr lang="nl-NL" sz="1100" dirty="0" smtClean="0"/>
              <a:t>evaluatie </a:t>
            </a:r>
          </a:p>
          <a:p>
            <a:r>
              <a:rPr lang="nl-NL" sz="1100" dirty="0" smtClean="0"/>
              <a:t>capaciteit</a:t>
            </a:r>
            <a:endParaRPr lang="en-US" sz="1100" dirty="0"/>
          </a:p>
        </p:txBody>
      </p:sp>
      <p:sp>
        <p:nvSpPr>
          <p:cNvPr id="6" name="Right Brace 5"/>
          <p:cNvSpPr/>
          <p:nvPr/>
        </p:nvSpPr>
        <p:spPr>
          <a:xfrm rot="5400000">
            <a:off x="3276600" y="3886200"/>
            <a:ext cx="304800" cy="2133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781800" y="4276637"/>
            <a:ext cx="0" cy="82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77000" y="5191036"/>
            <a:ext cx="9589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smtClean="0"/>
              <a:t>Performance </a:t>
            </a:r>
          </a:p>
          <a:p>
            <a:r>
              <a:rPr lang="nl-NL" sz="1100" dirty="0" smtClean="0"/>
              <a:t>acceptatie</a:t>
            </a:r>
          </a:p>
          <a:p>
            <a:r>
              <a:rPr lang="nl-NL" sz="1100" dirty="0" smtClean="0"/>
              <a:t>test</a:t>
            </a:r>
            <a:endParaRPr lang="en-US" sz="11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2860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0988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9116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24400" y="35052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005314" y="3716179"/>
            <a:ext cx="30877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 smtClean="0"/>
              <a:t>Sprint1                 Sprint 2             Sprint 3  . . .        Sprint 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5223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Stappen risico-reductie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90831" y="4706923"/>
            <a:ext cx="1246030" cy="5902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Implementatie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0831" y="1556050"/>
            <a:ext cx="1246030" cy="19674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Code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0831" y="3523465"/>
            <a:ext cx="1246030" cy="11804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Capaciteit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6860" y="3523465"/>
            <a:ext cx="1246030" cy="11804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Capaciteit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36860" y="4706923"/>
            <a:ext cx="1246030" cy="5902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Implementatie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82890" y="4706923"/>
            <a:ext cx="1246030" cy="5902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Implementatie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28920" y="5100407"/>
            <a:ext cx="1246030" cy="1967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/>
              <a:t>Resterend </a:t>
            </a:r>
            <a:r>
              <a:rPr lang="nl-NL" sz="1200" dirty="0" err="1" smtClean="0"/>
              <a:t>Impl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729847" y="5473339"/>
            <a:ext cx="8477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/>
              <a:t>Stap </a:t>
            </a:r>
            <a:r>
              <a:rPr lang="nl-NL" sz="1400" dirty="0" smtClean="0"/>
              <a:t>1</a:t>
            </a:r>
          </a:p>
          <a:p>
            <a:r>
              <a:rPr lang="nl-NL" sz="1400" dirty="0" smtClean="0"/>
              <a:t>Evaluatie</a:t>
            </a:r>
          </a:p>
          <a:p>
            <a:r>
              <a:rPr lang="nl-NL" sz="1400" dirty="0" smtClean="0"/>
              <a:t>Code</a:t>
            </a:r>
            <a:endParaRPr lang="nl-NL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975876" y="5473339"/>
            <a:ext cx="9169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/>
              <a:t>Stap </a:t>
            </a:r>
            <a:r>
              <a:rPr lang="nl-NL" sz="1400" dirty="0" smtClean="0"/>
              <a:t>2</a:t>
            </a:r>
          </a:p>
          <a:p>
            <a:r>
              <a:rPr lang="nl-NL" sz="1400" dirty="0" smtClean="0"/>
              <a:t>Evaluatie</a:t>
            </a:r>
          </a:p>
          <a:p>
            <a:r>
              <a:rPr lang="nl-NL" sz="1400" dirty="0" smtClean="0"/>
              <a:t>Capaciteit</a:t>
            </a:r>
            <a:endParaRPr lang="nl-NL" sz="1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221906" y="5473339"/>
            <a:ext cx="12595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/>
              <a:t>Stap </a:t>
            </a:r>
            <a:r>
              <a:rPr lang="nl-NL" sz="1400" dirty="0" smtClean="0"/>
              <a:t>3</a:t>
            </a:r>
          </a:p>
          <a:p>
            <a:r>
              <a:rPr lang="nl-NL" sz="1400" dirty="0" smtClean="0"/>
              <a:t>Evaluatie</a:t>
            </a:r>
          </a:p>
          <a:p>
            <a:r>
              <a:rPr lang="nl-NL" sz="1400" dirty="0" smtClean="0"/>
              <a:t>Implementatie</a:t>
            </a:r>
            <a:endParaRPr lang="nl-NL" sz="1400" dirty="0" smtClean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862928" y="1556050"/>
            <a:ext cx="0" cy="374109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6200000">
            <a:off x="401607" y="3058476"/>
            <a:ext cx="604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/>
              <a:t>Risico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4775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Organisatie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800" dirty="0" smtClean="0"/>
              <a:t>Evaluatie code in Scrum </a:t>
            </a:r>
            <a:r>
              <a:rPr lang="nl-NL" sz="2800" dirty="0" smtClean="0"/>
              <a:t>team</a:t>
            </a:r>
          </a:p>
          <a:p>
            <a:r>
              <a:rPr lang="nl-NL" sz="2800" dirty="0" smtClean="0"/>
              <a:t>Verdeling rollen / taken moet verder uitkristalliseren</a:t>
            </a:r>
            <a:endParaRPr lang="nl-NL" sz="2800" dirty="0" smtClean="0"/>
          </a:p>
          <a:p>
            <a:r>
              <a:rPr lang="nl-NL" sz="2800" dirty="0" smtClean="0"/>
              <a:t>Rol </a:t>
            </a:r>
            <a:r>
              <a:rPr lang="nl-NL" sz="2800" dirty="0" smtClean="0"/>
              <a:t>tester (?)</a:t>
            </a:r>
            <a:endParaRPr lang="nl-NL" sz="2800" dirty="0" smtClean="0"/>
          </a:p>
          <a:p>
            <a:pPr lvl="1"/>
            <a:r>
              <a:rPr lang="nl-NL" sz="2400" dirty="0" smtClean="0"/>
              <a:t>Tool specialist</a:t>
            </a:r>
          </a:p>
          <a:p>
            <a:pPr lvl="1"/>
            <a:r>
              <a:rPr lang="nl-NL" sz="2400" dirty="0" smtClean="0"/>
              <a:t>Scripter</a:t>
            </a:r>
          </a:p>
          <a:p>
            <a:r>
              <a:rPr lang="nl-NL" sz="2800" dirty="0" smtClean="0"/>
              <a:t>Ontwikkelaar (?)</a:t>
            </a:r>
            <a:endParaRPr lang="nl-NL" sz="2800" dirty="0" smtClean="0"/>
          </a:p>
          <a:p>
            <a:pPr lvl="1"/>
            <a:r>
              <a:rPr lang="nl-NL" sz="2400" dirty="0" smtClean="0"/>
              <a:t>Opzet test gevallen </a:t>
            </a:r>
          </a:p>
          <a:p>
            <a:pPr lvl="1"/>
            <a:r>
              <a:rPr lang="nl-NL" sz="2400" dirty="0" smtClean="0"/>
              <a:t>Test data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522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Meer weten?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hlinkClick r:id="rId2"/>
              </a:rPr>
              <a:t>michael.kok@mbrace.it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www.mBrace.nl</a:t>
            </a:r>
            <a:r>
              <a:rPr lang="en-US" dirty="0" smtClean="0"/>
              <a:t> </a:t>
            </a:r>
          </a:p>
          <a:p>
            <a:pPr lvl="2"/>
            <a:r>
              <a:rPr lang="nl-NL" dirty="0" smtClean="0"/>
              <a:t>Artikelen</a:t>
            </a:r>
          </a:p>
          <a:p>
            <a:pPr lvl="2"/>
            <a:r>
              <a:rPr lang="nl-NL" dirty="0" smtClean="0"/>
              <a:t>White papers (o.a Agile performance testen)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72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19994</TotalTime>
  <Words>366</Words>
  <Application>Microsoft Office PowerPoint</Application>
  <PresentationFormat>On-screen Show (4:3)</PresentationFormat>
  <Paragraphs>144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Verschuif performance testen naar de Bouw</vt:lpstr>
      <vt:lpstr>Voorbeeld Applicatie X</vt:lpstr>
      <vt:lpstr>Bijsturen plan Applicatie X</vt:lpstr>
      <vt:lpstr>(Performance) Model based testing</vt:lpstr>
      <vt:lpstr>Risco’s applicatie performance</vt:lpstr>
      <vt:lpstr>Code</vt:lpstr>
      <vt:lpstr>Transactieprofiel – Performance-DNA</vt:lpstr>
      <vt:lpstr>Performance test sprint voor sprint: Sprint 01</vt:lpstr>
      <vt:lpstr>Sprint 01 optimised</vt:lpstr>
      <vt:lpstr>Volledige applicatie na Sprint 04</vt:lpstr>
      <vt:lpstr>Volledige applicatie geoptimaliseerd</vt:lpstr>
      <vt:lpstr>Resultaat evaluatie code</vt:lpstr>
      <vt:lpstr>Capaciteit</vt:lpstr>
      <vt:lpstr>Opbouw beeld capaciteitsvraag applicatie</vt:lpstr>
      <vt:lpstr>Capaciteitsvraag volledige applicatie </vt:lpstr>
      <vt:lpstr>Capaciteitsvraag applicatie na optimalisatie </vt:lpstr>
      <vt:lpstr>Resultaat evaluatie capaciteit</vt:lpstr>
      <vt:lpstr>Implementatie</vt:lpstr>
      <vt:lpstr>Alternatief plan Applicatie X</vt:lpstr>
      <vt:lpstr>Stappen risico-reductie</vt:lpstr>
      <vt:lpstr>Organisatie</vt:lpstr>
      <vt:lpstr>Meer weten?</vt:lpstr>
      <vt:lpstr>Vragen?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W.R.M. Kok</dc:creator>
  <cp:lastModifiedBy>Michael Kok</cp:lastModifiedBy>
  <cp:revision>336</cp:revision>
  <cp:lastPrinted>2014-03-25T12:21:37Z</cp:lastPrinted>
  <dcterms:created xsi:type="dcterms:W3CDTF">2013-07-11T16:27:43Z</dcterms:created>
  <dcterms:modified xsi:type="dcterms:W3CDTF">2014-11-03T14:23:36Z</dcterms:modified>
</cp:coreProperties>
</file>