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301" r:id="rId4"/>
    <p:sldId id="300" r:id="rId5"/>
    <p:sldId id="262" r:id="rId6"/>
    <p:sldId id="298" r:id="rId7"/>
    <p:sldId id="266" r:id="rId8"/>
    <p:sldId id="269" r:id="rId9"/>
    <p:sldId id="305" r:id="rId10"/>
    <p:sldId id="285" r:id="rId11"/>
    <p:sldId id="303" r:id="rId12"/>
    <p:sldId id="282" r:id="rId13"/>
    <p:sldId id="304" r:id="rId14"/>
    <p:sldId id="316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7" r:id="rId25"/>
    <p:sldId id="318" r:id="rId26"/>
    <p:sldId id="319" r:id="rId27"/>
    <p:sldId id="320" r:id="rId28"/>
    <p:sldId id="315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rek van Gaalen" initials="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CC06"/>
    <a:srgbClr val="99CC00"/>
    <a:srgbClr val="AFB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24" autoAdjust="0"/>
  </p:normalViewPr>
  <p:slideViewPr>
    <p:cSldViewPr>
      <p:cViewPr>
        <p:scale>
          <a:sx n="100" d="100"/>
          <a:sy n="100" d="100"/>
        </p:scale>
        <p:origin x="-920" y="-80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7" d="100"/>
          <a:sy n="157" d="100"/>
        </p:scale>
        <p:origin x="-142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0C3CFD0A-F81B-7542-9859-91E23015D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76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18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19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24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25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27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42E591-E143-E049-B114-300F2F17313F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l-NL"/>
          </a:p>
        </p:txBody>
      </p:sp>
      <p:sp>
        <p:nvSpPr>
          <p:cNvPr id="15364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C92277-0B98-B14E-91AC-77F770AB85F0}" type="slidenum">
              <a:rPr lang="en-US" sz="1200"/>
              <a:pPr algn="r" eaLnBrk="1" hangingPunct="1"/>
              <a:t>28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4621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-1" t="35676" r="13335" b="3648"/>
          <a:stretch/>
        </p:blipFill>
        <p:spPr>
          <a:xfrm>
            <a:off x="-15240" y="-15374"/>
            <a:ext cx="9169400" cy="688730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38400" y="2438497"/>
            <a:ext cx="6324600" cy="609504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3089206"/>
            <a:ext cx="5562600" cy="148279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AFBD2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 smtClean="0"/>
              <a:t>Klik om het opmaakprofiel van de modelondertitel te bewerken</a:t>
            </a:r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00" y="76200"/>
            <a:ext cx="2374900" cy="3365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182360" y="5889413"/>
            <a:ext cx="2621283" cy="87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8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687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604" y="4406900"/>
            <a:ext cx="706581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75604" y="2906713"/>
            <a:ext cx="706581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6112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81914" y="1600200"/>
            <a:ext cx="333768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3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8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9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20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51ABD-32A6-FA4E-A3B8-64D0CAE38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6800" y="6381750"/>
            <a:ext cx="19812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81750"/>
            <a:ext cx="46482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E4CBAA-741D-5F48-8878-865AEA5B00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9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emf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77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 cstate="print"/>
          <a:srcRect t="71321"/>
          <a:stretch/>
        </p:blipFill>
        <p:spPr>
          <a:xfrm rot="16200000" flipH="1">
            <a:off x="-704850" y="4502150"/>
            <a:ext cx="2374900" cy="965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228600" y="6400800"/>
            <a:ext cx="2390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rgbClr val="A6A6A6"/>
                </a:solidFill>
                <a:latin typeface="Calibri"/>
                <a:cs typeface="Calibri"/>
              </a:rPr>
              <a:t>COMPUTEST BORREL – 2 Mei 2014 </a:t>
            </a:r>
            <a:endParaRPr lang="de-AT" sz="1200" dirty="0">
              <a:solidFill>
                <a:srgbClr val="A6A6A6"/>
              </a:solidFill>
              <a:latin typeface="Calibri"/>
              <a:cs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90800" y="2438400"/>
            <a:ext cx="6324600" cy="609504"/>
          </a:xfrm>
        </p:spPr>
        <p:txBody>
          <a:bodyPr/>
          <a:lstStyle/>
          <a:p>
            <a:r>
              <a:rPr lang="nl-NL" dirty="0" smtClean="0"/>
              <a:t>Van Performancetesten naar Performance Assurance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2590800" y="3048000"/>
            <a:ext cx="5562600" cy="1482794"/>
          </a:xfrm>
        </p:spPr>
        <p:txBody>
          <a:bodyPr/>
          <a:lstStyle/>
          <a:p>
            <a:r>
              <a:rPr lang="nl-NL" dirty="0" err="1" smtClean="0"/>
              <a:t>TestNet</a:t>
            </a:r>
            <a:r>
              <a:rPr lang="nl-NL" dirty="0" smtClean="0"/>
              <a:t> </a:t>
            </a:r>
            <a:r>
              <a:rPr lang="nl-NL" dirty="0" err="1" smtClean="0"/>
              <a:t>Najaarsevenement</a:t>
            </a:r>
            <a:r>
              <a:rPr lang="nl-NL" dirty="0" smtClean="0"/>
              <a:t> 2014</a:t>
            </a:r>
            <a:endParaRPr lang="nl-NL" dirty="0"/>
          </a:p>
        </p:txBody>
      </p:sp>
      <p:sp>
        <p:nvSpPr>
          <p:cNvPr id="4" name="Subtitel 2"/>
          <p:cNvSpPr txBox="1">
            <a:spLocks/>
          </p:cNvSpPr>
          <p:nvPr/>
        </p:nvSpPr>
        <p:spPr bwMode="auto">
          <a:xfrm>
            <a:off x="304800" y="5715000"/>
            <a:ext cx="2667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AFBD2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NL" sz="1600" dirty="0" smtClean="0"/>
              <a:t>Versie: 1.0</a:t>
            </a:r>
          </a:p>
          <a:p>
            <a:r>
              <a:rPr lang="nl-NL" sz="1600" dirty="0" smtClean="0"/>
              <a:t>Datum: </a:t>
            </a:r>
            <a:r>
              <a:rPr lang="nl-NL" sz="1600" dirty="0" smtClean="0"/>
              <a:t>30 </a:t>
            </a:r>
            <a:r>
              <a:rPr lang="nl-NL" sz="1600" dirty="0" smtClean="0"/>
              <a:t>oktober 2014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548740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Voorstellen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1524000"/>
            <a:ext cx="6324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Joerek van Gaalen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Performancetest specialist sinds 2005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Sinds 2014 CTO Computest</a:t>
            </a:r>
          </a:p>
        </p:txBody>
      </p:sp>
    </p:spTree>
    <p:extLst>
      <p:ext uri="{BB962C8B-B14F-4D97-AF65-F5344CB8AC3E}">
        <p14:creationId xmlns:p14="http://schemas.microsoft.com/office/powerpoint/2010/main" val="20620612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Voorstellen Computest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1524000"/>
            <a:ext cx="70104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Begonnen in 2005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Iets meer dan 50 man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Gespecialiseerd in performancetesten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 Assurance visie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43494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De zaal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9200" y="1600200"/>
            <a:ext cx="716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Performancetesters in de zaal?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Waar houd je je mee bezig?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Welke ontwikkelmethodes worden gebruikt?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110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Agenda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71628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Performancetesten van nu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Wat is Performance Assurance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>
                <a:latin typeface="Scala Sans" panose="02000503060000020003" pitchFamily="2" charset="0"/>
                <a:cs typeface="Calibri"/>
              </a:rPr>
            </a:br>
            <a:endParaRPr lang="nl-NL" sz="2800" dirty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Waarom/Wanneer Performance Assurance</a:t>
            </a:r>
          </a:p>
          <a:p>
            <a:pPr>
              <a:buSzPct val="100000"/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Hoe richt je het in</a:t>
            </a:r>
          </a:p>
        </p:txBody>
      </p:sp>
    </p:spTree>
    <p:extLst>
      <p:ext uri="{BB962C8B-B14F-4D97-AF65-F5344CB8AC3E}">
        <p14:creationId xmlns:p14="http://schemas.microsoft.com/office/powerpoint/2010/main" val="1681199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van nu – Organisatie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7467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Center of Excellence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(Tijdelijke) inhuur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>
              <a:buSzPct val="100000"/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Tester of ontwikkelaar doet het erbij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58206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van nu - Waarom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74676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Voldoen de prestaties aan de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requirements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Weten of de prestaties bij wijziging niet verminderen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>
              <a:buSzPct val="100000"/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Stabiliteit / Bottleneck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etc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bepalen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1 Focus: Is performance goed genoeg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5861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- Wanneer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762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Aan het einde van de cyclus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Agile: eerder in OTA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Projectmatig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Focus alleen op testen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59956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in de Life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1447800"/>
            <a:ext cx="39497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97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Weinig focus op (1/2)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632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Requirements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bepaling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Verschillende type performancetesten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Proactief testen uitvoeren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9233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Weinig focus op (2/2)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71628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 Risico Analyse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Tuning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/ </a:t>
            </a:r>
            <a:r>
              <a:rPr lang="nl-NL" sz="2800" dirty="0" err="1">
                <a:latin typeface="Scala Sans" panose="02000503060000020003" pitchFamily="2" charset="0"/>
                <a:cs typeface="Calibri"/>
              </a:rPr>
              <a:t>Troubleshooting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Capacity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Management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 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/ Gebruiksanalyse</a:t>
            </a:r>
          </a:p>
          <a:p>
            <a:pPr>
              <a:buSzPct val="100000"/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Productie End-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to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-End user Monitoring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75907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Samenvattend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Focus beperkt tot 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Testen 1 doel: Go/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NoGo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Weinig echte grip op performance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Zonde – valt zoveel meer te doen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96630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Wat is het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209800"/>
            <a:ext cx="7620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100000"/>
            </a:pPr>
            <a:r>
              <a:rPr lang="nl-NL" sz="13000" b="1" dirty="0" smtClean="0">
                <a:latin typeface="Scala Sans" panose="02000503060000020003" pitchFamily="2" charset="0"/>
                <a:cs typeface="Calibri"/>
              </a:rPr>
              <a:t>?</a:t>
            </a:r>
            <a:endParaRPr lang="nl-NL" sz="13000" b="1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72869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Wat is het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Totaaldienst rondom performance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Eigenaarschap van performance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Een visie – een streven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9923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Wat is het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Focus op performance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Continu proces door Life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Cycle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Intensieve samenwerking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Totaal grip 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op performance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0251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in de Life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828800"/>
            <a:ext cx="364587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778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in de Life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143000"/>
            <a:ext cx="7904721" cy="49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515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Performancetesten in de Life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143000"/>
            <a:ext cx="7696200" cy="465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241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Waarom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Grip op performance begint en stopt niet bij 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Wie is anders eigenaar van performance?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Streven naar optimale performance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7687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Business Case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Onderzoek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Amazon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100ms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latency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= 1% &lt; omzet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Onderzoek Google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500ms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latency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= 20% &lt; traffic</a:t>
            </a: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3422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Wanneer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Als performance belangrijk is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Als je een repeterende Life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Cycle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hebt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75271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Start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910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Breng 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Life </a:t>
            </a:r>
            <a:r>
              <a:rPr lang="nl-NL" sz="2800" dirty="0" err="1">
                <a:latin typeface="Scala Sans" panose="02000503060000020003" pitchFamily="2" charset="0"/>
                <a:cs typeface="Calibri"/>
              </a:rPr>
              <a:t>Cycle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 in kaart – Wat kun je doen</a:t>
            </a:r>
            <a:br>
              <a:rPr lang="nl-NL" sz="2800" dirty="0">
                <a:latin typeface="Scala Sans" panose="02000503060000020003" pitchFamily="2" charset="0"/>
                <a:cs typeface="Calibri"/>
              </a:rPr>
            </a:br>
            <a:endParaRPr lang="nl-NL" sz="2800" dirty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>
                <a:latin typeface="Scala Sans" panose="02000503060000020003" pitchFamily="2" charset="0"/>
                <a:cs typeface="Calibri"/>
              </a:rPr>
              <a:t>Neem 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eigenaarschap &amp; verantwoordelijkheid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>
              <a:buSzPct val="100000"/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07527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Activiteiten – Begin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Kritisch en helpen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requirements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Zet performanceverbetering op de kaart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Voer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PRA’s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uit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2254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Activiteiten - Ontwikkelfase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Betrek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development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bij performance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Continuous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Integration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Performancetesten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6495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Activiteiten - Testfase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Je reguliere performancetesten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Productiemonitoring ook al op Acceptatie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Go / No go voor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livegang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3715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Activiteiten - Productiefase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End-user monitoring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 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(inrichting en analyse)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Capacity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Management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Troubleshooting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Gebruiksanalyse</a:t>
            </a:r>
          </a:p>
          <a:p>
            <a:pPr>
              <a:buSzPct val="100000"/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14695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Activiteiten – Buiten Life </a:t>
            </a:r>
            <a:r>
              <a:rPr lang="nl-NL" sz="3600" b="1" dirty="0" err="1" smtClean="0">
                <a:solidFill>
                  <a:schemeClr val="tx1"/>
                </a:solidFill>
                <a:latin typeface="Scala Sans" panose="02000503060000020003" pitchFamily="2" charset="0"/>
              </a:rPr>
              <a:t>Cycle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Tuning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/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Proactieve performancetesten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Kalibreren </a:t>
            </a:r>
            <a:r>
              <a:rPr lang="nl-NL" sz="2800" dirty="0" err="1" smtClean="0">
                <a:latin typeface="Scala Sans" panose="02000503060000020003" pitchFamily="2" charset="0"/>
                <a:cs typeface="Calibri"/>
              </a:rPr>
              <a:t>requirements</a:t>
            </a: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 en testen</a:t>
            </a: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00251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304800"/>
            <a:ext cx="8610600" cy="687003"/>
          </a:xfrm>
        </p:spPr>
        <p:txBody>
          <a:bodyPr/>
          <a:lstStyle/>
          <a:p>
            <a:pPr algn="l" eaLnBrk="1" hangingPunct="1"/>
            <a:r>
              <a:rPr lang="nl-NL" sz="3600" b="1" dirty="0" smtClean="0">
                <a:solidFill>
                  <a:schemeClr val="tx1"/>
                </a:solidFill>
                <a:latin typeface="Scala Sans" panose="02000503060000020003" pitchFamily="2" charset="0"/>
              </a:rPr>
              <a:t>Performance Assurance – Samenvattend</a:t>
            </a:r>
            <a:endParaRPr lang="nl-NL" sz="3600" b="1" dirty="0">
              <a:solidFill>
                <a:schemeClr val="tx1"/>
              </a:solidFill>
              <a:latin typeface="Scala Sans" panose="02000503060000020003" pitchFamily="2" charset="0"/>
            </a:endParaRPr>
          </a:p>
        </p:txBody>
      </p:sp>
      <p:sp>
        <p:nvSpPr>
          <p:cNvPr id="14338" name="Rectangle 2"/>
          <p:cNvSpPr txBox="1">
            <a:spLocks noChangeArrowheads="1"/>
          </p:cNvSpPr>
          <p:nvPr/>
        </p:nvSpPr>
        <p:spPr bwMode="gray">
          <a:xfrm>
            <a:off x="685800" y="4114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nl-NL" sz="1800">
              <a:solidFill>
                <a:srgbClr val="4D4D4D"/>
              </a:solidFill>
              <a:latin typeface="Calibri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8153400" y="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e-DE" sz="11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0" y="5864560"/>
            <a:ext cx="9180000" cy="1008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1565969"/>
            <a:ext cx="7620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De totaaldienst – gaat verder dan alleen testen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Ideaalbeeld / Visie</a:t>
            </a:r>
            <a:br>
              <a:rPr lang="nl-NL" sz="2800" dirty="0" smtClean="0">
                <a:latin typeface="Scala Sans" panose="02000503060000020003" pitchFamily="2" charset="0"/>
                <a:cs typeface="Calibri"/>
              </a:rPr>
            </a:b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r>
              <a:rPr lang="nl-NL" sz="2800" dirty="0" smtClean="0">
                <a:latin typeface="Scala Sans" panose="02000503060000020003" pitchFamily="2" charset="0"/>
                <a:cs typeface="Calibri"/>
              </a:rPr>
              <a:t>Streven </a:t>
            </a:r>
            <a:r>
              <a:rPr lang="nl-NL" sz="2800" dirty="0">
                <a:latin typeface="Scala Sans" panose="02000503060000020003" pitchFamily="2" charset="0"/>
                <a:cs typeface="Calibri"/>
              </a:rPr>
              <a:t>naar het summum</a:t>
            </a:r>
            <a:br>
              <a:rPr lang="nl-NL" sz="2800" dirty="0">
                <a:latin typeface="Scala Sans" panose="02000503060000020003" pitchFamily="2" charset="0"/>
                <a:cs typeface="Calibri"/>
              </a:rPr>
            </a:br>
            <a:endParaRPr lang="nl-NL" sz="2800" dirty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 smtClean="0">
              <a:latin typeface="Scala Sans" panose="02000503060000020003" pitchFamily="2" charset="0"/>
              <a:cs typeface="Calibri"/>
            </a:endParaRPr>
          </a:p>
          <a:p>
            <a:pPr marL="342900" indent="-342900">
              <a:buSzPct val="100000"/>
              <a:buBlip>
                <a:blip r:embed="rId4"/>
              </a:buBlip>
            </a:pPr>
            <a:endParaRPr lang="nl-NL" sz="2800" dirty="0">
              <a:latin typeface="Scala Sans" panose="02000503060000020003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1292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23231</TotalTime>
  <Words>283</Words>
  <Application>Microsoft Macintosh PowerPoint</Application>
  <PresentationFormat>On-screen Show (4:3)</PresentationFormat>
  <Paragraphs>164</Paragraphs>
  <Slides>28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Van Performancetesten naar Performance Assurance </vt:lpstr>
      <vt:lpstr>Voorstellen</vt:lpstr>
      <vt:lpstr>Voorstellen Computest</vt:lpstr>
      <vt:lpstr>De zaal</vt:lpstr>
      <vt:lpstr>Agenda</vt:lpstr>
      <vt:lpstr>Performancetesten van nu – Organisatie</vt:lpstr>
      <vt:lpstr>Performancetesten van nu - Waarom</vt:lpstr>
      <vt:lpstr>Performancetesten - Wanneer</vt:lpstr>
      <vt:lpstr>Performancetesten in de Life Cycle</vt:lpstr>
      <vt:lpstr>Weinig focus op (1/2)</vt:lpstr>
      <vt:lpstr>Weinig focus op (2/2)</vt:lpstr>
      <vt:lpstr>Samenvattend</vt:lpstr>
      <vt:lpstr>Performance Assurance – Wat is het</vt:lpstr>
      <vt:lpstr>Performance Assurance – Wat is het</vt:lpstr>
      <vt:lpstr>Performance Assurance – Wat is het</vt:lpstr>
      <vt:lpstr>Performancetesten in de Life Cycle</vt:lpstr>
      <vt:lpstr>Performance Assurance in de Life Cycle</vt:lpstr>
      <vt:lpstr>Performancetesten in de Life Cycle</vt:lpstr>
      <vt:lpstr>Performance Assurance – Waarom</vt:lpstr>
      <vt:lpstr>Performance Assurance – Business Case</vt:lpstr>
      <vt:lpstr>Performance Assurance – Wanneer</vt:lpstr>
      <vt:lpstr>Performance Assurance – Start</vt:lpstr>
      <vt:lpstr>Activiteiten – Begin cycle</vt:lpstr>
      <vt:lpstr>Activiteiten - Ontwikkelfase</vt:lpstr>
      <vt:lpstr>Activiteiten - Testfase</vt:lpstr>
      <vt:lpstr>Activiteiten - Productiefase</vt:lpstr>
      <vt:lpstr>Activiteiten – Buiten Life Cycle</vt:lpstr>
      <vt:lpstr>Performance Assurance – Samenvattend</vt:lpstr>
    </vt:vector>
  </TitlesOfParts>
  <Manager/>
  <Company>Computest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CT University</dc:title>
  <dc:subject/>
  <dc:creator/>
  <cp:keywords/>
  <dc:description/>
  <cp:lastModifiedBy>Joerek van Gaalen</cp:lastModifiedBy>
  <cp:revision>212</cp:revision>
  <dcterms:created xsi:type="dcterms:W3CDTF">2011-12-07T15:02:47Z</dcterms:created>
  <dcterms:modified xsi:type="dcterms:W3CDTF">2014-10-31T12:36:47Z</dcterms:modified>
  <cp:category/>
</cp:coreProperties>
</file>