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69" r:id="rId4"/>
    <p:sldId id="264" r:id="rId5"/>
    <p:sldId id="266" r:id="rId6"/>
    <p:sldId id="259" r:id="rId7"/>
    <p:sldId id="270" r:id="rId8"/>
    <p:sldId id="273" r:id="rId9"/>
    <p:sldId id="272" r:id="rId10"/>
    <p:sldId id="271" r:id="rId11"/>
    <p:sldId id="274" r:id="rId12"/>
    <p:sldId id="275" r:id="rId13"/>
    <p:sldId id="276" r:id="rId14"/>
    <p:sldId id="277" r:id="rId15"/>
    <p:sldId id="267" r:id="rId16"/>
    <p:sldId id="278" r:id="rId17"/>
    <p:sldId id="280" r:id="rId18"/>
    <p:sldId id="279" r:id="rId19"/>
  </p:sldIdLst>
  <p:sldSz cx="9144000" cy="5143500" type="screen16x9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5" userDrawn="1">
          <p15:clr>
            <a:srgbClr val="A4A3A4"/>
          </p15:clr>
        </p15:guide>
        <p15:guide id="2" orient="horz" pos="213" userDrawn="1">
          <p15:clr>
            <a:srgbClr val="A4A3A4"/>
          </p15:clr>
        </p15:guide>
        <p15:guide id="3" orient="horz" pos="2718" userDrawn="1">
          <p15:clr>
            <a:srgbClr val="A4A3A4"/>
          </p15:clr>
        </p15:guide>
        <p15:guide id="4" orient="horz" pos="864" userDrawn="1">
          <p15:clr>
            <a:srgbClr val="A4A3A4"/>
          </p15:clr>
        </p15:guide>
        <p15:guide id="5" pos="213" userDrawn="1">
          <p15:clr>
            <a:srgbClr val="A4A3A4"/>
          </p15:clr>
        </p15:guide>
        <p15:guide id="6" pos="5542" userDrawn="1">
          <p15:clr>
            <a:srgbClr val="A4A3A4"/>
          </p15:clr>
        </p15:guide>
        <p15:guide id="7" pos="288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6A2C91"/>
    <a:srgbClr val="BFBCB7"/>
    <a:srgbClr val="FF7053"/>
    <a:srgbClr val="75706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06" autoAdjust="0"/>
    <p:restoredTop sz="84142" autoAdjust="0"/>
  </p:normalViewPr>
  <p:slideViewPr>
    <p:cSldViewPr snapToGrid="0" snapToObjects="1">
      <p:cViewPr varScale="1">
        <p:scale>
          <a:sx n="90" d="100"/>
          <a:sy n="90" d="100"/>
        </p:scale>
        <p:origin x="-86" y="-120"/>
      </p:cViewPr>
      <p:guideLst>
        <p:guide orient="horz" pos="3025"/>
        <p:guide orient="horz" pos="213"/>
        <p:guide orient="horz" pos="2718"/>
        <p:guide orient="horz" pos="864"/>
        <p:guide pos="213"/>
        <p:guide pos="5542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 snapToObjects="1" showGuides="1">
      <p:cViewPr varScale="1">
        <p:scale>
          <a:sx n="63" d="100"/>
          <a:sy n="63" d="100"/>
        </p:scale>
        <p:origin x="-690" y="-11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263177-940D-4B97-A051-92805C7C3152}" type="datetimeFigureOut">
              <a:rPr lang="en-US" smtClean="0"/>
              <a:pPr/>
              <a:t>10/30/2014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AAAA83-81CB-4FDD-B80E-7E3127469BCD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7702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38B54E-4A02-452E-ADC8-FC4AE631CF37}" type="datetimeFigureOut">
              <a:rPr lang="en-US" smtClean="0"/>
              <a:pPr/>
              <a:t>10/30/2014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42900" y="4343400"/>
            <a:ext cx="6172200" cy="4114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231E2-5917-44CD-8A06-5F2829B13D0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6697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82563" indent="-182563" algn="l" defTabSz="914400" rtl="0" eaLnBrk="1" latinLnBrk="0" hangingPunct="1">
      <a:buFont typeface="Arial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365125" indent="-182563" algn="l" defTabSz="914400" rtl="0" eaLnBrk="1" latinLnBrk="0" hangingPunct="1">
      <a:buFont typeface="Arial" pitchFamily="34" charset="0"/>
      <a:buChar char="•"/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625475" indent="-182563" algn="l" defTabSz="914400" rtl="0" eaLnBrk="1" latinLnBrk="0" hangingPunct="1">
      <a:buFont typeface="Arial" pitchFamily="34" charset="0"/>
      <a:buChar char="•"/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808038" indent="-184150" algn="l" defTabSz="914400" rtl="0" eaLnBrk="1" latinLnBrk="0" hangingPunct="1">
      <a:buFont typeface="Arial" pitchFamily="34" charset="0"/>
      <a:buChar char="•"/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31E2-5917-44CD-8A06-5F2829B13D0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31E2-5917-44CD-8A06-5F2829B13D0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31E2-5917-44CD-8A06-5F2829B13D0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pen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gray">
          <a:xfrm>
            <a:off x="342000" y="342001"/>
            <a:ext cx="8460000" cy="3970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noProof="0"/>
          </a:p>
        </p:txBody>
      </p:sp>
      <p:grpSp>
        <p:nvGrpSpPr>
          <p:cNvPr id="16" name="Group 15"/>
          <p:cNvGrpSpPr/>
          <p:nvPr userDrawn="1"/>
        </p:nvGrpSpPr>
        <p:grpSpPr bwMode="gray">
          <a:xfrm>
            <a:off x="342901" y="4559215"/>
            <a:ext cx="1109903" cy="241172"/>
            <a:chOff x="2749538" y="2279310"/>
            <a:chExt cx="1479870" cy="321562"/>
          </a:xfrm>
        </p:grpSpPr>
        <p:sp>
          <p:nvSpPr>
            <p:cNvPr id="17" name="Rectangle 16"/>
            <p:cNvSpPr/>
            <p:nvPr/>
          </p:nvSpPr>
          <p:spPr bwMode="gray">
            <a:xfrm>
              <a:off x="2749538" y="2279310"/>
              <a:ext cx="488502" cy="32156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800"/>
            </a:p>
          </p:txBody>
        </p:sp>
        <p:sp>
          <p:nvSpPr>
            <p:cNvPr id="18" name="Rectangle 17"/>
            <p:cNvSpPr/>
            <p:nvPr/>
          </p:nvSpPr>
          <p:spPr bwMode="gray">
            <a:xfrm>
              <a:off x="3238039" y="2279310"/>
              <a:ext cx="991369" cy="321562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800"/>
            </a:p>
          </p:txBody>
        </p:sp>
        <p:grpSp>
          <p:nvGrpSpPr>
            <p:cNvPr id="19" name="Group 21"/>
            <p:cNvGrpSpPr/>
            <p:nvPr/>
          </p:nvGrpSpPr>
          <p:grpSpPr bwMode="gray">
            <a:xfrm>
              <a:off x="3373209" y="2357164"/>
              <a:ext cx="726277" cy="153325"/>
              <a:chOff x="-1490663" y="3248025"/>
              <a:chExt cx="2857501" cy="603250"/>
            </a:xfrm>
          </p:grpSpPr>
          <p:sp>
            <p:nvSpPr>
              <p:cNvPr id="21" name="Freeform 20"/>
              <p:cNvSpPr>
                <a:spLocks/>
              </p:cNvSpPr>
              <p:nvPr/>
            </p:nvSpPr>
            <p:spPr bwMode="gray">
              <a:xfrm>
                <a:off x="-1490663" y="3248025"/>
                <a:ext cx="434975" cy="603250"/>
              </a:xfrm>
              <a:custGeom>
                <a:avLst/>
                <a:gdLst/>
                <a:ahLst/>
                <a:cxnLst>
                  <a:cxn ang="0">
                    <a:pos x="108" y="42"/>
                  </a:cxn>
                  <a:cxn ang="0">
                    <a:pos x="92" y="42"/>
                  </a:cxn>
                  <a:cxn ang="0">
                    <a:pos x="62" y="10"/>
                  </a:cxn>
                  <a:cxn ang="0">
                    <a:pos x="32" y="36"/>
                  </a:cxn>
                  <a:cxn ang="0">
                    <a:pos x="77" y="66"/>
                  </a:cxn>
                  <a:cxn ang="0">
                    <a:pos x="116" y="111"/>
                  </a:cxn>
                  <a:cxn ang="0">
                    <a:pos x="50" y="161"/>
                  </a:cxn>
                  <a:cxn ang="0">
                    <a:pos x="0" y="153"/>
                  </a:cxn>
                  <a:cxn ang="0">
                    <a:pos x="0" y="113"/>
                  </a:cxn>
                  <a:cxn ang="0">
                    <a:pos x="17" y="113"/>
                  </a:cxn>
                  <a:cxn ang="0">
                    <a:pos x="52" y="151"/>
                  </a:cxn>
                  <a:cxn ang="0">
                    <a:pos x="84" y="122"/>
                  </a:cxn>
                  <a:cxn ang="0">
                    <a:pos x="67" y="98"/>
                  </a:cxn>
                  <a:cxn ang="0">
                    <a:pos x="0" y="46"/>
                  </a:cxn>
                  <a:cxn ang="0">
                    <a:pos x="61" y="0"/>
                  </a:cxn>
                  <a:cxn ang="0">
                    <a:pos x="108" y="7"/>
                  </a:cxn>
                  <a:cxn ang="0">
                    <a:pos x="108" y="42"/>
                  </a:cxn>
                </a:cxnLst>
                <a:rect l="0" t="0" r="r" b="b"/>
                <a:pathLst>
                  <a:path w="116" h="161">
                    <a:moveTo>
                      <a:pt x="108" y="42"/>
                    </a:moveTo>
                    <a:cubicBezTo>
                      <a:pt x="92" y="42"/>
                      <a:pt x="92" y="42"/>
                      <a:pt x="92" y="42"/>
                    </a:cubicBezTo>
                    <a:cubicBezTo>
                      <a:pt x="91" y="23"/>
                      <a:pt x="84" y="10"/>
                      <a:pt x="62" y="10"/>
                    </a:cubicBezTo>
                    <a:cubicBezTo>
                      <a:pt x="45" y="10"/>
                      <a:pt x="32" y="18"/>
                      <a:pt x="32" y="36"/>
                    </a:cubicBezTo>
                    <a:cubicBezTo>
                      <a:pt x="32" y="59"/>
                      <a:pt x="60" y="61"/>
                      <a:pt x="77" y="66"/>
                    </a:cubicBezTo>
                    <a:cubicBezTo>
                      <a:pt x="101" y="74"/>
                      <a:pt x="116" y="82"/>
                      <a:pt x="116" y="111"/>
                    </a:cubicBezTo>
                    <a:cubicBezTo>
                      <a:pt x="116" y="149"/>
                      <a:pt x="83" y="161"/>
                      <a:pt x="50" y="161"/>
                    </a:cubicBezTo>
                    <a:cubicBezTo>
                      <a:pt x="32" y="161"/>
                      <a:pt x="17" y="157"/>
                      <a:pt x="0" y="153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17" y="113"/>
                      <a:pt x="17" y="113"/>
                      <a:pt x="17" y="113"/>
                    </a:cubicBezTo>
                    <a:cubicBezTo>
                      <a:pt x="19" y="138"/>
                      <a:pt x="25" y="151"/>
                      <a:pt x="52" y="151"/>
                    </a:cubicBezTo>
                    <a:cubicBezTo>
                      <a:pt x="70" y="151"/>
                      <a:pt x="84" y="140"/>
                      <a:pt x="84" y="122"/>
                    </a:cubicBezTo>
                    <a:cubicBezTo>
                      <a:pt x="84" y="110"/>
                      <a:pt x="79" y="102"/>
                      <a:pt x="67" y="98"/>
                    </a:cubicBezTo>
                    <a:cubicBezTo>
                      <a:pt x="38" y="87"/>
                      <a:pt x="0" y="86"/>
                      <a:pt x="0" y="46"/>
                    </a:cubicBezTo>
                    <a:cubicBezTo>
                      <a:pt x="0" y="12"/>
                      <a:pt x="32" y="0"/>
                      <a:pt x="61" y="0"/>
                    </a:cubicBezTo>
                    <a:cubicBezTo>
                      <a:pt x="75" y="0"/>
                      <a:pt x="92" y="2"/>
                      <a:pt x="108" y="7"/>
                    </a:cubicBezTo>
                    <a:lnTo>
                      <a:pt x="108" y="4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800" noProof="0"/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gray">
              <a:xfrm>
                <a:off x="-384175" y="3341688"/>
                <a:ext cx="503238" cy="504825"/>
              </a:xfrm>
              <a:custGeom>
                <a:avLst/>
                <a:gdLst/>
                <a:ahLst/>
                <a:cxnLst>
                  <a:cxn ang="0">
                    <a:pos x="70" y="74"/>
                  </a:cxn>
                  <a:cxn ang="0">
                    <a:pos x="106" y="74"/>
                  </a:cxn>
                  <a:cxn ang="0">
                    <a:pos x="134" y="74"/>
                  </a:cxn>
                  <a:cxn ang="0">
                    <a:pos x="134" y="82"/>
                  </a:cxn>
                  <a:cxn ang="0">
                    <a:pos x="120" y="97"/>
                  </a:cxn>
                  <a:cxn ang="0">
                    <a:pos x="120" y="127"/>
                  </a:cxn>
                  <a:cxn ang="0">
                    <a:pos x="82" y="134"/>
                  </a:cxn>
                  <a:cxn ang="0">
                    <a:pos x="64" y="135"/>
                  </a:cxn>
                  <a:cxn ang="0">
                    <a:pos x="0" y="70"/>
                  </a:cxn>
                  <a:cxn ang="0">
                    <a:pos x="70" y="0"/>
                  </a:cxn>
                  <a:cxn ang="0">
                    <a:pos x="117" y="5"/>
                  </a:cxn>
                  <a:cxn ang="0">
                    <a:pos x="117" y="38"/>
                  </a:cxn>
                  <a:cxn ang="0">
                    <a:pos x="103" y="38"/>
                  </a:cxn>
                  <a:cxn ang="0">
                    <a:pos x="70" y="8"/>
                  </a:cxn>
                  <a:cxn ang="0">
                    <a:pos x="31" y="71"/>
                  </a:cxn>
                  <a:cxn ang="0">
                    <a:pos x="68" y="128"/>
                  </a:cxn>
                  <a:cxn ang="0">
                    <a:pos x="91" y="119"/>
                  </a:cxn>
                  <a:cxn ang="0">
                    <a:pos x="93" y="97"/>
                  </a:cxn>
                  <a:cxn ang="0">
                    <a:pos x="70" y="82"/>
                  </a:cxn>
                  <a:cxn ang="0">
                    <a:pos x="70" y="74"/>
                  </a:cxn>
                </a:cxnLst>
                <a:rect l="0" t="0" r="r" b="b"/>
                <a:pathLst>
                  <a:path w="134" h="135">
                    <a:moveTo>
                      <a:pt x="70" y="74"/>
                    </a:moveTo>
                    <a:cubicBezTo>
                      <a:pt x="85" y="74"/>
                      <a:pt x="96" y="74"/>
                      <a:pt x="106" y="74"/>
                    </a:cubicBezTo>
                    <a:cubicBezTo>
                      <a:pt x="117" y="74"/>
                      <a:pt x="128" y="74"/>
                      <a:pt x="134" y="74"/>
                    </a:cubicBezTo>
                    <a:cubicBezTo>
                      <a:pt x="134" y="82"/>
                      <a:pt x="134" y="82"/>
                      <a:pt x="134" y="82"/>
                    </a:cubicBezTo>
                    <a:cubicBezTo>
                      <a:pt x="118" y="81"/>
                      <a:pt x="120" y="91"/>
                      <a:pt x="120" y="97"/>
                    </a:cubicBezTo>
                    <a:cubicBezTo>
                      <a:pt x="120" y="127"/>
                      <a:pt x="120" y="127"/>
                      <a:pt x="120" y="127"/>
                    </a:cubicBezTo>
                    <a:cubicBezTo>
                      <a:pt x="107" y="127"/>
                      <a:pt x="95" y="132"/>
                      <a:pt x="82" y="134"/>
                    </a:cubicBezTo>
                    <a:cubicBezTo>
                      <a:pt x="76" y="135"/>
                      <a:pt x="70" y="135"/>
                      <a:pt x="64" y="135"/>
                    </a:cubicBezTo>
                    <a:cubicBezTo>
                      <a:pt x="21" y="135"/>
                      <a:pt x="0" y="113"/>
                      <a:pt x="0" y="70"/>
                    </a:cubicBezTo>
                    <a:cubicBezTo>
                      <a:pt x="0" y="21"/>
                      <a:pt x="21" y="0"/>
                      <a:pt x="70" y="0"/>
                    </a:cubicBezTo>
                    <a:cubicBezTo>
                      <a:pt x="88" y="0"/>
                      <a:pt x="100" y="2"/>
                      <a:pt x="117" y="5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03" y="38"/>
                      <a:pt x="103" y="38"/>
                      <a:pt x="103" y="38"/>
                    </a:cubicBezTo>
                    <a:cubicBezTo>
                      <a:pt x="100" y="14"/>
                      <a:pt x="97" y="8"/>
                      <a:pt x="70" y="8"/>
                    </a:cubicBezTo>
                    <a:cubicBezTo>
                      <a:pt x="35" y="8"/>
                      <a:pt x="31" y="41"/>
                      <a:pt x="31" y="71"/>
                    </a:cubicBezTo>
                    <a:cubicBezTo>
                      <a:pt x="31" y="97"/>
                      <a:pt x="36" y="128"/>
                      <a:pt x="68" y="128"/>
                    </a:cubicBezTo>
                    <a:cubicBezTo>
                      <a:pt x="76" y="128"/>
                      <a:pt x="87" y="125"/>
                      <a:pt x="91" y="119"/>
                    </a:cubicBezTo>
                    <a:cubicBezTo>
                      <a:pt x="93" y="118"/>
                      <a:pt x="93" y="116"/>
                      <a:pt x="93" y="97"/>
                    </a:cubicBezTo>
                    <a:cubicBezTo>
                      <a:pt x="92" y="85"/>
                      <a:pt x="96" y="81"/>
                      <a:pt x="70" y="82"/>
                    </a:cubicBezTo>
                    <a:lnTo>
                      <a:pt x="70" y="7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800" noProof="0"/>
              </a:p>
            </p:txBody>
          </p:sp>
          <p:sp>
            <p:nvSpPr>
              <p:cNvPr id="23" name="Freeform 22"/>
              <p:cNvSpPr>
                <a:spLocks/>
              </p:cNvSpPr>
              <p:nvPr/>
            </p:nvSpPr>
            <p:spPr bwMode="gray">
              <a:xfrm>
                <a:off x="174625" y="3348038"/>
                <a:ext cx="390525" cy="495300"/>
              </a:xfrm>
              <a:custGeom>
                <a:avLst/>
                <a:gdLst/>
                <a:ahLst/>
                <a:cxnLst>
                  <a:cxn ang="0">
                    <a:pos x="16" y="24"/>
                  </a:cxn>
                  <a:cxn ang="0">
                    <a:pos x="0" y="8"/>
                  </a:cxn>
                  <a:cxn ang="0">
                    <a:pos x="0" y="0"/>
                  </a:cxn>
                  <a:cxn ang="0">
                    <a:pos x="104" y="0"/>
                  </a:cxn>
                  <a:cxn ang="0">
                    <a:pos x="104" y="32"/>
                  </a:cxn>
                  <a:cxn ang="0">
                    <a:pos x="90" y="32"/>
                  </a:cxn>
                  <a:cxn ang="0">
                    <a:pos x="62" y="9"/>
                  </a:cxn>
                  <a:cxn ang="0">
                    <a:pos x="43" y="9"/>
                  </a:cxn>
                  <a:cxn ang="0">
                    <a:pos x="43" y="58"/>
                  </a:cxn>
                  <a:cxn ang="0">
                    <a:pos x="55" y="58"/>
                  </a:cxn>
                  <a:cxn ang="0">
                    <a:pos x="69" y="39"/>
                  </a:cxn>
                  <a:cxn ang="0">
                    <a:pos x="79" y="39"/>
                  </a:cxn>
                  <a:cxn ang="0">
                    <a:pos x="79" y="62"/>
                  </a:cxn>
                  <a:cxn ang="0">
                    <a:pos x="79" y="84"/>
                  </a:cxn>
                  <a:cxn ang="0">
                    <a:pos x="69" y="84"/>
                  </a:cxn>
                  <a:cxn ang="0">
                    <a:pos x="55" y="66"/>
                  </a:cxn>
                  <a:cxn ang="0">
                    <a:pos x="43" y="66"/>
                  </a:cxn>
                  <a:cxn ang="0">
                    <a:pos x="43" y="123"/>
                  </a:cxn>
                  <a:cxn ang="0">
                    <a:pos x="64" y="123"/>
                  </a:cxn>
                  <a:cxn ang="0">
                    <a:pos x="90" y="96"/>
                  </a:cxn>
                  <a:cxn ang="0">
                    <a:pos x="104" y="96"/>
                  </a:cxn>
                  <a:cxn ang="0">
                    <a:pos x="104" y="132"/>
                  </a:cxn>
                  <a:cxn ang="0">
                    <a:pos x="0" y="132"/>
                  </a:cxn>
                  <a:cxn ang="0">
                    <a:pos x="0" y="124"/>
                  </a:cxn>
                  <a:cxn ang="0">
                    <a:pos x="16" y="109"/>
                  </a:cxn>
                  <a:cxn ang="0">
                    <a:pos x="16" y="24"/>
                  </a:cxn>
                </a:cxnLst>
                <a:rect l="0" t="0" r="r" b="b"/>
                <a:pathLst>
                  <a:path w="104" h="132">
                    <a:moveTo>
                      <a:pt x="16" y="24"/>
                    </a:moveTo>
                    <a:cubicBezTo>
                      <a:pt x="15" y="13"/>
                      <a:pt x="18" y="8"/>
                      <a:pt x="0" y="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87" y="11"/>
                      <a:pt x="87" y="9"/>
                      <a:pt x="62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58"/>
                      <a:pt x="43" y="58"/>
                      <a:pt x="43" y="58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66" y="58"/>
                      <a:pt x="68" y="50"/>
                      <a:pt x="69" y="39"/>
                    </a:cubicBezTo>
                    <a:cubicBezTo>
                      <a:pt x="79" y="39"/>
                      <a:pt x="79" y="39"/>
                      <a:pt x="79" y="39"/>
                    </a:cubicBezTo>
                    <a:cubicBezTo>
                      <a:pt x="79" y="47"/>
                      <a:pt x="79" y="54"/>
                      <a:pt x="79" y="62"/>
                    </a:cubicBezTo>
                    <a:cubicBezTo>
                      <a:pt x="79" y="69"/>
                      <a:pt x="79" y="77"/>
                      <a:pt x="79" y="84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68" y="74"/>
                      <a:pt x="67" y="66"/>
                      <a:pt x="55" y="66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43" y="123"/>
                      <a:pt x="43" y="123"/>
                      <a:pt x="43" y="123"/>
                    </a:cubicBezTo>
                    <a:cubicBezTo>
                      <a:pt x="64" y="123"/>
                      <a:pt x="64" y="123"/>
                      <a:pt x="64" y="123"/>
                    </a:cubicBezTo>
                    <a:cubicBezTo>
                      <a:pt x="87" y="123"/>
                      <a:pt x="87" y="117"/>
                      <a:pt x="90" y="96"/>
                    </a:cubicBezTo>
                    <a:cubicBezTo>
                      <a:pt x="104" y="96"/>
                      <a:pt x="104" y="96"/>
                      <a:pt x="104" y="96"/>
                    </a:cubicBezTo>
                    <a:cubicBezTo>
                      <a:pt x="104" y="132"/>
                      <a:pt x="104" y="132"/>
                      <a:pt x="104" y="132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18" y="124"/>
                      <a:pt x="15" y="120"/>
                      <a:pt x="16" y="109"/>
                    </a:cubicBez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800" noProof="0"/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gray">
              <a:xfrm>
                <a:off x="625475" y="3348038"/>
                <a:ext cx="449263" cy="495300"/>
              </a:xfrm>
              <a:custGeom>
                <a:avLst/>
                <a:gdLst/>
                <a:ahLst/>
                <a:cxnLst>
                  <a:cxn ang="0">
                    <a:pos x="27" y="124"/>
                  </a:cxn>
                  <a:cxn ang="0">
                    <a:pos x="46" y="109"/>
                  </a:cxn>
                  <a:cxn ang="0">
                    <a:pos x="46" y="9"/>
                  </a:cxn>
                  <a:cxn ang="0">
                    <a:pos x="38" y="9"/>
                  </a:cxn>
                  <a:cxn ang="0">
                    <a:pos x="14" y="35"/>
                  </a:cxn>
                  <a:cxn ang="0">
                    <a:pos x="0" y="35"/>
                  </a:cxn>
                  <a:cxn ang="0">
                    <a:pos x="0" y="0"/>
                  </a:cxn>
                  <a:cxn ang="0">
                    <a:pos x="120" y="0"/>
                  </a:cxn>
                  <a:cxn ang="0">
                    <a:pos x="120" y="35"/>
                  </a:cxn>
                  <a:cxn ang="0">
                    <a:pos x="106" y="35"/>
                  </a:cxn>
                  <a:cxn ang="0">
                    <a:pos x="82" y="9"/>
                  </a:cxn>
                  <a:cxn ang="0">
                    <a:pos x="74" y="9"/>
                  </a:cxn>
                  <a:cxn ang="0">
                    <a:pos x="74" y="109"/>
                  </a:cxn>
                  <a:cxn ang="0">
                    <a:pos x="93" y="124"/>
                  </a:cxn>
                  <a:cxn ang="0">
                    <a:pos x="93" y="132"/>
                  </a:cxn>
                  <a:cxn ang="0">
                    <a:pos x="27" y="132"/>
                  </a:cxn>
                  <a:cxn ang="0">
                    <a:pos x="27" y="124"/>
                  </a:cxn>
                </a:cxnLst>
                <a:rect l="0" t="0" r="r" b="b"/>
                <a:pathLst>
                  <a:path w="120" h="132">
                    <a:moveTo>
                      <a:pt x="27" y="124"/>
                    </a:moveTo>
                    <a:cubicBezTo>
                      <a:pt x="48" y="124"/>
                      <a:pt x="46" y="122"/>
                      <a:pt x="46" y="10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17" y="9"/>
                      <a:pt x="17" y="14"/>
                      <a:pt x="14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120" y="35"/>
                      <a:pt x="120" y="35"/>
                      <a:pt x="120" y="35"/>
                    </a:cubicBezTo>
                    <a:cubicBezTo>
                      <a:pt x="106" y="35"/>
                      <a:pt x="106" y="35"/>
                      <a:pt x="106" y="35"/>
                    </a:cubicBezTo>
                    <a:cubicBezTo>
                      <a:pt x="103" y="14"/>
                      <a:pt x="103" y="9"/>
                      <a:pt x="82" y="9"/>
                    </a:cubicBezTo>
                    <a:cubicBezTo>
                      <a:pt x="74" y="9"/>
                      <a:pt x="74" y="9"/>
                      <a:pt x="74" y="9"/>
                    </a:cubicBezTo>
                    <a:cubicBezTo>
                      <a:pt x="74" y="109"/>
                      <a:pt x="74" y="109"/>
                      <a:pt x="74" y="109"/>
                    </a:cubicBezTo>
                    <a:cubicBezTo>
                      <a:pt x="74" y="122"/>
                      <a:pt x="72" y="124"/>
                      <a:pt x="93" y="124"/>
                    </a:cubicBezTo>
                    <a:cubicBezTo>
                      <a:pt x="93" y="132"/>
                      <a:pt x="93" y="132"/>
                      <a:pt x="93" y="132"/>
                    </a:cubicBezTo>
                    <a:cubicBezTo>
                      <a:pt x="27" y="132"/>
                      <a:pt x="27" y="132"/>
                      <a:pt x="27" y="132"/>
                    </a:cubicBezTo>
                    <a:lnTo>
                      <a:pt x="27" y="12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800" noProof="0"/>
              </a:p>
            </p:txBody>
          </p:sp>
          <p:sp>
            <p:nvSpPr>
              <p:cNvPr id="25" name="Freeform 24"/>
              <p:cNvSpPr>
                <a:spLocks/>
              </p:cNvSpPr>
              <p:nvPr/>
            </p:nvSpPr>
            <p:spPr bwMode="gray">
              <a:xfrm>
                <a:off x="1123950" y="3348038"/>
                <a:ext cx="242888" cy="495300"/>
              </a:xfrm>
              <a:custGeom>
                <a:avLst/>
                <a:gdLst/>
                <a:ahLst/>
                <a:cxnLst>
                  <a:cxn ang="0">
                    <a:pos x="46" y="109"/>
                  </a:cxn>
                  <a:cxn ang="0">
                    <a:pos x="65" y="124"/>
                  </a:cxn>
                  <a:cxn ang="0">
                    <a:pos x="65" y="132"/>
                  </a:cxn>
                  <a:cxn ang="0">
                    <a:pos x="0" y="132"/>
                  </a:cxn>
                  <a:cxn ang="0">
                    <a:pos x="0" y="124"/>
                  </a:cxn>
                  <a:cxn ang="0">
                    <a:pos x="19" y="109"/>
                  </a:cxn>
                  <a:cxn ang="0">
                    <a:pos x="19" y="24"/>
                  </a:cxn>
                  <a:cxn ang="0">
                    <a:pos x="0" y="8"/>
                  </a:cxn>
                  <a:cxn ang="0">
                    <a:pos x="0" y="0"/>
                  </a:cxn>
                  <a:cxn ang="0">
                    <a:pos x="65" y="0"/>
                  </a:cxn>
                  <a:cxn ang="0">
                    <a:pos x="65" y="8"/>
                  </a:cxn>
                  <a:cxn ang="0">
                    <a:pos x="46" y="24"/>
                  </a:cxn>
                  <a:cxn ang="0">
                    <a:pos x="46" y="109"/>
                  </a:cxn>
                </a:cxnLst>
                <a:rect l="0" t="0" r="r" b="b"/>
                <a:pathLst>
                  <a:path w="65" h="132">
                    <a:moveTo>
                      <a:pt x="46" y="109"/>
                    </a:moveTo>
                    <a:cubicBezTo>
                      <a:pt x="47" y="121"/>
                      <a:pt x="44" y="124"/>
                      <a:pt x="65" y="124"/>
                    </a:cubicBezTo>
                    <a:cubicBezTo>
                      <a:pt x="65" y="132"/>
                      <a:pt x="65" y="132"/>
                      <a:pt x="65" y="132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21" y="124"/>
                      <a:pt x="18" y="121"/>
                      <a:pt x="19" y="109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8" y="11"/>
                      <a:pt x="21" y="8"/>
                      <a:pt x="0" y="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5" y="8"/>
                      <a:pt x="65" y="8"/>
                      <a:pt x="65" y="8"/>
                    </a:cubicBezTo>
                    <a:cubicBezTo>
                      <a:pt x="44" y="8"/>
                      <a:pt x="47" y="11"/>
                      <a:pt x="46" y="24"/>
                    </a:cubicBezTo>
                    <a:lnTo>
                      <a:pt x="46" y="10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800" noProof="0"/>
              </a:p>
            </p:txBody>
          </p:sp>
          <p:sp>
            <p:nvSpPr>
              <p:cNvPr id="26" name="Freeform 25"/>
              <p:cNvSpPr>
                <a:spLocks noEditPoints="1"/>
              </p:cNvSpPr>
              <p:nvPr/>
            </p:nvSpPr>
            <p:spPr bwMode="gray">
              <a:xfrm>
                <a:off x="-968375" y="3341688"/>
                <a:ext cx="493713" cy="504825"/>
              </a:xfrm>
              <a:custGeom>
                <a:avLst/>
                <a:gdLst/>
                <a:ahLst/>
                <a:cxnLst>
                  <a:cxn ang="0">
                    <a:pos x="0" y="68"/>
                  </a:cxn>
                  <a:cxn ang="0">
                    <a:pos x="66" y="0"/>
                  </a:cxn>
                  <a:cxn ang="0">
                    <a:pos x="132" y="68"/>
                  </a:cxn>
                  <a:cxn ang="0">
                    <a:pos x="66" y="135"/>
                  </a:cxn>
                  <a:cxn ang="0">
                    <a:pos x="0" y="68"/>
                  </a:cxn>
                  <a:cxn ang="0">
                    <a:pos x="102" y="68"/>
                  </a:cxn>
                  <a:cxn ang="0">
                    <a:pos x="66" y="8"/>
                  </a:cxn>
                  <a:cxn ang="0">
                    <a:pos x="31" y="68"/>
                  </a:cxn>
                  <a:cxn ang="0">
                    <a:pos x="66" y="128"/>
                  </a:cxn>
                  <a:cxn ang="0">
                    <a:pos x="102" y="68"/>
                  </a:cxn>
                </a:cxnLst>
                <a:rect l="0" t="0" r="r" b="b"/>
                <a:pathLst>
                  <a:path w="132" h="135">
                    <a:moveTo>
                      <a:pt x="0" y="68"/>
                    </a:moveTo>
                    <a:cubicBezTo>
                      <a:pt x="0" y="22"/>
                      <a:pt x="19" y="0"/>
                      <a:pt x="66" y="0"/>
                    </a:cubicBezTo>
                    <a:cubicBezTo>
                      <a:pt x="113" y="0"/>
                      <a:pt x="132" y="22"/>
                      <a:pt x="132" y="68"/>
                    </a:cubicBezTo>
                    <a:cubicBezTo>
                      <a:pt x="132" y="114"/>
                      <a:pt x="113" y="135"/>
                      <a:pt x="66" y="135"/>
                    </a:cubicBezTo>
                    <a:cubicBezTo>
                      <a:pt x="19" y="135"/>
                      <a:pt x="0" y="114"/>
                      <a:pt x="0" y="68"/>
                    </a:cubicBezTo>
                    <a:moveTo>
                      <a:pt x="102" y="68"/>
                    </a:moveTo>
                    <a:cubicBezTo>
                      <a:pt x="102" y="33"/>
                      <a:pt x="96" y="8"/>
                      <a:pt x="66" y="8"/>
                    </a:cubicBezTo>
                    <a:cubicBezTo>
                      <a:pt x="36" y="8"/>
                      <a:pt x="31" y="33"/>
                      <a:pt x="31" y="68"/>
                    </a:cubicBezTo>
                    <a:cubicBezTo>
                      <a:pt x="31" y="103"/>
                      <a:pt x="36" y="127"/>
                      <a:pt x="66" y="128"/>
                    </a:cubicBezTo>
                    <a:cubicBezTo>
                      <a:pt x="96" y="127"/>
                      <a:pt x="102" y="103"/>
                      <a:pt x="102" y="68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800" noProof="0"/>
              </a:p>
            </p:txBody>
          </p:sp>
        </p:grpSp>
        <p:sp>
          <p:nvSpPr>
            <p:cNvPr id="20" name="Freeform 13"/>
            <p:cNvSpPr>
              <a:spLocks/>
            </p:cNvSpPr>
            <p:nvPr/>
          </p:nvSpPr>
          <p:spPr bwMode="gray">
            <a:xfrm>
              <a:off x="2776451" y="2301485"/>
              <a:ext cx="440608" cy="269126"/>
            </a:xfrm>
            <a:custGeom>
              <a:avLst/>
              <a:gdLst/>
              <a:ahLst/>
              <a:cxnLst>
                <a:cxn ang="0">
                  <a:pos x="115" y="282"/>
                </a:cxn>
                <a:cxn ang="0">
                  <a:pos x="117" y="276"/>
                </a:cxn>
                <a:cxn ang="0">
                  <a:pos x="195" y="209"/>
                </a:cxn>
                <a:cxn ang="0">
                  <a:pos x="194" y="207"/>
                </a:cxn>
                <a:cxn ang="0">
                  <a:pos x="116" y="243"/>
                </a:cxn>
                <a:cxn ang="0">
                  <a:pos x="63" y="237"/>
                </a:cxn>
                <a:cxn ang="0">
                  <a:pos x="6" y="182"/>
                </a:cxn>
                <a:cxn ang="0">
                  <a:pos x="6" y="133"/>
                </a:cxn>
                <a:cxn ang="0">
                  <a:pos x="26" y="103"/>
                </a:cxn>
                <a:cxn ang="0">
                  <a:pos x="87" y="74"/>
                </a:cxn>
                <a:cxn ang="0">
                  <a:pos x="124" y="66"/>
                </a:cxn>
                <a:cxn ang="0">
                  <a:pos x="124" y="66"/>
                </a:cxn>
                <a:cxn ang="0">
                  <a:pos x="231" y="0"/>
                </a:cxn>
                <a:cxn ang="0">
                  <a:pos x="339" y="66"/>
                </a:cxn>
                <a:cxn ang="0">
                  <a:pos x="338" y="66"/>
                </a:cxn>
                <a:cxn ang="0">
                  <a:pos x="376" y="74"/>
                </a:cxn>
                <a:cxn ang="0">
                  <a:pos x="437" y="103"/>
                </a:cxn>
                <a:cxn ang="0">
                  <a:pos x="457" y="133"/>
                </a:cxn>
                <a:cxn ang="0">
                  <a:pos x="457" y="182"/>
                </a:cxn>
                <a:cxn ang="0">
                  <a:pos x="399" y="237"/>
                </a:cxn>
                <a:cxn ang="0">
                  <a:pos x="347" y="243"/>
                </a:cxn>
                <a:cxn ang="0">
                  <a:pos x="269" y="207"/>
                </a:cxn>
                <a:cxn ang="0">
                  <a:pos x="267" y="209"/>
                </a:cxn>
                <a:cxn ang="0">
                  <a:pos x="345" y="276"/>
                </a:cxn>
                <a:cxn ang="0">
                  <a:pos x="347" y="282"/>
                </a:cxn>
                <a:cxn ang="0">
                  <a:pos x="115" y="282"/>
                </a:cxn>
              </a:cxnLst>
              <a:rect l="0" t="0" r="r" b="b"/>
              <a:pathLst>
                <a:path w="462" h="282">
                  <a:moveTo>
                    <a:pt x="115" y="282"/>
                  </a:moveTo>
                  <a:cubicBezTo>
                    <a:pt x="115" y="279"/>
                    <a:pt x="115" y="277"/>
                    <a:pt x="117" y="276"/>
                  </a:cubicBezTo>
                  <a:cubicBezTo>
                    <a:pt x="149" y="266"/>
                    <a:pt x="176" y="244"/>
                    <a:pt x="195" y="209"/>
                  </a:cubicBezTo>
                  <a:cubicBezTo>
                    <a:pt x="195" y="208"/>
                    <a:pt x="194" y="207"/>
                    <a:pt x="194" y="207"/>
                  </a:cubicBezTo>
                  <a:cubicBezTo>
                    <a:pt x="152" y="238"/>
                    <a:pt x="139" y="240"/>
                    <a:pt x="116" y="243"/>
                  </a:cubicBezTo>
                  <a:cubicBezTo>
                    <a:pt x="98" y="246"/>
                    <a:pt x="80" y="243"/>
                    <a:pt x="63" y="237"/>
                  </a:cubicBezTo>
                  <a:cubicBezTo>
                    <a:pt x="37" y="228"/>
                    <a:pt x="14" y="210"/>
                    <a:pt x="6" y="182"/>
                  </a:cubicBezTo>
                  <a:cubicBezTo>
                    <a:pt x="1" y="166"/>
                    <a:pt x="0" y="149"/>
                    <a:pt x="6" y="133"/>
                  </a:cubicBezTo>
                  <a:cubicBezTo>
                    <a:pt x="10" y="121"/>
                    <a:pt x="16" y="111"/>
                    <a:pt x="26" y="103"/>
                  </a:cubicBezTo>
                  <a:cubicBezTo>
                    <a:pt x="44" y="87"/>
                    <a:pt x="64" y="80"/>
                    <a:pt x="87" y="74"/>
                  </a:cubicBezTo>
                  <a:cubicBezTo>
                    <a:pt x="99" y="71"/>
                    <a:pt x="112" y="68"/>
                    <a:pt x="124" y="66"/>
                  </a:cubicBezTo>
                  <a:cubicBezTo>
                    <a:pt x="124" y="66"/>
                    <a:pt x="124" y="66"/>
                    <a:pt x="124" y="66"/>
                  </a:cubicBezTo>
                  <a:cubicBezTo>
                    <a:pt x="187" y="52"/>
                    <a:pt x="202" y="51"/>
                    <a:pt x="231" y="0"/>
                  </a:cubicBezTo>
                  <a:cubicBezTo>
                    <a:pt x="261" y="51"/>
                    <a:pt x="275" y="52"/>
                    <a:pt x="339" y="66"/>
                  </a:cubicBezTo>
                  <a:cubicBezTo>
                    <a:pt x="338" y="66"/>
                    <a:pt x="338" y="66"/>
                    <a:pt x="338" y="66"/>
                  </a:cubicBezTo>
                  <a:cubicBezTo>
                    <a:pt x="351" y="68"/>
                    <a:pt x="363" y="71"/>
                    <a:pt x="376" y="74"/>
                  </a:cubicBezTo>
                  <a:cubicBezTo>
                    <a:pt x="398" y="80"/>
                    <a:pt x="419" y="87"/>
                    <a:pt x="437" y="103"/>
                  </a:cubicBezTo>
                  <a:cubicBezTo>
                    <a:pt x="447" y="111"/>
                    <a:pt x="453" y="121"/>
                    <a:pt x="457" y="133"/>
                  </a:cubicBezTo>
                  <a:cubicBezTo>
                    <a:pt x="462" y="149"/>
                    <a:pt x="462" y="166"/>
                    <a:pt x="457" y="182"/>
                  </a:cubicBezTo>
                  <a:cubicBezTo>
                    <a:pt x="448" y="210"/>
                    <a:pt x="425" y="228"/>
                    <a:pt x="399" y="237"/>
                  </a:cubicBezTo>
                  <a:cubicBezTo>
                    <a:pt x="382" y="243"/>
                    <a:pt x="364" y="246"/>
                    <a:pt x="347" y="243"/>
                  </a:cubicBezTo>
                  <a:cubicBezTo>
                    <a:pt x="324" y="240"/>
                    <a:pt x="310" y="238"/>
                    <a:pt x="269" y="207"/>
                  </a:cubicBezTo>
                  <a:cubicBezTo>
                    <a:pt x="268" y="207"/>
                    <a:pt x="267" y="208"/>
                    <a:pt x="267" y="209"/>
                  </a:cubicBezTo>
                  <a:cubicBezTo>
                    <a:pt x="287" y="244"/>
                    <a:pt x="313" y="266"/>
                    <a:pt x="345" y="276"/>
                  </a:cubicBezTo>
                  <a:cubicBezTo>
                    <a:pt x="347" y="277"/>
                    <a:pt x="348" y="279"/>
                    <a:pt x="347" y="282"/>
                  </a:cubicBezTo>
                  <a:lnTo>
                    <a:pt x="115" y="28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1800" noProof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62" y="525904"/>
            <a:ext cx="7840326" cy="3786532"/>
          </a:xfrm>
          <a:noFill/>
        </p:spPr>
        <p:txBody>
          <a:bodyPr lIns="0" rIns="0" anchor="t" anchorCtr="0"/>
          <a:lstStyle>
            <a:lvl1pPr>
              <a:lnSpc>
                <a:spcPts val="9000"/>
              </a:lnSpc>
              <a:defRPr sz="8000"/>
            </a:lvl1pPr>
          </a:lstStyle>
          <a:p>
            <a:r>
              <a:rPr lang="en-US" noProof="0" dirty="0" smtClean="0"/>
              <a:t>Click to edit Master title style</a:t>
            </a:r>
            <a:endParaRPr lang="nl-NL" noProof="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gray">
          <a:xfrm>
            <a:off x="342000" y="342001"/>
            <a:ext cx="8460000" cy="39704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0412" y="531734"/>
            <a:ext cx="7840326" cy="1923604"/>
          </a:xfrm>
          <a:noFill/>
        </p:spPr>
        <p:txBody>
          <a:bodyPr lIns="0" rIns="0" anchor="t" anchorCtr="0">
            <a:noAutofit/>
          </a:bodyPr>
          <a:lstStyle>
            <a:lvl1pPr>
              <a:lnSpc>
                <a:spcPts val="5000"/>
              </a:lnSpc>
              <a:defRPr sz="4500"/>
            </a:lvl1pPr>
          </a:lstStyle>
          <a:p>
            <a:r>
              <a:rPr lang="en-US" noProof="0" dirty="0" smtClean="0"/>
              <a:t>Click to edit </a:t>
            </a:r>
            <a:br>
              <a:rPr lang="en-US" noProof="0" dirty="0" smtClean="0"/>
            </a:br>
            <a:r>
              <a:rPr lang="en-US" noProof="0" dirty="0" smtClean="0"/>
              <a:t>Master title style</a:t>
            </a:r>
            <a:endParaRPr lang="nl-NL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680391" y="2873354"/>
            <a:ext cx="7841273" cy="538609"/>
          </a:xfr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</a:t>
            </a:r>
            <a:br>
              <a:rPr lang="en-US" noProof="0" dirty="0" smtClean="0"/>
            </a:br>
            <a:r>
              <a:rPr lang="en-US" noProof="0" dirty="0" smtClean="0"/>
              <a:t>subtitle style</a:t>
            </a:r>
            <a:endParaRPr lang="nl-NL" noProof="0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 hasCustomPrompt="1"/>
          </p:nvPr>
        </p:nvSpPr>
        <p:spPr bwMode="white">
          <a:xfrm>
            <a:off x="680412" y="3632897"/>
            <a:ext cx="7840325" cy="179536"/>
          </a:xfrm>
        </p:spPr>
        <p:txBody>
          <a:bodyPr>
            <a:noAutofit/>
          </a:bodyPr>
          <a:lstStyle>
            <a:lvl1pPr marL="0" indent="0">
              <a:lnSpc>
                <a:spcPts val="1400"/>
              </a:lnSpc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dirty="0" smtClean="0"/>
              <a:t>Type </a:t>
            </a:r>
            <a:r>
              <a:rPr lang="nl-NL" noProof="0" dirty="0" err="1" smtClean="0"/>
              <a:t>your</a:t>
            </a:r>
            <a:r>
              <a:rPr lang="nl-NL" noProof="0" dirty="0" smtClean="0"/>
              <a:t> </a:t>
            </a:r>
            <a:r>
              <a:rPr lang="nl-NL" noProof="0" dirty="0" err="1" smtClean="0"/>
              <a:t>Location</a:t>
            </a:r>
            <a:r>
              <a:rPr lang="nl-NL" noProof="0" dirty="0" smtClean="0"/>
              <a:t> </a:t>
            </a:r>
            <a:r>
              <a:rPr lang="nl-NL" noProof="0" dirty="0" err="1" smtClean="0"/>
              <a:t>and</a:t>
            </a:r>
            <a:r>
              <a:rPr lang="nl-NL" noProof="0" dirty="0" smtClean="0"/>
              <a:t> date</a:t>
            </a:r>
            <a:endParaRPr lang="nl-NL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 noProof="0" smtClean="0"/>
              <a:t>Spreadsheets testen met Spreadsheets - TestNet 30 oktober 2014</a:t>
            </a:r>
            <a:endParaRPr lang="nl-NL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000" y="342900"/>
            <a:ext cx="8460000" cy="685800"/>
          </a:xfrm>
        </p:spPr>
        <p:txBody>
          <a:bodyPr/>
          <a:lstStyle/>
          <a:p>
            <a:r>
              <a:rPr lang="en-US" noProof="0" dirty="0" smtClean="0"/>
              <a:t>Click to edit Master title style</a:t>
            </a:r>
            <a:endParaRPr lang="nl-NL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000" y="1285624"/>
            <a:ext cx="8460000" cy="302685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  <a:lvl2pPr marL="0" indent="0">
              <a:spcBef>
                <a:spcPts val="0"/>
              </a:spcBef>
              <a:buNone/>
              <a:defRPr/>
            </a:lvl2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Spreadsheets testen met Spreadsheets - TestNet 30 oktober 2014</a:t>
            </a:r>
            <a:endParaRPr lang="nl-NL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 me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000" y="342900"/>
            <a:ext cx="8460000" cy="6858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nl-NL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000" y="1285624"/>
            <a:ext cx="8460000" cy="3026851"/>
          </a:xfrm>
        </p:spPr>
        <p:txBody>
          <a:bodyPr/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nl-NL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Spreadsheets testen met Spreadsheets - TestNet 30 oktober 2014</a:t>
            </a:r>
            <a:endParaRPr lang="nl-NL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 met num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nl-NL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+mj-lt"/>
              <a:buAutoNum type="arabicPeriod"/>
              <a:defRPr/>
            </a:lvl1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nl-NL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Spreadsheets testen met Spreadsheets - TestNet 30 oktober 2014</a:t>
            </a:r>
            <a:endParaRPr lang="nl-NL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42000" y="1285624"/>
            <a:ext cx="4143285" cy="3026851"/>
          </a:xfrm>
        </p:spPr>
        <p:txBody>
          <a:bodyPr/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nl-NL" noProof="0" dirty="0"/>
          </a:p>
        </p:txBody>
      </p:sp>
      <p:sp>
        <p:nvSpPr>
          <p:cNvPr id="15" name="Content Placeholder 8"/>
          <p:cNvSpPr>
            <a:spLocks noGrp="1"/>
          </p:cNvSpPr>
          <p:nvPr>
            <p:ph sz="quarter" idx="14"/>
          </p:nvPr>
        </p:nvSpPr>
        <p:spPr>
          <a:xfrm>
            <a:off x="4658400" y="1285624"/>
            <a:ext cx="4143600" cy="3026851"/>
          </a:xfrm>
        </p:spPr>
        <p:txBody>
          <a:bodyPr/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nl-NL" noProof="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 noProof="0" smtClean="0"/>
              <a:t>Spreadsheets testen met Spreadsheets - TestNet 30 oktober 2014</a:t>
            </a:r>
            <a:endParaRPr lang="nl-NL" noProof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2000" y="342900"/>
            <a:ext cx="84600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Kolommen met num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42000" y="1285625"/>
            <a:ext cx="4143600" cy="3026850"/>
          </a:xfrm>
        </p:spPr>
        <p:txBody>
          <a:bodyPr/>
          <a:lstStyle>
            <a:lvl1pPr>
              <a:buFont typeface="+mj-lt"/>
              <a:buAutoNum type="arabicPeriod"/>
              <a:defRPr/>
            </a:lvl1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nl-NL" noProof="0" dirty="0"/>
          </a:p>
        </p:txBody>
      </p:sp>
      <p:sp>
        <p:nvSpPr>
          <p:cNvPr id="15" name="Content Placeholder 8"/>
          <p:cNvSpPr>
            <a:spLocks noGrp="1"/>
          </p:cNvSpPr>
          <p:nvPr>
            <p:ph sz="quarter" idx="14"/>
          </p:nvPr>
        </p:nvSpPr>
        <p:spPr>
          <a:xfrm>
            <a:off x="4658400" y="1285625"/>
            <a:ext cx="4143600" cy="3026850"/>
          </a:xfrm>
        </p:spPr>
        <p:txBody>
          <a:bodyPr/>
          <a:lstStyle>
            <a:lvl1pPr>
              <a:buFont typeface="+mj-lt"/>
              <a:buAutoNum type="arabicPeriod"/>
              <a:defRPr/>
            </a:lvl1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nl-NL" noProof="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 noProof="0" smtClean="0"/>
              <a:t>Spreadsheets testen met Spreadsheets - TestNet 30 oktober 2014</a:t>
            </a:r>
            <a:endParaRPr lang="nl-NL" noProof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2000" y="342900"/>
            <a:ext cx="84600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nl-NL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Spreadsheets testen met Spreadsheets - TestNet 30 oktober 2014</a:t>
            </a:r>
            <a:endParaRPr lang="nl-NL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000" y="342900"/>
            <a:ext cx="8460000" cy="6858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nl-NL" noProof="0"/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342000" y="1285625"/>
            <a:ext cx="8460000" cy="2911231"/>
          </a:xfrm>
        </p:spPr>
        <p:txBody>
          <a:bodyPr/>
          <a:lstStyle>
            <a:lvl1pPr>
              <a:lnSpc>
                <a:spcPts val="1600"/>
              </a:lnSpc>
              <a:defRPr sz="1400"/>
            </a:lvl1pPr>
          </a:lstStyle>
          <a:p>
            <a:r>
              <a:rPr lang="en-US" noProof="0" dirty="0" smtClean="0"/>
              <a:t>Click icon to add table</a:t>
            </a:r>
            <a:endParaRPr lang="nl-NL" noProof="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 noProof="0" smtClean="0"/>
              <a:t>Spreadsheets testen met Spreadsheets - TestNet 30 oktober 2014</a:t>
            </a:r>
            <a:endParaRPr lang="nl-NL" noProof="0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42000" y="4220155"/>
            <a:ext cx="8460000" cy="128240"/>
          </a:xfrm>
        </p:spPr>
        <p:txBody>
          <a:bodyPr anchor="t" anchorCtr="0">
            <a:noAutofit/>
          </a:bodyPr>
          <a:lstStyle>
            <a:lvl1pPr marL="0" indent="0">
              <a:lnSpc>
                <a:spcPts val="1000"/>
              </a:lnSpc>
              <a:buNone/>
              <a:defRPr sz="900" b="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l-NL" noProof="0" dirty="0" smtClean="0"/>
              <a:t>Klik hier om een bronvermelding toe te voegen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000" y="342900"/>
            <a:ext cx="8460000" cy="6858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nl-NL" noProof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42000" y="4223112"/>
            <a:ext cx="8460000" cy="128240"/>
          </a:xfrm>
        </p:spPr>
        <p:txBody>
          <a:bodyPr lIns="0" anchor="t" anchorCtr="0">
            <a:noAutofit/>
          </a:bodyPr>
          <a:lstStyle>
            <a:lvl1pPr marL="0" indent="0">
              <a:lnSpc>
                <a:spcPts val="1000"/>
              </a:lnSpc>
              <a:buNone/>
              <a:defRPr sz="900" b="0" baseline="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l-NL" noProof="0" dirty="0" smtClean="0"/>
              <a:t>Klik hier om een bronvermelding toe te voegen</a:t>
            </a:r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14"/>
          </p:nvPr>
        </p:nvSpPr>
        <p:spPr>
          <a:xfrm>
            <a:off x="342000" y="1588017"/>
            <a:ext cx="8460000" cy="2608839"/>
          </a:xfrm>
        </p:spPr>
        <p:txBody>
          <a:bodyPr/>
          <a:lstStyle>
            <a:lvl1pPr>
              <a:lnSpc>
                <a:spcPts val="1400"/>
              </a:lnSpc>
              <a:defRPr sz="1200"/>
            </a:lvl1pPr>
          </a:lstStyle>
          <a:p>
            <a:r>
              <a:rPr lang="en-US" noProof="0" smtClean="0"/>
              <a:t>Click icon to add chart</a:t>
            </a:r>
            <a:endParaRPr lang="nl-NL" noProof="0"/>
          </a:p>
        </p:txBody>
      </p:sp>
      <p:sp>
        <p:nvSpPr>
          <p:cNvPr id="11" name="Text Placeholder 60"/>
          <p:cNvSpPr>
            <a:spLocks noGrp="1"/>
          </p:cNvSpPr>
          <p:nvPr>
            <p:ph type="body" sz="quarter" idx="16" hasCustomPrompt="1"/>
          </p:nvPr>
        </p:nvSpPr>
        <p:spPr>
          <a:xfrm>
            <a:off x="342000" y="1285625"/>
            <a:ext cx="8460000" cy="266675"/>
          </a:xfrm>
          <a:noFill/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2000"/>
              </a:lnSpc>
              <a:spcBef>
                <a:spcPct val="0"/>
              </a:spcBef>
              <a:buNone/>
              <a:defRPr lang="en-US" sz="1800" b="1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l-NL" noProof="0" dirty="0" smtClean="0"/>
              <a:t>Klik hier om een grafiektitel te maken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nl-NL" noProof="0" smtClean="0"/>
              <a:t>Spreadsheets testen met Spreadsheets - TestNet 30 oktober 2014</a:t>
            </a:r>
            <a:endParaRPr lang="nl-NL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c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Spreadsheets testen met Spreadsheets - TestNet 30 oktober 2014</a:t>
            </a:r>
            <a:endParaRPr lang="nl-NL" noProof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- onderschrift - br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2000" y="345286"/>
            <a:ext cx="8460000" cy="3700483"/>
          </a:xfrm>
        </p:spPr>
        <p:txBody>
          <a:bodyPr/>
          <a:lstStyle>
            <a:lvl1pPr marL="0" indent="0">
              <a:buNone/>
              <a:defRPr sz="1050" b="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noProof="0" dirty="0" smtClean="0"/>
              <a:t>Click icon to add picture</a:t>
            </a:r>
            <a:endParaRPr lang="nl-NL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nl-NL" noProof="0" smtClean="0"/>
              <a:t>Spreadsheets testen met Spreadsheets - TestNet 30 oktober 2014</a:t>
            </a:r>
            <a:endParaRPr lang="nl-NL" noProof="0"/>
          </a:p>
        </p:txBody>
      </p:sp>
      <p:sp>
        <p:nvSpPr>
          <p:cNvPr id="6" name="Text Placeholder 60"/>
          <p:cNvSpPr>
            <a:spLocks noGrp="1"/>
          </p:cNvSpPr>
          <p:nvPr>
            <p:ph type="body" sz="quarter" idx="14" hasCustomPrompt="1"/>
          </p:nvPr>
        </p:nvSpPr>
        <p:spPr>
          <a:xfrm>
            <a:off x="342000" y="4045769"/>
            <a:ext cx="8460000" cy="266675"/>
          </a:xfrm>
          <a:noFill/>
        </p:spPr>
        <p:txBody>
          <a:bodyPr vert="horz" lIns="0" tIns="0" rIns="0" bIns="0" rtlCol="0" anchor="b" anchorCtr="0">
            <a:noAutofit/>
          </a:bodyPr>
          <a:lstStyle>
            <a:lvl1pPr marL="0" indent="0" algn="l" defTabSz="685800" rtl="0" eaLnBrk="1" latinLnBrk="0" hangingPunct="1">
              <a:lnSpc>
                <a:spcPts val="1350"/>
              </a:lnSpc>
              <a:spcBef>
                <a:spcPct val="0"/>
              </a:spcBef>
              <a:buNone/>
              <a:defRPr lang="en-US" sz="1200" b="1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l-NL" noProof="0" dirty="0" smtClean="0"/>
              <a:t>Klik hier voor een onderschrift</a:t>
            </a:r>
          </a:p>
        </p:txBody>
      </p:sp>
      <p:sp>
        <p:nvSpPr>
          <p:cNvPr id="7" name="Text Placeholder 60"/>
          <p:cNvSpPr>
            <a:spLocks noGrp="1"/>
          </p:cNvSpPr>
          <p:nvPr>
            <p:ph type="body" sz="quarter" idx="15" hasCustomPrompt="1"/>
          </p:nvPr>
        </p:nvSpPr>
        <p:spPr>
          <a:xfrm>
            <a:off x="342000" y="4326155"/>
            <a:ext cx="8460000" cy="141064"/>
          </a:xfrm>
        </p:spPr>
        <p:txBody>
          <a:bodyPr vert="horz" lIns="0" tIns="0" rIns="0" bIns="0" rtlCol="0" anchor="t" anchorCtr="0">
            <a:noAutofit/>
          </a:bodyPr>
          <a:lstStyle>
            <a:lvl1pPr marL="0" algn="l" defTabSz="685800" rtl="0" eaLnBrk="1" latinLnBrk="0" hangingPunct="1">
              <a:lnSpc>
                <a:spcPts val="1000"/>
              </a:lnSpc>
              <a:spcBef>
                <a:spcPct val="0"/>
              </a:spcBef>
              <a:buNone/>
              <a:defRPr lang="en-US" sz="9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l-NL" noProof="0" dirty="0" smtClean="0"/>
              <a:t>Klik hier om een bronvermelding toe te voegen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oto's - onderschrift - br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2000" y="345281"/>
            <a:ext cx="4143600" cy="3700488"/>
          </a:xfrm>
        </p:spPr>
        <p:txBody>
          <a:bodyPr/>
          <a:lstStyle>
            <a:lvl1pPr marL="0" indent="0">
              <a:buNone/>
              <a:defRPr sz="1050" b="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noProof="0" smtClean="0"/>
              <a:t>Click icon to add picture</a:t>
            </a:r>
            <a:endParaRPr lang="nl-NL" noProof="0"/>
          </a:p>
        </p:txBody>
      </p:sp>
      <p:sp>
        <p:nvSpPr>
          <p:cNvPr id="53" name="Picture Placeholder 2"/>
          <p:cNvSpPr>
            <a:spLocks noGrp="1"/>
          </p:cNvSpPr>
          <p:nvPr>
            <p:ph type="pic" idx="13"/>
          </p:nvPr>
        </p:nvSpPr>
        <p:spPr>
          <a:xfrm>
            <a:off x="4658400" y="345281"/>
            <a:ext cx="4143600" cy="3700488"/>
          </a:xfrm>
        </p:spPr>
        <p:txBody>
          <a:bodyPr/>
          <a:lstStyle>
            <a:lvl1pPr marL="0" indent="0">
              <a:buNone/>
              <a:defRPr sz="1050" b="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noProof="0" smtClean="0"/>
              <a:t>Click icon to add picture</a:t>
            </a:r>
            <a:endParaRPr lang="nl-NL" noProof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nl-NL" noProof="0" smtClean="0"/>
              <a:t>Spreadsheets testen met Spreadsheets - TestNet 30 oktober 2014</a:t>
            </a:r>
            <a:endParaRPr lang="nl-NL" noProof="0"/>
          </a:p>
        </p:txBody>
      </p:sp>
      <p:sp>
        <p:nvSpPr>
          <p:cNvPr id="8" name="Text Placeholder 60"/>
          <p:cNvSpPr>
            <a:spLocks noGrp="1"/>
          </p:cNvSpPr>
          <p:nvPr>
            <p:ph type="body" sz="quarter" idx="14" hasCustomPrompt="1"/>
          </p:nvPr>
        </p:nvSpPr>
        <p:spPr>
          <a:xfrm>
            <a:off x="342000" y="4045769"/>
            <a:ext cx="4143600" cy="266675"/>
          </a:xfrm>
          <a:noFill/>
        </p:spPr>
        <p:txBody>
          <a:bodyPr vert="horz" lIns="0" tIns="0" rIns="0" bIns="0" rtlCol="0" anchor="b" anchorCtr="0">
            <a:noAutofit/>
          </a:bodyPr>
          <a:lstStyle>
            <a:lvl1pPr marL="0" indent="0" algn="l" defTabSz="685800" rtl="0" eaLnBrk="1" latinLnBrk="0" hangingPunct="1">
              <a:lnSpc>
                <a:spcPts val="1400"/>
              </a:lnSpc>
              <a:spcBef>
                <a:spcPct val="0"/>
              </a:spcBef>
              <a:buNone/>
              <a:defRPr lang="en-US" sz="1200" b="1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l-NL" noProof="0" dirty="0" smtClean="0"/>
              <a:t>Klik hier voor een onderschrift</a:t>
            </a:r>
          </a:p>
        </p:txBody>
      </p:sp>
      <p:sp>
        <p:nvSpPr>
          <p:cNvPr id="9" name="Text Placeholder 60"/>
          <p:cNvSpPr>
            <a:spLocks noGrp="1"/>
          </p:cNvSpPr>
          <p:nvPr>
            <p:ph type="body" sz="quarter" idx="15" hasCustomPrompt="1"/>
          </p:nvPr>
        </p:nvSpPr>
        <p:spPr>
          <a:xfrm>
            <a:off x="342000" y="4326155"/>
            <a:ext cx="4143600" cy="140400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000"/>
              </a:lnSpc>
              <a:spcBef>
                <a:spcPct val="0"/>
              </a:spcBef>
              <a:buNone/>
              <a:defRPr lang="en-US" sz="9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l-NL" noProof="0" dirty="0" smtClean="0"/>
              <a:t>Klik hier om een bronvermelding toe te voegen</a:t>
            </a:r>
          </a:p>
        </p:txBody>
      </p:sp>
      <p:sp>
        <p:nvSpPr>
          <p:cNvPr id="10" name="Text Placeholder 60"/>
          <p:cNvSpPr>
            <a:spLocks noGrp="1"/>
          </p:cNvSpPr>
          <p:nvPr>
            <p:ph type="body" sz="quarter" idx="16" hasCustomPrompt="1"/>
          </p:nvPr>
        </p:nvSpPr>
        <p:spPr>
          <a:xfrm>
            <a:off x="4658400" y="4045769"/>
            <a:ext cx="4143600" cy="266675"/>
          </a:xfrm>
          <a:noFill/>
        </p:spPr>
        <p:txBody>
          <a:bodyPr vert="horz" lIns="0" tIns="0" rIns="0" bIns="0" rtlCol="0" anchor="b" anchorCtr="0">
            <a:noAutofit/>
          </a:bodyPr>
          <a:lstStyle>
            <a:lvl1pPr marL="0" indent="0" algn="l" defTabSz="685800" rtl="0" eaLnBrk="1" latinLnBrk="0" hangingPunct="1">
              <a:lnSpc>
                <a:spcPts val="1400"/>
              </a:lnSpc>
              <a:spcBef>
                <a:spcPct val="0"/>
              </a:spcBef>
              <a:buNone/>
              <a:defRPr lang="en-US" sz="1200" b="1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l-NL" noProof="0" dirty="0" smtClean="0"/>
              <a:t>Klik hier voor een onderschrift</a:t>
            </a:r>
          </a:p>
        </p:txBody>
      </p:sp>
      <p:sp>
        <p:nvSpPr>
          <p:cNvPr id="11" name="Text Placeholder 60"/>
          <p:cNvSpPr>
            <a:spLocks noGrp="1"/>
          </p:cNvSpPr>
          <p:nvPr>
            <p:ph type="body" sz="quarter" idx="17" hasCustomPrompt="1"/>
          </p:nvPr>
        </p:nvSpPr>
        <p:spPr>
          <a:xfrm>
            <a:off x="4658400" y="4326155"/>
            <a:ext cx="4143600" cy="140400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000"/>
              </a:lnSpc>
              <a:spcBef>
                <a:spcPct val="0"/>
              </a:spcBef>
              <a:buNone/>
              <a:defRPr lang="en-US" sz="9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l-NL" noProof="0" dirty="0" smtClean="0"/>
              <a:t>Klik hier om een bronvermelding toe te voegen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ower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gray">
          <a:xfrm>
            <a:off x="342000" y="342001"/>
            <a:ext cx="8460000" cy="3970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837" y="525904"/>
            <a:ext cx="7840326" cy="3786532"/>
          </a:xfrm>
          <a:noFill/>
        </p:spPr>
        <p:txBody>
          <a:bodyPr lIns="0" rIns="0" anchor="t" anchorCtr="0"/>
          <a:lstStyle>
            <a:lvl1pPr>
              <a:lnSpc>
                <a:spcPts val="3600"/>
              </a:lnSpc>
              <a:defRPr sz="3000"/>
            </a:lvl1pPr>
          </a:lstStyle>
          <a:p>
            <a:r>
              <a:rPr lang="en-US" noProof="0" dirty="0" smtClean="0"/>
              <a:t>Click to edit Master title style</a:t>
            </a:r>
            <a:endParaRPr lang="nl-NL" noProof="0" dirty="0"/>
          </a:p>
        </p:txBody>
      </p:sp>
      <p:grpSp>
        <p:nvGrpSpPr>
          <p:cNvPr id="29" name="Group 28"/>
          <p:cNvGrpSpPr/>
          <p:nvPr userDrawn="1"/>
        </p:nvGrpSpPr>
        <p:grpSpPr bwMode="gray">
          <a:xfrm>
            <a:off x="342901" y="4559215"/>
            <a:ext cx="1109903" cy="241172"/>
            <a:chOff x="2749538" y="2279310"/>
            <a:chExt cx="1479870" cy="321562"/>
          </a:xfrm>
        </p:grpSpPr>
        <p:sp>
          <p:nvSpPr>
            <p:cNvPr id="30" name="Rectangle 29"/>
            <p:cNvSpPr/>
            <p:nvPr/>
          </p:nvSpPr>
          <p:spPr bwMode="gray">
            <a:xfrm>
              <a:off x="2749538" y="2279310"/>
              <a:ext cx="488502" cy="32156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800"/>
            </a:p>
          </p:txBody>
        </p:sp>
        <p:sp>
          <p:nvSpPr>
            <p:cNvPr id="31" name="Rectangle 30"/>
            <p:cNvSpPr/>
            <p:nvPr/>
          </p:nvSpPr>
          <p:spPr bwMode="gray">
            <a:xfrm>
              <a:off x="3238039" y="2279310"/>
              <a:ext cx="991369" cy="321562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800"/>
            </a:p>
          </p:txBody>
        </p:sp>
        <p:grpSp>
          <p:nvGrpSpPr>
            <p:cNvPr id="32" name="Group 21"/>
            <p:cNvGrpSpPr/>
            <p:nvPr/>
          </p:nvGrpSpPr>
          <p:grpSpPr bwMode="gray">
            <a:xfrm>
              <a:off x="3373209" y="2357164"/>
              <a:ext cx="726277" cy="153325"/>
              <a:chOff x="-1490663" y="3248025"/>
              <a:chExt cx="2857501" cy="603250"/>
            </a:xfrm>
          </p:grpSpPr>
          <p:sp>
            <p:nvSpPr>
              <p:cNvPr id="34" name="Freeform 33"/>
              <p:cNvSpPr>
                <a:spLocks/>
              </p:cNvSpPr>
              <p:nvPr/>
            </p:nvSpPr>
            <p:spPr bwMode="gray">
              <a:xfrm>
                <a:off x="-1490663" y="3248025"/>
                <a:ext cx="434975" cy="603250"/>
              </a:xfrm>
              <a:custGeom>
                <a:avLst/>
                <a:gdLst/>
                <a:ahLst/>
                <a:cxnLst>
                  <a:cxn ang="0">
                    <a:pos x="108" y="42"/>
                  </a:cxn>
                  <a:cxn ang="0">
                    <a:pos x="92" y="42"/>
                  </a:cxn>
                  <a:cxn ang="0">
                    <a:pos x="62" y="10"/>
                  </a:cxn>
                  <a:cxn ang="0">
                    <a:pos x="32" y="36"/>
                  </a:cxn>
                  <a:cxn ang="0">
                    <a:pos x="77" y="66"/>
                  </a:cxn>
                  <a:cxn ang="0">
                    <a:pos x="116" y="111"/>
                  </a:cxn>
                  <a:cxn ang="0">
                    <a:pos x="50" y="161"/>
                  </a:cxn>
                  <a:cxn ang="0">
                    <a:pos x="0" y="153"/>
                  </a:cxn>
                  <a:cxn ang="0">
                    <a:pos x="0" y="113"/>
                  </a:cxn>
                  <a:cxn ang="0">
                    <a:pos x="17" y="113"/>
                  </a:cxn>
                  <a:cxn ang="0">
                    <a:pos x="52" y="151"/>
                  </a:cxn>
                  <a:cxn ang="0">
                    <a:pos x="84" y="122"/>
                  </a:cxn>
                  <a:cxn ang="0">
                    <a:pos x="67" y="98"/>
                  </a:cxn>
                  <a:cxn ang="0">
                    <a:pos x="0" y="46"/>
                  </a:cxn>
                  <a:cxn ang="0">
                    <a:pos x="61" y="0"/>
                  </a:cxn>
                  <a:cxn ang="0">
                    <a:pos x="108" y="7"/>
                  </a:cxn>
                  <a:cxn ang="0">
                    <a:pos x="108" y="42"/>
                  </a:cxn>
                </a:cxnLst>
                <a:rect l="0" t="0" r="r" b="b"/>
                <a:pathLst>
                  <a:path w="116" h="161">
                    <a:moveTo>
                      <a:pt x="108" y="42"/>
                    </a:moveTo>
                    <a:cubicBezTo>
                      <a:pt x="92" y="42"/>
                      <a:pt x="92" y="42"/>
                      <a:pt x="92" y="42"/>
                    </a:cubicBezTo>
                    <a:cubicBezTo>
                      <a:pt x="91" y="23"/>
                      <a:pt x="84" y="10"/>
                      <a:pt x="62" y="10"/>
                    </a:cubicBezTo>
                    <a:cubicBezTo>
                      <a:pt x="45" y="10"/>
                      <a:pt x="32" y="18"/>
                      <a:pt x="32" y="36"/>
                    </a:cubicBezTo>
                    <a:cubicBezTo>
                      <a:pt x="32" y="59"/>
                      <a:pt x="60" y="61"/>
                      <a:pt x="77" y="66"/>
                    </a:cubicBezTo>
                    <a:cubicBezTo>
                      <a:pt x="101" y="74"/>
                      <a:pt x="116" y="82"/>
                      <a:pt x="116" y="111"/>
                    </a:cubicBezTo>
                    <a:cubicBezTo>
                      <a:pt x="116" y="149"/>
                      <a:pt x="83" y="161"/>
                      <a:pt x="50" y="161"/>
                    </a:cubicBezTo>
                    <a:cubicBezTo>
                      <a:pt x="32" y="161"/>
                      <a:pt x="17" y="157"/>
                      <a:pt x="0" y="153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17" y="113"/>
                      <a:pt x="17" y="113"/>
                      <a:pt x="17" y="113"/>
                    </a:cubicBezTo>
                    <a:cubicBezTo>
                      <a:pt x="19" y="138"/>
                      <a:pt x="25" y="151"/>
                      <a:pt x="52" y="151"/>
                    </a:cubicBezTo>
                    <a:cubicBezTo>
                      <a:pt x="70" y="151"/>
                      <a:pt x="84" y="140"/>
                      <a:pt x="84" y="122"/>
                    </a:cubicBezTo>
                    <a:cubicBezTo>
                      <a:pt x="84" y="110"/>
                      <a:pt x="79" y="102"/>
                      <a:pt x="67" y="98"/>
                    </a:cubicBezTo>
                    <a:cubicBezTo>
                      <a:pt x="38" y="87"/>
                      <a:pt x="0" y="86"/>
                      <a:pt x="0" y="46"/>
                    </a:cubicBezTo>
                    <a:cubicBezTo>
                      <a:pt x="0" y="12"/>
                      <a:pt x="32" y="0"/>
                      <a:pt x="61" y="0"/>
                    </a:cubicBezTo>
                    <a:cubicBezTo>
                      <a:pt x="75" y="0"/>
                      <a:pt x="92" y="2"/>
                      <a:pt x="108" y="7"/>
                    </a:cubicBezTo>
                    <a:lnTo>
                      <a:pt x="108" y="4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800" noProof="0"/>
              </a:p>
            </p:txBody>
          </p:sp>
          <p:sp>
            <p:nvSpPr>
              <p:cNvPr id="35" name="Freeform 34"/>
              <p:cNvSpPr>
                <a:spLocks/>
              </p:cNvSpPr>
              <p:nvPr/>
            </p:nvSpPr>
            <p:spPr bwMode="gray">
              <a:xfrm>
                <a:off x="-384175" y="3341688"/>
                <a:ext cx="503238" cy="504825"/>
              </a:xfrm>
              <a:custGeom>
                <a:avLst/>
                <a:gdLst/>
                <a:ahLst/>
                <a:cxnLst>
                  <a:cxn ang="0">
                    <a:pos x="70" y="74"/>
                  </a:cxn>
                  <a:cxn ang="0">
                    <a:pos x="106" y="74"/>
                  </a:cxn>
                  <a:cxn ang="0">
                    <a:pos x="134" y="74"/>
                  </a:cxn>
                  <a:cxn ang="0">
                    <a:pos x="134" y="82"/>
                  </a:cxn>
                  <a:cxn ang="0">
                    <a:pos x="120" y="97"/>
                  </a:cxn>
                  <a:cxn ang="0">
                    <a:pos x="120" y="127"/>
                  </a:cxn>
                  <a:cxn ang="0">
                    <a:pos x="82" y="134"/>
                  </a:cxn>
                  <a:cxn ang="0">
                    <a:pos x="64" y="135"/>
                  </a:cxn>
                  <a:cxn ang="0">
                    <a:pos x="0" y="70"/>
                  </a:cxn>
                  <a:cxn ang="0">
                    <a:pos x="70" y="0"/>
                  </a:cxn>
                  <a:cxn ang="0">
                    <a:pos x="117" y="5"/>
                  </a:cxn>
                  <a:cxn ang="0">
                    <a:pos x="117" y="38"/>
                  </a:cxn>
                  <a:cxn ang="0">
                    <a:pos x="103" y="38"/>
                  </a:cxn>
                  <a:cxn ang="0">
                    <a:pos x="70" y="8"/>
                  </a:cxn>
                  <a:cxn ang="0">
                    <a:pos x="31" y="71"/>
                  </a:cxn>
                  <a:cxn ang="0">
                    <a:pos x="68" y="128"/>
                  </a:cxn>
                  <a:cxn ang="0">
                    <a:pos x="91" y="119"/>
                  </a:cxn>
                  <a:cxn ang="0">
                    <a:pos x="93" y="97"/>
                  </a:cxn>
                  <a:cxn ang="0">
                    <a:pos x="70" y="82"/>
                  </a:cxn>
                  <a:cxn ang="0">
                    <a:pos x="70" y="74"/>
                  </a:cxn>
                </a:cxnLst>
                <a:rect l="0" t="0" r="r" b="b"/>
                <a:pathLst>
                  <a:path w="134" h="135">
                    <a:moveTo>
                      <a:pt x="70" y="74"/>
                    </a:moveTo>
                    <a:cubicBezTo>
                      <a:pt x="85" y="74"/>
                      <a:pt x="96" y="74"/>
                      <a:pt x="106" y="74"/>
                    </a:cubicBezTo>
                    <a:cubicBezTo>
                      <a:pt x="117" y="74"/>
                      <a:pt x="128" y="74"/>
                      <a:pt x="134" y="74"/>
                    </a:cubicBezTo>
                    <a:cubicBezTo>
                      <a:pt x="134" y="82"/>
                      <a:pt x="134" y="82"/>
                      <a:pt x="134" y="82"/>
                    </a:cubicBezTo>
                    <a:cubicBezTo>
                      <a:pt x="118" y="81"/>
                      <a:pt x="120" y="91"/>
                      <a:pt x="120" y="97"/>
                    </a:cubicBezTo>
                    <a:cubicBezTo>
                      <a:pt x="120" y="127"/>
                      <a:pt x="120" y="127"/>
                      <a:pt x="120" y="127"/>
                    </a:cubicBezTo>
                    <a:cubicBezTo>
                      <a:pt x="107" y="127"/>
                      <a:pt x="95" y="132"/>
                      <a:pt x="82" y="134"/>
                    </a:cubicBezTo>
                    <a:cubicBezTo>
                      <a:pt x="76" y="135"/>
                      <a:pt x="70" y="135"/>
                      <a:pt x="64" y="135"/>
                    </a:cubicBezTo>
                    <a:cubicBezTo>
                      <a:pt x="21" y="135"/>
                      <a:pt x="0" y="113"/>
                      <a:pt x="0" y="70"/>
                    </a:cubicBezTo>
                    <a:cubicBezTo>
                      <a:pt x="0" y="21"/>
                      <a:pt x="21" y="0"/>
                      <a:pt x="70" y="0"/>
                    </a:cubicBezTo>
                    <a:cubicBezTo>
                      <a:pt x="88" y="0"/>
                      <a:pt x="100" y="2"/>
                      <a:pt x="117" y="5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03" y="38"/>
                      <a:pt x="103" y="38"/>
                      <a:pt x="103" y="38"/>
                    </a:cubicBezTo>
                    <a:cubicBezTo>
                      <a:pt x="100" y="14"/>
                      <a:pt x="97" y="8"/>
                      <a:pt x="70" y="8"/>
                    </a:cubicBezTo>
                    <a:cubicBezTo>
                      <a:pt x="35" y="8"/>
                      <a:pt x="31" y="41"/>
                      <a:pt x="31" y="71"/>
                    </a:cubicBezTo>
                    <a:cubicBezTo>
                      <a:pt x="31" y="97"/>
                      <a:pt x="36" y="128"/>
                      <a:pt x="68" y="128"/>
                    </a:cubicBezTo>
                    <a:cubicBezTo>
                      <a:pt x="76" y="128"/>
                      <a:pt x="87" y="125"/>
                      <a:pt x="91" y="119"/>
                    </a:cubicBezTo>
                    <a:cubicBezTo>
                      <a:pt x="93" y="118"/>
                      <a:pt x="93" y="116"/>
                      <a:pt x="93" y="97"/>
                    </a:cubicBezTo>
                    <a:cubicBezTo>
                      <a:pt x="92" y="85"/>
                      <a:pt x="96" y="81"/>
                      <a:pt x="70" y="82"/>
                    </a:cubicBezTo>
                    <a:lnTo>
                      <a:pt x="70" y="7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800" noProof="0"/>
              </a:p>
            </p:txBody>
          </p:sp>
          <p:sp>
            <p:nvSpPr>
              <p:cNvPr id="36" name="Freeform 35"/>
              <p:cNvSpPr>
                <a:spLocks/>
              </p:cNvSpPr>
              <p:nvPr/>
            </p:nvSpPr>
            <p:spPr bwMode="gray">
              <a:xfrm>
                <a:off x="174625" y="3348038"/>
                <a:ext cx="390525" cy="495300"/>
              </a:xfrm>
              <a:custGeom>
                <a:avLst/>
                <a:gdLst/>
                <a:ahLst/>
                <a:cxnLst>
                  <a:cxn ang="0">
                    <a:pos x="16" y="24"/>
                  </a:cxn>
                  <a:cxn ang="0">
                    <a:pos x="0" y="8"/>
                  </a:cxn>
                  <a:cxn ang="0">
                    <a:pos x="0" y="0"/>
                  </a:cxn>
                  <a:cxn ang="0">
                    <a:pos x="104" y="0"/>
                  </a:cxn>
                  <a:cxn ang="0">
                    <a:pos x="104" y="32"/>
                  </a:cxn>
                  <a:cxn ang="0">
                    <a:pos x="90" y="32"/>
                  </a:cxn>
                  <a:cxn ang="0">
                    <a:pos x="62" y="9"/>
                  </a:cxn>
                  <a:cxn ang="0">
                    <a:pos x="43" y="9"/>
                  </a:cxn>
                  <a:cxn ang="0">
                    <a:pos x="43" y="58"/>
                  </a:cxn>
                  <a:cxn ang="0">
                    <a:pos x="55" y="58"/>
                  </a:cxn>
                  <a:cxn ang="0">
                    <a:pos x="69" y="39"/>
                  </a:cxn>
                  <a:cxn ang="0">
                    <a:pos x="79" y="39"/>
                  </a:cxn>
                  <a:cxn ang="0">
                    <a:pos x="79" y="62"/>
                  </a:cxn>
                  <a:cxn ang="0">
                    <a:pos x="79" y="84"/>
                  </a:cxn>
                  <a:cxn ang="0">
                    <a:pos x="69" y="84"/>
                  </a:cxn>
                  <a:cxn ang="0">
                    <a:pos x="55" y="66"/>
                  </a:cxn>
                  <a:cxn ang="0">
                    <a:pos x="43" y="66"/>
                  </a:cxn>
                  <a:cxn ang="0">
                    <a:pos x="43" y="123"/>
                  </a:cxn>
                  <a:cxn ang="0">
                    <a:pos x="64" y="123"/>
                  </a:cxn>
                  <a:cxn ang="0">
                    <a:pos x="90" y="96"/>
                  </a:cxn>
                  <a:cxn ang="0">
                    <a:pos x="104" y="96"/>
                  </a:cxn>
                  <a:cxn ang="0">
                    <a:pos x="104" y="132"/>
                  </a:cxn>
                  <a:cxn ang="0">
                    <a:pos x="0" y="132"/>
                  </a:cxn>
                  <a:cxn ang="0">
                    <a:pos x="0" y="124"/>
                  </a:cxn>
                  <a:cxn ang="0">
                    <a:pos x="16" y="109"/>
                  </a:cxn>
                  <a:cxn ang="0">
                    <a:pos x="16" y="24"/>
                  </a:cxn>
                </a:cxnLst>
                <a:rect l="0" t="0" r="r" b="b"/>
                <a:pathLst>
                  <a:path w="104" h="132">
                    <a:moveTo>
                      <a:pt x="16" y="24"/>
                    </a:moveTo>
                    <a:cubicBezTo>
                      <a:pt x="15" y="13"/>
                      <a:pt x="18" y="8"/>
                      <a:pt x="0" y="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87" y="11"/>
                      <a:pt x="87" y="9"/>
                      <a:pt x="62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58"/>
                      <a:pt x="43" y="58"/>
                      <a:pt x="43" y="58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66" y="58"/>
                      <a:pt x="68" y="50"/>
                      <a:pt x="69" y="39"/>
                    </a:cubicBezTo>
                    <a:cubicBezTo>
                      <a:pt x="79" y="39"/>
                      <a:pt x="79" y="39"/>
                      <a:pt x="79" y="39"/>
                    </a:cubicBezTo>
                    <a:cubicBezTo>
                      <a:pt x="79" y="47"/>
                      <a:pt x="79" y="54"/>
                      <a:pt x="79" y="62"/>
                    </a:cubicBezTo>
                    <a:cubicBezTo>
                      <a:pt x="79" y="69"/>
                      <a:pt x="79" y="77"/>
                      <a:pt x="79" y="84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68" y="74"/>
                      <a:pt x="67" y="66"/>
                      <a:pt x="55" y="66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43" y="123"/>
                      <a:pt x="43" y="123"/>
                      <a:pt x="43" y="123"/>
                    </a:cubicBezTo>
                    <a:cubicBezTo>
                      <a:pt x="64" y="123"/>
                      <a:pt x="64" y="123"/>
                      <a:pt x="64" y="123"/>
                    </a:cubicBezTo>
                    <a:cubicBezTo>
                      <a:pt x="87" y="123"/>
                      <a:pt x="87" y="117"/>
                      <a:pt x="90" y="96"/>
                    </a:cubicBezTo>
                    <a:cubicBezTo>
                      <a:pt x="104" y="96"/>
                      <a:pt x="104" y="96"/>
                      <a:pt x="104" y="96"/>
                    </a:cubicBezTo>
                    <a:cubicBezTo>
                      <a:pt x="104" y="132"/>
                      <a:pt x="104" y="132"/>
                      <a:pt x="104" y="132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18" y="124"/>
                      <a:pt x="15" y="120"/>
                      <a:pt x="16" y="109"/>
                    </a:cubicBez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800" noProof="0"/>
              </a:p>
            </p:txBody>
          </p:sp>
          <p:sp>
            <p:nvSpPr>
              <p:cNvPr id="37" name="Freeform 36"/>
              <p:cNvSpPr>
                <a:spLocks/>
              </p:cNvSpPr>
              <p:nvPr/>
            </p:nvSpPr>
            <p:spPr bwMode="gray">
              <a:xfrm>
                <a:off x="625475" y="3348038"/>
                <a:ext cx="449263" cy="495300"/>
              </a:xfrm>
              <a:custGeom>
                <a:avLst/>
                <a:gdLst/>
                <a:ahLst/>
                <a:cxnLst>
                  <a:cxn ang="0">
                    <a:pos x="27" y="124"/>
                  </a:cxn>
                  <a:cxn ang="0">
                    <a:pos x="46" y="109"/>
                  </a:cxn>
                  <a:cxn ang="0">
                    <a:pos x="46" y="9"/>
                  </a:cxn>
                  <a:cxn ang="0">
                    <a:pos x="38" y="9"/>
                  </a:cxn>
                  <a:cxn ang="0">
                    <a:pos x="14" y="35"/>
                  </a:cxn>
                  <a:cxn ang="0">
                    <a:pos x="0" y="35"/>
                  </a:cxn>
                  <a:cxn ang="0">
                    <a:pos x="0" y="0"/>
                  </a:cxn>
                  <a:cxn ang="0">
                    <a:pos x="120" y="0"/>
                  </a:cxn>
                  <a:cxn ang="0">
                    <a:pos x="120" y="35"/>
                  </a:cxn>
                  <a:cxn ang="0">
                    <a:pos x="106" y="35"/>
                  </a:cxn>
                  <a:cxn ang="0">
                    <a:pos x="82" y="9"/>
                  </a:cxn>
                  <a:cxn ang="0">
                    <a:pos x="74" y="9"/>
                  </a:cxn>
                  <a:cxn ang="0">
                    <a:pos x="74" y="109"/>
                  </a:cxn>
                  <a:cxn ang="0">
                    <a:pos x="93" y="124"/>
                  </a:cxn>
                  <a:cxn ang="0">
                    <a:pos x="93" y="132"/>
                  </a:cxn>
                  <a:cxn ang="0">
                    <a:pos x="27" y="132"/>
                  </a:cxn>
                  <a:cxn ang="0">
                    <a:pos x="27" y="124"/>
                  </a:cxn>
                </a:cxnLst>
                <a:rect l="0" t="0" r="r" b="b"/>
                <a:pathLst>
                  <a:path w="120" h="132">
                    <a:moveTo>
                      <a:pt x="27" y="124"/>
                    </a:moveTo>
                    <a:cubicBezTo>
                      <a:pt x="48" y="124"/>
                      <a:pt x="46" y="122"/>
                      <a:pt x="46" y="10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17" y="9"/>
                      <a:pt x="17" y="14"/>
                      <a:pt x="14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120" y="35"/>
                      <a:pt x="120" y="35"/>
                      <a:pt x="120" y="35"/>
                    </a:cubicBezTo>
                    <a:cubicBezTo>
                      <a:pt x="106" y="35"/>
                      <a:pt x="106" y="35"/>
                      <a:pt x="106" y="35"/>
                    </a:cubicBezTo>
                    <a:cubicBezTo>
                      <a:pt x="103" y="14"/>
                      <a:pt x="103" y="9"/>
                      <a:pt x="82" y="9"/>
                    </a:cubicBezTo>
                    <a:cubicBezTo>
                      <a:pt x="74" y="9"/>
                      <a:pt x="74" y="9"/>
                      <a:pt x="74" y="9"/>
                    </a:cubicBezTo>
                    <a:cubicBezTo>
                      <a:pt x="74" y="109"/>
                      <a:pt x="74" y="109"/>
                      <a:pt x="74" y="109"/>
                    </a:cubicBezTo>
                    <a:cubicBezTo>
                      <a:pt x="74" y="122"/>
                      <a:pt x="72" y="124"/>
                      <a:pt x="93" y="124"/>
                    </a:cubicBezTo>
                    <a:cubicBezTo>
                      <a:pt x="93" y="132"/>
                      <a:pt x="93" y="132"/>
                      <a:pt x="93" y="132"/>
                    </a:cubicBezTo>
                    <a:cubicBezTo>
                      <a:pt x="27" y="132"/>
                      <a:pt x="27" y="132"/>
                      <a:pt x="27" y="132"/>
                    </a:cubicBezTo>
                    <a:lnTo>
                      <a:pt x="27" y="12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800" noProof="0"/>
              </a:p>
            </p:txBody>
          </p:sp>
          <p:sp>
            <p:nvSpPr>
              <p:cNvPr id="38" name="Freeform 37"/>
              <p:cNvSpPr>
                <a:spLocks/>
              </p:cNvSpPr>
              <p:nvPr/>
            </p:nvSpPr>
            <p:spPr bwMode="gray">
              <a:xfrm>
                <a:off x="1123950" y="3348038"/>
                <a:ext cx="242888" cy="495300"/>
              </a:xfrm>
              <a:custGeom>
                <a:avLst/>
                <a:gdLst/>
                <a:ahLst/>
                <a:cxnLst>
                  <a:cxn ang="0">
                    <a:pos x="46" y="109"/>
                  </a:cxn>
                  <a:cxn ang="0">
                    <a:pos x="65" y="124"/>
                  </a:cxn>
                  <a:cxn ang="0">
                    <a:pos x="65" y="132"/>
                  </a:cxn>
                  <a:cxn ang="0">
                    <a:pos x="0" y="132"/>
                  </a:cxn>
                  <a:cxn ang="0">
                    <a:pos x="0" y="124"/>
                  </a:cxn>
                  <a:cxn ang="0">
                    <a:pos x="19" y="109"/>
                  </a:cxn>
                  <a:cxn ang="0">
                    <a:pos x="19" y="24"/>
                  </a:cxn>
                  <a:cxn ang="0">
                    <a:pos x="0" y="8"/>
                  </a:cxn>
                  <a:cxn ang="0">
                    <a:pos x="0" y="0"/>
                  </a:cxn>
                  <a:cxn ang="0">
                    <a:pos x="65" y="0"/>
                  </a:cxn>
                  <a:cxn ang="0">
                    <a:pos x="65" y="8"/>
                  </a:cxn>
                  <a:cxn ang="0">
                    <a:pos x="46" y="24"/>
                  </a:cxn>
                  <a:cxn ang="0">
                    <a:pos x="46" y="109"/>
                  </a:cxn>
                </a:cxnLst>
                <a:rect l="0" t="0" r="r" b="b"/>
                <a:pathLst>
                  <a:path w="65" h="132">
                    <a:moveTo>
                      <a:pt x="46" y="109"/>
                    </a:moveTo>
                    <a:cubicBezTo>
                      <a:pt x="47" y="121"/>
                      <a:pt x="44" y="124"/>
                      <a:pt x="65" y="124"/>
                    </a:cubicBezTo>
                    <a:cubicBezTo>
                      <a:pt x="65" y="132"/>
                      <a:pt x="65" y="132"/>
                      <a:pt x="65" y="132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21" y="124"/>
                      <a:pt x="18" y="121"/>
                      <a:pt x="19" y="109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8" y="11"/>
                      <a:pt x="21" y="8"/>
                      <a:pt x="0" y="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5" y="8"/>
                      <a:pt x="65" y="8"/>
                      <a:pt x="65" y="8"/>
                    </a:cubicBezTo>
                    <a:cubicBezTo>
                      <a:pt x="44" y="8"/>
                      <a:pt x="47" y="11"/>
                      <a:pt x="46" y="24"/>
                    </a:cubicBezTo>
                    <a:lnTo>
                      <a:pt x="46" y="10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800" noProof="0"/>
              </a:p>
            </p:txBody>
          </p:sp>
          <p:sp>
            <p:nvSpPr>
              <p:cNvPr id="39" name="Freeform 38"/>
              <p:cNvSpPr>
                <a:spLocks noEditPoints="1"/>
              </p:cNvSpPr>
              <p:nvPr/>
            </p:nvSpPr>
            <p:spPr bwMode="gray">
              <a:xfrm>
                <a:off x="-968375" y="3341688"/>
                <a:ext cx="493713" cy="504825"/>
              </a:xfrm>
              <a:custGeom>
                <a:avLst/>
                <a:gdLst/>
                <a:ahLst/>
                <a:cxnLst>
                  <a:cxn ang="0">
                    <a:pos x="0" y="68"/>
                  </a:cxn>
                  <a:cxn ang="0">
                    <a:pos x="66" y="0"/>
                  </a:cxn>
                  <a:cxn ang="0">
                    <a:pos x="132" y="68"/>
                  </a:cxn>
                  <a:cxn ang="0">
                    <a:pos x="66" y="135"/>
                  </a:cxn>
                  <a:cxn ang="0">
                    <a:pos x="0" y="68"/>
                  </a:cxn>
                  <a:cxn ang="0">
                    <a:pos x="102" y="68"/>
                  </a:cxn>
                  <a:cxn ang="0">
                    <a:pos x="66" y="8"/>
                  </a:cxn>
                  <a:cxn ang="0">
                    <a:pos x="31" y="68"/>
                  </a:cxn>
                  <a:cxn ang="0">
                    <a:pos x="66" y="128"/>
                  </a:cxn>
                  <a:cxn ang="0">
                    <a:pos x="102" y="68"/>
                  </a:cxn>
                </a:cxnLst>
                <a:rect l="0" t="0" r="r" b="b"/>
                <a:pathLst>
                  <a:path w="132" h="135">
                    <a:moveTo>
                      <a:pt x="0" y="68"/>
                    </a:moveTo>
                    <a:cubicBezTo>
                      <a:pt x="0" y="22"/>
                      <a:pt x="19" y="0"/>
                      <a:pt x="66" y="0"/>
                    </a:cubicBezTo>
                    <a:cubicBezTo>
                      <a:pt x="113" y="0"/>
                      <a:pt x="132" y="22"/>
                      <a:pt x="132" y="68"/>
                    </a:cubicBezTo>
                    <a:cubicBezTo>
                      <a:pt x="132" y="114"/>
                      <a:pt x="113" y="135"/>
                      <a:pt x="66" y="135"/>
                    </a:cubicBezTo>
                    <a:cubicBezTo>
                      <a:pt x="19" y="135"/>
                      <a:pt x="0" y="114"/>
                      <a:pt x="0" y="68"/>
                    </a:cubicBezTo>
                    <a:moveTo>
                      <a:pt x="102" y="68"/>
                    </a:moveTo>
                    <a:cubicBezTo>
                      <a:pt x="102" y="33"/>
                      <a:pt x="96" y="8"/>
                      <a:pt x="66" y="8"/>
                    </a:cubicBezTo>
                    <a:cubicBezTo>
                      <a:pt x="36" y="8"/>
                      <a:pt x="31" y="33"/>
                      <a:pt x="31" y="68"/>
                    </a:cubicBezTo>
                    <a:cubicBezTo>
                      <a:pt x="31" y="103"/>
                      <a:pt x="36" y="127"/>
                      <a:pt x="66" y="128"/>
                    </a:cubicBezTo>
                    <a:cubicBezTo>
                      <a:pt x="96" y="127"/>
                      <a:pt x="102" y="103"/>
                      <a:pt x="102" y="68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800" noProof="0"/>
              </a:p>
            </p:txBody>
          </p:sp>
        </p:grpSp>
        <p:sp>
          <p:nvSpPr>
            <p:cNvPr id="33" name="Freeform 13"/>
            <p:cNvSpPr>
              <a:spLocks/>
            </p:cNvSpPr>
            <p:nvPr/>
          </p:nvSpPr>
          <p:spPr bwMode="gray">
            <a:xfrm>
              <a:off x="2776451" y="2301485"/>
              <a:ext cx="440608" cy="269126"/>
            </a:xfrm>
            <a:custGeom>
              <a:avLst/>
              <a:gdLst/>
              <a:ahLst/>
              <a:cxnLst>
                <a:cxn ang="0">
                  <a:pos x="115" y="282"/>
                </a:cxn>
                <a:cxn ang="0">
                  <a:pos x="117" y="276"/>
                </a:cxn>
                <a:cxn ang="0">
                  <a:pos x="195" y="209"/>
                </a:cxn>
                <a:cxn ang="0">
                  <a:pos x="194" y="207"/>
                </a:cxn>
                <a:cxn ang="0">
                  <a:pos x="116" y="243"/>
                </a:cxn>
                <a:cxn ang="0">
                  <a:pos x="63" y="237"/>
                </a:cxn>
                <a:cxn ang="0">
                  <a:pos x="6" y="182"/>
                </a:cxn>
                <a:cxn ang="0">
                  <a:pos x="6" y="133"/>
                </a:cxn>
                <a:cxn ang="0">
                  <a:pos x="26" y="103"/>
                </a:cxn>
                <a:cxn ang="0">
                  <a:pos x="87" y="74"/>
                </a:cxn>
                <a:cxn ang="0">
                  <a:pos x="124" y="66"/>
                </a:cxn>
                <a:cxn ang="0">
                  <a:pos x="124" y="66"/>
                </a:cxn>
                <a:cxn ang="0">
                  <a:pos x="231" y="0"/>
                </a:cxn>
                <a:cxn ang="0">
                  <a:pos x="339" y="66"/>
                </a:cxn>
                <a:cxn ang="0">
                  <a:pos x="338" y="66"/>
                </a:cxn>
                <a:cxn ang="0">
                  <a:pos x="376" y="74"/>
                </a:cxn>
                <a:cxn ang="0">
                  <a:pos x="437" y="103"/>
                </a:cxn>
                <a:cxn ang="0">
                  <a:pos x="457" y="133"/>
                </a:cxn>
                <a:cxn ang="0">
                  <a:pos x="457" y="182"/>
                </a:cxn>
                <a:cxn ang="0">
                  <a:pos x="399" y="237"/>
                </a:cxn>
                <a:cxn ang="0">
                  <a:pos x="347" y="243"/>
                </a:cxn>
                <a:cxn ang="0">
                  <a:pos x="269" y="207"/>
                </a:cxn>
                <a:cxn ang="0">
                  <a:pos x="267" y="209"/>
                </a:cxn>
                <a:cxn ang="0">
                  <a:pos x="345" y="276"/>
                </a:cxn>
                <a:cxn ang="0">
                  <a:pos x="347" y="282"/>
                </a:cxn>
                <a:cxn ang="0">
                  <a:pos x="115" y="282"/>
                </a:cxn>
              </a:cxnLst>
              <a:rect l="0" t="0" r="r" b="b"/>
              <a:pathLst>
                <a:path w="462" h="282">
                  <a:moveTo>
                    <a:pt x="115" y="282"/>
                  </a:moveTo>
                  <a:cubicBezTo>
                    <a:pt x="115" y="279"/>
                    <a:pt x="115" y="277"/>
                    <a:pt x="117" y="276"/>
                  </a:cubicBezTo>
                  <a:cubicBezTo>
                    <a:pt x="149" y="266"/>
                    <a:pt x="176" y="244"/>
                    <a:pt x="195" y="209"/>
                  </a:cubicBezTo>
                  <a:cubicBezTo>
                    <a:pt x="195" y="208"/>
                    <a:pt x="194" y="207"/>
                    <a:pt x="194" y="207"/>
                  </a:cubicBezTo>
                  <a:cubicBezTo>
                    <a:pt x="152" y="238"/>
                    <a:pt x="139" y="240"/>
                    <a:pt x="116" y="243"/>
                  </a:cubicBezTo>
                  <a:cubicBezTo>
                    <a:pt x="98" y="246"/>
                    <a:pt x="80" y="243"/>
                    <a:pt x="63" y="237"/>
                  </a:cubicBezTo>
                  <a:cubicBezTo>
                    <a:pt x="37" y="228"/>
                    <a:pt x="14" y="210"/>
                    <a:pt x="6" y="182"/>
                  </a:cubicBezTo>
                  <a:cubicBezTo>
                    <a:pt x="1" y="166"/>
                    <a:pt x="0" y="149"/>
                    <a:pt x="6" y="133"/>
                  </a:cubicBezTo>
                  <a:cubicBezTo>
                    <a:pt x="10" y="121"/>
                    <a:pt x="16" y="111"/>
                    <a:pt x="26" y="103"/>
                  </a:cubicBezTo>
                  <a:cubicBezTo>
                    <a:pt x="44" y="87"/>
                    <a:pt x="64" y="80"/>
                    <a:pt x="87" y="74"/>
                  </a:cubicBezTo>
                  <a:cubicBezTo>
                    <a:pt x="99" y="71"/>
                    <a:pt x="112" y="68"/>
                    <a:pt x="124" y="66"/>
                  </a:cubicBezTo>
                  <a:cubicBezTo>
                    <a:pt x="124" y="66"/>
                    <a:pt x="124" y="66"/>
                    <a:pt x="124" y="66"/>
                  </a:cubicBezTo>
                  <a:cubicBezTo>
                    <a:pt x="187" y="52"/>
                    <a:pt x="202" y="51"/>
                    <a:pt x="231" y="0"/>
                  </a:cubicBezTo>
                  <a:cubicBezTo>
                    <a:pt x="261" y="51"/>
                    <a:pt x="275" y="52"/>
                    <a:pt x="339" y="66"/>
                  </a:cubicBezTo>
                  <a:cubicBezTo>
                    <a:pt x="338" y="66"/>
                    <a:pt x="338" y="66"/>
                    <a:pt x="338" y="66"/>
                  </a:cubicBezTo>
                  <a:cubicBezTo>
                    <a:pt x="351" y="68"/>
                    <a:pt x="363" y="71"/>
                    <a:pt x="376" y="74"/>
                  </a:cubicBezTo>
                  <a:cubicBezTo>
                    <a:pt x="398" y="80"/>
                    <a:pt x="419" y="87"/>
                    <a:pt x="437" y="103"/>
                  </a:cubicBezTo>
                  <a:cubicBezTo>
                    <a:pt x="447" y="111"/>
                    <a:pt x="453" y="121"/>
                    <a:pt x="457" y="133"/>
                  </a:cubicBezTo>
                  <a:cubicBezTo>
                    <a:pt x="462" y="149"/>
                    <a:pt x="462" y="166"/>
                    <a:pt x="457" y="182"/>
                  </a:cubicBezTo>
                  <a:cubicBezTo>
                    <a:pt x="448" y="210"/>
                    <a:pt x="425" y="228"/>
                    <a:pt x="399" y="237"/>
                  </a:cubicBezTo>
                  <a:cubicBezTo>
                    <a:pt x="382" y="243"/>
                    <a:pt x="364" y="246"/>
                    <a:pt x="347" y="243"/>
                  </a:cubicBezTo>
                  <a:cubicBezTo>
                    <a:pt x="324" y="240"/>
                    <a:pt x="310" y="238"/>
                    <a:pt x="269" y="207"/>
                  </a:cubicBezTo>
                  <a:cubicBezTo>
                    <a:pt x="268" y="207"/>
                    <a:pt x="267" y="208"/>
                    <a:pt x="267" y="209"/>
                  </a:cubicBezTo>
                  <a:cubicBezTo>
                    <a:pt x="287" y="244"/>
                    <a:pt x="313" y="266"/>
                    <a:pt x="345" y="276"/>
                  </a:cubicBezTo>
                  <a:cubicBezTo>
                    <a:pt x="347" y="277"/>
                    <a:pt x="348" y="279"/>
                    <a:pt x="347" y="282"/>
                  </a:cubicBezTo>
                  <a:lnTo>
                    <a:pt x="115" y="28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1800" noProof="0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342000" y="342900"/>
            <a:ext cx="8460000" cy="685800"/>
          </a:xfrm>
          <a:prstGeom prst="rect">
            <a:avLst/>
          </a:prstGeom>
          <a:solidFill>
            <a:schemeClr val="accent2"/>
          </a:solidFill>
        </p:spPr>
        <p:txBody>
          <a:bodyPr vert="horz" lIns="180000" tIns="0" rIns="180000" bIns="0" rtlCol="0" anchor="ctr">
            <a:noAutofit/>
          </a:bodyPr>
          <a:lstStyle/>
          <a:p>
            <a:r>
              <a:rPr lang="en-US" noProof="0" dirty="0" smtClean="0"/>
              <a:t>Click to edit Master title style</a:t>
            </a:r>
            <a:endParaRPr lang="nl-NL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000" y="1285624"/>
            <a:ext cx="8460000" cy="302685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nl-NL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84624" y="4608027"/>
            <a:ext cx="6621144" cy="19236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lvl1pPr marL="0" algn="r" defTabSz="685800" rtl="0" eaLnBrk="1" latinLnBrk="0" hangingPunct="1">
              <a:lnSpc>
                <a:spcPts val="1400"/>
              </a:lnSpc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nl-NL" smtClean="0"/>
              <a:t>Spreadsheets testen met Spreadsheets - TestNet 30 oktober 2014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6000" y="4608027"/>
            <a:ext cx="216000" cy="19236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lvl1pPr marL="0" algn="r" defTabSz="685800" rtl="0" eaLnBrk="1" latinLnBrk="0" hangingPunct="1">
              <a:lnSpc>
                <a:spcPts val="1400"/>
              </a:lnSpc>
              <a:defRPr lang="en-US" sz="900" kern="120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EACBA47-91FC-4F0F-98EF-AF8B449ABA17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35" name="TextBox 34"/>
          <p:cNvSpPr txBox="1"/>
          <p:nvPr/>
        </p:nvSpPr>
        <p:spPr>
          <a:xfrm>
            <a:off x="8505768" y="4608027"/>
            <a:ext cx="162000" cy="19236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400"/>
              </a:lnSpc>
            </a:pPr>
            <a:r>
              <a:rPr lang="nl-NL" sz="900" noProof="0" dirty="0" smtClean="0"/>
              <a:t>|</a:t>
            </a:r>
            <a:endParaRPr lang="nl-NL" sz="900" noProof="0" dirty="0"/>
          </a:p>
        </p:txBody>
      </p:sp>
      <p:grpSp>
        <p:nvGrpSpPr>
          <p:cNvPr id="100" name="Group 99"/>
          <p:cNvGrpSpPr/>
          <p:nvPr userDrawn="1"/>
        </p:nvGrpSpPr>
        <p:grpSpPr bwMode="gray">
          <a:xfrm>
            <a:off x="342000" y="4559215"/>
            <a:ext cx="1109903" cy="241172"/>
            <a:chOff x="2749538" y="2279310"/>
            <a:chExt cx="1479870" cy="321562"/>
          </a:xfrm>
        </p:grpSpPr>
        <p:sp>
          <p:nvSpPr>
            <p:cNvPr id="101" name="Rectangle 100"/>
            <p:cNvSpPr/>
            <p:nvPr/>
          </p:nvSpPr>
          <p:spPr bwMode="gray">
            <a:xfrm>
              <a:off x="2749538" y="2279310"/>
              <a:ext cx="488502" cy="32156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800"/>
            </a:p>
          </p:txBody>
        </p:sp>
        <p:sp>
          <p:nvSpPr>
            <p:cNvPr id="102" name="Rectangle 101"/>
            <p:cNvSpPr/>
            <p:nvPr/>
          </p:nvSpPr>
          <p:spPr bwMode="gray">
            <a:xfrm>
              <a:off x="3238039" y="2279310"/>
              <a:ext cx="991369" cy="321562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800"/>
            </a:p>
          </p:txBody>
        </p:sp>
        <p:grpSp>
          <p:nvGrpSpPr>
            <p:cNvPr id="103" name="Group 21"/>
            <p:cNvGrpSpPr/>
            <p:nvPr/>
          </p:nvGrpSpPr>
          <p:grpSpPr bwMode="gray">
            <a:xfrm>
              <a:off x="3373209" y="2357164"/>
              <a:ext cx="726277" cy="153325"/>
              <a:chOff x="-1490663" y="3248025"/>
              <a:chExt cx="2857501" cy="603250"/>
            </a:xfrm>
          </p:grpSpPr>
          <p:sp>
            <p:nvSpPr>
              <p:cNvPr id="105" name="Freeform 104"/>
              <p:cNvSpPr>
                <a:spLocks/>
              </p:cNvSpPr>
              <p:nvPr/>
            </p:nvSpPr>
            <p:spPr bwMode="gray">
              <a:xfrm>
                <a:off x="-1490663" y="3248025"/>
                <a:ext cx="434975" cy="603250"/>
              </a:xfrm>
              <a:custGeom>
                <a:avLst/>
                <a:gdLst/>
                <a:ahLst/>
                <a:cxnLst>
                  <a:cxn ang="0">
                    <a:pos x="108" y="42"/>
                  </a:cxn>
                  <a:cxn ang="0">
                    <a:pos x="92" y="42"/>
                  </a:cxn>
                  <a:cxn ang="0">
                    <a:pos x="62" y="10"/>
                  </a:cxn>
                  <a:cxn ang="0">
                    <a:pos x="32" y="36"/>
                  </a:cxn>
                  <a:cxn ang="0">
                    <a:pos x="77" y="66"/>
                  </a:cxn>
                  <a:cxn ang="0">
                    <a:pos x="116" y="111"/>
                  </a:cxn>
                  <a:cxn ang="0">
                    <a:pos x="50" y="161"/>
                  </a:cxn>
                  <a:cxn ang="0">
                    <a:pos x="0" y="153"/>
                  </a:cxn>
                  <a:cxn ang="0">
                    <a:pos x="0" y="113"/>
                  </a:cxn>
                  <a:cxn ang="0">
                    <a:pos x="17" y="113"/>
                  </a:cxn>
                  <a:cxn ang="0">
                    <a:pos x="52" y="151"/>
                  </a:cxn>
                  <a:cxn ang="0">
                    <a:pos x="84" y="122"/>
                  </a:cxn>
                  <a:cxn ang="0">
                    <a:pos x="67" y="98"/>
                  </a:cxn>
                  <a:cxn ang="0">
                    <a:pos x="0" y="46"/>
                  </a:cxn>
                  <a:cxn ang="0">
                    <a:pos x="61" y="0"/>
                  </a:cxn>
                  <a:cxn ang="0">
                    <a:pos x="108" y="7"/>
                  </a:cxn>
                  <a:cxn ang="0">
                    <a:pos x="108" y="42"/>
                  </a:cxn>
                </a:cxnLst>
                <a:rect l="0" t="0" r="r" b="b"/>
                <a:pathLst>
                  <a:path w="116" h="161">
                    <a:moveTo>
                      <a:pt x="108" y="42"/>
                    </a:moveTo>
                    <a:cubicBezTo>
                      <a:pt x="92" y="42"/>
                      <a:pt x="92" y="42"/>
                      <a:pt x="92" y="42"/>
                    </a:cubicBezTo>
                    <a:cubicBezTo>
                      <a:pt x="91" y="23"/>
                      <a:pt x="84" y="10"/>
                      <a:pt x="62" y="10"/>
                    </a:cubicBezTo>
                    <a:cubicBezTo>
                      <a:pt x="45" y="10"/>
                      <a:pt x="32" y="18"/>
                      <a:pt x="32" y="36"/>
                    </a:cubicBezTo>
                    <a:cubicBezTo>
                      <a:pt x="32" y="59"/>
                      <a:pt x="60" y="61"/>
                      <a:pt x="77" y="66"/>
                    </a:cubicBezTo>
                    <a:cubicBezTo>
                      <a:pt x="101" y="74"/>
                      <a:pt x="116" y="82"/>
                      <a:pt x="116" y="111"/>
                    </a:cubicBezTo>
                    <a:cubicBezTo>
                      <a:pt x="116" y="149"/>
                      <a:pt x="83" y="161"/>
                      <a:pt x="50" y="161"/>
                    </a:cubicBezTo>
                    <a:cubicBezTo>
                      <a:pt x="32" y="161"/>
                      <a:pt x="17" y="157"/>
                      <a:pt x="0" y="153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17" y="113"/>
                      <a:pt x="17" y="113"/>
                      <a:pt x="17" y="113"/>
                    </a:cubicBezTo>
                    <a:cubicBezTo>
                      <a:pt x="19" y="138"/>
                      <a:pt x="25" y="151"/>
                      <a:pt x="52" y="151"/>
                    </a:cubicBezTo>
                    <a:cubicBezTo>
                      <a:pt x="70" y="151"/>
                      <a:pt x="84" y="140"/>
                      <a:pt x="84" y="122"/>
                    </a:cubicBezTo>
                    <a:cubicBezTo>
                      <a:pt x="84" y="110"/>
                      <a:pt x="79" y="102"/>
                      <a:pt x="67" y="98"/>
                    </a:cubicBezTo>
                    <a:cubicBezTo>
                      <a:pt x="38" y="87"/>
                      <a:pt x="0" y="86"/>
                      <a:pt x="0" y="46"/>
                    </a:cubicBezTo>
                    <a:cubicBezTo>
                      <a:pt x="0" y="12"/>
                      <a:pt x="32" y="0"/>
                      <a:pt x="61" y="0"/>
                    </a:cubicBezTo>
                    <a:cubicBezTo>
                      <a:pt x="75" y="0"/>
                      <a:pt x="92" y="2"/>
                      <a:pt x="108" y="7"/>
                    </a:cubicBezTo>
                    <a:lnTo>
                      <a:pt x="108" y="4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800" noProof="0"/>
              </a:p>
            </p:txBody>
          </p:sp>
          <p:sp>
            <p:nvSpPr>
              <p:cNvPr id="106" name="Freeform 105"/>
              <p:cNvSpPr>
                <a:spLocks/>
              </p:cNvSpPr>
              <p:nvPr/>
            </p:nvSpPr>
            <p:spPr bwMode="gray">
              <a:xfrm>
                <a:off x="-384175" y="3341688"/>
                <a:ext cx="503238" cy="504825"/>
              </a:xfrm>
              <a:custGeom>
                <a:avLst/>
                <a:gdLst/>
                <a:ahLst/>
                <a:cxnLst>
                  <a:cxn ang="0">
                    <a:pos x="70" y="74"/>
                  </a:cxn>
                  <a:cxn ang="0">
                    <a:pos x="106" y="74"/>
                  </a:cxn>
                  <a:cxn ang="0">
                    <a:pos x="134" y="74"/>
                  </a:cxn>
                  <a:cxn ang="0">
                    <a:pos x="134" y="82"/>
                  </a:cxn>
                  <a:cxn ang="0">
                    <a:pos x="120" y="97"/>
                  </a:cxn>
                  <a:cxn ang="0">
                    <a:pos x="120" y="127"/>
                  </a:cxn>
                  <a:cxn ang="0">
                    <a:pos x="82" y="134"/>
                  </a:cxn>
                  <a:cxn ang="0">
                    <a:pos x="64" y="135"/>
                  </a:cxn>
                  <a:cxn ang="0">
                    <a:pos x="0" y="70"/>
                  </a:cxn>
                  <a:cxn ang="0">
                    <a:pos x="70" y="0"/>
                  </a:cxn>
                  <a:cxn ang="0">
                    <a:pos x="117" y="5"/>
                  </a:cxn>
                  <a:cxn ang="0">
                    <a:pos x="117" y="38"/>
                  </a:cxn>
                  <a:cxn ang="0">
                    <a:pos x="103" y="38"/>
                  </a:cxn>
                  <a:cxn ang="0">
                    <a:pos x="70" y="8"/>
                  </a:cxn>
                  <a:cxn ang="0">
                    <a:pos x="31" y="71"/>
                  </a:cxn>
                  <a:cxn ang="0">
                    <a:pos x="68" y="128"/>
                  </a:cxn>
                  <a:cxn ang="0">
                    <a:pos x="91" y="119"/>
                  </a:cxn>
                  <a:cxn ang="0">
                    <a:pos x="93" y="97"/>
                  </a:cxn>
                  <a:cxn ang="0">
                    <a:pos x="70" y="82"/>
                  </a:cxn>
                  <a:cxn ang="0">
                    <a:pos x="70" y="74"/>
                  </a:cxn>
                </a:cxnLst>
                <a:rect l="0" t="0" r="r" b="b"/>
                <a:pathLst>
                  <a:path w="134" h="135">
                    <a:moveTo>
                      <a:pt x="70" y="74"/>
                    </a:moveTo>
                    <a:cubicBezTo>
                      <a:pt x="85" y="74"/>
                      <a:pt x="96" y="74"/>
                      <a:pt x="106" y="74"/>
                    </a:cubicBezTo>
                    <a:cubicBezTo>
                      <a:pt x="117" y="74"/>
                      <a:pt x="128" y="74"/>
                      <a:pt x="134" y="74"/>
                    </a:cubicBezTo>
                    <a:cubicBezTo>
                      <a:pt x="134" y="82"/>
                      <a:pt x="134" y="82"/>
                      <a:pt x="134" y="82"/>
                    </a:cubicBezTo>
                    <a:cubicBezTo>
                      <a:pt x="118" y="81"/>
                      <a:pt x="120" y="91"/>
                      <a:pt x="120" y="97"/>
                    </a:cubicBezTo>
                    <a:cubicBezTo>
                      <a:pt x="120" y="127"/>
                      <a:pt x="120" y="127"/>
                      <a:pt x="120" y="127"/>
                    </a:cubicBezTo>
                    <a:cubicBezTo>
                      <a:pt x="107" y="127"/>
                      <a:pt x="95" y="132"/>
                      <a:pt x="82" y="134"/>
                    </a:cubicBezTo>
                    <a:cubicBezTo>
                      <a:pt x="76" y="135"/>
                      <a:pt x="70" y="135"/>
                      <a:pt x="64" y="135"/>
                    </a:cubicBezTo>
                    <a:cubicBezTo>
                      <a:pt x="21" y="135"/>
                      <a:pt x="0" y="113"/>
                      <a:pt x="0" y="70"/>
                    </a:cubicBezTo>
                    <a:cubicBezTo>
                      <a:pt x="0" y="21"/>
                      <a:pt x="21" y="0"/>
                      <a:pt x="70" y="0"/>
                    </a:cubicBezTo>
                    <a:cubicBezTo>
                      <a:pt x="88" y="0"/>
                      <a:pt x="100" y="2"/>
                      <a:pt x="117" y="5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03" y="38"/>
                      <a:pt x="103" y="38"/>
                      <a:pt x="103" y="38"/>
                    </a:cubicBezTo>
                    <a:cubicBezTo>
                      <a:pt x="100" y="14"/>
                      <a:pt x="97" y="8"/>
                      <a:pt x="70" y="8"/>
                    </a:cubicBezTo>
                    <a:cubicBezTo>
                      <a:pt x="35" y="8"/>
                      <a:pt x="31" y="41"/>
                      <a:pt x="31" y="71"/>
                    </a:cubicBezTo>
                    <a:cubicBezTo>
                      <a:pt x="31" y="97"/>
                      <a:pt x="36" y="128"/>
                      <a:pt x="68" y="128"/>
                    </a:cubicBezTo>
                    <a:cubicBezTo>
                      <a:pt x="76" y="128"/>
                      <a:pt x="87" y="125"/>
                      <a:pt x="91" y="119"/>
                    </a:cubicBezTo>
                    <a:cubicBezTo>
                      <a:pt x="93" y="118"/>
                      <a:pt x="93" y="116"/>
                      <a:pt x="93" y="97"/>
                    </a:cubicBezTo>
                    <a:cubicBezTo>
                      <a:pt x="92" y="85"/>
                      <a:pt x="96" y="81"/>
                      <a:pt x="70" y="82"/>
                    </a:cubicBezTo>
                    <a:lnTo>
                      <a:pt x="70" y="7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800" noProof="0"/>
              </a:p>
            </p:txBody>
          </p:sp>
          <p:sp>
            <p:nvSpPr>
              <p:cNvPr id="107" name="Freeform 106"/>
              <p:cNvSpPr>
                <a:spLocks/>
              </p:cNvSpPr>
              <p:nvPr/>
            </p:nvSpPr>
            <p:spPr bwMode="gray">
              <a:xfrm>
                <a:off x="174625" y="3348038"/>
                <a:ext cx="390525" cy="495300"/>
              </a:xfrm>
              <a:custGeom>
                <a:avLst/>
                <a:gdLst/>
                <a:ahLst/>
                <a:cxnLst>
                  <a:cxn ang="0">
                    <a:pos x="16" y="24"/>
                  </a:cxn>
                  <a:cxn ang="0">
                    <a:pos x="0" y="8"/>
                  </a:cxn>
                  <a:cxn ang="0">
                    <a:pos x="0" y="0"/>
                  </a:cxn>
                  <a:cxn ang="0">
                    <a:pos x="104" y="0"/>
                  </a:cxn>
                  <a:cxn ang="0">
                    <a:pos x="104" y="32"/>
                  </a:cxn>
                  <a:cxn ang="0">
                    <a:pos x="90" y="32"/>
                  </a:cxn>
                  <a:cxn ang="0">
                    <a:pos x="62" y="9"/>
                  </a:cxn>
                  <a:cxn ang="0">
                    <a:pos x="43" y="9"/>
                  </a:cxn>
                  <a:cxn ang="0">
                    <a:pos x="43" y="58"/>
                  </a:cxn>
                  <a:cxn ang="0">
                    <a:pos x="55" y="58"/>
                  </a:cxn>
                  <a:cxn ang="0">
                    <a:pos x="69" y="39"/>
                  </a:cxn>
                  <a:cxn ang="0">
                    <a:pos x="79" y="39"/>
                  </a:cxn>
                  <a:cxn ang="0">
                    <a:pos x="79" y="62"/>
                  </a:cxn>
                  <a:cxn ang="0">
                    <a:pos x="79" y="84"/>
                  </a:cxn>
                  <a:cxn ang="0">
                    <a:pos x="69" y="84"/>
                  </a:cxn>
                  <a:cxn ang="0">
                    <a:pos x="55" y="66"/>
                  </a:cxn>
                  <a:cxn ang="0">
                    <a:pos x="43" y="66"/>
                  </a:cxn>
                  <a:cxn ang="0">
                    <a:pos x="43" y="123"/>
                  </a:cxn>
                  <a:cxn ang="0">
                    <a:pos x="64" y="123"/>
                  </a:cxn>
                  <a:cxn ang="0">
                    <a:pos x="90" y="96"/>
                  </a:cxn>
                  <a:cxn ang="0">
                    <a:pos x="104" y="96"/>
                  </a:cxn>
                  <a:cxn ang="0">
                    <a:pos x="104" y="132"/>
                  </a:cxn>
                  <a:cxn ang="0">
                    <a:pos x="0" y="132"/>
                  </a:cxn>
                  <a:cxn ang="0">
                    <a:pos x="0" y="124"/>
                  </a:cxn>
                  <a:cxn ang="0">
                    <a:pos x="16" y="109"/>
                  </a:cxn>
                  <a:cxn ang="0">
                    <a:pos x="16" y="24"/>
                  </a:cxn>
                </a:cxnLst>
                <a:rect l="0" t="0" r="r" b="b"/>
                <a:pathLst>
                  <a:path w="104" h="132">
                    <a:moveTo>
                      <a:pt x="16" y="24"/>
                    </a:moveTo>
                    <a:cubicBezTo>
                      <a:pt x="15" y="13"/>
                      <a:pt x="18" y="8"/>
                      <a:pt x="0" y="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87" y="11"/>
                      <a:pt x="87" y="9"/>
                      <a:pt x="62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58"/>
                      <a:pt x="43" y="58"/>
                      <a:pt x="43" y="58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66" y="58"/>
                      <a:pt x="68" y="50"/>
                      <a:pt x="69" y="39"/>
                    </a:cubicBezTo>
                    <a:cubicBezTo>
                      <a:pt x="79" y="39"/>
                      <a:pt x="79" y="39"/>
                      <a:pt x="79" y="39"/>
                    </a:cubicBezTo>
                    <a:cubicBezTo>
                      <a:pt x="79" y="47"/>
                      <a:pt x="79" y="54"/>
                      <a:pt x="79" y="62"/>
                    </a:cubicBezTo>
                    <a:cubicBezTo>
                      <a:pt x="79" y="69"/>
                      <a:pt x="79" y="77"/>
                      <a:pt x="79" y="84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68" y="74"/>
                      <a:pt x="67" y="66"/>
                      <a:pt x="55" y="66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43" y="123"/>
                      <a:pt x="43" y="123"/>
                      <a:pt x="43" y="123"/>
                    </a:cubicBezTo>
                    <a:cubicBezTo>
                      <a:pt x="64" y="123"/>
                      <a:pt x="64" y="123"/>
                      <a:pt x="64" y="123"/>
                    </a:cubicBezTo>
                    <a:cubicBezTo>
                      <a:pt x="87" y="123"/>
                      <a:pt x="87" y="117"/>
                      <a:pt x="90" y="96"/>
                    </a:cubicBezTo>
                    <a:cubicBezTo>
                      <a:pt x="104" y="96"/>
                      <a:pt x="104" y="96"/>
                      <a:pt x="104" y="96"/>
                    </a:cubicBezTo>
                    <a:cubicBezTo>
                      <a:pt x="104" y="132"/>
                      <a:pt x="104" y="132"/>
                      <a:pt x="104" y="132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18" y="124"/>
                      <a:pt x="15" y="120"/>
                      <a:pt x="16" y="109"/>
                    </a:cubicBez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800" noProof="0"/>
              </a:p>
            </p:txBody>
          </p:sp>
          <p:sp>
            <p:nvSpPr>
              <p:cNvPr id="108" name="Freeform 107"/>
              <p:cNvSpPr>
                <a:spLocks/>
              </p:cNvSpPr>
              <p:nvPr/>
            </p:nvSpPr>
            <p:spPr bwMode="gray">
              <a:xfrm>
                <a:off x="625475" y="3348038"/>
                <a:ext cx="449263" cy="495300"/>
              </a:xfrm>
              <a:custGeom>
                <a:avLst/>
                <a:gdLst/>
                <a:ahLst/>
                <a:cxnLst>
                  <a:cxn ang="0">
                    <a:pos x="27" y="124"/>
                  </a:cxn>
                  <a:cxn ang="0">
                    <a:pos x="46" y="109"/>
                  </a:cxn>
                  <a:cxn ang="0">
                    <a:pos x="46" y="9"/>
                  </a:cxn>
                  <a:cxn ang="0">
                    <a:pos x="38" y="9"/>
                  </a:cxn>
                  <a:cxn ang="0">
                    <a:pos x="14" y="35"/>
                  </a:cxn>
                  <a:cxn ang="0">
                    <a:pos x="0" y="35"/>
                  </a:cxn>
                  <a:cxn ang="0">
                    <a:pos x="0" y="0"/>
                  </a:cxn>
                  <a:cxn ang="0">
                    <a:pos x="120" y="0"/>
                  </a:cxn>
                  <a:cxn ang="0">
                    <a:pos x="120" y="35"/>
                  </a:cxn>
                  <a:cxn ang="0">
                    <a:pos x="106" y="35"/>
                  </a:cxn>
                  <a:cxn ang="0">
                    <a:pos x="82" y="9"/>
                  </a:cxn>
                  <a:cxn ang="0">
                    <a:pos x="74" y="9"/>
                  </a:cxn>
                  <a:cxn ang="0">
                    <a:pos x="74" y="109"/>
                  </a:cxn>
                  <a:cxn ang="0">
                    <a:pos x="93" y="124"/>
                  </a:cxn>
                  <a:cxn ang="0">
                    <a:pos x="93" y="132"/>
                  </a:cxn>
                  <a:cxn ang="0">
                    <a:pos x="27" y="132"/>
                  </a:cxn>
                  <a:cxn ang="0">
                    <a:pos x="27" y="124"/>
                  </a:cxn>
                </a:cxnLst>
                <a:rect l="0" t="0" r="r" b="b"/>
                <a:pathLst>
                  <a:path w="120" h="132">
                    <a:moveTo>
                      <a:pt x="27" y="124"/>
                    </a:moveTo>
                    <a:cubicBezTo>
                      <a:pt x="48" y="124"/>
                      <a:pt x="46" y="122"/>
                      <a:pt x="46" y="10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17" y="9"/>
                      <a:pt x="17" y="14"/>
                      <a:pt x="14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120" y="35"/>
                      <a:pt x="120" y="35"/>
                      <a:pt x="120" y="35"/>
                    </a:cubicBezTo>
                    <a:cubicBezTo>
                      <a:pt x="106" y="35"/>
                      <a:pt x="106" y="35"/>
                      <a:pt x="106" y="35"/>
                    </a:cubicBezTo>
                    <a:cubicBezTo>
                      <a:pt x="103" y="14"/>
                      <a:pt x="103" y="9"/>
                      <a:pt x="82" y="9"/>
                    </a:cubicBezTo>
                    <a:cubicBezTo>
                      <a:pt x="74" y="9"/>
                      <a:pt x="74" y="9"/>
                      <a:pt x="74" y="9"/>
                    </a:cubicBezTo>
                    <a:cubicBezTo>
                      <a:pt x="74" y="109"/>
                      <a:pt x="74" y="109"/>
                      <a:pt x="74" y="109"/>
                    </a:cubicBezTo>
                    <a:cubicBezTo>
                      <a:pt x="74" y="122"/>
                      <a:pt x="72" y="124"/>
                      <a:pt x="93" y="124"/>
                    </a:cubicBezTo>
                    <a:cubicBezTo>
                      <a:pt x="93" y="132"/>
                      <a:pt x="93" y="132"/>
                      <a:pt x="93" y="132"/>
                    </a:cubicBezTo>
                    <a:cubicBezTo>
                      <a:pt x="27" y="132"/>
                      <a:pt x="27" y="132"/>
                      <a:pt x="27" y="132"/>
                    </a:cubicBezTo>
                    <a:lnTo>
                      <a:pt x="27" y="12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800" noProof="0"/>
              </a:p>
            </p:txBody>
          </p:sp>
          <p:sp>
            <p:nvSpPr>
              <p:cNvPr id="109" name="Freeform 108"/>
              <p:cNvSpPr>
                <a:spLocks/>
              </p:cNvSpPr>
              <p:nvPr/>
            </p:nvSpPr>
            <p:spPr bwMode="gray">
              <a:xfrm>
                <a:off x="1123950" y="3348038"/>
                <a:ext cx="242888" cy="495300"/>
              </a:xfrm>
              <a:custGeom>
                <a:avLst/>
                <a:gdLst/>
                <a:ahLst/>
                <a:cxnLst>
                  <a:cxn ang="0">
                    <a:pos x="46" y="109"/>
                  </a:cxn>
                  <a:cxn ang="0">
                    <a:pos x="65" y="124"/>
                  </a:cxn>
                  <a:cxn ang="0">
                    <a:pos x="65" y="132"/>
                  </a:cxn>
                  <a:cxn ang="0">
                    <a:pos x="0" y="132"/>
                  </a:cxn>
                  <a:cxn ang="0">
                    <a:pos x="0" y="124"/>
                  </a:cxn>
                  <a:cxn ang="0">
                    <a:pos x="19" y="109"/>
                  </a:cxn>
                  <a:cxn ang="0">
                    <a:pos x="19" y="24"/>
                  </a:cxn>
                  <a:cxn ang="0">
                    <a:pos x="0" y="8"/>
                  </a:cxn>
                  <a:cxn ang="0">
                    <a:pos x="0" y="0"/>
                  </a:cxn>
                  <a:cxn ang="0">
                    <a:pos x="65" y="0"/>
                  </a:cxn>
                  <a:cxn ang="0">
                    <a:pos x="65" y="8"/>
                  </a:cxn>
                  <a:cxn ang="0">
                    <a:pos x="46" y="24"/>
                  </a:cxn>
                  <a:cxn ang="0">
                    <a:pos x="46" y="109"/>
                  </a:cxn>
                </a:cxnLst>
                <a:rect l="0" t="0" r="r" b="b"/>
                <a:pathLst>
                  <a:path w="65" h="132">
                    <a:moveTo>
                      <a:pt x="46" y="109"/>
                    </a:moveTo>
                    <a:cubicBezTo>
                      <a:pt x="47" y="121"/>
                      <a:pt x="44" y="124"/>
                      <a:pt x="65" y="124"/>
                    </a:cubicBezTo>
                    <a:cubicBezTo>
                      <a:pt x="65" y="132"/>
                      <a:pt x="65" y="132"/>
                      <a:pt x="65" y="132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21" y="124"/>
                      <a:pt x="18" y="121"/>
                      <a:pt x="19" y="109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8" y="11"/>
                      <a:pt x="21" y="8"/>
                      <a:pt x="0" y="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5" y="8"/>
                      <a:pt x="65" y="8"/>
                      <a:pt x="65" y="8"/>
                    </a:cubicBezTo>
                    <a:cubicBezTo>
                      <a:pt x="44" y="8"/>
                      <a:pt x="47" y="11"/>
                      <a:pt x="46" y="24"/>
                    </a:cubicBezTo>
                    <a:lnTo>
                      <a:pt x="46" y="10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800" noProof="0"/>
              </a:p>
            </p:txBody>
          </p:sp>
          <p:sp>
            <p:nvSpPr>
              <p:cNvPr id="110" name="Freeform 109"/>
              <p:cNvSpPr>
                <a:spLocks noEditPoints="1"/>
              </p:cNvSpPr>
              <p:nvPr/>
            </p:nvSpPr>
            <p:spPr bwMode="gray">
              <a:xfrm>
                <a:off x="-968375" y="3341688"/>
                <a:ext cx="493713" cy="504825"/>
              </a:xfrm>
              <a:custGeom>
                <a:avLst/>
                <a:gdLst/>
                <a:ahLst/>
                <a:cxnLst>
                  <a:cxn ang="0">
                    <a:pos x="0" y="68"/>
                  </a:cxn>
                  <a:cxn ang="0">
                    <a:pos x="66" y="0"/>
                  </a:cxn>
                  <a:cxn ang="0">
                    <a:pos x="132" y="68"/>
                  </a:cxn>
                  <a:cxn ang="0">
                    <a:pos x="66" y="135"/>
                  </a:cxn>
                  <a:cxn ang="0">
                    <a:pos x="0" y="68"/>
                  </a:cxn>
                  <a:cxn ang="0">
                    <a:pos x="102" y="68"/>
                  </a:cxn>
                  <a:cxn ang="0">
                    <a:pos x="66" y="8"/>
                  </a:cxn>
                  <a:cxn ang="0">
                    <a:pos x="31" y="68"/>
                  </a:cxn>
                  <a:cxn ang="0">
                    <a:pos x="66" y="128"/>
                  </a:cxn>
                  <a:cxn ang="0">
                    <a:pos x="102" y="68"/>
                  </a:cxn>
                </a:cxnLst>
                <a:rect l="0" t="0" r="r" b="b"/>
                <a:pathLst>
                  <a:path w="132" h="135">
                    <a:moveTo>
                      <a:pt x="0" y="68"/>
                    </a:moveTo>
                    <a:cubicBezTo>
                      <a:pt x="0" y="22"/>
                      <a:pt x="19" y="0"/>
                      <a:pt x="66" y="0"/>
                    </a:cubicBezTo>
                    <a:cubicBezTo>
                      <a:pt x="113" y="0"/>
                      <a:pt x="132" y="22"/>
                      <a:pt x="132" y="68"/>
                    </a:cubicBezTo>
                    <a:cubicBezTo>
                      <a:pt x="132" y="114"/>
                      <a:pt x="113" y="135"/>
                      <a:pt x="66" y="135"/>
                    </a:cubicBezTo>
                    <a:cubicBezTo>
                      <a:pt x="19" y="135"/>
                      <a:pt x="0" y="114"/>
                      <a:pt x="0" y="68"/>
                    </a:cubicBezTo>
                    <a:moveTo>
                      <a:pt x="102" y="68"/>
                    </a:moveTo>
                    <a:cubicBezTo>
                      <a:pt x="102" y="33"/>
                      <a:pt x="96" y="8"/>
                      <a:pt x="66" y="8"/>
                    </a:cubicBezTo>
                    <a:cubicBezTo>
                      <a:pt x="36" y="8"/>
                      <a:pt x="31" y="33"/>
                      <a:pt x="31" y="68"/>
                    </a:cubicBezTo>
                    <a:cubicBezTo>
                      <a:pt x="31" y="103"/>
                      <a:pt x="36" y="127"/>
                      <a:pt x="66" y="128"/>
                    </a:cubicBezTo>
                    <a:cubicBezTo>
                      <a:pt x="96" y="127"/>
                      <a:pt x="102" y="103"/>
                      <a:pt x="102" y="68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800" noProof="0"/>
              </a:p>
            </p:txBody>
          </p:sp>
        </p:grpSp>
        <p:sp>
          <p:nvSpPr>
            <p:cNvPr id="104" name="Freeform 13"/>
            <p:cNvSpPr>
              <a:spLocks/>
            </p:cNvSpPr>
            <p:nvPr/>
          </p:nvSpPr>
          <p:spPr bwMode="gray">
            <a:xfrm>
              <a:off x="2776451" y="2301485"/>
              <a:ext cx="440608" cy="269126"/>
            </a:xfrm>
            <a:custGeom>
              <a:avLst/>
              <a:gdLst/>
              <a:ahLst/>
              <a:cxnLst>
                <a:cxn ang="0">
                  <a:pos x="115" y="282"/>
                </a:cxn>
                <a:cxn ang="0">
                  <a:pos x="117" y="276"/>
                </a:cxn>
                <a:cxn ang="0">
                  <a:pos x="195" y="209"/>
                </a:cxn>
                <a:cxn ang="0">
                  <a:pos x="194" y="207"/>
                </a:cxn>
                <a:cxn ang="0">
                  <a:pos x="116" y="243"/>
                </a:cxn>
                <a:cxn ang="0">
                  <a:pos x="63" y="237"/>
                </a:cxn>
                <a:cxn ang="0">
                  <a:pos x="6" y="182"/>
                </a:cxn>
                <a:cxn ang="0">
                  <a:pos x="6" y="133"/>
                </a:cxn>
                <a:cxn ang="0">
                  <a:pos x="26" y="103"/>
                </a:cxn>
                <a:cxn ang="0">
                  <a:pos x="87" y="74"/>
                </a:cxn>
                <a:cxn ang="0">
                  <a:pos x="124" y="66"/>
                </a:cxn>
                <a:cxn ang="0">
                  <a:pos x="124" y="66"/>
                </a:cxn>
                <a:cxn ang="0">
                  <a:pos x="231" y="0"/>
                </a:cxn>
                <a:cxn ang="0">
                  <a:pos x="339" y="66"/>
                </a:cxn>
                <a:cxn ang="0">
                  <a:pos x="338" y="66"/>
                </a:cxn>
                <a:cxn ang="0">
                  <a:pos x="376" y="74"/>
                </a:cxn>
                <a:cxn ang="0">
                  <a:pos x="437" y="103"/>
                </a:cxn>
                <a:cxn ang="0">
                  <a:pos x="457" y="133"/>
                </a:cxn>
                <a:cxn ang="0">
                  <a:pos x="457" y="182"/>
                </a:cxn>
                <a:cxn ang="0">
                  <a:pos x="399" y="237"/>
                </a:cxn>
                <a:cxn ang="0">
                  <a:pos x="347" y="243"/>
                </a:cxn>
                <a:cxn ang="0">
                  <a:pos x="269" y="207"/>
                </a:cxn>
                <a:cxn ang="0">
                  <a:pos x="267" y="209"/>
                </a:cxn>
                <a:cxn ang="0">
                  <a:pos x="345" y="276"/>
                </a:cxn>
                <a:cxn ang="0">
                  <a:pos x="347" y="282"/>
                </a:cxn>
                <a:cxn ang="0">
                  <a:pos x="115" y="282"/>
                </a:cxn>
              </a:cxnLst>
              <a:rect l="0" t="0" r="r" b="b"/>
              <a:pathLst>
                <a:path w="462" h="282">
                  <a:moveTo>
                    <a:pt x="115" y="282"/>
                  </a:moveTo>
                  <a:cubicBezTo>
                    <a:pt x="115" y="279"/>
                    <a:pt x="115" y="277"/>
                    <a:pt x="117" y="276"/>
                  </a:cubicBezTo>
                  <a:cubicBezTo>
                    <a:pt x="149" y="266"/>
                    <a:pt x="176" y="244"/>
                    <a:pt x="195" y="209"/>
                  </a:cubicBezTo>
                  <a:cubicBezTo>
                    <a:pt x="195" y="208"/>
                    <a:pt x="194" y="207"/>
                    <a:pt x="194" y="207"/>
                  </a:cubicBezTo>
                  <a:cubicBezTo>
                    <a:pt x="152" y="238"/>
                    <a:pt x="139" y="240"/>
                    <a:pt x="116" y="243"/>
                  </a:cubicBezTo>
                  <a:cubicBezTo>
                    <a:pt x="98" y="246"/>
                    <a:pt x="80" y="243"/>
                    <a:pt x="63" y="237"/>
                  </a:cubicBezTo>
                  <a:cubicBezTo>
                    <a:pt x="37" y="228"/>
                    <a:pt x="14" y="210"/>
                    <a:pt x="6" y="182"/>
                  </a:cubicBezTo>
                  <a:cubicBezTo>
                    <a:pt x="1" y="166"/>
                    <a:pt x="0" y="149"/>
                    <a:pt x="6" y="133"/>
                  </a:cubicBezTo>
                  <a:cubicBezTo>
                    <a:pt x="10" y="121"/>
                    <a:pt x="16" y="111"/>
                    <a:pt x="26" y="103"/>
                  </a:cubicBezTo>
                  <a:cubicBezTo>
                    <a:pt x="44" y="87"/>
                    <a:pt x="64" y="80"/>
                    <a:pt x="87" y="74"/>
                  </a:cubicBezTo>
                  <a:cubicBezTo>
                    <a:pt x="99" y="71"/>
                    <a:pt x="112" y="68"/>
                    <a:pt x="124" y="66"/>
                  </a:cubicBezTo>
                  <a:cubicBezTo>
                    <a:pt x="124" y="66"/>
                    <a:pt x="124" y="66"/>
                    <a:pt x="124" y="66"/>
                  </a:cubicBezTo>
                  <a:cubicBezTo>
                    <a:pt x="187" y="52"/>
                    <a:pt x="202" y="51"/>
                    <a:pt x="231" y="0"/>
                  </a:cubicBezTo>
                  <a:cubicBezTo>
                    <a:pt x="261" y="51"/>
                    <a:pt x="275" y="52"/>
                    <a:pt x="339" y="66"/>
                  </a:cubicBezTo>
                  <a:cubicBezTo>
                    <a:pt x="338" y="66"/>
                    <a:pt x="338" y="66"/>
                    <a:pt x="338" y="66"/>
                  </a:cubicBezTo>
                  <a:cubicBezTo>
                    <a:pt x="351" y="68"/>
                    <a:pt x="363" y="71"/>
                    <a:pt x="376" y="74"/>
                  </a:cubicBezTo>
                  <a:cubicBezTo>
                    <a:pt x="398" y="80"/>
                    <a:pt x="419" y="87"/>
                    <a:pt x="437" y="103"/>
                  </a:cubicBezTo>
                  <a:cubicBezTo>
                    <a:pt x="447" y="111"/>
                    <a:pt x="453" y="121"/>
                    <a:pt x="457" y="133"/>
                  </a:cubicBezTo>
                  <a:cubicBezTo>
                    <a:pt x="462" y="149"/>
                    <a:pt x="462" y="166"/>
                    <a:pt x="457" y="182"/>
                  </a:cubicBezTo>
                  <a:cubicBezTo>
                    <a:pt x="448" y="210"/>
                    <a:pt x="425" y="228"/>
                    <a:pt x="399" y="237"/>
                  </a:cubicBezTo>
                  <a:cubicBezTo>
                    <a:pt x="382" y="243"/>
                    <a:pt x="364" y="246"/>
                    <a:pt x="347" y="243"/>
                  </a:cubicBezTo>
                  <a:cubicBezTo>
                    <a:pt x="324" y="240"/>
                    <a:pt x="310" y="238"/>
                    <a:pt x="269" y="207"/>
                  </a:cubicBezTo>
                  <a:cubicBezTo>
                    <a:pt x="268" y="207"/>
                    <a:pt x="267" y="208"/>
                    <a:pt x="267" y="209"/>
                  </a:cubicBezTo>
                  <a:cubicBezTo>
                    <a:pt x="287" y="244"/>
                    <a:pt x="313" y="266"/>
                    <a:pt x="345" y="276"/>
                  </a:cubicBezTo>
                  <a:cubicBezTo>
                    <a:pt x="347" y="277"/>
                    <a:pt x="348" y="279"/>
                    <a:pt x="347" y="282"/>
                  </a:cubicBezTo>
                  <a:lnTo>
                    <a:pt x="115" y="28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1800" noProof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49" r:id="rId2"/>
    <p:sldLayoutId id="2147483661" r:id="rId3"/>
    <p:sldLayoutId id="2147483650" r:id="rId4"/>
    <p:sldLayoutId id="2147483671" r:id="rId5"/>
    <p:sldLayoutId id="2147483652" r:id="rId6"/>
    <p:sldLayoutId id="2147483670" r:id="rId7"/>
    <p:sldLayoutId id="2147483654" r:id="rId8"/>
    <p:sldLayoutId id="2147483666" r:id="rId9"/>
    <p:sldLayoutId id="2147483667" r:id="rId10"/>
    <p:sldLayoutId id="2147483655" r:id="rId11"/>
    <p:sldLayoutId id="2147483668" r:id="rId12"/>
    <p:sldLayoutId id="2147483664" r:id="rId13"/>
    <p:sldLayoutId id="2147483660" r:id="rId14"/>
  </p:sldLayoutIdLst>
  <p:hf hdr="0" dt="0"/>
  <p:txStyles>
    <p:titleStyle>
      <a:lvl1pPr algn="l" defTabSz="685800" rtl="0" eaLnBrk="1" latinLnBrk="0" hangingPunct="1">
        <a:lnSpc>
          <a:spcPts val="3200"/>
        </a:lnSpc>
        <a:spcBef>
          <a:spcPct val="0"/>
        </a:spcBef>
        <a:buNone/>
        <a:defRPr sz="28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51000" indent="-351000" algn="l" defTabSz="685800" rtl="0" eaLnBrk="1" latinLnBrk="0" hangingPunct="1">
        <a:lnSpc>
          <a:spcPts val="2000"/>
        </a:lnSpc>
        <a:spcBef>
          <a:spcPts val="0"/>
        </a:spcBef>
        <a:buFont typeface="Wingdings 3" pitchFamily="18" charset="2"/>
        <a:buChar char=""/>
        <a:tabLst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75000" indent="-350044" algn="l" defTabSz="740569" rtl="0" eaLnBrk="1" latinLnBrk="0" hangingPunct="1">
        <a:lnSpc>
          <a:spcPts val="2000"/>
        </a:lnSpc>
        <a:spcBef>
          <a:spcPts val="0"/>
        </a:spcBef>
        <a:buFont typeface="Wingdings 3" pitchFamily="18" charset="2"/>
        <a:buChar char=""/>
        <a:tabLst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010841" indent="-350044" algn="l" defTabSz="740569" rtl="0" eaLnBrk="1" latinLnBrk="0" hangingPunct="1">
        <a:lnSpc>
          <a:spcPts val="2000"/>
        </a:lnSpc>
        <a:spcBef>
          <a:spcPts val="0"/>
        </a:spcBef>
        <a:buFont typeface="Century Gothic" pitchFamily="34" charset="0"/>
        <a:buChar char="•"/>
        <a:tabLst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345406" indent="-350044" algn="l" defTabSz="685800" rtl="0" eaLnBrk="1" latinLnBrk="0" hangingPunct="1">
        <a:lnSpc>
          <a:spcPts val="1800"/>
        </a:lnSpc>
        <a:spcBef>
          <a:spcPts val="0"/>
        </a:spcBef>
        <a:buFont typeface="Century Gothic" pitchFamily="34" charset="0"/>
        <a:buChar char="•"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1687116" indent="-350044" algn="l" defTabSz="501254" rtl="0" eaLnBrk="1" latinLnBrk="0" hangingPunct="1">
        <a:lnSpc>
          <a:spcPts val="1800"/>
        </a:lnSpc>
        <a:spcBef>
          <a:spcPts val="0"/>
        </a:spcBef>
        <a:buFont typeface="Century Gothic" pitchFamily="34" charset="0"/>
        <a:buChar char="•"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://www.slideshare.net/Felienne/an-overview-of-my-phd-research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6000" dirty="0" smtClean="0"/>
              <a:t>Spreadsheets.</a:t>
            </a:r>
            <a:br>
              <a:rPr lang="nl-NL" sz="6000" dirty="0" smtClean="0"/>
            </a:br>
            <a:r>
              <a:rPr lang="nl-NL" sz="6000" dirty="0" smtClean="0"/>
              <a:t>T</a:t>
            </a:r>
            <a:r>
              <a:rPr lang="nl-NL" sz="6000" dirty="0" smtClean="0"/>
              <a:t>esten</a:t>
            </a:r>
            <a:r>
              <a:rPr lang="nl-NL" sz="6000" dirty="0" smtClean="0"/>
              <a:t>.</a:t>
            </a:r>
            <a:br>
              <a:rPr lang="nl-NL" sz="6000" dirty="0" smtClean="0"/>
            </a:br>
            <a:r>
              <a:rPr lang="nl-NL" sz="6000" dirty="0" smtClean="0"/>
              <a:t>Met spreadsheets.</a:t>
            </a:r>
            <a:endParaRPr lang="nl-NL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dirty="0" smtClean="0"/>
              <a:t>Spreadsheet, het meest gebruikte (test) tool in de wereld …</a:t>
            </a:r>
          </a:p>
          <a:p>
            <a:endParaRPr lang="nl-NL" dirty="0" smtClean="0"/>
          </a:p>
          <a:p>
            <a:r>
              <a:rPr lang="nl-NL" dirty="0" smtClean="0"/>
              <a:t>Aan de slag: Spreadsheet </a:t>
            </a:r>
            <a:r>
              <a:rPr lang="nl-NL" dirty="0" smtClean="0"/>
              <a:t>PRA</a:t>
            </a:r>
          </a:p>
          <a:p>
            <a:endParaRPr lang="nl-NL" dirty="0" smtClean="0"/>
          </a:p>
          <a:p>
            <a:r>
              <a:rPr lang="nl-NL" dirty="0" smtClean="0"/>
              <a:t>Risico’s en </a:t>
            </a:r>
            <a:r>
              <a:rPr lang="nl-NL" dirty="0" err="1" smtClean="0"/>
              <a:t>Excels</a:t>
            </a:r>
            <a:r>
              <a:rPr lang="nl-NL" dirty="0" smtClean="0"/>
              <a:t> </a:t>
            </a:r>
            <a:r>
              <a:rPr lang="nl-NL" dirty="0" smtClean="0"/>
              <a:t>ingebouwde </a:t>
            </a:r>
            <a:r>
              <a:rPr lang="nl-NL" dirty="0" smtClean="0"/>
              <a:t>mogelijkheden</a:t>
            </a:r>
            <a:endParaRPr lang="nl-NL" sz="1600" dirty="0" smtClean="0"/>
          </a:p>
          <a:p>
            <a:endParaRPr lang="nl-NL" dirty="0" smtClean="0"/>
          </a:p>
          <a:p>
            <a:r>
              <a:rPr lang="nl-NL" dirty="0" smtClean="0"/>
              <a:t>Aan de slag: VBA scripts maken</a:t>
            </a:r>
          </a:p>
          <a:p>
            <a:endParaRPr lang="nl-NL" dirty="0" smtClean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nl-NL" dirty="0" smtClean="0"/>
              <a:t>Optioneel toetje, </a:t>
            </a:r>
          </a:p>
          <a:p>
            <a:pPr lvl="1"/>
            <a:r>
              <a:rPr lang="nl-NL" sz="1600" dirty="0" smtClean="0"/>
              <a:t>hint &amp; tips</a:t>
            </a:r>
          </a:p>
          <a:p>
            <a:pPr lvl="1"/>
            <a:r>
              <a:rPr lang="nl-NL" sz="1600" dirty="0" smtClean="0"/>
              <a:t>Programmeren ‘in de IDE’. 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2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 noProof="0" smtClean="0"/>
              <a:t>Spreadsheets testen met Spreadsheets - TestNet 30 oktober 2014</a:t>
            </a:r>
            <a:endParaRPr lang="nl-NL" noProof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Agenda</a:t>
            </a: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Spreadsheet </a:t>
            </a:r>
            <a:r>
              <a:rPr lang="nl-NL" dirty="0" err="1" smtClean="0"/>
              <a:t>Facts</a:t>
            </a:r>
            <a:r>
              <a:rPr lang="nl-NL" dirty="0" smtClean="0"/>
              <a:t> &amp; </a:t>
            </a:r>
            <a:r>
              <a:rPr lang="nl-NL" dirty="0" err="1" smtClean="0"/>
              <a:t>Figures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42000" y="1103923"/>
            <a:ext cx="8460000" cy="3026851"/>
          </a:xfrm>
        </p:spPr>
        <p:txBody>
          <a:bodyPr/>
          <a:lstStyle/>
          <a:p>
            <a:r>
              <a:rPr lang="nl-NL" dirty="0" smtClean="0">
                <a:hlinkClick r:id="rId2"/>
              </a:rPr>
              <a:t>Presentatie van </a:t>
            </a:r>
            <a:r>
              <a:rPr lang="nl-NL" dirty="0" err="1" smtClean="0">
                <a:hlinkClick r:id="rId2"/>
              </a:rPr>
              <a:t>Felienne</a:t>
            </a:r>
            <a:r>
              <a:rPr lang="nl-NL" dirty="0" smtClean="0">
                <a:hlinkClick r:id="rId2"/>
              </a:rPr>
              <a:t> </a:t>
            </a:r>
            <a:r>
              <a:rPr lang="nl-NL" dirty="0" smtClean="0">
                <a:hlinkClick r:id="rId2"/>
              </a:rPr>
              <a:t>Hermans</a:t>
            </a:r>
            <a:r>
              <a:rPr lang="nl-NL" dirty="0" smtClean="0"/>
              <a:t> 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http</a:t>
            </a:r>
            <a:r>
              <a:rPr lang="nl-NL" dirty="0" smtClean="0"/>
              <a:t>://</a:t>
            </a:r>
            <a:r>
              <a:rPr lang="nl-NL" dirty="0" smtClean="0"/>
              <a:t>www.felienne.com</a:t>
            </a:r>
            <a:endParaRPr lang="nl-NL" dirty="0" smtClean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3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Spreadsheets testen met Spreadsheets - TestNet 30 oktober 2014</a:t>
            </a:r>
            <a:endParaRPr lang="nl-NL" noProof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000" y="1103923"/>
            <a:ext cx="4033972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0053" y="1192097"/>
            <a:ext cx="4020366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50907" y="1280271"/>
            <a:ext cx="4000610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99191" y="1368445"/>
            <a:ext cx="4040061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73333" y="1456619"/>
            <a:ext cx="4043798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651212" y="1544793"/>
            <a:ext cx="3998298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83591" y="1632967"/>
            <a:ext cx="4064908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982580" y="1721144"/>
            <a:ext cx="3986180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3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4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2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9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0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8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Spreadsheet Risico Analyse  </a:t>
            </a:r>
            <a:r>
              <a:rPr lang="nl-NL" sz="2000" dirty="0" smtClean="0"/>
              <a:t>(1/2)</a:t>
            </a:r>
            <a:endParaRPr lang="nl-NL" dirty="0"/>
          </a:p>
        </p:txBody>
      </p:sp>
      <p:sp>
        <p:nvSpPr>
          <p:cNvPr id="8" name="Tijdelijke aanduiding voor inhoud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nl-NL" sz="3200" dirty="0" smtClean="0"/>
              <a:t>Een vaak voorkomende fout in een complex Excel bestand is ……</a:t>
            </a:r>
            <a:endParaRPr lang="nl-NL" sz="32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4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Spreadsheets testen met Spreadsheets - TestNet 30 oktober 2014</a:t>
            </a:r>
            <a:endParaRPr lang="nl-NL" noProof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Spreadsheet Risico Analyse  </a:t>
            </a:r>
            <a:r>
              <a:rPr lang="nl-NL" sz="2000" dirty="0" smtClean="0"/>
              <a:t>(2/2)</a:t>
            </a:r>
            <a:endParaRPr lang="nl-NL" dirty="0"/>
          </a:p>
        </p:txBody>
      </p:sp>
      <p:sp>
        <p:nvSpPr>
          <p:cNvPr id="8" name="Tijdelijke aanduiding voor inhoud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nl-NL" sz="3200" dirty="0" smtClean="0"/>
              <a:t>Om een complex Excel bestand te kunnen analyseren en begrijpen </a:t>
            </a:r>
            <a:br>
              <a:rPr lang="nl-NL" sz="3200" dirty="0" smtClean="0"/>
            </a:br>
            <a:r>
              <a:rPr lang="nl-NL" sz="3200" dirty="0" smtClean="0"/>
              <a:t>moet ik …… kunnen doen.</a:t>
            </a:r>
            <a:endParaRPr lang="nl-NL" sz="32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5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smtClean="0"/>
              <a:t>Spreadsheets testen met Spreadsheets - TestNet 30 oktober 2014</a:t>
            </a:r>
            <a:endParaRPr lang="nl-NL" noProof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None/>
            </a:pPr>
            <a:r>
              <a:rPr lang="nl-NL" sz="2000" dirty="0" smtClean="0"/>
              <a:t>Spreadsheet functies:</a:t>
            </a:r>
          </a:p>
          <a:p>
            <a:pPr>
              <a:lnSpc>
                <a:spcPct val="150000"/>
              </a:lnSpc>
            </a:pPr>
            <a:r>
              <a:rPr lang="nl-NL" dirty="0" smtClean="0"/>
              <a:t>Conditioneel formatteren</a:t>
            </a:r>
          </a:p>
          <a:p>
            <a:pPr>
              <a:lnSpc>
                <a:spcPct val="150000"/>
              </a:lnSpc>
            </a:pPr>
            <a:r>
              <a:rPr lang="nl-NL" dirty="0" err="1" smtClean="0"/>
              <a:t>Audit</a:t>
            </a:r>
            <a:r>
              <a:rPr lang="nl-NL" dirty="0" smtClean="0"/>
              <a:t> functie</a:t>
            </a:r>
          </a:p>
          <a:p>
            <a:pPr>
              <a:lnSpc>
                <a:spcPct val="150000"/>
              </a:lnSpc>
            </a:pPr>
            <a:r>
              <a:rPr lang="nl-NL" dirty="0" err="1" smtClean="0"/>
              <a:t>Named</a:t>
            </a:r>
            <a:r>
              <a:rPr lang="nl-NL" dirty="0" smtClean="0"/>
              <a:t> </a:t>
            </a:r>
            <a:r>
              <a:rPr lang="nl-NL" dirty="0" err="1" smtClean="0"/>
              <a:t>cell</a:t>
            </a:r>
            <a:r>
              <a:rPr lang="nl-NL" dirty="0" smtClean="0"/>
              <a:t> ranges</a:t>
            </a:r>
          </a:p>
          <a:p>
            <a:pPr>
              <a:lnSpc>
                <a:spcPct val="150000"/>
              </a:lnSpc>
            </a:pPr>
            <a:r>
              <a:rPr lang="nl-NL" dirty="0" smtClean="0"/>
              <a:t>Venster controle</a:t>
            </a:r>
          </a:p>
          <a:p>
            <a:endParaRPr lang="nl-NL" dirty="0" smtClean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4"/>
          </p:nvPr>
        </p:nvSpPr>
        <p:spPr>
          <a:xfrm>
            <a:off x="4663440" y="1285624"/>
            <a:ext cx="4138560" cy="3026851"/>
          </a:xfrm>
        </p:spPr>
        <p:txBody>
          <a:bodyPr/>
          <a:lstStyle/>
          <a:p>
            <a:pPr>
              <a:buNone/>
            </a:pPr>
            <a:r>
              <a:rPr lang="nl-NL" sz="2000" dirty="0" smtClean="0"/>
              <a:t>Data entry:</a:t>
            </a:r>
          </a:p>
          <a:p>
            <a:pPr>
              <a:lnSpc>
                <a:spcPct val="150000"/>
              </a:lnSpc>
            </a:pPr>
            <a:r>
              <a:rPr lang="nl-NL" dirty="0" smtClean="0"/>
              <a:t>Cellen beschermen</a:t>
            </a:r>
          </a:p>
          <a:p>
            <a:pPr>
              <a:lnSpc>
                <a:spcPct val="150000"/>
              </a:lnSpc>
            </a:pPr>
            <a:r>
              <a:rPr lang="nl-NL" dirty="0" err="1" smtClean="0"/>
              <a:t>Gegevensvalidatie</a:t>
            </a:r>
            <a:endParaRPr lang="nl-NL" dirty="0" smtClean="0"/>
          </a:p>
          <a:p>
            <a:pPr>
              <a:lnSpc>
                <a:spcPct val="150000"/>
              </a:lnSpc>
            </a:pPr>
            <a:r>
              <a:rPr lang="nl-NL" dirty="0" smtClean="0"/>
              <a:t>Tabel </a:t>
            </a:r>
            <a:r>
              <a:rPr lang="nl-NL" dirty="0" err="1" smtClean="0"/>
              <a:t>ipv</a:t>
            </a:r>
            <a:r>
              <a:rPr lang="nl-NL" dirty="0" smtClean="0"/>
              <a:t> lijst</a:t>
            </a:r>
          </a:p>
          <a:p>
            <a:pPr>
              <a:buNone/>
            </a:pPr>
            <a:endParaRPr lang="nl-NL" sz="200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6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 noProof="0" dirty="0" smtClean="0"/>
              <a:t>Spreadsheets testen met Spreadsheets - </a:t>
            </a:r>
            <a:r>
              <a:rPr lang="nl-NL" noProof="0" dirty="0" err="1" smtClean="0"/>
              <a:t>TestNet</a:t>
            </a:r>
            <a:r>
              <a:rPr lang="nl-NL" noProof="0" dirty="0" smtClean="0"/>
              <a:t> 30 oktober 2014</a:t>
            </a:r>
            <a:endParaRPr lang="nl-NL" noProof="0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Excels</a:t>
            </a:r>
            <a:r>
              <a:rPr lang="nl-NL" dirty="0" smtClean="0"/>
              <a:t> (ingebouwde) mogelijkheden</a:t>
            </a: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000" y="1800001"/>
            <a:ext cx="8366400" cy="3821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dirty="0" smtClean="0"/>
              <a:t>Conditioneel formatteren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7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 noProof="0" smtClean="0"/>
              <a:t>Spreadsheets testen met Spreadsheets - TestNet 30 oktober 2014</a:t>
            </a:r>
            <a:endParaRPr lang="nl-NL" noProof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Excels</a:t>
            </a:r>
            <a:r>
              <a:rPr lang="nl-NL" dirty="0" smtClean="0"/>
              <a:t> (ingebouwde) mogelijkheden</a:t>
            </a:r>
            <a:endParaRPr lang="nl-NL" dirty="0"/>
          </a:p>
        </p:txBody>
      </p:sp>
      <p:sp>
        <p:nvSpPr>
          <p:cNvPr id="8" name="Ovaal 7"/>
          <p:cNvSpPr/>
          <p:nvPr/>
        </p:nvSpPr>
        <p:spPr>
          <a:xfrm>
            <a:off x="4390352" y="1803400"/>
            <a:ext cx="1187382" cy="1134534"/>
          </a:xfrm>
          <a:prstGeom prst="ellipse">
            <a:avLst/>
          </a:prstGeom>
          <a:noFill/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Ovaal 8"/>
          <p:cNvSpPr/>
          <p:nvPr/>
        </p:nvSpPr>
        <p:spPr>
          <a:xfrm>
            <a:off x="487219" y="1803400"/>
            <a:ext cx="545715" cy="448734"/>
          </a:xfrm>
          <a:prstGeom prst="ellipse">
            <a:avLst/>
          </a:prstGeom>
          <a:noFill/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000" y="1800001"/>
            <a:ext cx="8366400" cy="201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dirty="0" err="1" smtClean="0"/>
              <a:t>Audit</a:t>
            </a:r>
            <a:r>
              <a:rPr lang="nl-NL" dirty="0" smtClean="0"/>
              <a:t> functie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8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 noProof="0" smtClean="0"/>
              <a:t>Spreadsheets testen met Spreadsheets - TestNet 30 oktober 2014</a:t>
            </a:r>
            <a:endParaRPr lang="nl-NL" noProof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Excels</a:t>
            </a:r>
            <a:r>
              <a:rPr lang="nl-NL" dirty="0" smtClean="0"/>
              <a:t> (ingebouwde) mogelijkheden</a:t>
            </a:r>
            <a:endParaRPr lang="nl-NL" dirty="0"/>
          </a:p>
        </p:txBody>
      </p:sp>
      <p:sp>
        <p:nvSpPr>
          <p:cNvPr id="8" name="Ovaal 7"/>
          <p:cNvSpPr/>
          <p:nvPr/>
        </p:nvSpPr>
        <p:spPr>
          <a:xfrm>
            <a:off x="4856019" y="1800001"/>
            <a:ext cx="1187382" cy="1134534"/>
          </a:xfrm>
          <a:prstGeom prst="ellipse">
            <a:avLst/>
          </a:prstGeom>
          <a:noFill/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Ovaal 8"/>
          <p:cNvSpPr/>
          <p:nvPr/>
        </p:nvSpPr>
        <p:spPr>
          <a:xfrm>
            <a:off x="1926959" y="1800001"/>
            <a:ext cx="545715" cy="448734"/>
          </a:xfrm>
          <a:prstGeom prst="ellipse">
            <a:avLst/>
          </a:prstGeom>
          <a:noFill/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000" y="1800001"/>
            <a:ext cx="8366400" cy="1668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dirty="0" err="1" smtClean="0"/>
              <a:t>Named</a:t>
            </a:r>
            <a:r>
              <a:rPr lang="nl-NL" dirty="0" smtClean="0"/>
              <a:t> </a:t>
            </a:r>
            <a:r>
              <a:rPr lang="nl-NL" dirty="0" err="1" smtClean="0"/>
              <a:t>cell</a:t>
            </a:r>
            <a:r>
              <a:rPr lang="nl-NL" dirty="0" smtClean="0"/>
              <a:t> ranges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9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 noProof="0" smtClean="0"/>
              <a:t>Spreadsheets testen met Spreadsheets - TestNet 30 oktober 2014</a:t>
            </a:r>
            <a:endParaRPr lang="nl-NL" noProof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Excels</a:t>
            </a:r>
            <a:r>
              <a:rPr lang="nl-NL" dirty="0" smtClean="0"/>
              <a:t> (ingebouwde) mogelijkheden</a:t>
            </a:r>
            <a:endParaRPr lang="nl-NL" dirty="0"/>
          </a:p>
        </p:txBody>
      </p:sp>
      <p:sp>
        <p:nvSpPr>
          <p:cNvPr id="8" name="Ovaal 7"/>
          <p:cNvSpPr/>
          <p:nvPr/>
        </p:nvSpPr>
        <p:spPr>
          <a:xfrm>
            <a:off x="182419" y="2248735"/>
            <a:ext cx="1187382" cy="1134534"/>
          </a:xfrm>
          <a:prstGeom prst="ellipse">
            <a:avLst/>
          </a:prstGeom>
          <a:noFill/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Ovaal 8"/>
          <p:cNvSpPr/>
          <p:nvPr/>
        </p:nvSpPr>
        <p:spPr>
          <a:xfrm>
            <a:off x="487219" y="1800001"/>
            <a:ext cx="545715" cy="448734"/>
          </a:xfrm>
          <a:prstGeom prst="ellipse">
            <a:avLst/>
          </a:prstGeom>
          <a:noFill/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000" y="1800000"/>
            <a:ext cx="8366400" cy="2461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dirty="0" smtClean="0"/>
              <a:t>Venster controle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10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 noProof="0" smtClean="0"/>
              <a:t>Spreadsheets testen met Spreadsheets - TestNet 30 oktober 2014</a:t>
            </a:r>
            <a:endParaRPr lang="nl-NL" noProof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Excels</a:t>
            </a:r>
            <a:r>
              <a:rPr lang="nl-NL" dirty="0" smtClean="0"/>
              <a:t> (ingebouwde) mogelijkheden</a:t>
            </a:r>
            <a:endParaRPr lang="nl-NL" dirty="0"/>
          </a:p>
        </p:txBody>
      </p:sp>
      <p:sp>
        <p:nvSpPr>
          <p:cNvPr id="10" name="Ovaal 9"/>
          <p:cNvSpPr/>
          <p:nvPr/>
        </p:nvSpPr>
        <p:spPr>
          <a:xfrm>
            <a:off x="1884624" y="1800000"/>
            <a:ext cx="545715" cy="448734"/>
          </a:xfrm>
          <a:prstGeom prst="ellipse">
            <a:avLst/>
          </a:prstGeom>
          <a:noFill/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Ovaal 10"/>
          <p:cNvSpPr/>
          <p:nvPr/>
        </p:nvSpPr>
        <p:spPr>
          <a:xfrm>
            <a:off x="6540886" y="1800000"/>
            <a:ext cx="1062181" cy="917800"/>
          </a:xfrm>
          <a:prstGeom prst="ellipse">
            <a:avLst/>
          </a:prstGeom>
          <a:noFill/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/>
        </p:nvSpPr>
        <p:spPr>
          <a:xfrm>
            <a:off x="1918493" y="2717800"/>
            <a:ext cx="3068376" cy="1594675"/>
          </a:xfrm>
          <a:prstGeom prst="ellipse">
            <a:avLst/>
          </a:prstGeom>
          <a:noFill/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000" y="1800000"/>
            <a:ext cx="8366400" cy="3599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dirty="0" smtClean="0"/>
              <a:t>Cellen beschermen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11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 noProof="0" smtClean="0"/>
              <a:t>Spreadsheets testen met Spreadsheets - TestNet 30 oktober 2014</a:t>
            </a:r>
            <a:endParaRPr lang="nl-NL" noProof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Excels</a:t>
            </a:r>
            <a:r>
              <a:rPr lang="nl-NL" dirty="0" smtClean="0"/>
              <a:t> (ingebouwde) mogelijkheden</a:t>
            </a:r>
            <a:endParaRPr lang="nl-NL" dirty="0"/>
          </a:p>
        </p:txBody>
      </p:sp>
      <p:sp>
        <p:nvSpPr>
          <p:cNvPr id="10" name="Ovaal 9"/>
          <p:cNvSpPr/>
          <p:nvPr/>
        </p:nvSpPr>
        <p:spPr>
          <a:xfrm>
            <a:off x="2866757" y="1800000"/>
            <a:ext cx="545715" cy="448734"/>
          </a:xfrm>
          <a:prstGeom prst="ellipse">
            <a:avLst/>
          </a:prstGeom>
          <a:noFill/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/>
        </p:nvSpPr>
        <p:spPr>
          <a:xfrm>
            <a:off x="4104941" y="1634067"/>
            <a:ext cx="1542326" cy="1439334"/>
          </a:xfrm>
          <a:prstGeom prst="ellipse">
            <a:avLst/>
          </a:prstGeom>
          <a:noFill/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000" y="1800000"/>
            <a:ext cx="8366400" cy="3590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dirty="0" err="1" smtClean="0"/>
              <a:t>Gegevensvalidatie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12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 noProof="0" smtClean="0"/>
              <a:t>Spreadsheets testen met Spreadsheets - TestNet 30 oktober 2014</a:t>
            </a:r>
            <a:endParaRPr lang="nl-NL" noProof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Excels</a:t>
            </a:r>
            <a:r>
              <a:rPr lang="nl-NL" dirty="0" smtClean="0"/>
              <a:t> (ingebouwde) mogelijkheden</a:t>
            </a:r>
            <a:endParaRPr lang="nl-NL" dirty="0"/>
          </a:p>
        </p:txBody>
      </p:sp>
      <p:sp>
        <p:nvSpPr>
          <p:cNvPr id="10" name="Ovaal 9"/>
          <p:cNvSpPr/>
          <p:nvPr/>
        </p:nvSpPr>
        <p:spPr>
          <a:xfrm>
            <a:off x="2396471" y="1800000"/>
            <a:ext cx="545715" cy="448734"/>
          </a:xfrm>
          <a:prstGeom prst="ellipse">
            <a:avLst/>
          </a:prstGeom>
          <a:noFill/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Ovaal 10"/>
          <p:cNvSpPr/>
          <p:nvPr/>
        </p:nvSpPr>
        <p:spPr>
          <a:xfrm>
            <a:off x="5491012" y="1893137"/>
            <a:ext cx="1062181" cy="917800"/>
          </a:xfrm>
          <a:prstGeom prst="ellipse">
            <a:avLst/>
          </a:prstGeom>
          <a:noFill/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000" y="1800001"/>
            <a:ext cx="8366400" cy="2077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dirty="0" smtClean="0"/>
              <a:t>Tabel </a:t>
            </a:r>
            <a:r>
              <a:rPr lang="nl-NL" dirty="0" err="1" smtClean="0"/>
              <a:t>ipv</a:t>
            </a:r>
            <a:r>
              <a:rPr lang="nl-NL" dirty="0" smtClean="0"/>
              <a:t> lijst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13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 noProof="0" smtClean="0"/>
              <a:t>Spreadsheets testen met Spreadsheets - TestNet 30 oktober 2014</a:t>
            </a:r>
            <a:endParaRPr lang="nl-NL" noProof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Excels</a:t>
            </a:r>
            <a:r>
              <a:rPr lang="nl-NL" dirty="0" smtClean="0"/>
              <a:t> (ingebouwde) mogelijkheden</a:t>
            </a:r>
            <a:endParaRPr lang="nl-NL" dirty="0"/>
          </a:p>
        </p:txBody>
      </p:sp>
      <p:sp>
        <p:nvSpPr>
          <p:cNvPr id="10" name="Ovaal 9"/>
          <p:cNvSpPr/>
          <p:nvPr/>
        </p:nvSpPr>
        <p:spPr>
          <a:xfrm>
            <a:off x="936359" y="1800001"/>
            <a:ext cx="545715" cy="448734"/>
          </a:xfrm>
          <a:prstGeom prst="ellipse">
            <a:avLst/>
          </a:prstGeom>
          <a:noFill/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Ovaal 10"/>
          <p:cNvSpPr/>
          <p:nvPr/>
        </p:nvSpPr>
        <p:spPr>
          <a:xfrm>
            <a:off x="233222" y="1913466"/>
            <a:ext cx="799714" cy="917800"/>
          </a:xfrm>
          <a:prstGeom prst="ellipse">
            <a:avLst/>
          </a:prstGeom>
          <a:noFill/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None/>
            </a:pPr>
            <a:r>
              <a:rPr lang="nl-NL" dirty="0" smtClean="0"/>
              <a:t>Excel mist:</a:t>
            </a:r>
          </a:p>
          <a:p>
            <a:r>
              <a:rPr lang="nl-NL" dirty="0" smtClean="0"/>
              <a:t>Functionaliteit om spreadsheets te begrijpen</a:t>
            </a:r>
          </a:p>
          <a:p>
            <a:endParaRPr lang="nl-NL" dirty="0" smtClean="0"/>
          </a:p>
          <a:p>
            <a:r>
              <a:rPr lang="nl-NL" dirty="0" smtClean="0"/>
              <a:t>Functionaliteit om de structuur en afhankelijkheden expliciet te </a:t>
            </a:r>
            <a:r>
              <a:rPr lang="nl-NL" dirty="0" smtClean="0"/>
              <a:t>maken</a:t>
            </a:r>
            <a:endParaRPr lang="nl-NL" dirty="0" smtClean="0"/>
          </a:p>
        </p:txBody>
      </p:sp>
      <p:sp>
        <p:nvSpPr>
          <p:cNvPr id="7" name="Tijdelijke aanduiding voor inhoud 6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 smtClean="0"/>
              <a:t>Daarom: </a:t>
            </a:r>
          </a:p>
          <a:p>
            <a:pPr marL="0" indent="0">
              <a:buNone/>
            </a:pPr>
            <a:r>
              <a:rPr lang="nl-NL" dirty="0" smtClean="0"/>
              <a:t>spreadsheet </a:t>
            </a:r>
            <a:r>
              <a:rPr lang="nl-NL" dirty="0" smtClean="0"/>
              <a:t>geautomatiseerd testen met spreadsheets!</a:t>
            </a:r>
          </a:p>
          <a:p>
            <a:endParaRPr lang="nl-NL" dirty="0" smtClean="0"/>
          </a:p>
          <a:p>
            <a:r>
              <a:rPr lang="nl-NL" dirty="0" smtClean="0"/>
              <a:t>Waar staan formules? </a:t>
            </a:r>
          </a:p>
          <a:p>
            <a:r>
              <a:rPr lang="nl-NL" dirty="0" smtClean="0"/>
              <a:t>Waar verwijzen ze naar?</a:t>
            </a:r>
          </a:p>
          <a:p>
            <a:r>
              <a:rPr lang="nl-NL" dirty="0" smtClean="0"/>
              <a:t>Staan er fouten in?</a:t>
            </a:r>
          </a:p>
          <a:p>
            <a:endParaRPr lang="nl-NL" dirty="0" smtClean="0"/>
          </a:p>
          <a:p>
            <a:r>
              <a:rPr lang="nl-NL" dirty="0" smtClean="0"/>
              <a:t>Hoe helder is de structuur van mijn VBA code?</a:t>
            </a:r>
          </a:p>
          <a:p>
            <a:pPr>
              <a:buNone/>
            </a:pPr>
            <a:endParaRPr lang="nl-NL" dirty="0" smtClean="0"/>
          </a:p>
          <a:p>
            <a:pPr>
              <a:buNone/>
            </a:pPr>
            <a:endParaRPr lang="nl-NL" dirty="0" smtClean="0"/>
          </a:p>
          <a:p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14</a:t>
            </a:fld>
            <a:endParaRPr lang="nl-NL" noProof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 noProof="0" smtClean="0"/>
              <a:t>Spreadsheets testen met Spreadsheets - TestNet 30 oktober 2014</a:t>
            </a:r>
            <a:endParaRPr lang="nl-NL" noProof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En natuurlijk VBA!</a:t>
            </a:r>
            <a:endParaRPr lang="nl-NL" dirty="0"/>
          </a:p>
        </p:txBody>
      </p:sp>
      <p:pic>
        <p:nvPicPr>
          <p:cNvPr id="10242" name="Picture 2" descr="https://encrypted-tbn1.gstatic.com/images?q=tbn:ANd9GcS6jC1hLvKG79z9SQqRmRicgDEFfpOxRKocfcbdk_XORkmwq8s-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42185" y="3033186"/>
            <a:ext cx="1943100" cy="1943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 smtClean="0"/>
              <a:t>Schrijf een VBA script om cellen met foute verwijzingen te vinden</a:t>
            </a:r>
          </a:p>
          <a:p>
            <a:endParaRPr lang="nl-NL" dirty="0" smtClean="0"/>
          </a:p>
          <a:p>
            <a:pPr>
              <a:lnSpc>
                <a:spcPct val="100000"/>
              </a:lnSpc>
            </a:pPr>
            <a:r>
              <a:rPr lang="nl-NL" sz="1200" b="0" dirty="0" smtClean="0"/>
              <a:t>VBA IDE openen: &lt;alt&gt;&lt;F11&gt;</a:t>
            </a:r>
          </a:p>
          <a:p>
            <a:pPr>
              <a:lnSpc>
                <a:spcPct val="100000"/>
              </a:lnSpc>
            </a:pPr>
            <a:r>
              <a:rPr lang="nl-NL" sz="1200" b="0" dirty="0" smtClean="0"/>
              <a:t>Nieuwe module toevoegen: rechter muisklik op “modules” in de project verkenner van de IDE, </a:t>
            </a:r>
            <a:br>
              <a:rPr lang="nl-NL" sz="1200" b="0" dirty="0" smtClean="0"/>
            </a:br>
            <a:r>
              <a:rPr lang="nl-NL" sz="1200" b="0" dirty="0" smtClean="0"/>
              <a:t>dan  “invoegen/module”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nl-NL" sz="1200" b="0" dirty="0" smtClean="0"/>
              <a:t>Tabblad toevoegen: “</a:t>
            </a:r>
            <a:r>
              <a:rPr lang="nl-NL" sz="1200" b="0" dirty="0" err="1" smtClean="0"/>
              <a:t>sheets.add</a:t>
            </a:r>
            <a:r>
              <a:rPr lang="nl-NL" sz="1200" b="0" dirty="0" smtClean="0"/>
              <a:t>”</a:t>
            </a:r>
          </a:p>
          <a:p>
            <a:pPr>
              <a:lnSpc>
                <a:spcPct val="100000"/>
              </a:lnSpc>
            </a:pPr>
            <a:r>
              <a:rPr lang="nl-NL" sz="1200" b="0" dirty="0" smtClean="0"/>
              <a:t>Gebruik “</a:t>
            </a:r>
            <a:r>
              <a:rPr lang="nl-NL" sz="1200" b="0" dirty="0" err="1" smtClean="0"/>
              <a:t>UsedRange</a:t>
            </a:r>
            <a:r>
              <a:rPr lang="nl-NL" sz="1200" b="0" dirty="0" smtClean="0"/>
              <a:t>” methode</a:t>
            </a:r>
          </a:p>
          <a:p>
            <a:pPr>
              <a:lnSpc>
                <a:spcPct val="100000"/>
              </a:lnSpc>
            </a:pPr>
            <a:r>
              <a:rPr lang="nl-NL" sz="1200" b="0" dirty="0" smtClean="0"/>
              <a:t>Gebruik “</a:t>
            </a:r>
            <a:r>
              <a:rPr lang="nl-NL" sz="1200" b="0" dirty="0" err="1" smtClean="0"/>
              <a:t>SpecialCells</a:t>
            </a:r>
            <a:r>
              <a:rPr lang="nl-NL" sz="1200" b="0" dirty="0" smtClean="0"/>
              <a:t>” methode</a:t>
            </a:r>
          </a:p>
          <a:p>
            <a:pPr lvl="1">
              <a:lnSpc>
                <a:spcPct val="100000"/>
              </a:lnSpc>
            </a:pPr>
            <a:r>
              <a:rPr lang="nl-NL" sz="1100" b="0" dirty="0" err="1" smtClean="0"/>
              <a:t>XlCellType</a:t>
            </a:r>
            <a:r>
              <a:rPr lang="nl-NL" sz="1100" b="0" dirty="0" smtClean="0"/>
              <a:t> = “</a:t>
            </a:r>
            <a:r>
              <a:rPr lang="nl-NL" sz="1100" b="0" dirty="0" err="1" smtClean="0"/>
              <a:t>xlCellTypeFormulas</a:t>
            </a:r>
            <a:r>
              <a:rPr lang="nl-NL" sz="1100" b="0" dirty="0" smtClean="0"/>
              <a:t>”</a:t>
            </a:r>
          </a:p>
          <a:p>
            <a:pPr lvl="1">
              <a:lnSpc>
                <a:spcPct val="100000"/>
              </a:lnSpc>
            </a:pPr>
            <a:r>
              <a:rPr lang="nl-NL" sz="1100" b="0" dirty="0" err="1" smtClean="0"/>
              <a:t>Value</a:t>
            </a:r>
            <a:r>
              <a:rPr lang="nl-NL" sz="1100" b="0" dirty="0" smtClean="0"/>
              <a:t> = “</a:t>
            </a:r>
            <a:r>
              <a:rPr lang="nl-NL" sz="1100" b="0" dirty="0" err="1" smtClean="0"/>
              <a:t>xlErrors</a:t>
            </a:r>
            <a:r>
              <a:rPr lang="nl-NL" sz="1100" b="0" dirty="0" smtClean="0"/>
              <a:t>”</a:t>
            </a:r>
          </a:p>
          <a:p>
            <a:pPr>
              <a:lnSpc>
                <a:spcPct val="100000"/>
              </a:lnSpc>
            </a:pPr>
            <a:r>
              <a:rPr lang="nl-NL" sz="1200" b="0" dirty="0" smtClean="0"/>
              <a:t>Gebruik “Offset” methode om output naar ‘volgende cel’ te schrijven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15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 noProof="0" dirty="0" smtClean="0"/>
              <a:t>Spreadsheets testen met Spreadsheets - </a:t>
            </a:r>
            <a:r>
              <a:rPr lang="nl-NL" noProof="0" dirty="0" err="1" smtClean="0"/>
              <a:t>TestNet</a:t>
            </a:r>
            <a:r>
              <a:rPr lang="nl-NL" noProof="0" dirty="0" smtClean="0"/>
              <a:t> 30 oktober 2014</a:t>
            </a:r>
            <a:endParaRPr lang="nl-NL" noProof="0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Aan de slag …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4"/>
          </p:nvPr>
        </p:nvSpPr>
        <p:spPr>
          <a:xfrm>
            <a:off x="4658400" y="342900"/>
            <a:ext cx="4485600" cy="4265127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350838" indent="-168275">
              <a:lnSpc>
                <a:spcPct val="100000"/>
              </a:lnSpc>
              <a:buNone/>
            </a:pP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Sub 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fouteCelverwijzingen</a:t>
            </a: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marL="350838" indent="-168275">
              <a:lnSpc>
                <a:spcPct val="100000"/>
              </a:lnSpc>
              <a:buNone/>
            </a:pPr>
            <a:endParaRPr lang="nl-NL" sz="1050" b="0" dirty="0" smtClean="0">
              <a:latin typeface="Courier New" pitchFamily="49" charset="0"/>
              <a:cs typeface="Courier New" pitchFamily="49" charset="0"/>
            </a:endParaRPr>
          </a:p>
          <a:p>
            <a:pPr marL="350838" indent="-168275">
              <a:lnSpc>
                <a:spcPct val="100000"/>
              </a:lnSpc>
              <a:buNone/>
            </a:pP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   Dim 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rngFouteCellen</a:t>
            </a: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As Range</a:t>
            </a:r>
          </a:p>
          <a:p>
            <a:pPr marL="350838" indent="-168275">
              <a:lnSpc>
                <a:spcPct val="100000"/>
              </a:lnSpc>
              <a:buNone/>
            </a:pP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   Dim 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rngTarget</a:t>
            </a: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As Range</a:t>
            </a:r>
          </a:p>
          <a:p>
            <a:pPr marL="350838" indent="-168275">
              <a:lnSpc>
                <a:spcPct val="100000"/>
              </a:lnSpc>
              <a:buNone/>
            </a:pP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   Dim cl As Range</a:t>
            </a:r>
          </a:p>
          <a:p>
            <a:pPr marL="350838" indent="-168275">
              <a:lnSpc>
                <a:spcPct val="100000"/>
              </a:lnSpc>
              <a:buNone/>
            </a:pP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   </a:t>
            </a:r>
          </a:p>
          <a:p>
            <a:pPr marL="350838" indent="-168275">
              <a:lnSpc>
                <a:spcPct val="100000"/>
              </a:lnSpc>
              <a:buNone/>
            </a:pP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Sheets.Add</a:t>
            </a:r>
            <a:endParaRPr lang="nl-NL" sz="1050" b="0" dirty="0" smtClean="0">
              <a:latin typeface="Courier New" pitchFamily="49" charset="0"/>
              <a:cs typeface="Courier New" pitchFamily="49" charset="0"/>
            </a:endParaRPr>
          </a:p>
          <a:p>
            <a:pPr marL="350838" indent="-168275">
              <a:lnSpc>
                <a:spcPct val="100000"/>
              </a:lnSpc>
              <a:buNone/>
            </a:pP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ActiveSheet.Range</a:t>
            </a: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("A1") = "naam tabblad:"</a:t>
            </a:r>
          </a:p>
          <a:p>
            <a:pPr marL="350838" indent="-168275">
              <a:lnSpc>
                <a:spcPct val="100000"/>
              </a:lnSpc>
              <a:buNone/>
            </a:pP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ActiveSheet.Range</a:t>
            </a: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("B1") = "adres cel:"</a:t>
            </a:r>
          </a:p>
          <a:p>
            <a:pPr marL="350838" indent="-168275">
              <a:lnSpc>
                <a:spcPct val="100000"/>
              </a:lnSpc>
              <a:buNone/>
            </a:pP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   </a:t>
            </a:r>
          </a:p>
          <a:p>
            <a:pPr marL="350838" indent="-168275">
              <a:lnSpc>
                <a:spcPct val="100000"/>
              </a:lnSpc>
              <a:buNone/>
            </a:pP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   Set 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rngFouteCellen</a:t>
            </a: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= </a:t>
            </a:r>
            <a:br>
              <a:rPr lang="nl-NL" sz="1050" b="0" dirty="0" smtClean="0">
                <a:latin typeface="Courier New" pitchFamily="49" charset="0"/>
                <a:cs typeface="Courier New" pitchFamily="49" charset="0"/>
              </a:rPr>
            </a:b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	Sheets("foute celverwijzingen").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UsedRange</a:t>
            </a:r>
            <a:endParaRPr lang="nl-NL" sz="1050" b="0" dirty="0" smtClean="0">
              <a:latin typeface="Courier New" pitchFamily="49" charset="0"/>
              <a:cs typeface="Courier New" pitchFamily="49" charset="0"/>
            </a:endParaRPr>
          </a:p>
          <a:p>
            <a:pPr marL="350838" indent="-168275">
              <a:lnSpc>
                <a:spcPct val="100000"/>
              </a:lnSpc>
              <a:buNone/>
            </a:pP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   Set 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rngFouteCellen</a:t>
            </a: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= 	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rngFouteCellen.SpecialCells</a:t>
            </a: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xlCellTypeFormulas</a:t>
            </a: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, 	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xlErrors</a:t>
            </a: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marL="350838" indent="-168275">
              <a:lnSpc>
                <a:spcPct val="100000"/>
              </a:lnSpc>
              <a:buNone/>
            </a:pP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   </a:t>
            </a:r>
          </a:p>
          <a:p>
            <a:pPr marL="350838" indent="-168275">
              <a:lnSpc>
                <a:spcPct val="100000"/>
              </a:lnSpc>
              <a:buNone/>
            </a:pP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   Set 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rngTarget</a:t>
            </a: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ActiveSheet.Range</a:t>
            </a: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("A2")</a:t>
            </a:r>
          </a:p>
          <a:p>
            <a:pPr marL="350838" indent="-168275">
              <a:lnSpc>
                <a:spcPct val="100000"/>
              </a:lnSpc>
              <a:buNone/>
            </a:pP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If</a:t>
            </a: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Not</a:t>
            </a: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rngFouteCellen</a:t>
            </a: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Is 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Nothing</a:t>
            </a: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Then</a:t>
            </a:r>
            <a:endParaRPr lang="nl-NL" sz="1050" b="0" dirty="0" smtClean="0">
              <a:latin typeface="Courier New" pitchFamily="49" charset="0"/>
              <a:cs typeface="Courier New" pitchFamily="49" charset="0"/>
            </a:endParaRPr>
          </a:p>
          <a:p>
            <a:pPr marL="350838" indent="-168275">
              <a:lnSpc>
                <a:spcPct val="100000"/>
              </a:lnSpc>
              <a:buNone/>
            </a:pP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       For 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Each</a:t>
            </a: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cl In 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rngFouteCellen.Cells</a:t>
            </a:r>
            <a:endParaRPr lang="nl-NL" sz="1050" b="0" dirty="0" smtClean="0">
              <a:latin typeface="Courier New" pitchFamily="49" charset="0"/>
              <a:cs typeface="Courier New" pitchFamily="49" charset="0"/>
            </a:endParaRPr>
          </a:p>
          <a:p>
            <a:pPr marL="350838" indent="-168275">
              <a:lnSpc>
                <a:spcPct val="100000"/>
              </a:lnSpc>
              <a:buNone/>
            </a:pP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rngTarget</a:t>
            </a: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cl.Parent.Name</a:t>
            </a:r>
            <a:endParaRPr lang="nl-NL" sz="1050" b="0" dirty="0" smtClean="0">
              <a:latin typeface="Courier New" pitchFamily="49" charset="0"/>
              <a:cs typeface="Courier New" pitchFamily="49" charset="0"/>
            </a:endParaRPr>
          </a:p>
          <a:p>
            <a:pPr marL="350838" indent="-168275">
              <a:lnSpc>
                <a:spcPct val="100000"/>
              </a:lnSpc>
              <a:buNone/>
            </a:pP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rngTarget.Offset</a:t>
            </a: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(, 1) = 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cl.Address</a:t>
            </a:r>
            <a:endParaRPr lang="nl-NL" sz="1050" b="0" dirty="0" smtClean="0">
              <a:latin typeface="Courier New" pitchFamily="49" charset="0"/>
              <a:cs typeface="Courier New" pitchFamily="49" charset="0"/>
            </a:endParaRPr>
          </a:p>
          <a:p>
            <a:pPr marL="350838" indent="-168275">
              <a:lnSpc>
                <a:spcPct val="100000"/>
              </a:lnSpc>
              <a:buNone/>
            </a:pP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           Set 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rngTarget</a:t>
            </a: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rngTarget.Offset</a:t>
            </a: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(1)</a:t>
            </a:r>
          </a:p>
          <a:p>
            <a:pPr marL="350838" indent="-168275">
              <a:lnSpc>
                <a:spcPct val="100000"/>
              </a:lnSpc>
              <a:buNone/>
            </a:pP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Next</a:t>
            </a:r>
            <a:endParaRPr lang="nl-NL" sz="1050" b="0" dirty="0" smtClean="0">
              <a:latin typeface="Courier New" pitchFamily="49" charset="0"/>
              <a:cs typeface="Courier New" pitchFamily="49" charset="0"/>
            </a:endParaRPr>
          </a:p>
          <a:p>
            <a:pPr marL="350838" indent="-168275">
              <a:lnSpc>
                <a:spcPct val="100000"/>
              </a:lnSpc>
              <a:buNone/>
            </a:pP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    End </a:t>
            </a:r>
            <a:r>
              <a:rPr lang="nl-NL" sz="1050" b="0" dirty="0" err="1" smtClean="0">
                <a:latin typeface="Courier New" pitchFamily="49" charset="0"/>
                <a:cs typeface="Courier New" pitchFamily="49" charset="0"/>
              </a:rPr>
              <a:t>If</a:t>
            </a:r>
            <a:endParaRPr lang="nl-NL" sz="1050" b="0" dirty="0" smtClean="0">
              <a:latin typeface="Courier New" pitchFamily="49" charset="0"/>
              <a:cs typeface="Courier New" pitchFamily="49" charset="0"/>
            </a:endParaRPr>
          </a:p>
          <a:p>
            <a:pPr marL="350838" indent="-168275">
              <a:lnSpc>
                <a:spcPct val="100000"/>
              </a:lnSpc>
              <a:buNone/>
            </a:pPr>
            <a:endParaRPr lang="nl-NL" sz="1050" b="0" dirty="0" smtClean="0">
              <a:latin typeface="Courier New" pitchFamily="49" charset="0"/>
              <a:cs typeface="Courier New" pitchFamily="49" charset="0"/>
            </a:endParaRPr>
          </a:p>
          <a:p>
            <a:pPr marL="350838" indent="-168275">
              <a:lnSpc>
                <a:spcPct val="100000"/>
              </a:lnSpc>
              <a:buNone/>
            </a:pPr>
            <a:r>
              <a:rPr lang="nl-NL" sz="1050" b="0" dirty="0" smtClean="0">
                <a:latin typeface="Courier New" pitchFamily="49" charset="0"/>
                <a:cs typeface="Courier New" pitchFamily="49" charset="0"/>
              </a:rPr>
              <a:t>End Sub</a:t>
            </a:r>
          </a:p>
          <a:p>
            <a:pPr>
              <a:buNone/>
            </a:pPr>
            <a:endParaRPr lang="nl-NL" sz="1100" dirty="0"/>
          </a:p>
        </p:txBody>
      </p:sp>
      <p:sp>
        <p:nvSpPr>
          <p:cNvPr id="7" name="Tekstvak 6"/>
          <p:cNvSpPr txBox="1"/>
          <p:nvPr/>
        </p:nvSpPr>
        <p:spPr>
          <a:xfrm>
            <a:off x="4658400" y="1285624"/>
            <a:ext cx="4477980" cy="516423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>
            <a:noAutofit/>
          </a:bodyPr>
          <a:lstStyle/>
          <a:p>
            <a:pPr>
              <a:lnSpc>
                <a:spcPts val="2400"/>
              </a:lnSpc>
            </a:pPr>
            <a:r>
              <a:rPr lang="nl-NL" sz="1200" dirty="0" smtClean="0"/>
              <a:t>Voeg tabblad toe om output naar weg te schrijven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4658400" y="1933324"/>
            <a:ext cx="4493220" cy="840356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>
            <a:noAutofit/>
          </a:bodyPr>
          <a:lstStyle/>
          <a:p>
            <a:pPr>
              <a:lnSpc>
                <a:spcPts val="2400"/>
              </a:lnSpc>
            </a:pPr>
            <a:r>
              <a:rPr lang="nl-NL" sz="1200" dirty="0" smtClean="0"/>
              <a:t>Verzamel alle cellen met een foute verwijzing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4658400" y="2923923"/>
            <a:ext cx="4493220" cy="1388551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>
            <a:noAutofit/>
          </a:bodyPr>
          <a:lstStyle/>
          <a:p>
            <a:pPr marL="182563" indent="-182563"/>
            <a:r>
              <a:rPr lang="nl-NL" sz="1200" dirty="0" smtClean="0"/>
              <a:t>Doe voor elke cel met foute verwijzing:</a:t>
            </a:r>
            <a:br>
              <a:rPr lang="nl-NL" sz="1200" dirty="0" smtClean="0"/>
            </a:br>
            <a:r>
              <a:rPr lang="nl-NL" sz="1200" dirty="0" smtClean="0"/>
              <a:t>schrijf naam tabblad</a:t>
            </a:r>
            <a:br>
              <a:rPr lang="nl-NL" sz="1200" dirty="0" smtClean="0"/>
            </a:br>
            <a:r>
              <a:rPr lang="nl-NL" sz="1200" dirty="0" smtClean="0"/>
              <a:t>schrijf adres cel</a:t>
            </a:r>
          </a:p>
          <a:p>
            <a:pPr marL="182563" indent="-182563"/>
            <a:r>
              <a:rPr lang="nl-NL" sz="1200" dirty="0" smtClean="0"/>
              <a:t>Einde loop</a:t>
            </a:r>
          </a:p>
          <a:p>
            <a:pPr marL="182563" indent="-182563"/>
            <a:endParaRPr lang="nl-NL" sz="1200" dirty="0" smtClean="0"/>
          </a:p>
          <a:p>
            <a:pPr>
              <a:lnSpc>
                <a:spcPts val="2400"/>
              </a:lnSpc>
            </a:pPr>
            <a:endParaRPr lang="nl-NL" sz="1200" dirty="0" smtClean="0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267" y="1890460"/>
            <a:ext cx="4304126" cy="2283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7" dur="indefinite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 smtClean="0"/>
              <a:t>Schrijf een VBA script om </a:t>
            </a:r>
            <a:r>
              <a:rPr lang="nl-NL" dirty="0" smtClean="0"/>
              <a:t>alle cellen </a:t>
            </a:r>
            <a:r>
              <a:rPr lang="nl-NL" dirty="0" smtClean="0"/>
              <a:t>met </a:t>
            </a:r>
            <a:r>
              <a:rPr lang="nl-NL" dirty="0" smtClean="0"/>
              <a:t>formules te vinden</a:t>
            </a:r>
            <a:endParaRPr lang="nl-NL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16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 noProof="0" dirty="0" smtClean="0"/>
              <a:t>Spreadsheets testen met Spreadsheets - </a:t>
            </a:r>
            <a:r>
              <a:rPr lang="nl-NL" noProof="0" dirty="0" err="1" smtClean="0"/>
              <a:t>TestNet</a:t>
            </a:r>
            <a:r>
              <a:rPr lang="nl-NL" noProof="0" dirty="0" smtClean="0"/>
              <a:t> 30 oktober 2014</a:t>
            </a:r>
            <a:endParaRPr lang="nl-NL" noProof="0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Aan de slag </a:t>
            </a:r>
            <a:r>
              <a:rPr lang="nl-NL" dirty="0" smtClean="0"/>
              <a:t>… vervolg</a:t>
            </a:r>
            <a:endParaRPr lang="nl-NL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4266" y="2269067"/>
            <a:ext cx="64516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None/>
            </a:pPr>
            <a:r>
              <a:rPr lang="nl-NL" dirty="0" smtClean="0"/>
              <a:t>VBA IDE Hints &amp; Tips</a:t>
            </a:r>
          </a:p>
          <a:p>
            <a:pPr>
              <a:buNone/>
            </a:pPr>
            <a:endParaRPr lang="nl-NL" dirty="0" smtClean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nl-NL" dirty="0" err="1" smtClean="0"/>
              <a:t>Step-by-step</a:t>
            </a:r>
            <a:r>
              <a:rPr lang="nl-NL" dirty="0" smtClean="0"/>
              <a:t> </a:t>
            </a:r>
            <a:r>
              <a:rPr lang="nl-NL" dirty="0" err="1" smtClean="0"/>
              <a:t>debugging</a:t>
            </a:r>
            <a:endParaRPr lang="nl-NL" dirty="0" smtClean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nl-NL" dirty="0" err="1" smtClean="0"/>
              <a:t>Debug.print</a:t>
            </a:r>
            <a:endParaRPr lang="nl-NL" dirty="0" smtClean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nl-NL" dirty="0" smtClean="0"/>
              <a:t>Verwijzingen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nl-NL" dirty="0" smtClean="0"/>
              <a:t>Voorwaardelijk </a:t>
            </a:r>
            <a:r>
              <a:rPr lang="nl-NL" dirty="0" smtClean="0"/>
              <a:t>Compileren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nl-NL" dirty="0" smtClean="0"/>
              <a:t>Vensters</a:t>
            </a:r>
            <a:endParaRPr lang="nl-NL" dirty="0" smtClean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>
              <a:buNone/>
            </a:pPr>
            <a:r>
              <a:rPr lang="nl-NL" dirty="0" smtClean="0"/>
              <a:t>Programmeren ‘in de IDE’ </a:t>
            </a:r>
          </a:p>
          <a:p>
            <a:endParaRPr lang="nl-NL" dirty="0" smtClean="0"/>
          </a:p>
          <a:p>
            <a:r>
              <a:rPr lang="nl-NL" dirty="0" smtClean="0"/>
              <a:t>Structuur modules en procedures inzichtelijk krijgen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EACBA47-91FC-4F0F-98EF-AF8B449ABA17}" type="slidenum">
              <a:rPr lang="nl-NL" noProof="0" smtClean="0"/>
              <a:pPr/>
              <a:t>17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 noProof="0" dirty="0" smtClean="0"/>
              <a:t>Spreadsheets testen met Spreadsheets - </a:t>
            </a:r>
            <a:r>
              <a:rPr lang="nl-NL" noProof="0" dirty="0" err="1" smtClean="0"/>
              <a:t>TestNet</a:t>
            </a:r>
            <a:r>
              <a:rPr lang="nl-NL" noProof="0" dirty="0" smtClean="0"/>
              <a:t> 30 oktober 2014</a:t>
            </a:r>
            <a:endParaRPr lang="nl-NL" noProof="0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Toetje …</a:t>
            </a: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dirty="0" smtClean="0"/>
              <a:t>Spreadsheets </a:t>
            </a:r>
            <a:br>
              <a:rPr lang="nl-NL" sz="4000" dirty="0" smtClean="0"/>
            </a:br>
            <a:r>
              <a:rPr lang="nl-NL" sz="4000" dirty="0" smtClean="0"/>
              <a:t>testen </a:t>
            </a:r>
            <a:br>
              <a:rPr lang="nl-NL" sz="4000" dirty="0" smtClean="0"/>
            </a:br>
            <a:r>
              <a:rPr lang="nl-NL" sz="4000" dirty="0" smtClean="0"/>
              <a:t/>
            </a:r>
            <a:br>
              <a:rPr lang="nl-NL" sz="4000" dirty="0" smtClean="0"/>
            </a:br>
            <a:r>
              <a:rPr lang="nl-NL" sz="4000" dirty="0" smtClean="0"/>
              <a:t>met spreadsheets!</a:t>
            </a:r>
            <a:br>
              <a:rPr lang="nl-NL" sz="4000" dirty="0" smtClean="0"/>
            </a:br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pic>
        <p:nvPicPr>
          <p:cNvPr id="3" name="Picture 2" descr="https://encrypted-tbn1.gstatic.com/images?q=tbn:ANd9GcS6jC1hLvKG79z9SQqRmRicgDEFfpOxRKocfcbdk_XORkmwq8s-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92887" y="517437"/>
            <a:ext cx="1943100" cy="1943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Sogeti 16x9 Template 2014">
  <a:themeElements>
    <a:clrScheme name="Sogeti 2013">
      <a:dk1>
        <a:srgbClr val="000000"/>
      </a:dk1>
      <a:lt1>
        <a:srgbClr val="FFFFFF"/>
      </a:lt1>
      <a:dk2>
        <a:srgbClr val="FFCFC5"/>
      </a:dk2>
      <a:lt2>
        <a:srgbClr val="D2D2D2"/>
      </a:lt2>
      <a:accent1>
        <a:srgbClr val="FF4019"/>
      </a:accent1>
      <a:accent2>
        <a:srgbClr val="474030"/>
      </a:accent2>
      <a:accent3>
        <a:srgbClr val="FF9F8C"/>
      </a:accent3>
      <a:accent4>
        <a:srgbClr val="A39F97"/>
      </a:accent4>
      <a:accent5>
        <a:srgbClr val="FF7053"/>
      </a:accent5>
      <a:accent6>
        <a:srgbClr val="757064"/>
      </a:accent6>
      <a:hlink>
        <a:srgbClr val="6A2C91"/>
      </a:hlink>
      <a:folHlink>
        <a:srgbClr val="850C7A"/>
      </a:folHlink>
    </a:clrScheme>
    <a:fontScheme name="Sogeti 2013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36000" tIns="36000" rIns="36000" bIns="36000" rtlCol="0">
        <a:noAutofit/>
      </a:bodyPr>
      <a:lstStyle>
        <a:defPPr>
          <a:lnSpc>
            <a:spcPts val="2400"/>
          </a:lnSpc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Sogeti_PP_Referentie_16x9_2014-1605.pptx" id="{F19A345F-1AD8-49DD-A497-68D66E37C467}" vid="{D9329CD1-0AE9-427D-9EAA-E85923C4285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1745</TotalTime>
  <Words>534</Words>
  <Application>Microsoft Office PowerPoint</Application>
  <PresentationFormat>Diavoorstelling (16:9)</PresentationFormat>
  <Paragraphs>143</Paragraphs>
  <Slides>18</Slides>
  <Notes>3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19" baseType="lpstr">
      <vt:lpstr>Sogeti 16x9 Template 2014</vt:lpstr>
      <vt:lpstr>Spreadsheets. Testen. Met spreadsheets.</vt:lpstr>
      <vt:lpstr>Agenda</vt:lpstr>
      <vt:lpstr>Spreadsheet Facts &amp; Figures</vt:lpstr>
      <vt:lpstr>Spreadsheet Risico Analyse  (1/2)</vt:lpstr>
      <vt:lpstr>Spreadsheet Risico Analyse  (2/2)</vt:lpstr>
      <vt:lpstr>Excels (ingebouwde) mogelijkheden</vt:lpstr>
      <vt:lpstr>Excels (ingebouwde) mogelijkheden</vt:lpstr>
      <vt:lpstr>Excels (ingebouwde) mogelijkheden</vt:lpstr>
      <vt:lpstr>Excels (ingebouwde) mogelijkheden</vt:lpstr>
      <vt:lpstr>Excels (ingebouwde) mogelijkheden</vt:lpstr>
      <vt:lpstr>Excels (ingebouwde) mogelijkheden</vt:lpstr>
      <vt:lpstr>Excels (ingebouwde) mogelijkheden</vt:lpstr>
      <vt:lpstr>Excels (ingebouwde) mogelijkheden</vt:lpstr>
      <vt:lpstr>En natuurlijk VBA!</vt:lpstr>
      <vt:lpstr>Aan de slag …</vt:lpstr>
      <vt:lpstr>Aan de slag … vervolg</vt:lpstr>
      <vt:lpstr>Toetje …</vt:lpstr>
      <vt:lpstr>Spreadsheets  testen   met spreadsheets!  </vt:lpstr>
    </vt:vector>
  </TitlesOfParts>
  <Company>CAV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CAV</dc:creator>
  <cp:lastModifiedBy>Ben Visser</cp:lastModifiedBy>
  <cp:revision>161</cp:revision>
  <dcterms:created xsi:type="dcterms:W3CDTF">2013-08-05T13:16:08Z</dcterms:created>
  <dcterms:modified xsi:type="dcterms:W3CDTF">2014-10-30T10:13:36Z</dcterms:modified>
</cp:coreProperties>
</file>