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0" r:id="rId1"/>
  </p:sldMasterIdLst>
  <p:notesMasterIdLst>
    <p:notesMasterId r:id="rId43"/>
  </p:notesMasterIdLst>
  <p:handoutMasterIdLst>
    <p:handoutMasterId r:id="rId44"/>
  </p:handoutMasterIdLst>
  <p:sldIdLst>
    <p:sldId id="371" r:id="rId2"/>
    <p:sldId id="372" r:id="rId3"/>
    <p:sldId id="373" r:id="rId4"/>
    <p:sldId id="374" r:id="rId5"/>
    <p:sldId id="375" r:id="rId6"/>
    <p:sldId id="376" r:id="rId7"/>
    <p:sldId id="377" r:id="rId8"/>
    <p:sldId id="384" r:id="rId9"/>
    <p:sldId id="378" r:id="rId10"/>
    <p:sldId id="379" r:id="rId11"/>
    <p:sldId id="380" r:id="rId12"/>
    <p:sldId id="383" r:id="rId13"/>
    <p:sldId id="386" r:id="rId14"/>
    <p:sldId id="385" r:id="rId15"/>
    <p:sldId id="381" r:id="rId16"/>
    <p:sldId id="360" r:id="rId17"/>
    <p:sldId id="356" r:id="rId18"/>
    <p:sldId id="359" r:id="rId19"/>
    <p:sldId id="361" r:id="rId20"/>
    <p:sldId id="362" r:id="rId21"/>
    <p:sldId id="330" r:id="rId22"/>
    <p:sldId id="331" r:id="rId23"/>
    <p:sldId id="352" r:id="rId24"/>
    <p:sldId id="353" r:id="rId25"/>
    <p:sldId id="354" r:id="rId26"/>
    <p:sldId id="332" r:id="rId27"/>
    <p:sldId id="333" r:id="rId28"/>
    <p:sldId id="334" r:id="rId29"/>
    <p:sldId id="335" r:id="rId30"/>
    <p:sldId id="337" r:id="rId31"/>
    <p:sldId id="338" r:id="rId32"/>
    <p:sldId id="339" r:id="rId33"/>
    <p:sldId id="364" r:id="rId34"/>
    <p:sldId id="340" r:id="rId35"/>
    <p:sldId id="365" r:id="rId36"/>
    <p:sldId id="357" r:id="rId37"/>
    <p:sldId id="366" r:id="rId38"/>
    <p:sldId id="368" r:id="rId39"/>
    <p:sldId id="369" r:id="rId40"/>
    <p:sldId id="382" r:id="rId41"/>
    <p:sldId id="370" r:id="rId42"/>
  </p:sldIdLst>
  <p:sldSz cx="9144000" cy="6858000" type="screen4x3"/>
  <p:notesSz cx="6797675" cy="9928225"/>
  <p:defaultTextStyle>
    <a:defPPr>
      <a:defRPr lang="en-US"/>
    </a:defPPr>
    <a:lvl1pPr algn="l" rtl="0" fontAlgn="base">
      <a:spcBef>
        <a:spcPct val="0"/>
      </a:spcBef>
      <a:spcAft>
        <a:spcPct val="0"/>
      </a:spcAft>
      <a:defRPr sz="3200" kern="1200">
        <a:solidFill>
          <a:srgbClr val="000066"/>
        </a:solidFill>
        <a:latin typeface="Arial" charset="0"/>
        <a:ea typeface="+mn-ea"/>
        <a:cs typeface="+mn-cs"/>
      </a:defRPr>
    </a:lvl1pPr>
    <a:lvl2pPr marL="457200" algn="l" rtl="0" fontAlgn="base">
      <a:spcBef>
        <a:spcPct val="0"/>
      </a:spcBef>
      <a:spcAft>
        <a:spcPct val="0"/>
      </a:spcAft>
      <a:defRPr sz="3200" kern="1200">
        <a:solidFill>
          <a:srgbClr val="000066"/>
        </a:solidFill>
        <a:latin typeface="Arial" charset="0"/>
        <a:ea typeface="+mn-ea"/>
        <a:cs typeface="+mn-cs"/>
      </a:defRPr>
    </a:lvl2pPr>
    <a:lvl3pPr marL="914400" algn="l" rtl="0" fontAlgn="base">
      <a:spcBef>
        <a:spcPct val="0"/>
      </a:spcBef>
      <a:spcAft>
        <a:spcPct val="0"/>
      </a:spcAft>
      <a:defRPr sz="3200" kern="1200">
        <a:solidFill>
          <a:srgbClr val="000066"/>
        </a:solidFill>
        <a:latin typeface="Arial" charset="0"/>
        <a:ea typeface="+mn-ea"/>
        <a:cs typeface="+mn-cs"/>
      </a:defRPr>
    </a:lvl3pPr>
    <a:lvl4pPr marL="1371600" algn="l" rtl="0" fontAlgn="base">
      <a:spcBef>
        <a:spcPct val="0"/>
      </a:spcBef>
      <a:spcAft>
        <a:spcPct val="0"/>
      </a:spcAft>
      <a:defRPr sz="3200" kern="1200">
        <a:solidFill>
          <a:srgbClr val="000066"/>
        </a:solidFill>
        <a:latin typeface="Arial" charset="0"/>
        <a:ea typeface="+mn-ea"/>
        <a:cs typeface="+mn-cs"/>
      </a:defRPr>
    </a:lvl4pPr>
    <a:lvl5pPr marL="1828800" algn="l" rtl="0" fontAlgn="base">
      <a:spcBef>
        <a:spcPct val="0"/>
      </a:spcBef>
      <a:spcAft>
        <a:spcPct val="0"/>
      </a:spcAft>
      <a:defRPr sz="3200" kern="1200">
        <a:solidFill>
          <a:srgbClr val="000066"/>
        </a:solidFill>
        <a:latin typeface="Arial" charset="0"/>
        <a:ea typeface="+mn-ea"/>
        <a:cs typeface="+mn-cs"/>
      </a:defRPr>
    </a:lvl5pPr>
    <a:lvl6pPr marL="2286000" algn="l" defTabSz="914400" rtl="0" eaLnBrk="1" latinLnBrk="0" hangingPunct="1">
      <a:defRPr sz="3200" kern="1200">
        <a:solidFill>
          <a:srgbClr val="000066"/>
        </a:solidFill>
        <a:latin typeface="Arial" charset="0"/>
        <a:ea typeface="+mn-ea"/>
        <a:cs typeface="+mn-cs"/>
      </a:defRPr>
    </a:lvl6pPr>
    <a:lvl7pPr marL="2743200" algn="l" defTabSz="914400" rtl="0" eaLnBrk="1" latinLnBrk="0" hangingPunct="1">
      <a:defRPr sz="3200" kern="1200">
        <a:solidFill>
          <a:srgbClr val="000066"/>
        </a:solidFill>
        <a:latin typeface="Arial" charset="0"/>
        <a:ea typeface="+mn-ea"/>
        <a:cs typeface="+mn-cs"/>
      </a:defRPr>
    </a:lvl7pPr>
    <a:lvl8pPr marL="3200400" algn="l" defTabSz="914400" rtl="0" eaLnBrk="1" latinLnBrk="0" hangingPunct="1">
      <a:defRPr sz="3200" kern="1200">
        <a:solidFill>
          <a:srgbClr val="000066"/>
        </a:solidFill>
        <a:latin typeface="Arial" charset="0"/>
        <a:ea typeface="+mn-ea"/>
        <a:cs typeface="+mn-cs"/>
      </a:defRPr>
    </a:lvl8pPr>
    <a:lvl9pPr marL="3657600" algn="l" defTabSz="914400" rtl="0" eaLnBrk="1" latinLnBrk="0" hangingPunct="1">
      <a:defRPr sz="3200" kern="1200">
        <a:solidFill>
          <a:srgbClr val="000066"/>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clrMru>
    <a:srgbClr val="CC0000"/>
    <a:srgbClr val="000000"/>
    <a:srgbClr val="000066"/>
    <a:srgbClr val="DEE5F2"/>
    <a:srgbClr val="969696"/>
    <a:srgbClr val="EAEAEA"/>
    <a:srgbClr val="C0C0C0"/>
  </p:clrMru>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644" autoAdjust="0"/>
    <p:restoredTop sz="84598" autoAdjust="0"/>
  </p:normalViewPr>
  <p:slideViewPr>
    <p:cSldViewPr>
      <p:cViewPr varScale="1">
        <p:scale>
          <a:sx n="92" d="100"/>
          <a:sy n="92" d="100"/>
        </p:scale>
        <p:origin x="-21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30"/>
    </p:cViewPr>
  </p:notesTextViewPr>
  <p:sorterViewPr>
    <p:cViewPr>
      <p:scale>
        <a:sx n="66" d="100"/>
        <a:sy n="66" d="100"/>
      </p:scale>
      <p:origin x="0" y="0"/>
    </p:cViewPr>
  </p:sorterViewPr>
  <p:notesViewPr>
    <p:cSldViewPr>
      <p:cViewPr>
        <p:scale>
          <a:sx n="100" d="100"/>
          <a:sy n="100" d="100"/>
        </p:scale>
        <p:origin x="-1950" y="2844"/>
      </p:cViewPr>
      <p:guideLst>
        <p:guide orient="horz" pos="3128"/>
        <p:guide pos="2142"/>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0D97B1-E06D-409D-9535-3F68A1A38920}"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nl-NL"/>
        </a:p>
      </dgm:t>
    </dgm:pt>
    <dgm:pt modelId="{D2129850-9482-4EEF-BD2D-759DF3408D36}">
      <dgm:prSet phldrT="[Tekst]" custT="1"/>
      <dgm:spPr/>
      <dgm:t>
        <a:bodyPr/>
        <a:lstStyle/>
        <a:p>
          <a:r>
            <a:rPr lang="nl-NL" sz="1000" b="1" dirty="0" smtClean="0"/>
            <a:t>Approaches</a:t>
          </a:r>
          <a:endParaRPr lang="nl-NL" sz="1000" b="1" dirty="0"/>
        </a:p>
      </dgm:t>
    </dgm:pt>
    <dgm:pt modelId="{10FBFE64-EB22-4FD6-94EB-20B7105193C4}" type="parTrans" cxnId="{DBE91731-3312-4B62-B1F7-030D395F0AFC}">
      <dgm:prSet/>
      <dgm:spPr/>
      <dgm:t>
        <a:bodyPr/>
        <a:lstStyle/>
        <a:p>
          <a:endParaRPr lang="nl-NL" sz="1000"/>
        </a:p>
      </dgm:t>
    </dgm:pt>
    <dgm:pt modelId="{3E0500A4-B703-4C65-8338-D5AA4600C926}" type="sibTrans" cxnId="{DBE91731-3312-4B62-B1F7-030D395F0AFC}">
      <dgm:prSet/>
      <dgm:spPr/>
      <dgm:t>
        <a:bodyPr/>
        <a:lstStyle/>
        <a:p>
          <a:endParaRPr lang="nl-NL" sz="1000"/>
        </a:p>
      </dgm:t>
    </dgm:pt>
    <dgm:pt modelId="{EF157B88-40DF-4681-9975-EB448CEBF035}">
      <dgm:prSet phldrT="[Tekst]" custT="1"/>
      <dgm:spPr/>
      <dgm:t>
        <a:bodyPr/>
        <a:lstStyle/>
        <a:p>
          <a:r>
            <a:rPr lang="nl-NL" sz="1000" b="1" dirty="0" smtClean="0"/>
            <a:t>Model </a:t>
          </a:r>
          <a:r>
            <a:rPr lang="nl-NL" sz="1000" b="1" dirty="0" err="1" smtClean="0"/>
            <a:t>based</a:t>
          </a:r>
          <a:endParaRPr lang="nl-NL" sz="1000" b="1" dirty="0"/>
        </a:p>
      </dgm:t>
    </dgm:pt>
    <dgm:pt modelId="{D3A300D0-6825-4B78-AE35-BDC1B604196D}" type="parTrans" cxnId="{680565F8-DD4F-4814-90F6-BDFC90283D95}">
      <dgm:prSet/>
      <dgm:spPr/>
      <dgm:t>
        <a:bodyPr/>
        <a:lstStyle/>
        <a:p>
          <a:endParaRPr lang="nl-NL" sz="1000" b="1"/>
        </a:p>
      </dgm:t>
    </dgm:pt>
    <dgm:pt modelId="{A7A551F7-5EC5-4499-842C-6B434591E1C7}" type="sibTrans" cxnId="{680565F8-DD4F-4814-90F6-BDFC90283D95}">
      <dgm:prSet/>
      <dgm:spPr/>
      <dgm:t>
        <a:bodyPr/>
        <a:lstStyle/>
        <a:p>
          <a:endParaRPr lang="nl-NL" sz="1000"/>
        </a:p>
      </dgm:t>
    </dgm:pt>
    <dgm:pt modelId="{819D59E8-BBB5-4DD3-B1A0-D614913C0727}">
      <dgm:prSet phldrT="[Tekst]" custT="1"/>
      <dgm:spPr/>
      <dgm:t>
        <a:bodyPr/>
        <a:lstStyle/>
        <a:p>
          <a:r>
            <a:rPr lang="nl-NL" sz="1000" b="1" dirty="0" smtClean="0"/>
            <a:t>IT/SW</a:t>
          </a:r>
          <a:endParaRPr lang="nl-NL" sz="1000" b="1" dirty="0"/>
        </a:p>
      </dgm:t>
    </dgm:pt>
    <dgm:pt modelId="{7DEAEE84-39C7-436D-A6C5-29CBED100CE7}" type="parTrans" cxnId="{2BACCE8C-99C5-41C7-A1A0-B5325D3B9FAF}">
      <dgm:prSet/>
      <dgm:spPr/>
      <dgm:t>
        <a:bodyPr/>
        <a:lstStyle/>
        <a:p>
          <a:endParaRPr lang="nl-NL" sz="1000" b="1"/>
        </a:p>
      </dgm:t>
    </dgm:pt>
    <dgm:pt modelId="{56452F0C-A696-496F-97E3-5F5BC7F1D2C7}" type="sibTrans" cxnId="{2BACCE8C-99C5-41C7-A1A0-B5325D3B9FAF}">
      <dgm:prSet/>
      <dgm:spPr/>
      <dgm:t>
        <a:bodyPr/>
        <a:lstStyle/>
        <a:p>
          <a:endParaRPr lang="nl-NL" sz="1000"/>
        </a:p>
      </dgm:t>
    </dgm:pt>
    <dgm:pt modelId="{4F48AD84-2D44-447B-8188-CC53AF503F03}">
      <dgm:prSet phldrT="[Tekst]" custT="1"/>
      <dgm:spPr/>
      <dgm:t>
        <a:bodyPr/>
        <a:lstStyle/>
        <a:p>
          <a:r>
            <a:rPr lang="nl-NL" sz="1000" b="1" dirty="0" smtClean="0"/>
            <a:t>Content </a:t>
          </a:r>
          <a:r>
            <a:rPr lang="nl-NL" sz="1000" b="1" dirty="0" err="1" smtClean="0"/>
            <a:t>models</a:t>
          </a:r>
          <a:endParaRPr lang="nl-NL" sz="1000" b="1" dirty="0"/>
        </a:p>
      </dgm:t>
    </dgm:pt>
    <dgm:pt modelId="{038E565B-885C-4B3C-9B74-70EFBE34266D}" type="parTrans" cxnId="{23FC5AF6-0A37-4080-856F-A3CA39508689}">
      <dgm:prSet/>
      <dgm:spPr/>
      <dgm:t>
        <a:bodyPr/>
        <a:lstStyle/>
        <a:p>
          <a:endParaRPr lang="nl-NL" sz="1000" b="1"/>
        </a:p>
      </dgm:t>
    </dgm:pt>
    <dgm:pt modelId="{1B6060CA-E859-4245-881D-AE47092062B6}" type="sibTrans" cxnId="{23FC5AF6-0A37-4080-856F-A3CA39508689}">
      <dgm:prSet/>
      <dgm:spPr/>
      <dgm:t>
        <a:bodyPr/>
        <a:lstStyle/>
        <a:p>
          <a:endParaRPr lang="nl-NL" sz="1000"/>
        </a:p>
      </dgm:t>
    </dgm:pt>
    <dgm:pt modelId="{C066F391-C5D5-4797-8121-10DD3A46C008}">
      <dgm:prSet phldrT="[Tekst]" custT="1"/>
      <dgm:spPr>
        <a:solidFill>
          <a:srgbClr val="FFC000">
            <a:alpha val="90000"/>
          </a:srgbClr>
        </a:solidFill>
      </dgm:spPr>
      <dgm:t>
        <a:bodyPr/>
        <a:lstStyle/>
        <a:p>
          <a:r>
            <a:rPr lang="nl-NL" sz="1000" b="1" dirty="0" err="1" smtClean="0"/>
            <a:t>TMMi</a:t>
          </a:r>
          <a:r>
            <a:rPr lang="nl-NL" sz="1000" b="1" dirty="0" smtClean="0"/>
            <a:t/>
          </a:r>
          <a:br>
            <a:rPr lang="nl-NL" sz="1000" b="1" dirty="0" smtClean="0"/>
          </a:br>
          <a:r>
            <a:rPr lang="nl-NL" sz="1000" b="1" dirty="0" smtClean="0"/>
            <a:t>TPI Next</a:t>
          </a:r>
          <a:endParaRPr lang="nl-NL" sz="1000" b="1" dirty="0"/>
        </a:p>
      </dgm:t>
    </dgm:pt>
    <dgm:pt modelId="{5F8CB166-844E-4541-9942-4E95E0344A33}" type="parTrans" cxnId="{FF14F461-6222-40D8-A71E-7C5BA78F4C51}">
      <dgm:prSet/>
      <dgm:spPr/>
      <dgm:t>
        <a:bodyPr/>
        <a:lstStyle/>
        <a:p>
          <a:endParaRPr lang="nl-NL" sz="1000" b="1"/>
        </a:p>
      </dgm:t>
    </dgm:pt>
    <dgm:pt modelId="{32CCBAAF-B1B4-474D-9F94-4549A80839F2}" type="sibTrans" cxnId="{FF14F461-6222-40D8-A71E-7C5BA78F4C51}">
      <dgm:prSet/>
      <dgm:spPr/>
      <dgm:t>
        <a:bodyPr/>
        <a:lstStyle/>
        <a:p>
          <a:endParaRPr lang="nl-NL" sz="1000"/>
        </a:p>
      </dgm:t>
    </dgm:pt>
    <dgm:pt modelId="{C89DEFFB-BDDD-4707-9591-DCC3CF75A427}">
      <dgm:prSet custT="1"/>
      <dgm:spPr/>
      <dgm:t>
        <a:bodyPr/>
        <a:lstStyle/>
        <a:p>
          <a:r>
            <a:rPr lang="nl-NL" sz="1000" b="1" dirty="0" err="1" smtClean="0"/>
            <a:t>Analytical</a:t>
          </a:r>
          <a:endParaRPr lang="nl-NL" sz="1000" b="1" dirty="0" smtClean="0"/>
        </a:p>
      </dgm:t>
    </dgm:pt>
    <dgm:pt modelId="{121FFFF5-3AC6-4E97-A971-35D039E83D38}" type="parTrans" cxnId="{C7FFA32D-CA3A-4938-987B-1E883A4743FD}">
      <dgm:prSet/>
      <dgm:spPr/>
      <dgm:t>
        <a:bodyPr/>
        <a:lstStyle/>
        <a:p>
          <a:endParaRPr lang="nl-NL" sz="1000" b="1"/>
        </a:p>
      </dgm:t>
    </dgm:pt>
    <dgm:pt modelId="{60737FD4-C87C-48A3-8D78-96084B914F57}" type="sibTrans" cxnId="{C7FFA32D-CA3A-4938-987B-1E883A4743FD}">
      <dgm:prSet/>
      <dgm:spPr/>
      <dgm:t>
        <a:bodyPr/>
        <a:lstStyle/>
        <a:p>
          <a:endParaRPr lang="nl-NL" sz="1000"/>
        </a:p>
      </dgm:t>
    </dgm:pt>
    <dgm:pt modelId="{1F46BEF4-6245-4A2D-92DF-EEAC5E51D317}">
      <dgm:prSet custT="1"/>
      <dgm:spPr/>
      <dgm:t>
        <a:bodyPr/>
        <a:lstStyle/>
        <a:p>
          <a:r>
            <a:rPr lang="nl-NL" sz="1000" b="1" dirty="0" err="1" smtClean="0"/>
            <a:t>Hybrid</a:t>
          </a:r>
          <a:r>
            <a:rPr lang="nl-NL" sz="1000" b="1" dirty="0" smtClean="0"/>
            <a:t> / Mixed</a:t>
          </a:r>
        </a:p>
      </dgm:t>
    </dgm:pt>
    <dgm:pt modelId="{CE216D14-92CA-4F56-B708-212E3EE23AA6}" type="parTrans" cxnId="{C80D68F5-A7D8-43C5-BD76-827640782FBA}">
      <dgm:prSet/>
      <dgm:spPr/>
      <dgm:t>
        <a:bodyPr/>
        <a:lstStyle/>
        <a:p>
          <a:endParaRPr lang="nl-NL" sz="1000" b="1"/>
        </a:p>
      </dgm:t>
    </dgm:pt>
    <dgm:pt modelId="{3CAC8735-8005-4262-9BC3-3F57444E184F}" type="sibTrans" cxnId="{C80D68F5-A7D8-43C5-BD76-827640782FBA}">
      <dgm:prSet/>
      <dgm:spPr/>
      <dgm:t>
        <a:bodyPr/>
        <a:lstStyle/>
        <a:p>
          <a:endParaRPr lang="nl-NL" sz="1000"/>
        </a:p>
      </dgm:t>
    </dgm:pt>
    <dgm:pt modelId="{09EF83F0-D660-425F-8D3C-66094A6C03DA}">
      <dgm:prSet custT="1"/>
      <dgm:spPr/>
      <dgm:t>
        <a:bodyPr/>
        <a:lstStyle/>
        <a:p>
          <a:r>
            <a:rPr lang="nl-NL" sz="1000" b="1" dirty="0" err="1" smtClean="0"/>
            <a:t>Other</a:t>
          </a:r>
          <a:endParaRPr lang="nl-NL" sz="1000" b="1" dirty="0" smtClean="0"/>
        </a:p>
      </dgm:t>
    </dgm:pt>
    <dgm:pt modelId="{EC78FE8E-058F-4C0F-A4C7-B5A3434E8A98}" type="parTrans" cxnId="{1D3DFD45-A7B2-4CC5-830E-67CBD7BCFCBB}">
      <dgm:prSet/>
      <dgm:spPr/>
      <dgm:t>
        <a:bodyPr/>
        <a:lstStyle/>
        <a:p>
          <a:endParaRPr lang="nl-NL" sz="1000" b="1"/>
        </a:p>
      </dgm:t>
    </dgm:pt>
    <dgm:pt modelId="{9B3257B2-1DE2-48F6-8DA1-CE517CD6720B}" type="sibTrans" cxnId="{1D3DFD45-A7B2-4CC5-830E-67CBD7BCFCBB}">
      <dgm:prSet/>
      <dgm:spPr/>
      <dgm:t>
        <a:bodyPr/>
        <a:lstStyle/>
        <a:p>
          <a:endParaRPr lang="nl-NL" sz="1000"/>
        </a:p>
      </dgm:t>
    </dgm:pt>
    <dgm:pt modelId="{AD67385A-7E2E-4770-B3FB-B3728B8DEBD0}">
      <dgm:prSet custT="1"/>
      <dgm:spPr/>
      <dgm:t>
        <a:bodyPr/>
        <a:lstStyle/>
        <a:p>
          <a:r>
            <a:rPr lang="nl-NL" sz="1000" b="1" dirty="0" smtClean="0"/>
            <a:t>CTP</a:t>
          </a:r>
          <a:br>
            <a:rPr lang="nl-NL" sz="1000" b="1" dirty="0" smtClean="0"/>
          </a:br>
          <a:r>
            <a:rPr lang="nl-NL" sz="1000" b="1" dirty="0" smtClean="0"/>
            <a:t>STEP</a:t>
          </a:r>
          <a:br>
            <a:rPr lang="nl-NL" sz="1000" b="1" dirty="0" smtClean="0"/>
          </a:br>
          <a:r>
            <a:rPr lang="nl-NL" sz="1000" b="1" dirty="0" smtClean="0"/>
            <a:t>(TMap)</a:t>
          </a:r>
          <a:endParaRPr lang="nl-NL" sz="1000" b="1" dirty="0"/>
        </a:p>
      </dgm:t>
    </dgm:pt>
    <dgm:pt modelId="{1745FA33-52F1-4114-B3A0-8F27FC46ADC8}" type="parTrans" cxnId="{10C4A895-D8C5-4388-B2F9-A2E52390F74D}">
      <dgm:prSet/>
      <dgm:spPr/>
      <dgm:t>
        <a:bodyPr/>
        <a:lstStyle/>
        <a:p>
          <a:endParaRPr lang="nl-NL" sz="1000" b="1"/>
        </a:p>
      </dgm:t>
    </dgm:pt>
    <dgm:pt modelId="{8F580102-D712-47F9-9359-2F8EC2290815}" type="sibTrans" cxnId="{10C4A895-D8C5-4388-B2F9-A2E52390F74D}">
      <dgm:prSet/>
      <dgm:spPr/>
      <dgm:t>
        <a:bodyPr/>
        <a:lstStyle/>
        <a:p>
          <a:endParaRPr lang="nl-NL" sz="1000"/>
        </a:p>
      </dgm:t>
    </dgm:pt>
    <dgm:pt modelId="{7EA7E231-5565-45F4-893A-5FFBE9342FD2}">
      <dgm:prSet custT="1"/>
      <dgm:spPr/>
      <dgm:t>
        <a:bodyPr/>
        <a:lstStyle/>
        <a:p>
          <a:r>
            <a:rPr lang="nl-NL" sz="1000" b="1" dirty="0" smtClean="0"/>
            <a:t>GQM</a:t>
          </a:r>
          <a:endParaRPr lang="nl-NL" sz="1000" b="1" dirty="0"/>
        </a:p>
      </dgm:t>
    </dgm:pt>
    <dgm:pt modelId="{CE844C2B-2B66-4840-9D95-AFD1542F33C0}" type="parTrans" cxnId="{6FFCEE54-0021-4B47-8286-D971CF2E583D}">
      <dgm:prSet/>
      <dgm:spPr/>
      <dgm:t>
        <a:bodyPr/>
        <a:lstStyle/>
        <a:p>
          <a:endParaRPr lang="nl-NL" sz="1000" b="1"/>
        </a:p>
      </dgm:t>
    </dgm:pt>
    <dgm:pt modelId="{019D6F35-3E77-4B71-BAB2-697FB161F60D}" type="sibTrans" cxnId="{6FFCEE54-0021-4B47-8286-D971CF2E583D}">
      <dgm:prSet/>
      <dgm:spPr/>
      <dgm:t>
        <a:bodyPr/>
        <a:lstStyle/>
        <a:p>
          <a:endParaRPr lang="nl-NL" sz="1000"/>
        </a:p>
      </dgm:t>
    </dgm:pt>
    <dgm:pt modelId="{FCF59CC8-3D58-455C-8701-39892A4E25A3}">
      <dgm:prSet custT="1"/>
      <dgm:spPr>
        <a:solidFill>
          <a:srgbClr val="FFC000">
            <a:alpha val="90000"/>
          </a:srgbClr>
        </a:solidFill>
      </dgm:spPr>
      <dgm:t>
        <a:bodyPr/>
        <a:lstStyle/>
        <a:p>
          <a:r>
            <a:rPr lang="nl-NL" sz="1000" b="1" dirty="0" err="1" smtClean="0"/>
            <a:t>Causal</a:t>
          </a:r>
          <a:r>
            <a:rPr lang="nl-NL" sz="1000" b="1" dirty="0" smtClean="0"/>
            <a:t> Analysis</a:t>
          </a:r>
          <a:endParaRPr lang="nl-NL" sz="1000" b="1" dirty="0"/>
        </a:p>
      </dgm:t>
    </dgm:pt>
    <dgm:pt modelId="{2F3A5B0F-06D1-46FE-8C4E-83513E4650EC}" type="parTrans" cxnId="{AC353DE8-6838-4EFC-858D-8185D995F3C9}">
      <dgm:prSet/>
      <dgm:spPr/>
      <dgm:t>
        <a:bodyPr/>
        <a:lstStyle/>
        <a:p>
          <a:endParaRPr lang="nl-NL" sz="1000" b="1"/>
        </a:p>
      </dgm:t>
    </dgm:pt>
    <dgm:pt modelId="{54733091-7574-48D1-AB61-96B710C06119}" type="sibTrans" cxnId="{AC353DE8-6838-4EFC-858D-8185D995F3C9}">
      <dgm:prSet/>
      <dgm:spPr/>
      <dgm:t>
        <a:bodyPr/>
        <a:lstStyle/>
        <a:p>
          <a:endParaRPr lang="nl-NL" sz="1000"/>
        </a:p>
      </dgm:t>
    </dgm:pt>
    <dgm:pt modelId="{ACC94622-7003-4D53-993B-8E6BB9F615E2}">
      <dgm:prSet custT="1"/>
      <dgm:spPr/>
      <dgm:t>
        <a:bodyPr/>
        <a:lstStyle/>
        <a:p>
          <a:r>
            <a:rPr lang="nl-NL" sz="1000" b="1" dirty="0" err="1" smtClean="0"/>
            <a:t>Measures</a:t>
          </a:r>
          <a:r>
            <a:rPr lang="nl-NL" sz="1000" b="1" dirty="0" smtClean="0"/>
            <a:t> </a:t>
          </a:r>
          <a:r>
            <a:rPr lang="nl-NL" sz="1000" b="1" dirty="0" err="1" smtClean="0"/>
            <a:t>Metrics</a:t>
          </a:r>
          <a:r>
            <a:rPr lang="nl-NL" sz="1000" b="1" dirty="0" smtClean="0"/>
            <a:t> </a:t>
          </a:r>
          <a:br>
            <a:rPr lang="nl-NL" sz="1000" b="1" dirty="0" smtClean="0"/>
          </a:br>
          <a:r>
            <a:rPr lang="nl-NL" sz="1000" b="1" dirty="0" smtClean="0"/>
            <a:t>Indicators</a:t>
          </a:r>
          <a:endParaRPr lang="nl-NL" sz="1000" b="1" dirty="0"/>
        </a:p>
      </dgm:t>
    </dgm:pt>
    <dgm:pt modelId="{ABB2711B-FECA-469A-AF17-B97A5559DCDF}" type="parTrans" cxnId="{0B0128A6-E46F-4DF5-A97B-7EF6A58ACE29}">
      <dgm:prSet/>
      <dgm:spPr/>
      <dgm:t>
        <a:bodyPr/>
        <a:lstStyle/>
        <a:p>
          <a:endParaRPr lang="nl-NL" sz="1000" b="1"/>
        </a:p>
      </dgm:t>
    </dgm:pt>
    <dgm:pt modelId="{21575669-CEC0-4C09-B240-4D563AAB9071}" type="sibTrans" cxnId="{0B0128A6-E46F-4DF5-A97B-7EF6A58ACE29}">
      <dgm:prSet/>
      <dgm:spPr/>
      <dgm:t>
        <a:bodyPr/>
        <a:lstStyle/>
        <a:p>
          <a:endParaRPr lang="nl-NL" sz="1000"/>
        </a:p>
      </dgm:t>
    </dgm:pt>
    <dgm:pt modelId="{E4C471D6-6CCE-4AA3-A296-860DBC246D7E}">
      <dgm:prSet custT="1"/>
      <dgm:spPr/>
      <dgm:t>
        <a:bodyPr/>
        <a:lstStyle/>
        <a:p>
          <a:r>
            <a:rPr lang="nl-NL" sz="1000" b="1" dirty="0" smtClean="0"/>
            <a:t>People Skills</a:t>
          </a:r>
        </a:p>
        <a:p>
          <a:r>
            <a:rPr lang="nl-NL" sz="1000" b="1" dirty="0" smtClean="0"/>
            <a:t/>
          </a:r>
          <a:br>
            <a:rPr lang="nl-NL" sz="1000" b="1" dirty="0" smtClean="0"/>
          </a:br>
          <a:r>
            <a:rPr lang="nl-NL" sz="1000" b="1" dirty="0" smtClean="0"/>
            <a:t>Standards &amp; </a:t>
          </a:r>
          <a:r>
            <a:rPr lang="nl-NL" sz="1000" b="1" dirty="0" err="1" smtClean="0"/>
            <a:t>Regulations</a:t>
          </a:r>
          <a:endParaRPr lang="nl-NL" sz="1000" b="1" dirty="0" smtClean="0"/>
        </a:p>
        <a:p>
          <a:r>
            <a:rPr lang="nl-NL" sz="1000" b="1" dirty="0" smtClean="0"/>
            <a:t> </a:t>
          </a:r>
          <a:br>
            <a:rPr lang="nl-NL" sz="1000" b="1" dirty="0" smtClean="0"/>
          </a:br>
          <a:r>
            <a:rPr lang="nl-NL" sz="1000" b="1" dirty="0" err="1" smtClean="0"/>
            <a:t>Infrastructure</a:t>
          </a:r>
          <a:r>
            <a:rPr lang="nl-NL" sz="1000" b="1" dirty="0" smtClean="0"/>
            <a:t> &amp; Tools</a:t>
          </a:r>
        </a:p>
        <a:p>
          <a:r>
            <a:rPr lang="nl-NL" sz="1000" b="1" dirty="0" smtClean="0"/>
            <a:t/>
          </a:r>
          <a:br>
            <a:rPr lang="nl-NL" sz="1000" b="1" dirty="0" smtClean="0"/>
          </a:br>
          <a:r>
            <a:rPr lang="nl-NL" sz="1000" b="1" dirty="0" err="1" smtClean="0"/>
            <a:t>Evaluations</a:t>
          </a:r>
          <a:r>
            <a:rPr lang="nl-NL" sz="1000" b="1" dirty="0" smtClean="0"/>
            <a:t/>
          </a:r>
          <a:br>
            <a:rPr lang="nl-NL" sz="1000" b="1" dirty="0" smtClean="0"/>
          </a:br>
          <a:endParaRPr lang="nl-NL" sz="1000" b="1" dirty="0"/>
        </a:p>
      </dgm:t>
    </dgm:pt>
    <dgm:pt modelId="{7237DC90-0170-496B-9286-0FD453AF18E1}" type="parTrans" cxnId="{85D6226D-8521-4B06-9E1A-7494DCE392CB}">
      <dgm:prSet/>
      <dgm:spPr/>
      <dgm:t>
        <a:bodyPr/>
        <a:lstStyle/>
        <a:p>
          <a:endParaRPr lang="nl-NL" sz="1000" b="1"/>
        </a:p>
      </dgm:t>
    </dgm:pt>
    <dgm:pt modelId="{644D2F2B-6C7C-4153-A26E-A5867F4B529B}" type="sibTrans" cxnId="{85D6226D-8521-4B06-9E1A-7494DCE392CB}">
      <dgm:prSet/>
      <dgm:spPr/>
      <dgm:t>
        <a:bodyPr/>
        <a:lstStyle/>
        <a:p>
          <a:endParaRPr lang="nl-NL" sz="1000"/>
        </a:p>
      </dgm:t>
    </dgm:pt>
    <dgm:pt modelId="{86EE22D1-FD3D-4108-88D6-DEA97E303D2E}">
      <dgm:prSet custT="1"/>
      <dgm:spPr/>
      <dgm:t>
        <a:bodyPr/>
        <a:lstStyle/>
        <a:p>
          <a:r>
            <a:rPr lang="en-US" sz="1000" b="1" dirty="0" smtClean="0"/>
            <a:t>Analytical &amp; Models</a:t>
          </a:r>
        </a:p>
        <a:p>
          <a:pPr rtl="0"/>
          <a:r>
            <a:rPr kumimoji="0" lang="en-US" sz="1000" b="1" i="0" u="none" strike="noStrike" cap="none" normalizeH="0" baseline="0" dirty="0" smtClean="0">
              <a:ln>
                <a:noFill/>
              </a:ln>
              <a:solidFill>
                <a:srgbClr val="000066"/>
              </a:solidFill>
              <a:effectLst/>
            </a:rPr>
            <a:t>Analytical &amp; Content</a:t>
          </a:r>
          <a:endParaRPr lang="nl-NL" sz="1000" b="1" dirty="0"/>
        </a:p>
      </dgm:t>
    </dgm:pt>
    <dgm:pt modelId="{83B384EC-22CA-490F-8003-E9D636B1E665}" type="parTrans" cxnId="{A3675ACE-E23D-47FB-8840-14E761BE6FCC}">
      <dgm:prSet/>
      <dgm:spPr/>
      <dgm:t>
        <a:bodyPr/>
        <a:lstStyle/>
        <a:p>
          <a:endParaRPr lang="nl-NL" sz="1000" b="1"/>
        </a:p>
      </dgm:t>
    </dgm:pt>
    <dgm:pt modelId="{29772F75-73B8-41E9-A3C7-A31F12F49679}" type="sibTrans" cxnId="{A3675ACE-E23D-47FB-8840-14E761BE6FCC}">
      <dgm:prSet/>
      <dgm:spPr/>
      <dgm:t>
        <a:bodyPr/>
        <a:lstStyle/>
        <a:p>
          <a:endParaRPr lang="nl-NL" sz="1000"/>
        </a:p>
      </dgm:t>
    </dgm:pt>
    <dgm:pt modelId="{BC6A553D-0F63-47C7-8A65-0637601CB943}">
      <dgm:prSet phldrT="[Tekst]" custT="1"/>
      <dgm:spPr/>
      <dgm:t>
        <a:bodyPr/>
        <a:lstStyle/>
        <a:p>
          <a:r>
            <a:rPr lang="nl-NL" sz="1000" b="1" dirty="0" err="1" smtClean="0"/>
            <a:t>Process</a:t>
          </a:r>
          <a:r>
            <a:rPr lang="nl-NL" sz="1000" b="1" dirty="0" smtClean="0"/>
            <a:t> </a:t>
          </a:r>
          <a:r>
            <a:rPr lang="nl-NL" sz="1000" b="1" dirty="0" err="1" smtClean="0"/>
            <a:t>models</a:t>
          </a:r>
          <a:endParaRPr lang="nl-NL" sz="1000" b="1" dirty="0"/>
        </a:p>
      </dgm:t>
    </dgm:pt>
    <dgm:pt modelId="{811A6733-E63A-4EB0-B364-46DE20F55BF9}" type="parTrans" cxnId="{992FDAB6-1962-41D7-9BD0-4BE56900073E}">
      <dgm:prSet/>
      <dgm:spPr/>
      <dgm:t>
        <a:bodyPr/>
        <a:lstStyle/>
        <a:p>
          <a:endParaRPr lang="nl-NL" sz="1000"/>
        </a:p>
      </dgm:t>
    </dgm:pt>
    <dgm:pt modelId="{A1627DCA-917A-4623-975B-C2B1B9005271}" type="sibTrans" cxnId="{992FDAB6-1962-41D7-9BD0-4BE56900073E}">
      <dgm:prSet/>
      <dgm:spPr/>
      <dgm:t>
        <a:bodyPr/>
        <a:lstStyle/>
        <a:p>
          <a:endParaRPr lang="nl-NL" sz="1000"/>
        </a:p>
      </dgm:t>
    </dgm:pt>
    <dgm:pt modelId="{12B1F20F-0B6E-4802-9250-ECAB481BA9DC}">
      <dgm:prSet phldrT="[Tekst]" custT="1"/>
      <dgm:spPr/>
      <dgm:t>
        <a:bodyPr/>
        <a:lstStyle/>
        <a:p>
          <a:r>
            <a:rPr lang="nl-NL" sz="1000" b="1" dirty="0" smtClean="0"/>
            <a:t>CMMI</a:t>
          </a:r>
          <a:br>
            <a:rPr lang="nl-NL" sz="1000" b="1" dirty="0" smtClean="0"/>
          </a:br>
          <a:r>
            <a:rPr lang="nl-NL" sz="1000" b="1" dirty="0" smtClean="0"/>
            <a:t>IEEE15504</a:t>
          </a:r>
          <a:endParaRPr lang="nl-NL" sz="1000" b="1" dirty="0"/>
        </a:p>
      </dgm:t>
    </dgm:pt>
    <dgm:pt modelId="{AF6051CF-A195-454E-A711-1FB83E4D0B58}" type="parTrans" cxnId="{39A6BB15-2F59-4F89-89E9-F88C5108D1A7}">
      <dgm:prSet/>
      <dgm:spPr/>
      <dgm:t>
        <a:bodyPr/>
        <a:lstStyle/>
        <a:p>
          <a:endParaRPr lang="nl-NL" sz="1000"/>
        </a:p>
      </dgm:t>
    </dgm:pt>
    <dgm:pt modelId="{15F0B9F8-D466-4650-B502-9EA9AB931CB0}" type="sibTrans" cxnId="{39A6BB15-2F59-4F89-89E9-F88C5108D1A7}">
      <dgm:prSet/>
      <dgm:spPr/>
      <dgm:t>
        <a:bodyPr/>
        <a:lstStyle/>
        <a:p>
          <a:endParaRPr lang="nl-NL" sz="1000"/>
        </a:p>
      </dgm:t>
    </dgm:pt>
    <dgm:pt modelId="{8D901B4E-51C5-49C3-AC63-C958FEFA5D9E}">
      <dgm:prSet phldrT="[Tekst]" custT="1"/>
      <dgm:spPr/>
      <dgm:t>
        <a:bodyPr/>
        <a:lstStyle/>
        <a:p>
          <a:r>
            <a:rPr lang="nl-NL" sz="1000" b="1" dirty="0" smtClean="0"/>
            <a:t>Testing</a:t>
          </a:r>
          <a:endParaRPr lang="nl-NL" sz="1000" dirty="0"/>
        </a:p>
      </dgm:t>
    </dgm:pt>
    <dgm:pt modelId="{F2D728C8-CA9F-4DEC-B512-A5B326F1E865}" type="parTrans" cxnId="{A2B92B9A-3599-44F0-BDF7-D7F46795AF3E}">
      <dgm:prSet/>
      <dgm:spPr/>
      <dgm:t>
        <a:bodyPr/>
        <a:lstStyle/>
        <a:p>
          <a:endParaRPr lang="nl-NL" sz="1000"/>
        </a:p>
      </dgm:t>
    </dgm:pt>
    <dgm:pt modelId="{CA4C0103-952B-43BF-9E2F-990A2B708BF1}" type="sibTrans" cxnId="{A2B92B9A-3599-44F0-BDF7-D7F46795AF3E}">
      <dgm:prSet/>
      <dgm:spPr/>
      <dgm:t>
        <a:bodyPr/>
        <a:lstStyle/>
        <a:p>
          <a:endParaRPr lang="nl-NL" sz="1000"/>
        </a:p>
      </dgm:t>
    </dgm:pt>
    <dgm:pt modelId="{CA159F58-4250-4711-ACA8-B0E2A897985A}" type="pres">
      <dgm:prSet presAssocID="{F70D97B1-E06D-409D-9535-3F68A1A38920}" presName="hierChild1" presStyleCnt="0">
        <dgm:presLayoutVars>
          <dgm:chPref val="1"/>
          <dgm:dir/>
          <dgm:animOne val="branch"/>
          <dgm:animLvl val="lvl"/>
          <dgm:resizeHandles/>
        </dgm:presLayoutVars>
      </dgm:prSet>
      <dgm:spPr/>
      <dgm:t>
        <a:bodyPr/>
        <a:lstStyle/>
        <a:p>
          <a:endParaRPr lang="nl-NL"/>
        </a:p>
      </dgm:t>
    </dgm:pt>
    <dgm:pt modelId="{12326BE7-CADD-439F-9B62-7CDC1C3A0B35}" type="pres">
      <dgm:prSet presAssocID="{D2129850-9482-4EEF-BD2D-759DF3408D36}" presName="hierRoot1" presStyleCnt="0"/>
      <dgm:spPr/>
    </dgm:pt>
    <dgm:pt modelId="{A75AD133-C175-4146-951B-A6C412CC2299}" type="pres">
      <dgm:prSet presAssocID="{D2129850-9482-4EEF-BD2D-759DF3408D36}" presName="composite" presStyleCnt="0"/>
      <dgm:spPr/>
    </dgm:pt>
    <dgm:pt modelId="{1A9AC03F-5DAC-4708-9026-A0582FB7B0C6}" type="pres">
      <dgm:prSet presAssocID="{D2129850-9482-4EEF-BD2D-759DF3408D36}" presName="background" presStyleLbl="node0" presStyleIdx="0" presStyleCnt="1"/>
      <dgm:spPr/>
    </dgm:pt>
    <dgm:pt modelId="{89B060D4-B788-4E34-A2D4-FC2D8860781A}" type="pres">
      <dgm:prSet presAssocID="{D2129850-9482-4EEF-BD2D-759DF3408D36}" presName="text" presStyleLbl="fgAcc0" presStyleIdx="0" presStyleCnt="1" custScaleX="139775" custLinFactX="-21999" custLinFactNeighborX="-100000" custLinFactNeighborY="-27206">
        <dgm:presLayoutVars>
          <dgm:chPref val="3"/>
        </dgm:presLayoutVars>
      </dgm:prSet>
      <dgm:spPr/>
      <dgm:t>
        <a:bodyPr/>
        <a:lstStyle/>
        <a:p>
          <a:endParaRPr lang="nl-NL"/>
        </a:p>
      </dgm:t>
    </dgm:pt>
    <dgm:pt modelId="{82EC9628-34C3-4FFA-800B-83A332C14034}" type="pres">
      <dgm:prSet presAssocID="{D2129850-9482-4EEF-BD2D-759DF3408D36}" presName="hierChild2" presStyleCnt="0"/>
      <dgm:spPr/>
    </dgm:pt>
    <dgm:pt modelId="{25F7A081-26D8-421D-B14D-0DF253E946E7}" type="pres">
      <dgm:prSet presAssocID="{D3A300D0-6825-4B78-AE35-BDC1B604196D}" presName="Name10" presStyleLbl="parChTrans1D2" presStyleIdx="0" presStyleCnt="4"/>
      <dgm:spPr/>
      <dgm:t>
        <a:bodyPr/>
        <a:lstStyle/>
        <a:p>
          <a:endParaRPr lang="nl-NL"/>
        </a:p>
      </dgm:t>
    </dgm:pt>
    <dgm:pt modelId="{0509D3F2-9557-485D-AB2B-A857F60A63D8}" type="pres">
      <dgm:prSet presAssocID="{EF157B88-40DF-4681-9975-EB448CEBF035}" presName="hierRoot2" presStyleCnt="0"/>
      <dgm:spPr/>
    </dgm:pt>
    <dgm:pt modelId="{D2318A13-BD92-472D-B453-7424A2C5ED8D}" type="pres">
      <dgm:prSet presAssocID="{EF157B88-40DF-4681-9975-EB448CEBF035}" presName="composite2" presStyleCnt="0"/>
      <dgm:spPr/>
    </dgm:pt>
    <dgm:pt modelId="{FF264E8E-B40D-46C8-9F4C-9A558569EDF9}" type="pres">
      <dgm:prSet presAssocID="{EF157B88-40DF-4681-9975-EB448CEBF035}" presName="background2" presStyleLbl="node2" presStyleIdx="0" presStyleCnt="4"/>
      <dgm:spPr/>
    </dgm:pt>
    <dgm:pt modelId="{8C81DBDF-10C8-4A23-AE73-9D0CDB088B3A}" type="pres">
      <dgm:prSet presAssocID="{EF157B88-40DF-4681-9975-EB448CEBF035}" presName="text2" presStyleLbl="fgAcc2" presStyleIdx="0" presStyleCnt="4" custLinFactNeighborX="-2838" custLinFactNeighborY="-13891">
        <dgm:presLayoutVars>
          <dgm:chPref val="3"/>
        </dgm:presLayoutVars>
      </dgm:prSet>
      <dgm:spPr/>
      <dgm:t>
        <a:bodyPr/>
        <a:lstStyle/>
        <a:p>
          <a:endParaRPr lang="nl-NL"/>
        </a:p>
      </dgm:t>
    </dgm:pt>
    <dgm:pt modelId="{A37E66D2-0750-4BC0-9DF7-D2CF30B880D9}" type="pres">
      <dgm:prSet presAssocID="{EF157B88-40DF-4681-9975-EB448CEBF035}" presName="hierChild3" presStyleCnt="0"/>
      <dgm:spPr/>
    </dgm:pt>
    <dgm:pt modelId="{54EB03D5-EF65-4B61-920D-9FD53A8645C2}" type="pres">
      <dgm:prSet presAssocID="{7DEAEE84-39C7-436D-A6C5-29CBED100CE7}" presName="Name17" presStyleLbl="parChTrans1D3" presStyleIdx="0" presStyleCnt="7"/>
      <dgm:spPr/>
      <dgm:t>
        <a:bodyPr/>
        <a:lstStyle/>
        <a:p>
          <a:endParaRPr lang="nl-NL"/>
        </a:p>
      </dgm:t>
    </dgm:pt>
    <dgm:pt modelId="{F256FE27-01E7-4559-B7F6-5EBD85CA5204}" type="pres">
      <dgm:prSet presAssocID="{819D59E8-BBB5-4DD3-B1A0-D614913C0727}" presName="hierRoot3" presStyleCnt="0"/>
      <dgm:spPr/>
    </dgm:pt>
    <dgm:pt modelId="{EB5C3982-BFA7-4327-8F91-BB2797985927}" type="pres">
      <dgm:prSet presAssocID="{819D59E8-BBB5-4DD3-B1A0-D614913C0727}" presName="composite3" presStyleCnt="0"/>
      <dgm:spPr/>
    </dgm:pt>
    <dgm:pt modelId="{C25D8429-6956-44BA-A68E-B62BEFD77724}" type="pres">
      <dgm:prSet presAssocID="{819D59E8-BBB5-4DD3-B1A0-D614913C0727}" presName="background3" presStyleLbl="node3" presStyleIdx="0" presStyleCnt="7"/>
      <dgm:spPr/>
    </dgm:pt>
    <dgm:pt modelId="{8253F9A5-FBD7-4DAF-BBD3-D3A93D6D379A}" type="pres">
      <dgm:prSet presAssocID="{819D59E8-BBB5-4DD3-B1A0-D614913C0727}" presName="text3" presStyleLbl="fgAcc3" presStyleIdx="0" presStyleCnt="7" custLinFactNeighborX="7415" custLinFactNeighborY="7607">
        <dgm:presLayoutVars>
          <dgm:chPref val="3"/>
        </dgm:presLayoutVars>
      </dgm:prSet>
      <dgm:spPr/>
      <dgm:t>
        <a:bodyPr/>
        <a:lstStyle/>
        <a:p>
          <a:endParaRPr lang="nl-NL"/>
        </a:p>
      </dgm:t>
    </dgm:pt>
    <dgm:pt modelId="{77791D89-E8F4-457D-AAFA-854D403E64B4}" type="pres">
      <dgm:prSet presAssocID="{819D59E8-BBB5-4DD3-B1A0-D614913C0727}" presName="hierChild4" presStyleCnt="0"/>
      <dgm:spPr/>
    </dgm:pt>
    <dgm:pt modelId="{C5A0B890-DC7D-4B15-846B-4B5EB087AF12}" type="pres">
      <dgm:prSet presAssocID="{AF6051CF-A195-454E-A711-1FB83E4D0B58}" presName="Name23" presStyleLbl="parChTrans1D4" presStyleIdx="0" presStyleCnt="5"/>
      <dgm:spPr/>
      <dgm:t>
        <a:bodyPr/>
        <a:lstStyle/>
        <a:p>
          <a:endParaRPr lang="en-GB"/>
        </a:p>
      </dgm:t>
    </dgm:pt>
    <dgm:pt modelId="{08BAC146-0FD5-4886-A7C2-8624BBA59525}" type="pres">
      <dgm:prSet presAssocID="{12B1F20F-0B6E-4802-9250-ECAB481BA9DC}" presName="hierRoot4" presStyleCnt="0"/>
      <dgm:spPr/>
    </dgm:pt>
    <dgm:pt modelId="{C6243812-6F70-44A7-A90C-1EAFBD688E96}" type="pres">
      <dgm:prSet presAssocID="{12B1F20F-0B6E-4802-9250-ECAB481BA9DC}" presName="composite4" presStyleCnt="0"/>
      <dgm:spPr/>
    </dgm:pt>
    <dgm:pt modelId="{6975C8B1-61E0-4208-B3A1-AE274E4EAB2F}" type="pres">
      <dgm:prSet presAssocID="{12B1F20F-0B6E-4802-9250-ECAB481BA9DC}" presName="background4" presStyleLbl="node4" presStyleIdx="0" presStyleCnt="5"/>
      <dgm:spPr/>
    </dgm:pt>
    <dgm:pt modelId="{2E4D7E75-91AC-4A04-AFE5-972C62AC67AD}" type="pres">
      <dgm:prSet presAssocID="{12B1F20F-0B6E-4802-9250-ECAB481BA9DC}" presName="text4" presStyleLbl="fgAcc4" presStyleIdx="0" presStyleCnt="5" custLinFactNeighborX="7855">
        <dgm:presLayoutVars>
          <dgm:chPref val="3"/>
        </dgm:presLayoutVars>
      </dgm:prSet>
      <dgm:spPr/>
      <dgm:t>
        <a:bodyPr/>
        <a:lstStyle/>
        <a:p>
          <a:endParaRPr lang="nl-NL"/>
        </a:p>
      </dgm:t>
    </dgm:pt>
    <dgm:pt modelId="{0FCFDD2C-90BE-4701-AD86-52490978071E}" type="pres">
      <dgm:prSet presAssocID="{12B1F20F-0B6E-4802-9250-ECAB481BA9DC}" presName="hierChild5" presStyleCnt="0"/>
      <dgm:spPr/>
    </dgm:pt>
    <dgm:pt modelId="{B4BB36F6-D969-4DEF-A941-B25444D44400}" type="pres">
      <dgm:prSet presAssocID="{F2D728C8-CA9F-4DEC-B512-A5B326F1E865}" presName="Name17" presStyleLbl="parChTrans1D3" presStyleIdx="1" presStyleCnt="7"/>
      <dgm:spPr/>
      <dgm:t>
        <a:bodyPr/>
        <a:lstStyle/>
        <a:p>
          <a:endParaRPr lang="en-GB"/>
        </a:p>
      </dgm:t>
    </dgm:pt>
    <dgm:pt modelId="{E9B0F7F4-A3CB-4994-ACD8-00B1F6A83985}" type="pres">
      <dgm:prSet presAssocID="{8D901B4E-51C5-49C3-AC63-C958FEFA5D9E}" presName="hierRoot3" presStyleCnt="0"/>
      <dgm:spPr/>
    </dgm:pt>
    <dgm:pt modelId="{24217483-3419-4CBA-9B76-87C35E4B8E0D}" type="pres">
      <dgm:prSet presAssocID="{8D901B4E-51C5-49C3-AC63-C958FEFA5D9E}" presName="composite3" presStyleCnt="0"/>
      <dgm:spPr/>
    </dgm:pt>
    <dgm:pt modelId="{7D5BDEAE-0F27-4B49-A6DC-F2827AD79A9F}" type="pres">
      <dgm:prSet presAssocID="{8D901B4E-51C5-49C3-AC63-C958FEFA5D9E}" presName="background3" presStyleLbl="node3" presStyleIdx="1" presStyleCnt="7"/>
      <dgm:spPr/>
    </dgm:pt>
    <dgm:pt modelId="{3C7C6A2A-0007-45D5-8CCE-B9E930E28518}" type="pres">
      <dgm:prSet presAssocID="{8D901B4E-51C5-49C3-AC63-C958FEFA5D9E}" presName="text3" presStyleLbl="fgAcc3" presStyleIdx="1" presStyleCnt="7" custLinFactNeighborX="-18552" custLinFactNeighborY="7607">
        <dgm:presLayoutVars>
          <dgm:chPref val="3"/>
        </dgm:presLayoutVars>
      </dgm:prSet>
      <dgm:spPr/>
      <dgm:t>
        <a:bodyPr/>
        <a:lstStyle/>
        <a:p>
          <a:endParaRPr lang="nl-NL"/>
        </a:p>
      </dgm:t>
    </dgm:pt>
    <dgm:pt modelId="{877C1DF3-CA26-495D-98DA-9067E56B3546}" type="pres">
      <dgm:prSet presAssocID="{8D901B4E-51C5-49C3-AC63-C958FEFA5D9E}" presName="hierChild4" presStyleCnt="0"/>
      <dgm:spPr/>
    </dgm:pt>
    <dgm:pt modelId="{CAEFCD29-5893-4AB9-8CB9-F466C86B2A54}" type="pres">
      <dgm:prSet presAssocID="{811A6733-E63A-4EB0-B364-46DE20F55BF9}" presName="Name23" presStyleLbl="parChTrans1D4" presStyleIdx="1" presStyleCnt="5"/>
      <dgm:spPr/>
      <dgm:t>
        <a:bodyPr/>
        <a:lstStyle/>
        <a:p>
          <a:endParaRPr lang="en-GB"/>
        </a:p>
      </dgm:t>
    </dgm:pt>
    <dgm:pt modelId="{809BF720-FAC7-4E60-8A28-E6515B42F921}" type="pres">
      <dgm:prSet presAssocID="{BC6A553D-0F63-47C7-8A65-0637601CB943}" presName="hierRoot4" presStyleCnt="0"/>
      <dgm:spPr/>
    </dgm:pt>
    <dgm:pt modelId="{10C1B1CC-DFC3-4641-A618-DCA348968D3C}" type="pres">
      <dgm:prSet presAssocID="{BC6A553D-0F63-47C7-8A65-0637601CB943}" presName="composite4" presStyleCnt="0"/>
      <dgm:spPr/>
    </dgm:pt>
    <dgm:pt modelId="{9F5E9417-0A34-4721-A910-63FA1A5DE476}" type="pres">
      <dgm:prSet presAssocID="{BC6A553D-0F63-47C7-8A65-0637601CB943}" presName="background4" presStyleLbl="node4" presStyleIdx="1" presStyleCnt="5"/>
      <dgm:spPr/>
    </dgm:pt>
    <dgm:pt modelId="{B08F6EDC-62CD-45F5-BDC0-AE8EF648AF2E}" type="pres">
      <dgm:prSet presAssocID="{BC6A553D-0F63-47C7-8A65-0637601CB943}" presName="text4" presStyleLbl="fgAcc4" presStyleIdx="1" presStyleCnt="5">
        <dgm:presLayoutVars>
          <dgm:chPref val="3"/>
        </dgm:presLayoutVars>
      </dgm:prSet>
      <dgm:spPr/>
      <dgm:t>
        <a:bodyPr/>
        <a:lstStyle/>
        <a:p>
          <a:endParaRPr lang="nl-NL"/>
        </a:p>
      </dgm:t>
    </dgm:pt>
    <dgm:pt modelId="{6F0AF6C3-C94B-4689-BF0A-D6DBA881EFB5}" type="pres">
      <dgm:prSet presAssocID="{BC6A553D-0F63-47C7-8A65-0637601CB943}" presName="hierChild5" presStyleCnt="0"/>
      <dgm:spPr/>
    </dgm:pt>
    <dgm:pt modelId="{9F1D6049-58AD-416D-AB7B-42A9FA7DCA3F}" type="pres">
      <dgm:prSet presAssocID="{5F8CB166-844E-4541-9942-4E95E0344A33}" presName="Name23" presStyleLbl="parChTrans1D4" presStyleIdx="2" presStyleCnt="5"/>
      <dgm:spPr/>
      <dgm:t>
        <a:bodyPr/>
        <a:lstStyle/>
        <a:p>
          <a:endParaRPr lang="nl-NL"/>
        </a:p>
      </dgm:t>
    </dgm:pt>
    <dgm:pt modelId="{058E7851-3FE1-4542-BAAE-1DA89D7C8429}" type="pres">
      <dgm:prSet presAssocID="{C066F391-C5D5-4797-8121-10DD3A46C008}" presName="hierRoot4" presStyleCnt="0"/>
      <dgm:spPr/>
    </dgm:pt>
    <dgm:pt modelId="{464511AE-BD5F-4FA0-83A5-22228DBA3622}" type="pres">
      <dgm:prSet presAssocID="{C066F391-C5D5-4797-8121-10DD3A46C008}" presName="composite4" presStyleCnt="0"/>
      <dgm:spPr/>
    </dgm:pt>
    <dgm:pt modelId="{3F8D90F0-BA84-4BC6-AF9F-6BF7624A133F}" type="pres">
      <dgm:prSet presAssocID="{C066F391-C5D5-4797-8121-10DD3A46C008}" presName="background4" presStyleLbl="node4" presStyleIdx="2" presStyleCnt="5"/>
      <dgm:spPr/>
    </dgm:pt>
    <dgm:pt modelId="{6070CE21-F6A6-449D-AF6A-4393C9B65755}" type="pres">
      <dgm:prSet presAssocID="{C066F391-C5D5-4797-8121-10DD3A46C008}" presName="text4" presStyleLbl="fgAcc4" presStyleIdx="2" presStyleCnt="5" custLinFactNeighborX="-136" custLinFactNeighborY="7750">
        <dgm:presLayoutVars>
          <dgm:chPref val="3"/>
        </dgm:presLayoutVars>
      </dgm:prSet>
      <dgm:spPr/>
      <dgm:t>
        <a:bodyPr/>
        <a:lstStyle/>
        <a:p>
          <a:endParaRPr lang="nl-NL"/>
        </a:p>
      </dgm:t>
    </dgm:pt>
    <dgm:pt modelId="{A6D7EDD1-0FF9-4E98-BB25-282DDE2ED236}" type="pres">
      <dgm:prSet presAssocID="{C066F391-C5D5-4797-8121-10DD3A46C008}" presName="hierChild5" presStyleCnt="0"/>
      <dgm:spPr/>
    </dgm:pt>
    <dgm:pt modelId="{11A56C12-4528-4A05-B50D-119C194149F0}" type="pres">
      <dgm:prSet presAssocID="{038E565B-885C-4B3C-9B74-70EFBE34266D}" presName="Name23" presStyleLbl="parChTrans1D4" presStyleIdx="3" presStyleCnt="5"/>
      <dgm:spPr/>
      <dgm:t>
        <a:bodyPr/>
        <a:lstStyle/>
        <a:p>
          <a:endParaRPr lang="nl-NL"/>
        </a:p>
      </dgm:t>
    </dgm:pt>
    <dgm:pt modelId="{005FC99C-A123-4884-AF9C-439FDA29E9BA}" type="pres">
      <dgm:prSet presAssocID="{4F48AD84-2D44-447B-8188-CC53AF503F03}" presName="hierRoot4" presStyleCnt="0"/>
      <dgm:spPr/>
    </dgm:pt>
    <dgm:pt modelId="{42838321-4BE0-4A7B-ACCE-F13F3C693CCD}" type="pres">
      <dgm:prSet presAssocID="{4F48AD84-2D44-447B-8188-CC53AF503F03}" presName="composite4" presStyleCnt="0"/>
      <dgm:spPr/>
    </dgm:pt>
    <dgm:pt modelId="{5F2D8AFB-80E1-4BC4-B5F6-8FFDF1635A2F}" type="pres">
      <dgm:prSet presAssocID="{4F48AD84-2D44-447B-8188-CC53AF503F03}" presName="background4" presStyleLbl="node4" presStyleIdx="3" presStyleCnt="5"/>
      <dgm:spPr/>
    </dgm:pt>
    <dgm:pt modelId="{0EED80C9-7569-4AC7-8FBA-6BE9EAB637FC}" type="pres">
      <dgm:prSet presAssocID="{4F48AD84-2D44-447B-8188-CC53AF503F03}" presName="text4" presStyleLbl="fgAcc4" presStyleIdx="3" presStyleCnt="5" custLinFactNeighborX="-8505">
        <dgm:presLayoutVars>
          <dgm:chPref val="3"/>
        </dgm:presLayoutVars>
      </dgm:prSet>
      <dgm:spPr/>
      <dgm:t>
        <a:bodyPr/>
        <a:lstStyle/>
        <a:p>
          <a:endParaRPr lang="nl-NL"/>
        </a:p>
      </dgm:t>
    </dgm:pt>
    <dgm:pt modelId="{5AC30D86-8BAA-44FE-B29A-B03B2F4E39F0}" type="pres">
      <dgm:prSet presAssocID="{4F48AD84-2D44-447B-8188-CC53AF503F03}" presName="hierChild5" presStyleCnt="0"/>
      <dgm:spPr/>
    </dgm:pt>
    <dgm:pt modelId="{710EDCA4-756C-4436-BAEE-84EE371C05D5}" type="pres">
      <dgm:prSet presAssocID="{1745FA33-52F1-4114-B3A0-8F27FC46ADC8}" presName="Name23" presStyleLbl="parChTrans1D4" presStyleIdx="4" presStyleCnt="5"/>
      <dgm:spPr/>
      <dgm:t>
        <a:bodyPr/>
        <a:lstStyle/>
        <a:p>
          <a:endParaRPr lang="nl-NL"/>
        </a:p>
      </dgm:t>
    </dgm:pt>
    <dgm:pt modelId="{AB1D60E3-BD85-4120-A700-FA8E28084A73}" type="pres">
      <dgm:prSet presAssocID="{AD67385A-7E2E-4770-B3FB-B3728B8DEBD0}" presName="hierRoot4" presStyleCnt="0"/>
      <dgm:spPr/>
    </dgm:pt>
    <dgm:pt modelId="{831B5AE9-3427-4B5B-9A37-6720E9FA869F}" type="pres">
      <dgm:prSet presAssocID="{AD67385A-7E2E-4770-B3FB-B3728B8DEBD0}" presName="composite4" presStyleCnt="0"/>
      <dgm:spPr/>
    </dgm:pt>
    <dgm:pt modelId="{779B2723-D8CE-4472-992A-6EFA54CAA8EB}" type="pres">
      <dgm:prSet presAssocID="{AD67385A-7E2E-4770-B3FB-B3728B8DEBD0}" presName="background4" presStyleLbl="node4" presStyleIdx="4" presStyleCnt="5"/>
      <dgm:spPr/>
    </dgm:pt>
    <dgm:pt modelId="{77EDB0F4-CD58-4EC8-B357-7AD1131A74F2}" type="pres">
      <dgm:prSet presAssocID="{AD67385A-7E2E-4770-B3FB-B3728B8DEBD0}" presName="text4" presStyleLbl="fgAcc4" presStyleIdx="4" presStyleCnt="5" custLinFactNeighborX="-8883" custLinFactNeighborY="7363">
        <dgm:presLayoutVars>
          <dgm:chPref val="3"/>
        </dgm:presLayoutVars>
      </dgm:prSet>
      <dgm:spPr/>
      <dgm:t>
        <a:bodyPr/>
        <a:lstStyle/>
        <a:p>
          <a:endParaRPr lang="nl-NL"/>
        </a:p>
      </dgm:t>
    </dgm:pt>
    <dgm:pt modelId="{33DE79A0-7D05-4F9A-A20A-EE146FB86841}" type="pres">
      <dgm:prSet presAssocID="{AD67385A-7E2E-4770-B3FB-B3728B8DEBD0}" presName="hierChild5" presStyleCnt="0"/>
      <dgm:spPr/>
    </dgm:pt>
    <dgm:pt modelId="{60A3B16F-2AE7-45DD-80CB-3A22BBB6AC65}" type="pres">
      <dgm:prSet presAssocID="{121FFFF5-3AC6-4E97-A971-35D039E83D38}" presName="Name10" presStyleLbl="parChTrans1D2" presStyleIdx="1" presStyleCnt="4"/>
      <dgm:spPr/>
      <dgm:t>
        <a:bodyPr/>
        <a:lstStyle/>
        <a:p>
          <a:endParaRPr lang="nl-NL"/>
        </a:p>
      </dgm:t>
    </dgm:pt>
    <dgm:pt modelId="{F55CD2BE-85E7-4481-9BC3-439B632EC784}" type="pres">
      <dgm:prSet presAssocID="{C89DEFFB-BDDD-4707-9591-DCC3CF75A427}" presName="hierRoot2" presStyleCnt="0"/>
      <dgm:spPr/>
    </dgm:pt>
    <dgm:pt modelId="{1D754D20-50DB-43C7-B858-3D8C345BA748}" type="pres">
      <dgm:prSet presAssocID="{C89DEFFB-BDDD-4707-9591-DCC3CF75A427}" presName="composite2" presStyleCnt="0"/>
      <dgm:spPr/>
    </dgm:pt>
    <dgm:pt modelId="{301D110A-2D1F-4864-9D58-A200574A954B}" type="pres">
      <dgm:prSet presAssocID="{C89DEFFB-BDDD-4707-9591-DCC3CF75A427}" presName="background2" presStyleLbl="node2" presStyleIdx="1" presStyleCnt="4"/>
      <dgm:spPr/>
    </dgm:pt>
    <dgm:pt modelId="{2705C32D-FF01-4021-97AF-BE7ED51F9A5F}" type="pres">
      <dgm:prSet presAssocID="{C89DEFFB-BDDD-4707-9591-DCC3CF75A427}" presName="text2" presStyleLbl="fgAcc2" presStyleIdx="1" presStyleCnt="4" custLinFactNeighborX="-23292" custLinFactNeighborY="-13891">
        <dgm:presLayoutVars>
          <dgm:chPref val="3"/>
        </dgm:presLayoutVars>
      </dgm:prSet>
      <dgm:spPr/>
      <dgm:t>
        <a:bodyPr/>
        <a:lstStyle/>
        <a:p>
          <a:endParaRPr lang="nl-NL"/>
        </a:p>
      </dgm:t>
    </dgm:pt>
    <dgm:pt modelId="{21CE1228-1E80-4D45-A9B5-D192FD994AB0}" type="pres">
      <dgm:prSet presAssocID="{C89DEFFB-BDDD-4707-9591-DCC3CF75A427}" presName="hierChild3" presStyleCnt="0"/>
      <dgm:spPr/>
    </dgm:pt>
    <dgm:pt modelId="{69B3B3A5-1A9C-4B51-852F-6F0A030006FE}" type="pres">
      <dgm:prSet presAssocID="{CE844C2B-2B66-4840-9D95-AFD1542F33C0}" presName="Name17" presStyleLbl="parChTrans1D3" presStyleIdx="2" presStyleCnt="7"/>
      <dgm:spPr/>
      <dgm:t>
        <a:bodyPr/>
        <a:lstStyle/>
        <a:p>
          <a:endParaRPr lang="nl-NL"/>
        </a:p>
      </dgm:t>
    </dgm:pt>
    <dgm:pt modelId="{F4F3EA88-7E38-443E-BCE2-B45564CD93AA}" type="pres">
      <dgm:prSet presAssocID="{7EA7E231-5565-45F4-893A-5FFBE9342FD2}" presName="hierRoot3" presStyleCnt="0"/>
      <dgm:spPr/>
    </dgm:pt>
    <dgm:pt modelId="{D69B5FFF-81A8-47E4-81E8-389F02D786CA}" type="pres">
      <dgm:prSet presAssocID="{7EA7E231-5565-45F4-893A-5FFBE9342FD2}" presName="composite3" presStyleCnt="0"/>
      <dgm:spPr/>
    </dgm:pt>
    <dgm:pt modelId="{48D965CA-B80F-4ED7-86C6-92AEB69FF584}" type="pres">
      <dgm:prSet presAssocID="{7EA7E231-5565-45F4-893A-5FFBE9342FD2}" presName="background3" presStyleLbl="node3" presStyleIdx="2" presStyleCnt="7"/>
      <dgm:spPr/>
    </dgm:pt>
    <dgm:pt modelId="{BB0D1816-D2DD-456C-AEDF-4A76279BF8A5}" type="pres">
      <dgm:prSet presAssocID="{7EA7E231-5565-45F4-893A-5FFBE9342FD2}" presName="text3" presStyleLbl="fgAcc3" presStyleIdx="2" presStyleCnt="7" custLinFactNeighborX="13095" custLinFactNeighborY="6923">
        <dgm:presLayoutVars>
          <dgm:chPref val="3"/>
        </dgm:presLayoutVars>
      </dgm:prSet>
      <dgm:spPr/>
      <dgm:t>
        <a:bodyPr/>
        <a:lstStyle/>
        <a:p>
          <a:endParaRPr lang="nl-NL"/>
        </a:p>
      </dgm:t>
    </dgm:pt>
    <dgm:pt modelId="{75EB4A3C-2DAC-4412-AA6D-431C15DD474A}" type="pres">
      <dgm:prSet presAssocID="{7EA7E231-5565-45F4-893A-5FFBE9342FD2}" presName="hierChild4" presStyleCnt="0"/>
      <dgm:spPr/>
    </dgm:pt>
    <dgm:pt modelId="{AA652518-A48C-47ED-84DD-AEB8E2E0C059}" type="pres">
      <dgm:prSet presAssocID="{2F3A5B0F-06D1-46FE-8C4E-83513E4650EC}" presName="Name17" presStyleLbl="parChTrans1D3" presStyleIdx="3" presStyleCnt="7"/>
      <dgm:spPr/>
      <dgm:t>
        <a:bodyPr/>
        <a:lstStyle/>
        <a:p>
          <a:endParaRPr lang="nl-NL"/>
        </a:p>
      </dgm:t>
    </dgm:pt>
    <dgm:pt modelId="{1158C8AD-C0CD-4685-8EAD-CA94158AD468}" type="pres">
      <dgm:prSet presAssocID="{FCF59CC8-3D58-455C-8701-39892A4E25A3}" presName="hierRoot3" presStyleCnt="0"/>
      <dgm:spPr/>
    </dgm:pt>
    <dgm:pt modelId="{54BA89B3-C180-4F53-87B4-752B40454003}" type="pres">
      <dgm:prSet presAssocID="{FCF59CC8-3D58-455C-8701-39892A4E25A3}" presName="composite3" presStyleCnt="0"/>
      <dgm:spPr/>
    </dgm:pt>
    <dgm:pt modelId="{C6D4F5A9-7C89-4B72-874B-0C3489BEB4C1}" type="pres">
      <dgm:prSet presAssocID="{FCF59CC8-3D58-455C-8701-39892A4E25A3}" presName="background3" presStyleLbl="node3" presStyleIdx="3" presStyleCnt="7"/>
      <dgm:spPr/>
    </dgm:pt>
    <dgm:pt modelId="{2F5DF154-CFF7-405A-B266-25AE4D5DB512}" type="pres">
      <dgm:prSet presAssocID="{FCF59CC8-3D58-455C-8701-39892A4E25A3}" presName="text3" presStyleLbl="fgAcc3" presStyleIdx="3" presStyleCnt="7" custLinFactY="56897" custLinFactNeighborX="-23292" custLinFactNeighborY="100000">
        <dgm:presLayoutVars>
          <dgm:chPref val="3"/>
        </dgm:presLayoutVars>
      </dgm:prSet>
      <dgm:spPr/>
      <dgm:t>
        <a:bodyPr/>
        <a:lstStyle/>
        <a:p>
          <a:endParaRPr lang="nl-NL"/>
        </a:p>
      </dgm:t>
    </dgm:pt>
    <dgm:pt modelId="{663183C3-DCB1-469F-966D-97A63F495B67}" type="pres">
      <dgm:prSet presAssocID="{FCF59CC8-3D58-455C-8701-39892A4E25A3}" presName="hierChild4" presStyleCnt="0"/>
      <dgm:spPr/>
    </dgm:pt>
    <dgm:pt modelId="{6D8E0F4E-5896-4DDB-8694-6B6BBD308D6C}" type="pres">
      <dgm:prSet presAssocID="{ABB2711B-FECA-469A-AF17-B97A5559DCDF}" presName="Name17" presStyleLbl="parChTrans1D3" presStyleIdx="4" presStyleCnt="7"/>
      <dgm:spPr/>
      <dgm:t>
        <a:bodyPr/>
        <a:lstStyle/>
        <a:p>
          <a:endParaRPr lang="nl-NL"/>
        </a:p>
      </dgm:t>
    </dgm:pt>
    <dgm:pt modelId="{3943D605-E482-4087-83DC-676FF793049E}" type="pres">
      <dgm:prSet presAssocID="{ACC94622-7003-4D53-993B-8E6BB9F615E2}" presName="hierRoot3" presStyleCnt="0"/>
      <dgm:spPr/>
    </dgm:pt>
    <dgm:pt modelId="{6AC0711A-384A-4442-8BB7-53CA80510CE9}" type="pres">
      <dgm:prSet presAssocID="{ACC94622-7003-4D53-993B-8E6BB9F615E2}" presName="composite3" presStyleCnt="0"/>
      <dgm:spPr/>
    </dgm:pt>
    <dgm:pt modelId="{CDAB739E-66A8-4FB3-B6C2-62D40B0C0BD7}" type="pres">
      <dgm:prSet presAssocID="{ACC94622-7003-4D53-993B-8E6BB9F615E2}" presName="background3" presStyleLbl="node3" presStyleIdx="4" presStyleCnt="7"/>
      <dgm:spPr/>
    </dgm:pt>
    <dgm:pt modelId="{D1561A3F-D218-41C4-9F55-DD13FD81CF1F}" type="pres">
      <dgm:prSet presAssocID="{ACC94622-7003-4D53-993B-8E6BB9F615E2}" presName="text3" presStyleLbl="fgAcc3" presStyleIdx="4" presStyleCnt="7" custLinFactNeighborX="-73064" custLinFactNeighborY="6923">
        <dgm:presLayoutVars>
          <dgm:chPref val="3"/>
        </dgm:presLayoutVars>
      </dgm:prSet>
      <dgm:spPr/>
      <dgm:t>
        <a:bodyPr/>
        <a:lstStyle/>
        <a:p>
          <a:endParaRPr lang="nl-NL"/>
        </a:p>
      </dgm:t>
    </dgm:pt>
    <dgm:pt modelId="{753B4E67-7418-48C5-B490-DA29CC682D3E}" type="pres">
      <dgm:prSet presAssocID="{ACC94622-7003-4D53-993B-8E6BB9F615E2}" presName="hierChild4" presStyleCnt="0"/>
      <dgm:spPr/>
    </dgm:pt>
    <dgm:pt modelId="{77CBD6A8-FDBB-4CAD-ACA5-4E1CDE477B4F}" type="pres">
      <dgm:prSet presAssocID="{CE216D14-92CA-4F56-B708-212E3EE23AA6}" presName="Name10" presStyleLbl="parChTrans1D2" presStyleIdx="2" presStyleCnt="4"/>
      <dgm:spPr/>
      <dgm:t>
        <a:bodyPr/>
        <a:lstStyle/>
        <a:p>
          <a:endParaRPr lang="nl-NL"/>
        </a:p>
      </dgm:t>
    </dgm:pt>
    <dgm:pt modelId="{2D1CFF02-1AED-4BC7-AE19-E5E34CDF9F9F}" type="pres">
      <dgm:prSet presAssocID="{1F46BEF4-6245-4A2D-92DF-EEAC5E51D317}" presName="hierRoot2" presStyleCnt="0"/>
      <dgm:spPr/>
    </dgm:pt>
    <dgm:pt modelId="{8C22F2E0-CA68-4942-9C0B-17160ECDFBD8}" type="pres">
      <dgm:prSet presAssocID="{1F46BEF4-6245-4A2D-92DF-EEAC5E51D317}" presName="composite2" presStyleCnt="0"/>
      <dgm:spPr/>
    </dgm:pt>
    <dgm:pt modelId="{0F90EA5D-E6DE-45A9-B308-D42E235D653F}" type="pres">
      <dgm:prSet presAssocID="{1F46BEF4-6245-4A2D-92DF-EEAC5E51D317}" presName="background2" presStyleLbl="node2" presStyleIdx="2" presStyleCnt="4"/>
      <dgm:spPr/>
    </dgm:pt>
    <dgm:pt modelId="{FEE17F13-72DD-49BC-939D-98B8CAEC2ECC}" type="pres">
      <dgm:prSet presAssocID="{1F46BEF4-6245-4A2D-92DF-EEAC5E51D317}" presName="text2" presStyleLbl="fgAcc2" presStyleIdx="2" presStyleCnt="4" custLinFactNeighborX="-80277" custLinFactNeighborY="-13891">
        <dgm:presLayoutVars>
          <dgm:chPref val="3"/>
        </dgm:presLayoutVars>
      </dgm:prSet>
      <dgm:spPr/>
      <dgm:t>
        <a:bodyPr/>
        <a:lstStyle/>
        <a:p>
          <a:endParaRPr lang="nl-NL"/>
        </a:p>
      </dgm:t>
    </dgm:pt>
    <dgm:pt modelId="{B93962DF-3E0A-43AD-AB97-50C9209EE6BB}" type="pres">
      <dgm:prSet presAssocID="{1F46BEF4-6245-4A2D-92DF-EEAC5E51D317}" presName="hierChild3" presStyleCnt="0"/>
      <dgm:spPr/>
    </dgm:pt>
    <dgm:pt modelId="{A933B906-28C3-4CE3-961A-35925C856EBF}" type="pres">
      <dgm:prSet presAssocID="{83B384EC-22CA-490F-8003-E9D636B1E665}" presName="Name17" presStyleLbl="parChTrans1D3" presStyleIdx="5" presStyleCnt="7"/>
      <dgm:spPr/>
      <dgm:t>
        <a:bodyPr/>
        <a:lstStyle/>
        <a:p>
          <a:endParaRPr lang="nl-NL"/>
        </a:p>
      </dgm:t>
    </dgm:pt>
    <dgm:pt modelId="{AC925AF5-A8ED-47C4-AF8C-BD83BF1D6576}" type="pres">
      <dgm:prSet presAssocID="{86EE22D1-FD3D-4108-88D6-DEA97E303D2E}" presName="hierRoot3" presStyleCnt="0"/>
      <dgm:spPr/>
    </dgm:pt>
    <dgm:pt modelId="{B6047A2D-A162-4DBC-BD06-E0E81BA5528E}" type="pres">
      <dgm:prSet presAssocID="{86EE22D1-FD3D-4108-88D6-DEA97E303D2E}" presName="composite3" presStyleCnt="0"/>
      <dgm:spPr/>
    </dgm:pt>
    <dgm:pt modelId="{C48E6A48-DF1F-4778-A44B-027CA75BAB91}" type="pres">
      <dgm:prSet presAssocID="{86EE22D1-FD3D-4108-88D6-DEA97E303D2E}" presName="background3" presStyleLbl="node3" presStyleIdx="5" presStyleCnt="7"/>
      <dgm:spPr/>
    </dgm:pt>
    <dgm:pt modelId="{D5EBD1EA-15AB-4A01-858D-337433297F0F}" type="pres">
      <dgm:prSet presAssocID="{86EE22D1-FD3D-4108-88D6-DEA97E303D2E}" presName="text3" presStyleLbl="fgAcc3" presStyleIdx="5" presStyleCnt="7" custScaleX="129789" custScaleY="152180" custLinFactNeighborX="-80491" custLinFactNeighborY="3890">
        <dgm:presLayoutVars>
          <dgm:chPref val="3"/>
        </dgm:presLayoutVars>
      </dgm:prSet>
      <dgm:spPr/>
      <dgm:t>
        <a:bodyPr/>
        <a:lstStyle/>
        <a:p>
          <a:endParaRPr lang="nl-NL"/>
        </a:p>
      </dgm:t>
    </dgm:pt>
    <dgm:pt modelId="{7E56DB53-FA16-447D-A35C-2556D7DD0A8A}" type="pres">
      <dgm:prSet presAssocID="{86EE22D1-FD3D-4108-88D6-DEA97E303D2E}" presName="hierChild4" presStyleCnt="0"/>
      <dgm:spPr/>
    </dgm:pt>
    <dgm:pt modelId="{547023D2-595F-46DE-837C-1511FDC193C3}" type="pres">
      <dgm:prSet presAssocID="{EC78FE8E-058F-4C0F-A4C7-B5A3434E8A98}" presName="Name10" presStyleLbl="parChTrans1D2" presStyleIdx="3" presStyleCnt="4"/>
      <dgm:spPr/>
      <dgm:t>
        <a:bodyPr/>
        <a:lstStyle/>
        <a:p>
          <a:endParaRPr lang="nl-NL"/>
        </a:p>
      </dgm:t>
    </dgm:pt>
    <dgm:pt modelId="{CB4FDB4C-2055-477B-B25A-4E4AE9DFDC30}" type="pres">
      <dgm:prSet presAssocID="{09EF83F0-D660-425F-8D3C-66094A6C03DA}" presName="hierRoot2" presStyleCnt="0"/>
      <dgm:spPr/>
    </dgm:pt>
    <dgm:pt modelId="{16EBB7B8-36FC-48EA-BC97-8B69F8EEE47B}" type="pres">
      <dgm:prSet presAssocID="{09EF83F0-D660-425F-8D3C-66094A6C03DA}" presName="composite2" presStyleCnt="0"/>
      <dgm:spPr/>
    </dgm:pt>
    <dgm:pt modelId="{FECFEBD0-54BC-4413-8D8E-5A6DE8A42C0B}" type="pres">
      <dgm:prSet presAssocID="{09EF83F0-D660-425F-8D3C-66094A6C03DA}" presName="background2" presStyleLbl="node2" presStyleIdx="3" presStyleCnt="4"/>
      <dgm:spPr/>
    </dgm:pt>
    <dgm:pt modelId="{0BE1C1F7-56B2-4B50-8D94-80DA80CF1E55}" type="pres">
      <dgm:prSet presAssocID="{09EF83F0-D660-425F-8D3C-66094A6C03DA}" presName="text2" presStyleLbl="fgAcc2" presStyleIdx="3" presStyleCnt="4" custLinFactNeighborX="-87653" custLinFactNeighborY="-13891">
        <dgm:presLayoutVars>
          <dgm:chPref val="3"/>
        </dgm:presLayoutVars>
      </dgm:prSet>
      <dgm:spPr/>
      <dgm:t>
        <a:bodyPr/>
        <a:lstStyle/>
        <a:p>
          <a:endParaRPr lang="nl-NL"/>
        </a:p>
      </dgm:t>
    </dgm:pt>
    <dgm:pt modelId="{A4B38C02-8C06-4C26-8ED9-38EE6DFC4EA7}" type="pres">
      <dgm:prSet presAssocID="{09EF83F0-D660-425F-8D3C-66094A6C03DA}" presName="hierChild3" presStyleCnt="0"/>
      <dgm:spPr/>
    </dgm:pt>
    <dgm:pt modelId="{3186AF2D-4696-4B15-B8E4-213A3A44F643}" type="pres">
      <dgm:prSet presAssocID="{7237DC90-0170-496B-9286-0FD453AF18E1}" presName="Name17" presStyleLbl="parChTrans1D3" presStyleIdx="6" presStyleCnt="7"/>
      <dgm:spPr/>
      <dgm:t>
        <a:bodyPr/>
        <a:lstStyle/>
        <a:p>
          <a:endParaRPr lang="nl-NL"/>
        </a:p>
      </dgm:t>
    </dgm:pt>
    <dgm:pt modelId="{BA01F47A-EAD0-4CAE-99AF-7ED499A996B1}" type="pres">
      <dgm:prSet presAssocID="{E4C471D6-6CCE-4AA3-A296-860DBC246D7E}" presName="hierRoot3" presStyleCnt="0"/>
      <dgm:spPr/>
    </dgm:pt>
    <dgm:pt modelId="{EDDFF7CF-B5C7-4F28-9832-5F1157156147}" type="pres">
      <dgm:prSet presAssocID="{E4C471D6-6CCE-4AA3-A296-860DBC246D7E}" presName="composite3" presStyleCnt="0"/>
      <dgm:spPr/>
    </dgm:pt>
    <dgm:pt modelId="{9CB2CDC3-0FEE-48D3-A4B7-98A84F982501}" type="pres">
      <dgm:prSet presAssocID="{E4C471D6-6CCE-4AA3-A296-860DBC246D7E}" presName="background3" presStyleLbl="node3" presStyleIdx="6" presStyleCnt="7"/>
      <dgm:spPr/>
    </dgm:pt>
    <dgm:pt modelId="{879DC694-5E5D-4507-BFAB-72DEB2351C25}" type="pres">
      <dgm:prSet presAssocID="{E4C471D6-6CCE-4AA3-A296-860DBC246D7E}" presName="text3" presStyleLbl="fgAcc3" presStyleIdx="6" presStyleCnt="7" custScaleX="156409" custScaleY="224684" custLinFactNeighborX="-87555" custLinFactNeighborY="6543">
        <dgm:presLayoutVars>
          <dgm:chPref val="3"/>
        </dgm:presLayoutVars>
      </dgm:prSet>
      <dgm:spPr/>
      <dgm:t>
        <a:bodyPr/>
        <a:lstStyle/>
        <a:p>
          <a:endParaRPr lang="nl-NL"/>
        </a:p>
      </dgm:t>
    </dgm:pt>
    <dgm:pt modelId="{11FD0133-9903-425C-B0CF-3E36AC5ABB4D}" type="pres">
      <dgm:prSet presAssocID="{E4C471D6-6CCE-4AA3-A296-860DBC246D7E}" presName="hierChild4" presStyleCnt="0"/>
      <dgm:spPr/>
    </dgm:pt>
  </dgm:ptLst>
  <dgm:cxnLst>
    <dgm:cxn modelId="{93EE609C-859E-4279-ADB0-4B7A786AF391}" type="presOf" srcId="{AF6051CF-A195-454E-A711-1FB83E4D0B58}" destId="{C5A0B890-DC7D-4B15-846B-4B5EB087AF12}" srcOrd="0" destOrd="0" presId="urn:microsoft.com/office/officeart/2005/8/layout/hierarchy1"/>
    <dgm:cxn modelId="{49B63D12-A63A-4705-BE30-1EFA50266E84}" type="presOf" srcId="{121FFFF5-3AC6-4E97-A971-35D039E83D38}" destId="{60A3B16F-2AE7-45DD-80CB-3A22BBB6AC65}" srcOrd="0" destOrd="0" presId="urn:microsoft.com/office/officeart/2005/8/layout/hierarchy1"/>
    <dgm:cxn modelId="{C7FFA32D-CA3A-4938-987B-1E883A4743FD}" srcId="{D2129850-9482-4EEF-BD2D-759DF3408D36}" destId="{C89DEFFB-BDDD-4707-9591-DCC3CF75A427}" srcOrd="1" destOrd="0" parTransId="{121FFFF5-3AC6-4E97-A971-35D039E83D38}" sibTransId="{60737FD4-C87C-48A3-8D78-96084B914F57}"/>
    <dgm:cxn modelId="{595AED21-E135-419F-B926-48728EF75663}" type="presOf" srcId="{FCF59CC8-3D58-455C-8701-39892A4E25A3}" destId="{2F5DF154-CFF7-405A-B266-25AE4D5DB512}" srcOrd="0" destOrd="0" presId="urn:microsoft.com/office/officeart/2005/8/layout/hierarchy1"/>
    <dgm:cxn modelId="{C428406D-222C-43E6-9087-3E93E93F1103}" type="presOf" srcId="{BC6A553D-0F63-47C7-8A65-0637601CB943}" destId="{B08F6EDC-62CD-45F5-BDC0-AE8EF648AF2E}" srcOrd="0" destOrd="0" presId="urn:microsoft.com/office/officeart/2005/8/layout/hierarchy1"/>
    <dgm:cxn modelId="{08D8B90F-A34E-4B58-A464-DDFC92BB3015}" type="presOf" srcId="{86EE22D1-FD3D-4108-88D6-DEA97E303D2E}" destId="{D5EBD1EA-15AB-4A01-858D-337433297F0F}" srcOrd="0" destOrd="0" presId="urn:microsoft.com/office/officeart/2005/8/layout/hierarchy1"/>
    <dgm:cxn modelId="{AF4B5CD1-530D-4AA6-9B31-EAB5C469CD8C}" type="presOf" srcId="{C066F391-C5D5-4797-8121-10DD3A46C008}" destId="{6070CE21-F6A6-449D-AF6A-4393C9B65755}" srcOrd="0" destOrd="0" presId="urn:microsoft.com/office/officeart/2005/8/layout/hierarchy1"/>
    <dgm:cxn modelId="{968431DD-ABA9-4879-B892-B70392FD98B9}" type="presOf" srcId="{7237DC90-0170-496B-9286-0FD453AF18E1}" destId="{3186AF2D-4696-4B15-B8E4-213A3A44F643}" srcOrd="0" destOrd="0" presId="urn:microsoft.com/office/officeart/2005/8/layout/hierarchy1"/>
    <dgm:cxn modelId="{B3C413FC-12E1-430A-9AEC-1D960FA2A3BF}" type="presOf" srcId="{2F3A5B0F-06D1-46FE-8C4E-83513E4650EC}" destId="{AA652518-A48C-47ED-84DD-AEB8E2E0C059}" srcOrd="0" destOrd="0" presId="urn:microsoft.com/office/officeart/2005/8/layout/hierarchy1"/>
    <dgm:cxn modelId="{680565F8-DD4F-4814-90F6-BDFC90283D95}" srcId="{D2129850-9482-4EEF-BD2D-759DF3408D36}" destId="{EF157B88-40DF-4681-9975-EB448CEBF035}" srcOrd="0" destOrd="0" parTransId="{D3A300D0-6825-4B78-AE35-BDC1B604196D}" sibTransId="{A7A551F7-5EC5-4499-842C-6B434591E1C7}"/>
    <dgm:cxn modelId="{2BACCE8C-99C5-41C7-A1A0-B5325D3B9FAF}" srcId="{EF157B88-40DF-4681-9975-EB448CEBF035}" destId="{819D59E8-BBB5-4DD3-B1A0-D614913C0727}" srcOrd="0" destOrd="0" parTransId="{7DEAEE84-39C7-436D-A6C5-29CBED100CE7}" sibTransId="{56452F0C-A696-496F-97E3-5F5BC7F1D2C7}"/>
    <dgm:cxn modelId="{1BA0AE0B-7A26-4D5D-9B98-86593891AE99}" type="presOf" srcId="{C89DEFFB-BDDD-4707-9591-DCC3CF75A427}" destId="{2705C32D-FF01-4021-97AF-BE7ED51F9A5F}" srcOrd="0" destOrd="0" presId="urn:microsoft.com/office/officeart/2005/8/layout/hierarchy1"/>
    <dgm:cxn modelId="{86E64086-A159-4AD7-92FE-2D36EAC4E90D}" type="presOf" srcId="{819D59E8-BBB5-4DD3-B1A0-D614913C0727}" destId="{8253F9A5-FBD7-4DAF-BBD3-D3A93D6D379A}" srcOrd="0" destOrd="0" presId="urn:microsoft.com/office/officeart/2005/8/layout/hierarchy1"/>
    <dgm:cxn modelId="{DCB33451-A119-4EDE-895A-6C121360C2CF}" type="presOf" srcId="{811A6733-E63A-4EB0-B364-46DE20F55BF9}" destId="{CAEFCD29-5893-4AB9-8CB9-F466C86B2A54}" srcOrd="0" destOrd="0" presId="urn:microsoft.com/office/officeart/2005/8/layout/hierarchy1"/>
    <dgm:cxn modelId="{39A6BB15-2F59-4F89-89E9-F88C5108D1A7}" srcId="{819D59E8-BBB5-4DD3-B1A0-D614913C0727}" destId="{12B1F20F-0B6E-4802-9250-ECAB481BA9DC}" srcOrd="0" destOrd="0" parTransId="{AF6051CF-A195-454E-A711-1FB83E4D0B58}" sibTransId="{15F0B9F8-D466-4650-B502-9EA9AB931CB0}"/>
    <dgm:cxn modelId="{0B0128A6-E46F-4DF5-A97B-7EF6A58ACE29}" srcId="{C89DEFFB-BDDD-4707-9591-DCC3CF75A427}" destId="{ACC94622-7003-4D53-993B-8E6BB9F615E2}" srcOrd="2" destOrd="0" parTransId="{ABB2711B-FECA-469A-AF17-B97A5559DCDF}" sibTransId="{21575669-CEC0-4C09-B240-4D563AAB9071}"/>
    <dgm:cxn modelId="{10C4A895-D8C5-4388-B2F9-A2E52390F74D}" srcId="{4F48AD84-2D44-447B-8188-CC53AF503F03}" destId="{AD67385A-7E2E-4770-B3FB-B3728B8DEBD0}" srcOrd="0" destOrd="0" parTransId="{1745FA33-52F1-4114-B3A0-8F27FC46ADC8}" sibTransId="{8F580102-D712-47F9-9359-2F8EC2290815}"/>
    <dgm:cxn modelId="{DBE91731-3312-4B62-B1F7-030D395F0AFC}" srcId="{F70D97B1-E06D-409D-9535-3F68A1A38920}" destId="{D2129850-9482-4EEF-BD2D-759DF3408D36}" srcOrd="0" destOrd="0" parTransId="{10FBFE64-EB22-4FD6-94EB-20B7105193C4}" sibTransId="{3E0500A4-B703-4C65-8338-D5AA4600C926}"/>
    <dgm:cxn modelId="{C80D68F5-A7D8-43C5-BD76-827640782FBA}" srcId="{D2129850-9482-4EEF-BD2D-759DF3408D36}" destId="{1F46BEF4-6245-4A2D-92DF-EEAC5E51D317}" srcOrd="2" destOrd="0" parTransId="{CE216D14-92CA-4F56-B708-212E3EE23AA6}" sibTransId="{3CAC8735-8005-4262-9BC3-3F57444E184F}"/>
    <dgm:cxn modelId="{FF14F461-6222-40D8-A71E-7C5BA78F4C51}" srcId="{BC6A553D-0F63-47C7-8A65-0637601CB943}" destId="{C066F391-C5D5-4797-8121-10DD3A46C008}" srcOrd="0" destOrd="0" parTransId="{5F8CB166-844E-4541-9942-4E95E0344A33}" sibTransId="{32CCBAAF-B1B4-474D-9F94-4549A80839F2}"/>
    <dgm:cxn modelId="{85D6226D-8521-4B06-9E1A-7494DCE392CB}" srcId="{09EF83F0-D660-425F-8D3C-66094A6C03DA}" destId="{E4C471D6-6CCE-4AA3-A296-860DBC246D7E}" srcOrd="0" destOrd="0" parTransId="{7237DC90-0170-496B-9286-0FD453AF18E1}" sibTransId="{644D2F2B-6C7C-4153-A26E-A5867F4B529B}"/>
    <dgm:cxn modelId="{A5E11CF5-00B6-4D35-86F2-C865F3DDF501}" type="presOf" srcId="{7EA7E231-5565-45F4-893A-5FFBE9342FD2}" destId="{BB0D1816-D2DD-456C-AEDF-4A76279BF8A5}" srcOrd="0" destOrd="0" presId="urn:microsoft.com/office/officeart/2005/8/layout/hierarchy1"/>
    <dgm:cxn modelId="{58D17212-CC05-463F-8AD8-6D1DEF430427}" type="presOf" srcId="{038E565B-885C-4B3C-9B74-70EFBE34266D}" destId="{11A56C12-4528-4A05-B50D-119C194149F0}" srcOrd="0" destOrd="0" presId="urn:microsoft.com/office/officeart/2005/8/layout/hierarchy1"/>
    <dgm:cxn modelId="{1D3DFD45-A7B2-4CC5-830E-67CBD7BCFCBB}" srcId="{D2129850-9482-4EEF-BD2D-759DF3408D36}" destId="{09EF83F0-D660-425F-8D3C-66094A6C03DA}" srcOrd="3" destOrd="0" parTransId="{EC78FE8E-058F-4C0F-A4C7-B5A3434E8A98}" sibTransId="{9B3257B2-1DE2-48F6-8DA1-CE517CD6720B}"/>
    <dgm:cxn modelId="{2D51C0D9-5DD2-4D26-8143-2C14877B7564}" type="presOf" srcId="{1745FA33-52F1-4114-B3A0-8F27FC46ADC8}" destId="{710EDCA4-756C-4436-BAEE-84EE371C05D5}" srcOrd="0" destOrd="0" presId="urn:microsoft.com/office/officeart/2005/8/layout/hierarchy1"/>
    <dgm:cxn modelId="{E02A3BE6-0D3F-4698-BFD3-6DF6E260C1AC}" type="presOf" srcId="{CE844C2B-2B66-4840-9D95-AFD1542F33C0}" destId="{69B3B3A5-1A9C-4B51-852F-6F0A030006FE}" srcOrd="0" destOrd="0" presId="urn:microsoft.com/office/officeart/2005/8/layout/hierarchy1"/>
    <dgm:cxn modelId="{2B48097B-60A1-4597-BEA9-95C7B53B8FBA}" type="presOf" srcId="{8D901B4E-51C5-49C3-AC63-C958FEFA5D9E}" destId="{3C7C6A2A-0007-45D5-8CCE-B9E930E28518}" srcOrd="0" destOrd="0" presId="urn:microsoft.com/office/officeart/2005/8/layout/hierarchy1"/>
    <dgm:cxn modelId="{D03F8775-A782-4A17-ABC3-6E1718046BA7}" type="presOf" srcId="{ABB2711B-FECA-469A-AF17-B97A5559DCDF}" destId="{6D8E0F4E-5896-4DDB-8694-6B6BBD308D6C}" srcOrd="0" destOrd="0" presId="urn:microsoft.com/office/officeart/2005/8/layout/hierarchy1"/>
    <dgm:cxn modelId="{6FFCEE54-0021-4B47-8286-D971CF2E583D}" srcId="{C89DEFFB-BDDD-4707-9591-DCC3CF75A427}" destId="{7EA7E231-5565-45F4-893A-5FFBE9342FD2}" srcOrd="0" destOrd="0" parTransId="{CE844C2B-2B66-4840-9D95-AFD1542F33C0}" sibTransId="{019D6F35-3E77-4B71-BAB2-697FB161F60D}"/>
    <dgm:cxn modelId="{D6648810-7FDA-4475-B5FC-3175692A09F8}" type="presOf" srcId="{AD67385A-7E2E-4770-B3FB-B3728B8DEBD0}" destId="{77EDB0F4-CD58-4EC8-B357-7AD1131A74F2}" srcOrd="0" destOrd="0" presId="urn:microsoft.com/office/officeart/2005/8/layout/hierarchy1"/>
    <dgm:cxn modelId="{A3675ACE-E23D-47FB-8840-14E761BE6FCC}" srcId="{1F46BEF4-6245-4A2D-92DF-EEAC5E51D317}" destId="{86EE22D1-FD3D-4108-88D6-DEA97E303D2E}" srcOrd="0" destOrd="0" parTransId="{83B384EC-22CA-490F-8003-E9D636B1E665}" sibTransId="{29772F75-73B8-41E9-A3C7-A31F12F49679}"/>
    <dgm:cxn modelId="{F6447A04-2967-4210-9464-6752DEEFB5FC}" type="presOf" srcId="{83B384EC-22CA-490F-8003-E9D636B1E665}" destId="{A933B906-28C3-4CE3-961A-35925C856EBF}" srcOrd="0" destOrd="0" presId="urn:microsoft.com/office/officeart/2005/8/layout/hierarchy1"/>
    <dgm:cxn modelId="{992FDAB6-1962-41D7-9BD0-4BE56900073E}" srcId="{8D901B4E-51C5-49C3-AC63-C958FEFA5D9E}" destId="{BC6A553D-0F63-47C7-8A65-0637601CB943}" srcOrd="0" destOrd="0" parTransId="{811A6733-E63A-4EB0-B364-46DE20F55BF9}" sibTransId="{A1627DCA-917A-4623-975B-C2B1B9005271}"/>
    <dgm:cxn modelId="{D48027A6-A62F-4077-A9F8-79BEE06A9FD8}" type="presOf" srcId="{F70D97B1-E06D-409D-9535-3F68A1A38920}" destId="{CA159F58-4250-4711-ACA8-B0E2A897985A}" srcOrd="0" destOrd="0" presId="urn:microsoft.com/office/officeart/2005/8/layout/hierarchy1"/>
    <dgm:cxn modelId="{327EF1E0-4A49-4D40-8D3B-B33F396DC178}" type="presOf" srcId="{1F46BEF4-6245-4A2D-92DF-EEAC5E51D317}" destId="{FEE17F13-72DD-49BC-939D-98B8CAEC2ECC}" srcOrd="0" destOrd="0" presId="urn:microsoft.com/office/officeart/2005/8/layout/hierarchy1"/>
    <dgm:cxn modelId="{11A387AC-242F-43C8-A72C-37280A95E8C1}" type="presOf" srcId="{D2129850-9482-4EEF-BD2D-759DF3408D36}" destId="{89B060D4-B788-4E34-A2D4-FC2D8860781A}" srcOrd="0" destOrd="0" presId="urn:microsoft.com/office/officeart/2005/8/layout/hierarchy1"/>
    <dgm:cxn modelId="{EE267A7F-F27B-4E9A-8BC9-49D5B915F7E5}" type="presOf" srcId="{09EF83F0-D660-425F-8D3C-66094A6C03DA}" destId="{0BE1C1F7-56B2-4B50-8D94-80DA80CF1E55}" srcOrd="0" destOrd="0" presId="urn:microsoft.com/office/officeart/2005/8/layout/hierarchy1"/>
    <dgm:cxn modelId="{E166F185-7BA4-4063-B98E-3DDDF6E95629}" type="presOf" srcId="{12B1F20F-0B6E-4802-9250-ECAB481BA9DC}" destId="{2E4D7E75-91AC-4A04-AFE5-972C62AC67AD}" srcOrd="0" destOrd="0" presId="urn:microsoft.com/office/officeart/2005/8/layout/hierarchy1"/>
    <dgm:cxn modelId="{4DE1CE4A-DB24-4A8F-9BBD-CFCD8885265F}" type="presOf" srcId="{CE216D14-92CA-4F56-B708-212E3EE23AA6}" destId="{77CBD6A8-FDBB-4CAD-ACA5-4E1CDE477B4F}" srcOrd="0" destOrd="0" presId="urn:microsoft.com/office/officeart/2005/8/layout/hierarchy1"/>
    <dgm:cxn modelId="{DDB61881-C6B3-4065-A73A-32D0E0A4495E}" type="presOf" srcId="{D3A300D0-6825-4B78-AE35-BDC1B604196D}" destId="{25F7A081-26D8-421D-B14D-0DF253E946E7}" srcOrd="0" destOrd="0" presId="urn:microsoft.com/office/officeart/2005/8/layout/hierarchy1"/>
    <dgm:cxn modelId="{324CB92D-7ED3-4B28-BB4C-5909CF8530CB}" type="presOf" srcId="{ACC94622-7003-4D53-993B-8E6BB9F615E2}" destId="{D1561A3F-D218-41C4-9F55-DD13FD81CF1F}" srcOrd="0" destOrd="0" presId="urn:microsoft.com/office/officeart/2005/8/layout/hierarchy1"/>
    <dgm:cxn modelId="{383CEB74-9B1C-4484-A44D-F4EECFF72F05}" type="presOf" srcId="{F2D728C8-CA9F-4DEC-B512-A5B326F1E865}" destId="{B4BB36F6-D969-4DEF-A941-B25444D44400}" srcOrd="0" destOrd="0" presId="urn:microsoft.com/office/officeart/2005/8/layout/hierarchy1"/>
    <dgm:cxn modelId="{02F22BDE-9F77-4908-8815-07EF29F39551}" type="presOf" srcId="{7DEAEE84-39C7-436D-A6C5-29CBED100CE7}" destId="{54EB03D5-EF65-4B61-920D-9FD53A8645C2}" srcOrd="0" destOrd="0" presId="urn:microsoft.com/office/officeart/2005/8/layout/hierarchy1"/>
    <dgm:cxn modelId="{262C5FE7-0AAA-4257-B0FD-ADAB82F3E7D1}" type="presOf" srcId="{4F48AD84-2D44-447B-8188-CC53AF503F03}" destId="{0EED80C9-7569-4AC7-8FBA-6BE9EAB637FC}" srcOrd="0" destOrd="0" presId="urn:microsoft.com/office/officeart/2005/8/layout/hierarchy1"/>
    <dgm:cxn modelId="{23FC5AF6-0A37-4080-856F-A3CA39508689}" srcId="{8D901B4E-51C5-49C3-AC63-C958FEFA5D9E}" destId="{4F48AD84-2D44-447B-8188-CC53AF503F03}" srcOrd="1" destOrd="0" parTransId="{038E565B-885C-4B3C-9B74-70EFBE34266D}" sibTransId="{1B6060CA-E859-4245-881D-AE47092062B6}"/>
    <dgm:cxn modelId="{4C86BB5F-347D-4265-8589-B8A18D1BB8FB}" type="presOf" srcId="{EF157B88-40DF-4681-9975-EB448CEBF035}" destId="{8C81DBDF-10C8-4A23-AE73-9D0CDB088B3A}" srcOrd="0" destOrd="0" presId="urn:microsoft.com/office/officeart/2005/8/layout/hierarchy1"/>
    <dgm:cxn modelId="{D8E5CE72-2CA7-4C7C-823F-EED2C80CA3C2}" type="presOf" srcId="{EC78FE8E-058F-4C0F-A4C7-B5A3434E8A98}" destId="{547023D2-595F-46DE-837C-1511FDC193C3}" srcOrd="0" destOrd="0" presId="urn:microsoft.com/office/officeart/2005/8/layout/hierarchy1"/>
    <dgm:cxn modelId="{A2B92B9A-3599-44F0-BDF7-D7F46795AF3E}" srcId="{EF157B88-40DF-4681-9975-EB448CEBF035}" destId="{8D901B4E-51C5-49C3-AC63-C958FEFA5D9E}" srcOrd="1" destOrd="0" parTransId="{F2D728C8-CA9F-4DEC-B512-A5B326F1E865}" sibTransId="{CA4C0103-952B-43BF-9E2F-990A2B708BF1}"/>
    <dgm:cxn modelId="{AC353DE8-6838-4EFC-858D-8185D995F3C9}" srcId="{C89DEFFB-BDDD-4707-9591-DCC3CF75A427}" destId="{FCF59CC8-3D58-455C-8701-39892A4E25A3}" srcOrd="1" destOrd="0" parTransId="{2F3A5B0F-06D1-46FE-8C4E-83513E4650EC}" sibTransId="{54733091-7574-48D1-AB61-96B710C06119}"/>
    <dgm:cxn modelId="{2AA24F86-3FD3-4372-B068-5F24B38DD6B4}" type="presOf" srcId="{E4C471D6-6CCE-4AA3-A296-860DBC246D7E}" destId="{879DC694-5E5D-4507-BFAB-72DEB2351C25}" srcOrd="0" destOrd="0" presId="urn:microsoft.com/office/officeart/2005/8/layout/hierarchy1"/>
    <dgm:cxn modelId="{1A1ED9A5-EDBC-47F3-8846-C7ED0E0B88EE}" type="presOf" srcId="{5F8CB166-844E-4541-9942-4E95E0344A33}" destId="{9F1D6049-58AD-416D-AB7B-42A9FA7DCA3F}" srcOrd="0" destOrd="0" presId="urn:microsoft.com/office/officeart/2005/8/layout/hierarchy1"/>
    <dgm:cxn modelId="{80EEA38D-5A23-42C3-ABC3-3B764B7AB24B}" type="presParOf" srcId="{CA159F58-4250-4711-ACA8-B0E2A897985A}" destId="{12326BE7-CADD-439F-9B62-7CDC1C3A0B35}" srcOrd="0" destOrd="0" presId="urn:microsoft.com/office/officeart/2005/8/layout/hierarchy1"/>
    <dgm:cxn modelId="{6DF826DE-D109-474A-9D8B-51653242964D}" type="presParOf" srcId="{12326BE7-CADD-439F-9B62-7CDC1C3A0B35}" destId="{A75AD133-C175-4146-951B-A6C412CC2299}" srcOrd="0" destOrd="0" presId="urn:microsoft.com/office/officeart/2005/8/layout/hierarchy1"/>
    <dgm:cxn modelId="{4E93F634-2724-40D8-A21F-0A1D559955F7}" type="presParOf" srcId="{A75AD133-C175-4146-951B-A6C412CC2299}" destId="{1A9AC03F-5DAC-4708-9026-A0582FB7B0C6}" srcOrd="0" destOrd="0" presId="urn:microsoft.com/office/officeart/2005/8/layout/hierarchy1"/>
    <dgm:cxn modelId="{D3FA71A7-284F-4396-B1A5-321FB7305613}" type="presParOf" srcId="{A75AD133-C175-4146-951B-A6C412CC2299}" destId="{89B060D4-B788-4E34-A2D4-FC2D8860781A}" srcOrd="1" destOrd="0" presId="urn:microsoft.com/office/officeart/2005/8/layout/hierarchy1"/>
    <dgm:cxn modelId="{4D02861D-665D-4CE1-9752-F7D7E9085BFA}" type="presParOf" srcId="{12326BE7-CADD-439F-9B62-7CDC1C3A0B35}" destId="{82EC9628-34C3-4FFA-800B-83A332C14034}" srcOrd="1" destOrd="0" presId="urn:microsoft.com/office/officeart/2005/8/layout/hierarchy1"/>
    <dgm:cxn modelId="{8069AE69-2A3F-450F-B86E-80E05EC0C729}" type="presParOf" srcId="{82EC9628-34C3-4FFA-800B-83A332C14034}" destId="{25F7A081-26D8-421D-B14D-0DF253E946E7}" srcOrd="0" destOrd="0" presId="urn:microsoft.com/office/officeart/2005/8/layout/hierarchy1"/>
    <dgm:cxn modelId="{08261EF2-6588-4B23-B5C6-140F748E4990}" type="presParOf" srcId="{82EC9628-34C3-4FFA-800B-83A332C14034}" destId="{0509D3F2-9557-485D-AB2B-A857F60A63D8}" srcOrd="1" destOrd="0" presId="urn:microsoft.com/office/officeart/2005/8/layout/hierarchy1"/>
    <dgm:cxn modelId="{87CC855F-0297-4C09-93CF-CC6BD818D8DE}" type="presParOf" srcId="{0509D3F2-9557-485D-AB2B-A857F60A63D8}" destId="{D2318A13-BD92-472D-B453-7424A2C5ED8D}" srcOrd="0" destOrd="0" presId="urn:microsoft.com/office/officeart/2005/8/layout/hierarchy1"/>
    <dgm:cxn modelId="{AA351F86-61A2-402F-BB61-0CA0DD15A9D5}" type="presParOf" srcId="{D2318A13-BD92-472D-B453-7424A2C5ED8D}" destId="{FF264E8E-B40D-46C8-9F4C-9A558569EDF9}" srcOrd="0" destOrd="0" presId="urn:microsoft.com/office/officeart/2005/8/layout/hierarchy1"/>
    <dgm:cxn modelId="{3E7C9DAC-ABE6-4F8D-B80E-3713CBF166B4}" type="presParOf" srcId="{D2318A13-BD92-472D-B453-7424A2C5ED8D}" destId="{8C81DBDF-10C8-4A23-AE73-9D0CDB088B3A}" srcOrd="1" destOrd="0" presId="urn:microsoft.com/office/officeart/2005/8/layout/hierarchy1"/>
    <dgm:cxn modelId="{AD855EA4-B047-4BE4-A9A7-C6D322422550}" type="presParOf" srcId="{0509D3F2-9557-485D-AB2B-A857F60A63D8}" destId="{A37E66D2-0750-4BC0-9DF7-D2CF30B880D9}" srcOrd="1" destOrd="0" presId="urn:microsoft.com/office/officeart/2005/8/layout/hierarchy1"/>
    <dgm:cxn modelId="{82FB925A-A7CF-4548-83CB-422FC5A15C86}" type="presParOf" srcId="{A37E66D2-0750-4BC0-9DF7-D2CF30B880D9}" destId="{54EB03D5-EF65-4B61-920D-9FD53A8645C2}" srcOrd="0" destOrd="0" presId="urn:microsoft.com/office/officeart/2005/8/layout/hierarchy1"/>
    <dgm:cxn modelId="{0A391903-355F-4448-84FC-9CFA0DED6E06}" type="presParOf" srcId="{A37E66D2-0750-4BC0-9DF7-D2CF30B880D9}" destId="{F256FE27-01E7-4559-B7F6-5EBD85CA5204}" srcOrd="1" destOrd="0" presId="urn:microsoft.com/office/officeart/2005/8/layout/hierarchy1"/>
    <dgm:cxn modelId="{3FD55BD7-D844-47AD-96BE-40AC1C25CF2B}" type="presParOf" srcId="{F256FE27-01E7-4559-B7F6-5EBD85CA5204}" destId="{EB5C3982-BFA7-4327-8F91-BB2797985927}" srcOrd="0" destOrd="0" presId="urn:microsoft.com/office/officeart/2005/8/layout/hierarchy1"/>
    <dgm:cxn modelId="{7367EB34-88D8-474E-8328-B75D8117FA20}" type="presParOf" srcId="{EB5C3982-BFA7-4327-8F91-BB2797985927}" destId="{C25D8429-6956-44BA-A68E-B62BEFD77724}" srcOrd="0" destOrd="0" presId="urn:microsoft.com/office/officeart/2005/8/layout/hierarchy1"/>
    <dgm:cxn modelId="{93451680-B07C-4F2F-A928-32251627212C}" type="presParOf" srcId="{EB5C3982-BFA7-4327-8F91-BB2797985927}" destId="{8253F9A5-FBD7-4DAF-BBD3-D3A93D6D379A}" srcOrd="1" destOrd="0" presId="urn:microsoft.com/office/officeart/2005/8/layout/hierarchy1"/>
    <dgm:cxn modelId="{17FE1A6A-B83D-48E3-B78C-4C7B647D0EC1}" type="presParOf" srcId="{F256FE27-01E7-4559-B7F6-5EBD85CA5204}" destId="{77791D89-E8F4-457D-AAFA-854D403E64B4}" srcOrd="1" destOrd="0" presId="urn:microsoft.com/office/officeart/2005/8/layout/hierarchy1"/>
    <dgm:cxn modelId="{DB5554B9-4F4D-411E-B7DF-A79F451BCFB0}" type="presParOf" srcId="{77791D89-E8F4-457D-AAFA-854D403E64B4}" destId="{C5A0B890-DC7D-4B15-846B-4B5EB087AF12}" srcOrd="0" destOrd="0" presId="urn:microsoft.com/office/officeart/2005/8/layout/hierarchy1"/>
    <dgm:cxn modelId="{8B3AEECC-860F-4DD2-9131-903C3F0EBE45}" type="presParOf" srcId="{77791D89-E8F4-457D-AAFA-854D403E64B4}" destId="{08BAC146-0FD5-4886-A7C2-8624BBA59525}" srcOrd="1" destOrd="0" presId="urn:microsoft.com/office/officeart/2005/8/layout/hierarchy1"/>
    <dgm:cxn modelId="{0BAD20FE-FE88-45FB-AC11-E95B74F1A460}" type="presParOf" srcId="{08BAC146-0FD5-4886-A7C2-8624BBA59525}" destId="{C6243812-6F70-44A7-A90C-1EAFBD688E96}" srcOrd="0" destOrd="0" presId="urn:microsoft.com/office/officeart/2005/8/layout/hierarchy1"/>
    <dgm:cxn modelId="{3ABF9147-A036-4A86-9470-ECCA3095783A}" type="presParOf" srcId="{C6243812-6F70-44A7-A90C-1EAFBD688E96}" destId="{6975C8B1-61E0-4208-B3A1-AE274E4EAB2F}" srcOrd="0" destOrd="0" presId="urn:microsoft.com/office/officeart/2005/8/layout/hierarchy1"/>
    <dgm:cxn modelId="{EB637A10-A6AC-403F-9179-93C1440140D7}" type="presParOf" srcId="{C6243812-6F70-44A7-A90C-1EAFBD688E96}" destId="{2E4D7E75-91AC-4A04-AFE5-972C62AC67AD}" srcOrd="1" destOrd="0" presId="urn:microsoft.com/office/officeart/2005/8/layout/hierarchy1"/>
    <dgm:cxn modelId="{C0B7FC50-5B74-464E-9E10-AA9373C595A0}" type="presParOf" srcId="{08BAC146-0FD5-4886-A7C2-8624BBA59525}" destId="{0FCFDD2C-90BE-4701-AD86-52490978071E}" srcOrd="1" destOrd="0" presId="urn:microsoft.com/office/officeart/2005/8/layout/hierarchy1"/>
    <dgm:cxn modelId="{E82F578C-01CF-4BF7-8E14-644F18350845}" type="presParOf" srcId="{A37E66D2-0750-4BC0-9DF7-D2CF30B880D9}" destId="{B4BB36F6-D969-4DEF-A941-B25444D44400}" srcOrd="2" destOrd="0" presId="urn:microsoft.com/office/officeart/2005/8/layout/hierarchy1"/>
    <dgm:cxn modelId="{BB1FA8DA-6F37-4504-A5C0-3AA75E1CC907}" type="presParOf" srcId="{A37E66D2-0750-4BC0-9DF7-D2CF30B880D9}" destId="{E9B0F7F4-A3CB-4994-ACD8-00B1F6A83985}" srcOrd="3" destOrd="0" presId="urn:microsoft.com/office/officeart/2005/8/layout/hierarchy1"/>
    <dgm:cxn modelId="{A5D57F48-38EC-4548-AE6C-3650F65B2152}" type="presParOf" srcId="{E9B0F7F4-A3CB-4994-ACD8-00B1F6A83985}" destId="{24217483-3419-4CBA-9B76-87C35E4B8E0D}" srcOrd="0" destOrd="0" presId="urn:microsoft.com/office/officeart/2005/8/layout/hierarchy1"/>
    <dgm:cxn modelId="{B54ECBD8-1FAC-49BA-88BF-468354F0673B}" type="presParOf" srcId="{24217483-3419-4CBA-9B76-87C35E4B8E0D}" destId="{7D5BDEAE-0F27-4B49-A6DC-F2827AD79A9F}" srcOrd="0" destOrd="0" presId="urn:microsoft.com/office/officeart/2005/8/layout/hierarchy1"/>
    <dgm:cxn modelId="{68A54E76-86A1-4396-94FA-54B634F27425}" type="presParOf" srcId="{24217483-3419-4CBA-9B76-87C35E4B8E0D}" destId="{3C7C6A2A-0007-45D5-8CCE-B9E930E28518}" srcOrd="1" destOrd="0" presId="urn:microsoft.com/office/officeart/2005/8/layout/hierarchy1"/>
    <dgm:cxn modelId="{573989BB-FA8C-434A-9589-2BD3B528AF2F}" type="presParOf" srcId="{E9B0F7F4-A3CB-4994-ACD8-00B1F6A83985}" destId="{877C1DF3-CA26-495D-98DA-9067E56B3546}" srcOrd="1" destOrd="0" presId="urn:microsoft.com/office/officeart/2005/8/layout/hierarchy1"/>
    <dgm:cxn modelId="{C041165F-750A-40A6-A532-413C9BDAD3AE}" type="presParOf" srcId="{877C1DF3-CA26-495D-98DA-9067E56B3546}" destId="{CAEFCD29-5893-4AB9-8CB9-F466C86B2A54}" srcOrd="0" destOrd="0" presId="urn:microsoft.com/office/officeart/2005/8/layout/hierarchy1"/>
    <dgm:cxn modelId="{482B7205-B521-4DF4-9E97-9BF1A261CBFB}" type="presParOf" srcId="{877C1DF3-CA26-495D-98DA-9067E56B3546}" destId="{809BF720-FAC7-4E60-8A28-E6515B42F921}" srcOrd="1" destOrd="0" presId="urn:microsoft.com/office/officeart/2005/8/layout/hierarchy1"/>
    <dgm:cxn modelId="{96A4FC8D-F9CB-4A7D-B60E-E3754AFE58BB}" type="presParOf" srcId="{809BF720-FAC7-4E60-8A28-E6515B42F921}" destId="{10C1B1CC-DFC3-4641-A618-DCA348968D3C}" srcOrd="0" destOrd="0" presId="urn:microsoft.com/office/officeart/2005/8/layout/hierarchy1"/>
    <dgm:cxn modelId="{7F4E557D-1E33-4AF9-AC6C-8395E9E87904}" type="presParOf" srcId="{10C1B1CC-DFC3-4641-A618-DCA348968D3C}" destId="{9F5E9417-0A34-4721-A910-63FA1A5DE476}" srcOrd="0" destOrd="0" presId="urn:microsoft.com/office/officeart/2005/8/layout/hierarchy1"/>
    <dgm:cxn modelId="{525477B9-82DC-4C03-A6FA-BB96F77DFC19}" type="presParOf" srcId="{10C1B1CC-DFC3-4641-A618-DCA348968D3C}" destId="{B08F6EDC-62CD-45F5-BDC0-AE8EF648AF2E}" srcOrd="1" destOrd="0" presId="urn:microsoft.com/office/officeart/2005/8/layout/hierarchy1"/>
    <dgm:cxn modelId="{B2F40216-1092-4921-B196-FE11F9F13DA4}" type="presParOf" srcId="{809BF720-FAC7-4E60-8A28-E6515B42F921}" destId="{6F0AF6C3-C94B-4689-BF0A-D6DBA881EFB5}" srcOrd="1" destOrd="0" presId="urn:microsoft.com/office/officeart/2005/8/layout/hierarchy1"/>
    <dgm:cxn modelId="{543A9B75-2324-45B5-9C4F-259968E0A54D}" type="presParOf" srcId="{6F0AF6C3-C94B-4689-BF0A-D6DBA881EFB5}" destId="{9F1D6049-58AD-416D-AB7B-42A9FA7DCA3F}" srcOrd="0" destOrd="0" presId="urn:microsoft.com/office/officeart/2005/8/layout/hierarchy1"/>
    <dgm:cxn modelId="{2470C2A9-D9D5-4604-827D-5210114A53CB}" type="presParOf" srcId="{6F0AF6C3-C94B-4689-BF0A-D6DBA881EFB5}" destId="{058E7851-3FE1-4542-BAAE-1DA89D7C8429}" srcOrd="1" destOrd="0" presId="urn:microsoft.com/office/officeart/2005/8/layout/hierarchy1"/>
    <dgm:cxn modelId="{472E5D3E-DE6F-47BD-9D30-F01D587EC91E}" type="presParOf" srcId="{058E7851-3FE1-4542-BAAE-1DA89D7C8429}" destId="{464511AE-BD5F-4FA0-83A5-22228DBA3622}" srcOrd="0" destOrd="0" presId="urn:microsoft.com/office/officeart/2005/8/layout/hierarchy1"/>
    <dgm:cxn modelId="{E4B28EEF-406D-4E18-AE6F-BC1A09D5A40E}" type="presParOf" srcId="{464511AE-BD5F-4FA0-83A5-22228DBA3622}" destId="{3F8D90F0-BA84-4BC6-AF9F-6BF7624A133F}" srcOrd="0" destOrd="0" presId="urn:microsoft.com/office/officeart/2005/8/layout/hierarchy1"/>
    <dgm:cxn modelId="{A2D7A4A1-91E3-45B8-B88D-D400E5F912B6}" type="presParOf" srcId="{464511AE-BD5F-4FA0-83A5-22228DBA3622}" destId="{6070CE21-F6A6-449D-AF6A-4393C9B65755}" srcOrd="1" destOrd="0" presId="urn:microsoft.com/office/officeart/2005/8/layout/hierarchy1"/>
    <dgm:cxn modelId="{2A066545-6E14-4C3C-AD54-C944CBB37038}" type="presParOf" srcId="{058E7851-3FE1-4542-BAAE-1DA89D7C8429}" destId="{A6D7EDD1-0FF9-4E98-BB25-282DDE2ED236}" srcOrd="1" destOrd="0" presId="urn:microsoft.com/office/officeart/2005/8/layout/hierarchy1"/>
    <dgm:cxn modelId="{42F90941-CA9A-4FA3-BA47-EE227C5B2448}" type="presParOf" srcId="{877C1DF3-CA26-495D-98DA-9067E56B3546}" destId="{11A56C12-4528-4A05-B50D-119C194149F0}" srcOrd="2" destOrd="0" presId="urn:microsoft.com/office/officeart/2005/8/layout/hierarchy1"/>
    <dgm:cxn modelId="{10B66969-E0F7-4960-8ED0-1E5DF073DA75}" type="presParOf" srcId="{877C1DF3-CA26-495D-98DA-9067E56B3546}" destId="{005FC99C-A123-4884-AF9C-439FDA29E9BA}" srcOrd="3" destOrd="0" presId="urn:microsoft.com/office/officeart/2005/8/layout/hierarchy1"/>
    <dgm:cxn modelId="{488AE3A8-627F-4FA8-A1B8-C33710198193}" type="presParOf" srcId="{005FC99C-A123-4884-AF9C-439FDA29E9BA}" destId="{42838321-4BE0-4A7B-ACCE-F13F3C693CCD}" srcOrd="0" destOrd="0" presId="urn:microsoft.com/office/officeart/2005/8/layout/hierarchy1"/>
    <dgm:cxn modelId="{B5464AF5-FBC7-4F26-B0C5-D70F1572A32C}" type="presParOf" srcId="{42838321-4BE0-4A7B-ACCE-F13F3C693CCD}" destId="{5F2D8AFB-80E1-4BC4-B5F6-8FFDF1635A2F}" srcOrd="0" destOrd="0" presId="urn:microsoft.com/office/officeart/2005/8/layout/hierarchy1"/>
    <dgm:cxn modelId="{49C6D2E3-CF72-42B6-8298-AD9590EDD5AE}" type="presParOf" srcId="{42838321-4BE0-4A7B-ACCE-F13F3C693CCD}" destId="{0EED80C9-7569-4AC7-8FBA-6BE9EAB637FC}" srcOrd="1" destOrd="0" presId="urn:microsoft.com/office/officeart/2005/8/layout/hierarchy1"/>
    <dgm:cxn modelId="{A8F6F828-40E1-4783-87F2-9FBEF8C607A8}" type="presParOf" srcId="{005FC99C-A123-4884-AF9C-439FDA29E9BA}" destId="{5AC30D86-8BAA-44FE-B29A-B03B2F4E39F0}" srcOrd="1" destOrd="0" presId="urn:microsoft.com/office/officeart/2005/8/layout/hierarchy1"/>
    <dgm:cxn modelId="{98DE326E-0A43-427D-A4DF-0AF9A04403EB}" type="presParOf" srcId="{5AC30D86-8BAA-44FE-B29A-B03B2F4E39F0}" destId="{710EDCA4-756C-4436-BAEE-84EE371C05D5}" srcOrd="0" destOrd="0" presId="urn:microsoft.com/office/officeart/2005/8/layout/hierarchy1"/>
    <dgm:cxn modelId="{7261CE61-8D0E-404B-A70F-83406EF40D08}" type="presParOf" srcId="{5AC30D86-8BAA-44FE-B29A-B03B2F4E39F0}" destId="{AB1D60E3-BD85-4120-A700-FA8E28084A73}" srcOrd="1" destOrd="0" presId="urn:microsoft.com/office/officeart/2005/8/layout/hierarchy1"/>
    <dgm:cxn modelId="{8A640B6E-2A3F-4ECA-987F-83D4DE1254C8}" type="presParOf" srcId="{AB1D60E3-BD85-4120-A700-FA8E28084A73}" destId="{831B5AE9-3427-4B5B-9A37-6720E9FA869F}" srcOrd="0" destOrd="0" presId="urn:microsoft.com/office/officeart/2005/8/layout/hierarchy1"/>
    <dgm:cxn modelId="{CE23C8F0-86AA-4B73-8171-1D616CD27B56}" type="presParOf" srcId="{831B5AE9-3427-4B5B-9A37-6720E9FA869F}" destId="{779B2723-D8CE-4472-992A-6EFA54CAA8EB}" srcOrd="0" destOrd="0" presId="urn:microsoft.com/office/officeart/2005/8/layout/hierarchy1"/>
    <dgm:cxn modelId="{14567963-7025-49A7-9642-A1F7402A7247}" type="presParOf" srcId="{831B5AE9-3427-4B5B-9A37-6720E9FA869F}" destId="{77EDB0F4-CD58-4EC8-B357-7AD1131A74F2}" srcOrd="1" destOrd="0" presId="urn:microsoft.com/office/officeart/2005/8/layout/hierarchy1"/>
    <dgm:cxn modelId="{A617BA12-4A41-4602-A7D9-4F4819EED30C}" type="presParOf" srcId="{AB1D60E3-BD85-4120-A700-FA8E28084A73}" destId="{33DE79A0-7D05-4F9A-A20A-EE146FB86841}" srcOrd="1" destOrd="0" presId="urn:microsoft.com/office/officeart/2005/8/layout/hierarchy1"/>
    <dgm:cxn modelId="{2752EEB4-2E9A-408C-B5B7-8E93BA4B4B99}" type="presParOf" srcId="{82EC9628-34C3-4FFA-800B-83A332C14034}" destId="{60A3B16F-2AE7-45DD-80CB-3A22BBB6AC65}" srcOrd="2" destOrd="0" presId="urn:microsoft.com/office/officeart/2005/8/layout/hierarchy1"/>
    <dgm:cxn modelId="{60A78724-E4C6-404E-9A37-298F01119CAF}" type="presParOf" srcId="{82EC9628-34C3-4FFA-800B-83A332C14034}" destId="{F55CD2BE-85E7-4481-9BC3-439B632EC784}" srcOrd="3" destOrd="0" presId="urn:microsoft.com/office/officeart/2005/8/layout/hierarchy1"/>
    <dgm:cxn modelId="{E491643D-46BC-488F-A5A6-28BC5523C539}" type="presParOf" srcId="{F55CD2BE-85E7-4481-9BC3-439B632EC784}" destId="{1D754D20-50DB-43C7-B858-3D8C345BA748}" srcOrd="0" destOrd="0" presId="urn:microsoft.com/office/officeart/2005/8/layout/hierarchy1"/>
    <dgm:cxn modelId="{A86E507C-3330-439E-B54A-44B97173B7C3}" type="presParOf" srcId="{1D754D20-50DB-43C7-B858-3D8C345BA748}" destId="{301D110A-2D1F-4864-9D58-A200574A954B}" srcOrd="0" destOrd="0" presId="urn:microsoft.com/office/officeart/2005/8/layout/hierarchy1"/>
    <dgm:cxn modelId="{EF47DA2E-7202-42E3-A6ED-F9B435B4F08C}" type="presParOf" srcId="{1D754D20-50DB-43C7-B858-3D8C345BA748}" destId="{2705C32D-FF01-4021-97AF-BE7ED51F9A5F}" srcOrd="1" destOrd="0" presId="urn:microsoft.com/office/officeart/2005/8/layout/hierarchy1"/>
    <dgm:cxn modelId="{D861BD4A-AB54-477B-8900-828BE5269C99}" type="presParOf" srcId="{F55CD2BE-85E7-4481-9BC3-439B632EC784}" destId="{21CE1228-1E80-4D45-A9B5-D192FD994AB0}" srcOrd="1" destOrd="0" presId="urn:microsoft.com/office/officeart/2005/8/layout/hierarchy1"/>
    <dgm:cxn modelId="{454E1745-8DE3-4109-BCB6-B5A406DCAC85}" type="presParOf" srcId="{21CE1228-1E80-4D45-A9B5-D192FD994AB0}" destId="{69B3B3A5-1A9C-4B51-852F-6F0A030006FE}" srcOrd="0" destOrd="0" presId="urn:microsoft.com/office/officeart/2005/8/layout/hierarchy1"/>
    <dgm:cxn modelId="{3041893D-316D-40C8-AC54-099BD9820D7E}" type="presParOf" srcId="{21CE1228-1E80-4D45-A9B5-D192FD994AB0}" destId="{F4F3EA88-7E38-443E-BCE2-B45564CD93AA}" srcOrd="1" destOrd="0" presId="urn:microsoft.com/office/officeart/2005/8/layout/hierarchy1"/>
    <dgm:cxn modelId="{346A3F58-FF27-4040-955C-DEC17C1CC7E4}" type="presParOf" srcId="{F4F3EA88-7E38-443E-BCE2-B45564CD93AA}" destId="{D69B5FFF-81A8-47E4-81E8-389F02D786CA}" srcOrd="0" destOrd="0" presId="urn:microsoft.com/office/officeart/2005/8/layout/hierarchy1"/>
    <dgm:cxn modelId="{DD76849B-AC47-462D-A18D-EEC84724F6A6}" type="presParOf" srcId="{D69B5FFF-81A8-47E4-81E8-389F02D786CA}" destId="{48D965CA-B80F-4ED7-86C6-92AEB69FF584}" srcOrd="0" destOrd="0" presId="urn:microsoft.com/office/officeart/2005/8/layout/hierarchy1"/>
    <dgm:cxn modelId="{C9CA3595-2CE3-400B-AB9C-1BB6C925E480}" type="presParOf" srcId="{D69B5FFF-81A8-47E4-81E8-389F02D786CA}" destId="{BB0D1816-D2DD-456C-AEDF-4A76279BF8A5}" srcOrd="1" destOrd="0" presId="urn:microsoft.com/office/officeart/2005/8/layout/hierarchy1"/>
    <dgm:cxn modelId="{1AA26DE1-1247-42A1-968B-E7FAEFD4E18F}" type="presParOf" srcId="{F4F3EA88-7E38-443E-BCE2-B45564CD93AA}" destId="{75EB4A3C-2DAC-4412-AA6D-431C15DD474A}" srcOrd="1" destOrd="0" presId="urn:microsoft.com/office/officeart/2005/8/layout/hierarchy1"/>
    <dgm:cxn modelId="{985C9D8F-B1D2-4CAD-BC0B-9C17EFE29891}" type="presParOf" srcId="{21CE1228-1E80-4D45-A9B5-D192FD994AB0}" destId="{AA652518-A48C-47ED-84DD-AEB8E2E0C059}" srcOrd="2" destOrd="0" presId="urn:microsoft.com/office/officeart/2005/8/layout/hierarchy1"/>
    <dgm:cxn modelId="{A800719D-2DD5-4030-8E25-73773423005B}" type="presParOf" srcId="{21CE1228-1E80-4D45-A9B5-D192FD994AB0}" destId="{1158C8AD-C0CD-4685-8EAD-CA94158AD468}" srcOrd="3" destOrd="0" presId="urn:microsoft.com/office/officeart/2005/8/layout/hierarchy1"/>
    <dgm:cxn modelId="{8BF5F587-FF47-4584-98EF-914CF5C0F0A5}" type="presParOf" srcId="{1158C8AD-C0CD-4685-8EAD-CA94158AD468}" destId="{54BA89B3-C180-4F53-87B4-752B40454003}" srcOrd="0" destOrd="0" presId="urn:microsoft.com/office/officeart/2005/8/layout/hierarchy1"/>
    <dgm:cxn modelId="{22544140-B0B8-47A9-A43F-939395EA1935}" type="presParOf" srcId="{54BA89B3-C180-4F53-87B4-752B40454003}" destId="{C6D4F5A9-7C89-4B72-874B-0C3489BEB4C1}" srcOrd="0" destOrd="0" presId="urn:microsoft.com/office/officeart/2005/8/layout/hierarchy1"/>
    <dgm:cxn modelId="{03DE8409-2A4E-4FA5-ACD5-0063CDCB093B}" type="presParOf" srcId="{54BA89B3-C180-4F53-87B4-752B40454003}" destId="{2F5DF154-CFF7-405A-B266-25AE4D5DB512}" srcOrd="1" destOrd="0" presId="urn:microsoft.com/office/officeart/2005/8/layout/hierarchy1"/>
    <dgm:cxn modelId="{BAFC7088-29F2-4355-93C4-6F40CEE512AC}" type="presParOf" srcId="{1158C8AD-C0CD-4685-8EAD-CA94158AD468}" destId="{663183C3-DCB1-469F-966D-97A63F495B67}" srcOrd="1" destOrd="0" presId="urn:microsoft.com/office/officeart/2005/8/layout/hierarchy1"/>
    <dgm:cxn modelId="{8C43B05A-8EDC-4B01-8680-8207F59FC605}" type="presParOf" srcId="{21CE1228-1E80-4D45-A9B5-D192FD994AB0}" destId="{6D8E0F4E-5896-4DDB-8694-6B6BBD308D6C}" srcOrd="4" destOrd="0" presId="urn:microsoft.com/office/officeart/2005/8/layout/hierarchy1"/>
    <dgm:cxn modelId="{E068BA00-ACA9-48E9-9477-FD8A701FF37C}" type="presParOf" srcId="{21CE1228-1E80-4D45-A9B5-D192FD994AB0}" destId="{3943D605-E482-4087-83DC-676FF793049E}" srcOrd="5" destOrd="0" presId="urn:microsoft.com/office/officeart/2005/8/layout/hierarchy1"/>
    <dgm:cxn modelId="{3CFDA0B2-BB24-409D-A63B-6250F4062B0B}" type="presParOf" srcId="{3943D605-E482-4087-83DC-676FF793049E}" destId="{6AC0711A-384A-4442-8BB7-53CA80510CE9}" srcOrd="0" destOrd="0" presId="urn:microsoft.com/office/officeart/2005/8/layout/hierarchy1"/>
    <dgm:cxn modelId="{7A198252-8941-4A3B-AB0B-DC72F08DB87F}" type="presParOf" srcId="{6AC0711A-384A-4442-8BB7-53CA80510CE9}" destId="{CDAB739E-66A8-4FB3-B6C2-62D40B0C0BD7}" srcOrd="0" destOrd="0" presId="urn:microsoft.com/office/officeart/2005/8/layout/hierarchy1"/>
    <dgm:cxn modelId="{775D003A-34FF-431E-A75F-F642BC7CEE89}" type="presParOf" srcId="{6AC0711A-384A-4442-8BB7-53CA80510CE9}" destId="{D1561A3F-D218-41C4-9F55-DD13FD81CF1F}" srcOrd="1" destOrd="0" presId="urn:microsoft.com/office/officeart/2005/8/layout/hierarchy1"/>
    <dgm:cxn modelId="{E66213BD-D2BF-461A-8F96-3A3EFDFBE7CC}" type="presParOf" srcId="{3943D605-E482-4087-83DC-676FF793049E}" destId="{753B4E67-7418-48C5-B490-DA29CC682D3E}" srcOrd="1" destOrd="0" presId="urn:microsoft.com/office/officeart/2005/8/layout/hierarchy1"/>
    <dgm:cxn modelId="{D21A0605-FCB6-4DD6-884B-47CA378A22B4}" type="presParOf" srcId="{82EC9628-34C3-4FFA-800B-83A332C14034}" destId="{77CBD6A8-FDBB-4CAD-ACA5-4E1CDE477B4F}" srcOrd="4" destOrd="0" presId="urn:microsoft.com/office/officeart/2005/8/layout/hierarchy1"/>
    <dgm:cxn modelId="{B0BC9AAD-8FE0-4080-9DEF-1811BDE4DB22}" type="presParOf" srcId="{82EC9628-34C3-4FFA-800B-83A332C14034}" destId="{2D1CFF02-1AED-4BC7-AE19-E5E34CDF9F9F}" srcOrd="5" destOrd="0" presId="urn:microsoft.com/office/officeart/2005/8/layout/hierarchy1"/>
    <dgm:cxn modelId="{FE558F5F-026D-4679-A38F-75FD349E6005}" type="presParOf" srcId="{2D1CFF02-1AED-4BC7-AE19-E5E34CDF9F9F}" destId="{8C22F2E0-CA68-4942-9C0B-17160ECDFBD8}" srcOrd="0" destOrd="0" presId="urn:microsoft.com/office/officeart/2005/8/layout/hierarchy1"/>
    <dgm:cxn modelId="{02CE258E-6DCB-4174-BF54-D6E301361ECB}" type="presParOf" srcId="{8C22F2E0-CA68-4942-9C0B-17160ECDFBD8}" destId="{0F90EA5D-E6DE-45A9-B308-D42E235D653F}" srcOrd="0" destOrd="0" presId="urn:microsoft.com/office/officeart/2005/8/layout/hierarchy1"/>
    <dgm:cxn modelId="{5316C9CC-3A63-4EE9-98FB-51CB5D44AA0E}" type="presParOf" srcId="{8C22F2E0-CA68-4942-9C0B-17160ECDFBD8}" destId="{FEE17F13-72DD-49BC-939D-98B8CAEC2ECC}" srcOrd="1" destOrd="0" presId="urn:microsoft.com/office/officeart/2005/8/layout/hierarchy1"/>
    <dgm:cxn modelId="{2384615E-0007-4245-ABD6-A37A5732764F}" type="presParOf" srcId="{2D1CFF02-1AED-4BC7-AE19-E5E34CDF9F9F}" destId="{B93962DF-3E0A-43AD-AB97-50C9209EE6BB}" srcOrd="1" destOrd="0" presId="urn:microsoft.com/office/officeart/2005/8/layout/hierarchy1"/>
    <dgm:cxn modelId="{0A4C2005-A478-40A0-81A3-3DB1EAA0D055}" type="presParOf" srcId="{B93962DF-3E0A-43AD-AB97-50C9209EE6BB}" destId="{A933B906-28C3-4CE3-961A-35925C856EBF}" srcOrd="0" destOrd="0" presId="urn:microsoft.com/office/officeart/2005/8/layout/hierarchy1"/>
    <dgm:cxn modelId="{7AEF7508-CCFC-43BC-AD84-F4466C0FA915}" type="presParOf" srcId="{B93962DF-3E0A-43AD-AB97-50C9209EE6BB}" destId="{AC925AF5-A8ED-47C4-AF8C-BD83BF1D6576}" srcOrd="1" destOrd="0" presId="urn:microsoft.com/office/officeart/2005/8/layout/hierarchy1"/>
    <dgm:cxn modelId="{285FE342-5531-4132-81AD-18B32912C4A6}" type="presParOf" srcId="{AC925AF5-A8ED-47C4-AF8C-BD83BF1D6576}" destId="{B6047A2D-A162-4DBC-BD06-E0E81BA5528E}" srcOrd="0" destOrd="0" presId="urn:microsoft.com/office/officeart/2005/8/layout/hierarchy1"/>
    <dgm:cxn modelId="{DADD3E4A-B939-44EE-A2A4-86BCD87E20E8}" type="presParOf" srcId="{B6047A2D-A162-4DBC-BD06-E0E81BA5528E}" destId="{C48E6A48-DF1F-4778-A44B-027CA75BAB91}" srcOrd="0" destOrd="0" presId="urn:microsoft.com/office/officeart/2005/8/layout/hierarchy1"/>
    <dgm:cxn modelId="{8AB8FE79-E53C-4C8C-A0C9-67B66C415979}" type="presParOf" srcId="{B6047A2D-A162-4DBC-BD06-E0E81BA5528E}" destId="{D5EBD1EA-15AB-4A01-858D-337433297F0F}" srcOrd="1" destOrd="0" presId="urn:microsoft.com/office/officeart/2005/8/layout/hierarchy1"/>
    <dgm:cxn modelId="{48A3FD5F-B82C-45A0-A836-095219BC1D6D}" type="presParOf" srcId="{AC925AF5-A8ED-47C4-AF8C-BD83BF1D6576}" destId="{7E56DB53-FA16-447D-A35C-2556D7DD0A8A}" srcOrd="1" destOrd="0" presId="urn:microsoft.com/office/officeart/2005/8/layout/hierarchy1"/>
    <dgm:cxn modelId="{D3BCE771-56D6-4A6E-B091-F21D701546CF}" type="presParOf" srcId="{82EC9628-34C3-4FFA-800B-83A332C14034}" destId="{547023D2-595F-46DE-837C-1511FDC193C3}" srcOrd="6" destOrd="0" presId="urn:microsoft.com/office/officeart/2005/8/layout/hierarchy1"/>
    <dgm:cxn modelId="{8C947FDF-FAED-463E-87CB-BE4D94B66058}" type="presParOf" srcId="{82EC9628-34C3-4FFA-800B-83A332C14034}" destId="{CB4FDB4C-2055-477B-B25A-4E4AE9DFDC30}" srcOrd="7" destOrd="0" presId="urn:microsoft.com/office/officeart/2005/8/layout/hierarchy1"/>
    <dgm:cxn modelId="{2AE05883-7D5C-4B1E-AB1D-C06CFDA054C2}" type="presParOf" srcId="{CB4FDB4C-2055-477B-B25A-4E4AE9DFDC30}" destId="{16EBB7B8-36FC-48EA-BC97-8B69F8EEE47B}" srcOrd="0" destOrd="0" presId="urn:microsoft.com/office/officeart/2005/8/layout/hierarchy1"/>
    <dgm:cxn modelId="{E78D66E7-1518-466F-88CD-0EBF2CF72C89}" type="presParOf" srcId="{16EBB7B8-36FC-48EA-BC97-8B69F8EEE47B}" destId="{FECFEBD0-54BC-4413-8D8E-5A6DE8A42C0B}" srcOrd="0" destOrd="0" presId="urn:microsoft.com/office/officeart/2005/8/layout/hierarchy1"/>
    <dgm:cxn modelId="{329D4571-3429-4370-AEF8-19BADADF0F09}" type="presParOf" srcId="{16EBB7B8-36FC-48EA-BC97-8B69F8EEE47B}" destId="{0BE1C1F7-56B2-4B50-8D94-80DA80CF1E55}" srcOrd="1" destOrd="0" presId="urn:microsoft.com/office/officeart/2005/8/layout/hierarchy1"/>
    <dgm:cxn modelId="{C67861AC-761A-4F10-B717-909A177CF4FA}" type="presParOf" srcId="{CB4FDB4C-2055-477B-B25A-4E4AE9DFDC30}" destId="{A4B38C02-8C06-4C26-8ED9-38EE6DFC4EA7}" srcOrd="1" destOrd="0" presId="urn:microsoft.com/office/officeart/2005/8/layout/hierarchy1"/>
    <dgm:cxn modelId="{4854D75D-2FF3-4E78-90D2-569BB928DECE}" type="presParOf" srcId="{A4B38C02-8C06-4C26-8ED9-38EE6DFC4EA7}" destId="{3186AF2D-4696-4B15-B8E4-213A3A44F643}" srcOrd="0" destOrd="0" presId="urn:microsoft.com/office/officeart/2005/8/layout/hierarchy1"/>
    <dgm:cxn modelId="{0CA3095A-2D06-43B5-A471-FA57F6758DA8}" type="presParOf" srcId="{A4B38C02-8C06-4C26-8ED9-38EE6DFC4EA7}" destId="{BA01F47A-EAD0-4CAE-99AF-7ED499A996B1}" srcOrd="1" destOrd="0" presId="urn:microsoft.com/office/officeart/2005/8/layout/hierarchy1"/>
    <dgm:cxn modelId="{1AAFF29F-E2BB-4329-88BA-BBDB31B3B719}" type="presParOf" srcId="{BA01F47A-EAD0-4CAE-99AF-7ED499A996B1}" destId="{EDDFF7CF-B5C7-4F28-9832-5F1157156147}" srcOrd="0" destOrd="0" presId="urn:microsoft.com/office/officeart/2005/8/layout/hierarchy1"/>
    <dgm:cxn modelId="{7B4C3248-816A-42FB-8F72-E452008631FD}" type="presParOf" srcId="{EDDFF7CF-B5C7-4F28-9832-5F1157156147}" destId="{9CB2CDC3-0FEE-48D3-A4B7-98A84F982501}" srcOrd="0" destOrd="0" presId="urn:microsoft.com/office/officeart/2005/8/layout/hierarchy1"/>
    <dgm:cxn modelId="{89686A52-0957-42FB-AE57-5CDAFBA32B21}" type="presParOf" srcId="{EDDFF7CF-B5C7-4F28-9832-5F1157156147}" destId="{879DC694-5E5D-4507-BFAB-72DEB2351C25}" srcOrd="1" destOrd="0" presId="urn:microsoft.com/office/officeart/2005/8/layout/hierarchy1"/>
    <dgm:cxn modelId="{5D8ED48D-B2A1-41A8-9A85-0456DF317A67}" type="presParOf" srcId="{BA01F47A-EAD0-4CAE-99AF-7ED499A996B1}" destId="{11FD0133-9903-425C-B0CF-3E36AC5ABB4D}" srcOrd="1" destOrd="0" presId="urn:microsoft.com/office/officeart/2005/8/layout/hierarchy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186AF2D-4696-4B15-B8E4-213A3A44F643}">
      <dsp:nvSpPr>
        <dsp:cNvPr id="0" name=""/>
        <dsp:cNvSpPr/>
      </dsp:nvSpPr>
      <dsp:spPr>
        <a:xfrm>
          <a:off x="8203744" y="2194061"/>
          <a:ext cx="91440" cy="425611"/>
        </a:xfrm>
        <a:custGeom>
          <a:avLst/>
          <a:gdLst/>
          <a:ahLst/>
          <a:cxnLst/>
          <a:rect l="0" t="0" r="0" b="0"/>
          <a:pathLst>
            <a:path>
              <a:moveTo>
                <a:pt x="45720" y="0"/>
              </a:moveTo>
              <a:lnTo>
                <a:pt x="45720" y="331866"/>
              </a:lnTo>
              <a:lnTo>
                <a:pt x="46711" y="331866"/>
              </a:lnTo>
              <a:lnTo>
                <a:pt x="46711" y="42561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7023D2-595F-46DE-837C-1511FDC193C3}">
      <dsp:nvSpPr>
        <dsp:cNvPr id="0" name=""/>
        <dsp:cNvSpPr/>
      </dsp:nvSpPr>
      <dsp:spPr>
        <a:xfrm>
          <a:off x="4052627" y="1171614"/>
          <a:ext cx="4196836" cy="379865"/>
        </a:xfrm>
        <a:custGeom>
          <a:avLst/>
          <a:gdLst/>
          <a:ahLst/>
          <a:cxnLst/>
          <a:rect l="0" t="0" r="0" b="0"/>
          <a:pathLst>
            <a:path>
              <a:moveTo>
                <a:pt x="0" y="0"/>
              </a:moveTo>
              <a:lnTo>
                <a:pt x="0" y="286120"/>
              </a:lnTo>
              <a:lnTo>
                <a:pt x="4196836" y="286120"/>
              </a:lnTo>
              <a:lnTo>
                <a:pt x="4196836" y="3798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933B906-28C3-4CE3-961A-35925C856EBF}">
      <dsp:nvSpPr>
        <dsp:cNvPr id="0" name=""/>
        <dsp:cNvSpPr/>
      </dsp:nvSpPr>
      <dsp:spPr>
        <a:xfrm>
          <a:off x="6603267" y="2194061"/>
          <a:ext cx="91440" cy="408563"/>
        </a:xfrm>
        <a:custGeom>
          <a:avLst/>
          <a:gdLst/>
          <a:ahLst/>
          <a:cxnLst/>
          <a:rect l="0" t="0" r="0" b="0"/>
          <a:pathLst>
            <a:path>
              <a:moveTo>
                <a:pt x="47885" y="0"/>
              </a:moveTo>
              <a:lnTo>
                <a:pt x="47885" y="314818"/>
              </a:lnTo>
              <a:lnTo>
                <a:pt x="45720" y="314818"/>
              </a:lnTo>
              <a:lnTo>
                <a:pt x="45720" y="40856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7CBD6A8-FDBB-4CAD-ACA5-4E1CDE477B4F}">
      <dsp:nvSpPr>
        <dsp:cNvPr id="0" name=""/>
        <dsp:cNvSpPr/>
      </dsp:nvSpPr>
      <dsp:spPr>
        <a:xfrm>
          <a:off x="4052627" y="1171614"/>
          <a:ext cx="2598525" cy="379865"/>
        </a:xfrm>
        <a:custGeom>
          <a:avLst/>
          <a:gdLst/>
          <a:ahLst/>
          <a:cxnLst/>
          <a:rect l="0" t="0" r="0" b="0"/>
          <a:pathLst>
            <a:path>
              <a:moveTo>
                <a:pt x="0" y="0"/>
              </a:moveTo>
              <a:lnTo>
                <a:pt x="0" y="286120"/>
              </a:lnTo>
              <a:lnTo>
                <a:pt x="2598525" y="286120"/>
              </a:lnTo>
              <a:lnTo>
                <a:pt x="2598525" y="3798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D8E0F4E-5896-4DDB-8694-6B6BBD308D6C}">
      <dsp:nvSpPr>
        <dsp:cNvPr id="0" name=""/>
        <dsp:cNvSpPr/>
      </dsp:nvSpPr>
      <dsp:spPr>
        <a:xfrm>
          <a:off x="4603451" y="2194061"/>
          <a:ext cx="733153" cy="428053"/>
        </a:xfrm>
        <a:custGeom>
          <a:avLst/>
          <a:gdLst/>
          <a:ahLst/>
          <a:cxnLst/>
          <a:rect l="0" t="0" r="0" b="0"/>
          <a:pathLst>
            <a:path>
              <a:moveTo>
                <a:pt x="0" y="0"/>
              </a:moveTo>
              <a:lnTo>
                <a:pt x="0" y="334307"/>
              </a:lnTo>
              <a:lnTo>
                <a:pt x="733153" y="334307"/>
              </a:lnTo>
              <a:lnTo>
                <a:pt x="733153" y="42805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A652518-A48C-47ED-84DD-AEB8E2E0C059}">
      <dsp:nvSpPr>
        <dsp:cNvPr id="0" name=""/>
        <dsp:cNvSpPr/>
      </dsp:nvSpPr>
      <dsp:spPr>
        <a:xfrm>
          <a:off x="4557731" y="2194061"/>
          <a:ext cx="91440" cy="1391759"/>
        </a:xfrm>
        <a:custGeom>
          <a:avLst/>
          <a:gdLst/>
          <a:ahLst/>
          <a:cxnLst/>
          <a:rect l="0" t="0" r="0" b="0"/>
          <a:pathLst>
            <a:path>
              <a:moveTo>
                <a:pt x="45720" y="0"/>
              </a:moveTo>
              <a:lnTo>
                <a:pt x="45720" y="139175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9B3B3A5-1A9C-4B51-852F-6F0A030006FE}">
      <dsp:nvSpPr>
        <dsp:cNvPr id="0" name=""/>
        <dsp:cNvSpPr/>
      </dsp:nvSpPr>
      <dsp:spPr>
        <a:xfrm>
          <a:off x="3734850" y="2194061"/>
          <a:ext cx="868601" cy="428053"/>
        </a:xfrm>
        <a:custGeom>
          <a:avLst/>
          <a:gdLst/>
          <a:ahLst/>
          <a:cxnLst/>
          <a:rect l="0" t="0" r="0" b="0"/>
          <a:pathLst>
            <a:path>
              <a:moveTo>
                <a:pt x="868601" y="0"/>
              </a:moveTo>
              <a:lnTo>
                <a:pt x="868601" y="334307"/>
              </a:lnTo>
              <a:lnTo>
                <a:pt x="0" y="334307"/>
              </a:lnTo>
              <a:lnTo>
                <a:pt x="0" y="42805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0A3B16F-2AE7-45DD-80CB-3A22BBB6AC65}">
      <dsp:nvSpPr>
        <dsp:cNvPr id="0" name=""/>
        <dsp:cNvSpPr/>
      </dsp:nvSpPr>
      <dsp:spPr>
        <a:xfrm>
          <a:off x="4052627" y="1171614"/>
          <a:ext cx="550824" cy="379865"/>
        </a:xfrm>
        <a:custGeom>
          <a:avLst/>
          <a:gdLst/>
          <a:ahLst/>
          <a:cxnLst/>
          <a:rect l="0" t="0" r="0" b="0"/>
          <a:pathLst>
            <a:path>
              <a:moveTo>
                <a:pt x="0" y="0"/>
              </a:moveTo>
              <a:lnTo>
                <a:pt x="0" y="286120"/>
              </a:lnTo>
              <a:lnTo>
                <a:pt x="550824" y="286120"/>
              </a:lnTo>
              <a:lnTo>
                <a:pt x="550824" y="3798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10EDCA4-756C-4436-BAEE-84EE371C05D5}">
      <dsp:nvSpPr>
        <dsp:cNvPr id="0" name=""/>
        <dsp:cNvSpPr/>
      </dsp:nvSpPr>
      <dsp:spPr>
        <a:xfrm>
          <a:off x="2848318" y="4157099"/>
          <a:ext cx="91440" cy="341619"/>
        </a:xfrm>
        <a:custGeom>
          <a:avLst/>
          <a:gdLst/>
          <a:ahLst/>
          <a:cxnLst/>
          <a:rect l="0" t="0" r="0" b="0"/>
          <a:pathLst>
            <a:path>
              <a:moveTo>
                <a:pt x="49545" y="0"/>
              </a:moveTo>
              <a:lnTo>
                <a:pt x="49545" y="247874"/>
              </a:lnTo>
              <a:lnTo>
                <a:pt x="45720" y="247874"/>
              </a:lnTo>
              <a:lnTo>
                <a:pt x="45720" y="34161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1A56C12-4528-4A05-B50D-119C194149F0}">
      <dsp:nvSpPr>
        <dsp:cNvPr id="0" name=""/>
        <dsp:cNvSpPr/>
      </dsp:nvSpPr>
      <dsp:spPr>
        <a:xfrm>
          <a:off x="2177785" y="3269092"/>
          <a:ext cx="720077" cy="245424"/>
        </a:xfrm>
        <a:custGeom>
          <a:avLst/>
          <a:gdLst/>
          <a:ahLst/>
          <a:cxnLst/>
          <a:rect l="0" t="0" r="0" b="0"/>
          <a:pathLst>
            <a:path>
              <a:moveTo>
                <a:pt x="0" y="0"/>
              </a:moveTo>
              <a:lnTo>
                <a:pt x="0" y="151679"/>
              </a:lnTo>
              <a:lnTo>
                <a:pt x="720077" y="151679"/>
              </a:lnTo>
              <a:lnTo>
                <a:pt x="720077" y="24542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F1D6049-58AD-416D-AB7B-42A9FA7DCA3F}">
      <dsp:nvSpPr>
        <dsp:cNvPr id="0" name=""/>
        <dsp:cNvSpPr/>
      </dsp:nvSpPr>
      <dsp:spPr>
        <a:xfrm>
          <a:off x="1700016" y="4157099"/>
          <a:ext cx="91440" cy="344106"/>
        </a:xfrm>
        <a:custGeom>
          <a:avLst/>
          <a:gdLst/>
          <a:ahLst/>
          <a:cxnLst/>
          <a:rect l="0" t="0" r="0" b="0"/>
          <a:pathLst>
            <a:path>
              <a:moveTo>
                <a:pt x="47096" y="0"/>
              </a:moveTo>
              <a:lnTo>
                <a:pt x="47096" y="250361"/>
              </a:lnTo>
              <a:lnTo>
                <a:pt x="45720" y="250361"/>
              </a:lnTo>
              <a:lnTo>
                <a:pt x="45720" y="34410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AEFCD29-5893-4AB9-8CB9-F466C86B2A54}">
      <dsp:nvSpPr>
        <dsp:cNvPr id="0" name=""/>
        <dsp:cNvSpPr/>
      </dsp:nvSpPr>
      <dsp:spPr>
        <a:xfrm>
          <a:off x="1747113" y="3269092"/>
          <a:ext cx="430672" cy="245424"/>
        </a:xfrm>
        <a:custGeom>
          <a:avLst/>
          <a:gdLst/>
          <a:ahLst/>
          <a:cxnLst/>
          <a:rect l="0" t="0" r="0" b="0"/>
          <a:pathLst>
            <a:path>
              <a:moveTo>
                <a:pt x="430672" y="0"/>
              </a:moveTo>
              <a:lnTo>
                <a:pt x="430672" y="151679"/>
              </a:lnTo>
              <a:lnTo>
                <a:pt x="0" y="151679"/>
              </a:lnTo>
              <a:lnTo>
                <a:pt x="0" y="24542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4BB36F6-D969-4DEF-A941-B25444D44400}">
      <dsp:nvSpPr>
        <dsp:cNvPr id="0" name=""/>
        <dsp:cNvSpPr/>
      </dsp:nvSpPr>
      <dsp:spPr>
        <a:xfrm>
          <a:off x="1409190" y="2194061"/>
          <a:ext cx="768595" cy="432448"/>
        </a:xfrm>
        <a:custGeom>
          <a:avLst/>
          <a:gdLst/>
          <a:ahLst/>
          <a:cxnLst/>
          <a:rect l="0" t="0" r="0" b="0"/>
          <a:pathLst>
            <a:path>
              <a:moveTo>
                <a:pt x="0" y="0"/>
              </a:moveTo>
              <a:lnTo>
                <a:pt x="0" y="338703"/>
              </a:lnTo>
              <a:lnTo>
                <a:pt x="768595" y="338703"/>
              </a:lnTo>
              <a:lnTo>
                <a:pt x="768595" y="43244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5A0B890-DC7D-4B15-846B-4B5EB087AF12}">
      <dsp:nvSpPr>
        <dsp:cNvPr id="0" name=""/>
        <dsp:cNvSpPr/>
      </dsp:nvSpPr>
      <dsp:spPr>
        <a:xfrm>
          <a:off x="539612" y="3269092"/>
          <a:ext cx="91440" cy="245424"/>
        </a:xfrm>
        <a:custGeom>
          <a:avLst/>
          <a:gdLst/>
          <a:ahLst/>
          <a:cxnLst/>
          <a:rect l="0" t="0" r="0" b="0"/>
          <a:pathLst>
            <a:path>
              <a:moveTo>
                <a:pt x="45720" y="0"/>
              </a:moveTo>
              <a:lnTo>
                <a:pt x="45720" y="151679"/>
              </a:lnTo>
              <a:lnTo>
                <a:pt x="50172" y="151679"/>
              </a:lnTo>
              <a:lnTo>
                <a:pt x="50172" y="24542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EB03D5-EF65-4B61-920D-9FD53A8645C2}">
      <dsp:nvSpPr>
        <dsp:cNvPr id="0" name=""/>
        <dsp:cNvSpPr/>
      </dsp:nvSpPr>
      <dsp:spPr>
        <a:xfrm>
          <a:off x="585332" y="2194061"/>
          <a:ext cx="823857" cy="432448"/>
        </a:xfrm>
        <a:custGeom>
          <a:avLst/>
          <a:gdLst/>
          <a:ahLst/>
          <a:cxnLst/>
          <a:rect l="0" t="0" r="0" b="0"/>
          <a:pathLst>
            <a:path>
              <a:moveTo>
                <a:pt x="823857" y="0"/>
              </a:moveTo>
              <a:lnTo>
                <a:pt x="823857" y="338703"/>
              </a:lnTo>
              <a:lnTo>
                <a:pt x="0" y="338703"/>
              </a:lnTo>
              <a:lnTo>
                <a:pt x="0" y="43244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5F7A081-26D8-421D-B14D-0DF253E946E7}">
      <dsp:nvSpPr>
        <dsp:cNvPr id="0" name=""/>
        <dsp:cNvSpPr/>
      </dsp:nvSpPr>
      <dsp:spPr>
        <a:xfrm>
          <a:off x="1409190" y="1171614"/>
          <a:ext cx="2643437" cy="379865"/>
        </a:xfrm>
        <a:custGeom>
          <a:avLst/>
          <a:gdLst/>
          <a:ahLst/>
          <a:cxnLst/>
          <a:rect l="0" t="0" r="0" b="0"/>
          <a:pathLst>
            <a:path>
              <a:moveTo>
                <a:pt x="2643437" y="0"/>
              </a:moveTo>
              <a:lnTo>
                <a:pt x="2643437" y="286120"/>
              </a:lnTo>
              <a:lnTo>
                <a:pt x="0" y="286120"/>
              </a:lnTo>
              <a:lnTo>
                <a:pt x="0" y="3798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A9AC03F-5DAC-4708-9026-A0582FB7B0C6}">
      <dsp:nvSpPr>
        <dsp:cNvPr id="0" name=""/>
        <dsp:cNvSpPr/>
      </dsp:nvSpPr>
      <dsp:spPr>
        <a:xfrm>
          <a:off x="3345407" y="529031"/>
          <a:ext cx="1414439" cy="6425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B060D4-B788-4E34-A2D4-FC2D8860781A}">
      <dsp:nvSpPr>
        <dsp:cNvPr id="0" name=""/>
        <dsp:cNvSpPr/>
      </dsp:nvSpPr>
      <dsp:spPr>
        <a:xfrm>
          <a:off x="3457845" y="635847"/>
          <a:ext cx="1414439" cy="64258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nl-NL" sz="1000" b="1" kern="1200" dirty="0" smtClean="0"/>
            <a:t>Approaches</a:t>
          </a:r>
          <a:endParaRPr lang="nl-NL" sz="1000" b="1" kern="1200" dirty="0"/>
        </a:p>
      </dsp:txBody>
      <dsp:txXfrm>
        <a:off x="3457845" y="635847"/>
        <a:ext cx="1414439" cy="642582"/>
      </dsp:txXfrm>
    </dsp:sp>
    <dsp:sp modelId="{FF264E8E-B40D-46C8-9F4C-9A558569EDF9}">
      <dsp:nvSpPr>
        <dsp:cNvPr id="0" name=""/>
        <dsp:cNvSpPr/>
      </dsp:nvSpPr>
      <dsp:spPr>
        <a:xfrm>
          <a:off x="903220" y="1551479"/>
          <a:ext cx="1011940" cy="6425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C81DBDF-10C8-4A23-AE73-9D0CDB088B3A}">
      <dsp:nvSpPr>
        <dsp:cNvPr id="0" name=""/>
        <dsp:cNvSpPr/>
      </dsp:nvSpPr>
      <dsp:spPr>
        <a:xfrm>
          <a:off x="1015657" y="1658295"/>
          <a:ext cx="1011940" cy="64258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nl-NL" sz="1000" b="1" kern="1200" dirty="0" smtClean="0"/>
            <a:t>Model </a:t>
          </a:r>
          <a:r>
            <a:rPr lang="nl-NL" sz="1000" b="1" kern="1200" dirty="0" err="1" smtClean="0"/>
            <a:t>based</a:t>
          </a:r>
          <a:endParaRPr lang="nl-NL" sz="1000" b="1" kern="1200" dirty="0"/>
        </a:p>
      </dsp:txBody>
      <dsp:txXfrm>
        <a:off x="1015657" y="1658295"/>
        <a:ext cx="1011940" cy="642582"/>
      </dsp:txXfrm>
    </dsp:sp>
    <dsp:sp modelId="{C25D8429-6956-44BA-A68E-B62BEFD77724}">
      <dsp:nvSpPr>
        <dsp:cNvPr id="0" name=""/>
        <dsp:cNvSpPr/>
      </dsp:nvSpPr>
      <dsp:spPr>
        <a:xfrm>
          <a:off x="79362" y="2626510"/>
          <a:ext cx="1011940" cy="6425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253F9A5-FBD7-4DAF-BBD3-D3A93D6D379A}">
      <dsp:nvSpPr>
        <dsp:cNvPr id="0" name=""/>
        <dsp:cNvSpPr/>
      </dsp:nvSpPr>
      <dsp:spPr>
        <a:xfrm>
          <a:off x="191800" y="2733326"/>
          <a:ext cx="1011940" cy="64258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nl-NL" sz="1000" b="1" kern="1200" dirty="0" smtClean="0"/>
            <a:t>IT/SW</a:t>
          </a:r>
          <a:endParaRPr lang="nl-NL" sz="1000" b="1" kern="1200" dirty="0"/>
        </a:p>
      </dsp:txBody>
      <dsp:txXfrm>
        <a:off x="191800" y="2733326"/>
        <a:ext cx="1011940" cy="642582"/>
      </dsp:txXfrm>
    </dsp:sp>
    <dsp:sp modelId="{6975C8B1-61E0-4208-B3A1-AE274E4EAB2F}">
      <dsp:nvSpPr>
        <dsp:cNvPr id="0" name=""/>
        <dsp:cNvSpPr/>
      </dsp:nvSpPr>
      <dsp:spPr>
        <a:xfrm>
          <a:off x="83814" y="3514517"/>
          <a:ext cx="1011940" cy="6425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E4D7E75-91AC-4A04-AFE5-972C62AC67AD}">
      <dsp:nvSpPr>
        <dsp:cNvPr id="0" name=""/>
        <dsp:cNvSpPr/>
      </dsp:nvSpPr>
      <dsp:spPr>
        <a:xfrm>
          <a:off x="196252" y="3621332"/>
          <a:ext cx="1011940" cy="64258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nl-NL" sz="1000" b="1" kern="1200" dirty="0" smtClean="0"/>
            <a:t>CMMI</a:t>
          </a:r>
          <a:br>
            <a:rPr lang="nl-NL" sz="1000" b="1" kern="1200" dirty="0" smtClean="0"/>
          </a:br>
          <a:r>
            <a:rPr lang="nl-NL" sz="1000" b="1" kern="1200" dirty="0" smtClean="0"/>
            <a:t>IEEE15504</a:t>
          </a:r>
          <a:endParaRPr lang="nl-NL" sz="1000" b="1" kern="1200" dirty="0"/>
        </a:p>
      </dsp:txBody>
      <dsp:txXfrm>
        <a:off x="196252" y="3621332"/>
        <a:ext cx="1011940" cy="642582"/>
      </dsp:txXfrm>
    </dsp:sp>
    <dsp:sp modelId="{7D5BDEAE-0F27-4B49-A6DC-F2827AD79A9F}">
      <dsp:nvSpPr>
        <dsp:cNvPr id="0" name=""/>
        <dsp:cNvSpPr/>
      </dsp:nvSpPr>
      <dsp:spPr>
        <a:xfrm>
          <a:off x="1671815" y="2626510"/>
          <a:ext cx="1011940" cy="6425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7C6A2A-0007-45D5-8CCE-B9E930E28518}">
      <dsp:nvSpPr>
        <dsp:cNvPr id="0" name=""/>
        <dsp:cNvSpPr/>
      </dsp:nvSpPr>
      <dsp:spPr>
        <a:xfrm>
          <a:off x="1784253" y="2733326"/>
          <a:ext cx="1011940" cy="64258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nl-NL" sz="1000" b="1" kern="1200" dirty="0" smtClean="0"/>
            <a:t>Testing</a:t>
          </a:r>
          <a:endParaRPr lang="nl-NL" sz="1000" kern="1200" dirty="0"/>
        </a:p>
      </dsp:txBody>
      <dsp:txXfrm>
        <a:off x="1784253" y="2733326"/>
        <a:ext cx="1011940" cy="642582"/>
      </dsp:txXfrm>
    </dsp:sp>
    <dsp:sp modelId="{9F5E9417-0A34-4721-A910-63FA1A5DE476}">
      <dsp:nvSpPr>
        <dsp:cNvPr id="0" name=""/>
        <dsp:cNvSpPr/>
      </dsp:nvSpPr>
      <dsp:spPr>
        <a:xfrm>
          <a:off x="1241142" y="3514517"/>
          <a:ext cx="1011940" cy="6425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08F6EDC-62CD-45F5-BDC0-AE8EF648AF2E}">
      <dsp:nvSpPr>
        <dsp:cNvPr id="0" name=""/>
        <dsp:cNvSpPr/>
      </dsp:nvSpPr>
      <dsp:spPr>
        <a:xfrm>
          <a:off x="1353580" y="3621332"/>
          <a:ext cx="1011940" cy="64258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nl-NL" sz="1000" b="1" kern="1200" dirty="0" err="1" smtClean="0"/>
            <a:t>Process</a:t>
          </a:r>
          <a:r>
            <a:rPr lang="nl-NL" sz="1000" b="1" kern="1200" dirty="0" smtClean="0"/>
            <a:t> </a:t>
          </a:r>
          <a:r>
            <a:rPr lang="nl-NL" sz="1000" b="1" kern="1200" dirty="0" err="1" smtClean="0"/>
            <a:t>models</a:t>
          </a:r>
          <a:endParaRPr lang="nl-NL" sz="1000" b="1" kern="1200" dirty="0"/>
        </a:p>
      </dsp:txBody>
      <dsp:txXfrm>
        <a:off x="1353580" y="3621332"/>
        <a:ext cx="1011940" cy="642582"/>
      </dsp:txXfrm>
    </dsp:sp>
    <dsp:sp modelId="{3F8D90F0-BA84-4BC6-AF9F-6BF7624A133F}">
      <dsp:nvSpPr>
        <dsp:cNvPr id="0" name=""/>
        <dsp:cNvSpPr/>
      </dsp:nvSpPr>
      <dsp:spPr>
        <a:xfrm>
          <a:off x="1239766" y="4501205"/>
          <a:ext cx="1011940" cy="6425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70CE21-F6A6-449D-AF6A-4393C9B65755}">
      <dsp:nvSpPr>
        <dsp:cNvPr id="0" name=""/>
        <dsp:cNvSpPr/>
      </dsp:nvSpPr>
      <dsp:spPr>
        <a:xfrm>
          <a:off x="1352204" y="4608021"/>
          <a:ext cx="1011940" cy="642582"/>
        </a:xfrm>
        <a:prstGeom prst="roundRect">
          <a:avLst>
            <a:gd name="adj" fmla="val 10000"/>
          </a:avLst>
        </a:prstGeom>
        <a:solidFill>
          <a:srgbClr val="FFC000">
            <a:alpha val="90000"/>
          </a:srgb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nl-NL" sz="1000" b="1" kern="1200" dirty="0" err="1" smtClean="0"/>
            <a:t>TMMi</a:t>
          </a:r>
          <a:r>
            <a:rPr lang="nl-NL" sz="1000" b="1" kern="1200" dirty="0" smtClean="0"/>
            <a:t/>
          </a:r>
          <a:br>
            <a:rPr lang="nl-NL" sz="1000" b="1" kern="1200" dirty="0" smtClean="0"/>
          </a:br>
          <a:r>
            <a:rPr lang="nl-NL" sz="1000" b="1" kern="1200" dirty="0" smtClean="0"/>
            <a:t>TPI Next</a:t>
          </a:r>
          <a:endParaRPr lang="nl-NL" sz="1000" b="1" kern="1200" dirty="0"/>
        </a:p>
      </dsp:txBody>
      <dsp:txXfrm>
        <a:off x="1352204" y="4608021"/>
        <a:ext cx="1011940" cy="642582"/>
      </dsp:txXfrm>
    </dsp:sp>
    <dsp:sp modelId="{5F2D8AFB-80E1-4BC4-B5F6-8FFDF1635A2F}">
      <dsp:nvSpPr>
        <dsp:cNvPr id="0" name=""/>
        <dsp:cNvSpPr/>
      </dsp:nvSpPr>
      <dsp:spPr>
        <a:xfrm>
          <a:off x="2391893" y="3514517"/>
          <a:ext cx="1011940" cy="6425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ED80C9-7569-4AC7-8FBA-6BE9EAB637FC}">
      <dsp:nvSpPr>
        <dsp:cNvPr id="0" name=""/>
        <dsp:cNvSpPr/>
      </dsp:nvSpPr>
      <dsp:spPr>
        <a:xfrm>
          <a:off x="2504331" y="3621332"/>
          <a:ext cx="1011940" cy="64258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nl-NL" sz="1000" b="1" kern="1200" dirty="0" smtClean="0"/>
            <a:t>Content </a:t>
          </a:r>
          <a:r>
            <a:rPr lang="nl-NL" sz="1000" b="1" kern="1200" dirty="0" err="1" smtClean="0"/>
            <a:t>models</a:t>
          </a:r>
          <a:endParaRPr lang="nl-NL" sz="1000" b="1" kern="1200" dirty="0"/>
        </a:p>
      </dsp:txBody>
      <dsp:txXfrm>
        <a:off x="2504331" y="3621332"/>
        <a:ext cx="1011940" cy="642582"/>
      </dsp:txXfrm>
    </dsp:sp>
    <dsp:sp modelId="{779B2723-D8CE-4472-992A-6EFA54CAA8EB}">
      <dsp:nvSpPr>
        <dsp:cNvPr id="0" name=""/>
        <dsp:cNvSpPr/>
      </dsp:nvSpPr>
      <dsp:spPr>
        <a:xfrm>
          <a:off x="2388068" y="4498718"/>
          <a:ext cx="1011940" cy="6425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7EDB0F4-CD58-4EC8-B357-7AD1131A74F2}">
      <dsp:nvSpPr>
        <dsp:cNvPr id="0" name=""/>
        <dsp:cNvSpPr/>
      </dsp:nvSpPr>
      <dsp:spPr>
        <a:xfrm>
          <a:off x="2500506" y="4605534"/>
          <a:ext cx="1011940" cy="64258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nl-NL" sz="1000" b="1" kern="1200" dirty="0" smtClean="0"/>
            <a:t>CTP</a:t>
          </a:r>
          <a:br>
            <a:rPr lang="nl-NL" sz="1000" b="1" kern="1200" dirty="0" smtClean="0"/>
          </a:br>
          <a:r>
            <a:rPr lang="nl-NL" sz="1000" b="1" kern="1200" dirty="0" smtClean="0"/>
            <a:t>STEP</a:t>
          </a:r>
          <a:br>
            <a:rPr lang="nl-NL" sz="1000" b="1" kern="1200" dirty="0" smtClean="0"/>
          </a:br>
          <a:r>
            <a:rPr lang="nl-NL" sz="1000" b="1" kern="1200" dirty="0" smtClean="0"/>
            <a:t>(TMap)</a:t>
          </a:r>
          <a:endParaRPr lang="nl-NL" sz="1000" b="1" kern="1200" dirty="0"/>
        </a:p>
      </dsp:txBody>
      <dsp:txXfrm>
        <a:off x="2500506" y="4605534"/>
        <a:ext cx="1011940" cy="642582"/>
      </dsp:txXfrm>
    </dsp:sp>
    <dsp:sp modelId="{301D110A-2D1F-4864-9D58-A200574A954B}">
      <dsp:nvSpPr>
        <dsp:cNvPr id="0" name=""/>
        <dsp:cNvSpPr/>
      </dsp:nvSpPr>
      <dsp:spPr>
        <a:xfrm>
          <a:off x="4097481" y="1551479"/>
          <a:ext cx="1011940" cy="6425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705C32D-FF01-4021-97AF-BE7ED51F9A5F}">
      <dsp:nvSpPr>
        <dsp:cNvPr id="0" name=""/>
        <dsp:cNvSpPr/>
      </dsp:nvSpPr>
      <dsp:spPr>
        <a:xfrm>
          <a:off x="4209919" y="1658295"/>
          <a:ext cx="1011940" cy="64258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nl-NL" sz="1000" b="1" kern="1200" dirty="0" err="1" smtClean="0"/>
            <a:t>Analytical</a:t>
          </a:r>
          <a:endParaRPr lang="nl-NL" sz="1000" b="1" kern="1200" dirty="0" smtClean="0"/>
        </a:p>
      </dsp:txBody>
      <dsp:txXfrm>
        <a:off x="4209919" y="1658295"/>
        <a:ext cx="1011940" cy="642582"/>
      </dsp:txXfrm>
    </dsp:sp>
    <dsp:sp modelId="{48D965CA-B80F-4ED7-86C6-92AEB69FF584}">
      <dsp:nvSpPr>
        <dsp:cNvPr id="0" name=""/>
        <dsp:cNvSpPr/>
      </dsp:nvSpPr>
      <dsp:spPr>
        <a:xfrm>
          <a:off x="3228880" y="2622114"/>
          <a:ext cx="1011940" cy="6425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0D1816-D2DD-456C-AEDF-4A76279BF8A5}">
      <dsp:nvSpPr>
        <dsp:cNvPr id="0" name=""/>
        <dsp:cNvSpPr/>
      </dsp:nvSpPr>
      <dsp:spPr>
        <a:xfrm>
          <a:off x="3341318" y="2728930"/>
          <a:ext cx="1011940" cy="64258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nl-NL" sz="1000" b="1" kern="1200" dirty="0" smtClean="0"/>
            <a:t>GQM</a:t>
          </a:r>
          <a:endParaRPr lang="nl-NL" sz="1000" b="1" kern="1200" dirty="0"/>
        </a:p>
      </dsp:txBody>
      <dsp:txXfrm>
        <a:off x="3341318" y="2728930"/>
        <a:ext cx="1011940" cy="642582"/>
      </dsp:txXfrm>
    </dsp:sp>
    <dsp:sp modelId="{C6D4F5A9-7C89-4B72-874B-0C3489BEB4C1}">
      <dsp:nvSpPr>
        <dsp:cNvPr id="0" name=""/>
        <dsp:cNvSpPr/>
      </dsp:nvSpPr>
      <dsp:spPr>
        <a:xfrm>
          <a:off x="4097481" y="3585821"/>
          <a:ext cx="1011940" cy="6425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5DF154-CFF7-405A-B266-25AE4D5DB512}">
      <dsp:nvSpPr>
        <dsp:cNvPr id="0" name=""/>
        <dsp:cNvSpPr/>
      </dsp:nvSpPr>
      <dsp:spPr>
        <a:xfrm>
          <a:off x="4209919" y="3692636"/>
          <a:ext cx="1011940" cy="642582"/>
        </a:xfrm>
        <a:prstGeom prst="roundRect">
          <a:avLst>
            <a:gd name="adj" fmla="val 10000"/>
          </a:avLst>
        </a:prstGeom>
        <a:solidFill>
          <a:srgbClr val="FFC000">
            <a:alpha val="90000"/>
          </a:srgb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nl-NL" sz="1000" b="1" kern="1200" dirty="0" err="1" smtClean="0"/>
            <a:t>Causal</a:t>
          </a:r>
          <a:r>
            <a:rPr lang="nl-NL" sz="1000" b="1" kern="1200" dirty="0" smtClean="0"/>
            <a:t> Analysis</a:t>
          </a:r>
          <a:endParaRPr lang="nl-NL" sz="1000" b="1" kern="1200" dirty="0"/>
        </a:p>
      </dsp:txBody>
      <dsp:txXfrm>
        <a:off x="4209919" y="3692636"/>
        <a:ext cx="1011940" cy="642582"/>
      </dsp:txXfrm>
    </dsp:sp>
    <dsp:sp modelId="{CDAB739E-66A8-4FB3-B6C2-62D40B0C0BD7}">
      <dsp:nvSpPr>
        <dsp:cNvPr id="0" name=""/>
        <dsp:cNvSpPr/>
      </dsp:nvSpPr>
      <dsp:spPr>
        <a:xfrm>
          <a:off x="4830634" y="2622114"/>
          <a:ext cx="1011940" cy="6425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1561A3F-D218-41C4-9F55-DD13FD81CF1F}">
      <dsp:nvSpPr>
        <dsp:cNvPr id="0" name=""/>
        <dsp:cNvSpPr/>
      </dsp:nvSpPr>
      <dsp:spPr>
        <a:xfrm>
          <a:off x="4943072" y="2728930"/>
          <a:ext cx="1011940" cy="64258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nl-NL" sz="1000" b="1" kern="1200" dirty="0" err="1" smtClean="0"/>
            <a:t>Measures</a:t>
          </a:r>
          <a:r>
            <a:rPr lang="nl-NL" sz="1000" b="1" kern="1200" dirty="0" smtClean="0"/>
            <a:t> </a:t>
          </a:r>
          <a:r>
            <a:rPr lang="nl-NL" sz="1000" b="1" kern="1200" dirty="0" err="1" smtClean="0"/>
            <a:t>Metrics</a:t>
          </a:r>
          <a:r>
            <a:rPr lang="nl-NL" sz="1000" b="1" kern="1200" dirty="0" smtClean="0"/>
            <a:t> </a:t>
          </a:r>
          <a:br>
            <a:rPr lang="nl-NL" sz="1000" b="1" kern="1200" dirty="0" smtClean="0"/>
          </a:br>
          <a:r>
            <a:rPr lang="nl-NL" sz="1000" b="1" kern="1200" dirty="0" smtClean="0"/>
            <a:t>Indicators</a:t>
          </a:r>
          <a:endParaRPr lang="nl-NL" sz="1000" b="1" kern="1200" dirty="0"/>
        </a:p>
      </dsp:txBody>
      <dsp:txXfrm>
        <a:off x="4943072" y="2728930"/>
        <a:ext cx="1011940" cy="642582"/>
      </dsp:txXfrm>
    </dsp:sp>
    <dsp:sp modelId="{0F90EA5D-E6DE-45A9-B308-D42E235D653F}">
      <dsp:nvSpPr>
        <dsp:cNvPr id="0" name=""/>
        <dsp:cNvSpPr/>
      </dsp:nvSpPr>
      <dsp:spPr>
        <a:xfrm>
          <a:off x="6145182" y="1551479"/>
          <a:ext cx="1011940" cy="6425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EE17F13-72DD-49BC-939D-98B8CAEC2ECC}">
      <dsp:nvSpPr>
        <dsp:cNvPr id="0" name=""/>
        <dsp:cNvSpPr/>
      </dsp:nvSpPr>
      <dsp:spPr>
        <a:xfrm>
          <a:off x="6257620" y="1658295"/>
          <a:ext cx="1011940" cy="64258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nl-NL" sz="1000" b="1" kern="1200" dirty="0" err="1" smtClean="0"/>
            <a:t>Hybrid</a:t>
          </a:r>
          <a:r>
            <a:rPr lang="nl-NL" sz="1000" b="1" kern="1200" dirty="0" smtClean="0"/>
            <a:t> / Mixed</a:t>
          </a:r>
        </a:p>
      </dsp:txBody>
      <dsp:txXfrm>
        <a:off x="6257620" y="1658295"/>
        <a:ext cx="1011940" cy="642582"/>
      </dsp:txXfrm>
    </dsp:sp>
    <dsp:sp modelId="{C48E6A48-DF1F-4778-A44B-027CA75BAB91}">
      <dsp:nvSpPr>
        <dsp:cNvPr id="0" name=""/>
        <dsp:cNvSpPr/>
      </dsp:nvSpPr>
      <dsp:spPr>
        <a:xfrm>
          <a:off x="5992293" y="2602625"/>
          <a:ext cx="1313387" cy="97788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5EBD1EA-15AB-4A01-858D-337433297F0F}">
      <dsp:nvSpPr>
        <dsp:cNvPr id="0" name=""/>
        <dsp:cNvSpPr/>
      </dsp:nvSpPr>
      <dsp:spPr>
        <a:xfrm>
          <a:off x="6104731" y="2709441"/>
          <a:ext cx="1313387" cy="97788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b="1" kern="1200" dirty="0" smtClean="0"/>
            <a:t>Analytical &amp; Models</a:t>
          </a:r>
        </a:p>
        <a:p>
          <a:pPr lvl="0" algn="ctr" defTabSz="444500" rtl="0">
            <a:lnSpc>
              <a:spcPct val="90000"/>
            </a:lnSpc>
            <a:spcBef>
              <a:spcPct val="0"/>
            </a:spcBef>
            <a:spcAft>
              <a:spcPct val="35000"/>
            </a:spcAft>
          </a:pPr>
          <a:r>
            <a:rPr kumimoji="0" lang="en-US" sz="1000" b="1" i="0" u="none" strike="noStrike" kern="1200" cap="none" normalizeH="0" baseline="0" dirty="0" smtClean="0">
              <a:ln>
                <a:noFill/>
              </a:ln>
              <a:solidFill>
                <a:srgbClr val="000066"/>
              </a:solidFill>
              <a:effectLst/>
            </a:rPr>
            <a:t>Analytical &amp; Content</a:t>
          </a:r>
          <a:endParaRPr lang="nl-NL" sz="1000" b="1" kern="1200" dirty="0"/>
        </a:p>
      </dsp:txBody>
      <dsp:txXfrm>
        <a:off x="6104731" y="2709441"/>
        <a:ext cx="1313387" cy="977881"/>
      </dsp:txXfrm>
    </dsp:sp>
    <dsp:sp modelId="{FECFEBD0-54BC-4413-8D8E-5A6DE8A42C0B}">
      <dsp:nvSpPr>
        <dsp:cNvPr id="0" name=""/>
        <dsp:cNvSpPr/>
      </dsp:nvSpPr>
      <dsp:spPr>
        <a:xfrm>
          <a:off x="7743494" y="1551479"/>
          <a:ext cx="1011940" cy="6425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BE1C1F7-56B2-4B50-8D94-80DA80CF1E55}">
      <dsp:nvSpPr>
        <dsp:cNvPr id="0" name=""/>
        <dsp:cNvSpPr/>
      </dsp:nvSpPr>
      <dsp:spPr>
        <a:xfrm>
          <a:off x="7855931" y="1658295"/>
          <a:ext cx="1011940" cy="64258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nl-NL" sz="1000" b="1" kern="1200" dirty="0" err="1" smtClean="0"/>
            <a:t>Other</a:t>
          </a:r>
          <a:endParaRPr lang="nl-NL" sz="1000" b="1" kern="1200" dirty="0" smtClean="0"/>
        </a:p>
      </dsp:txBody>
      <dsp:txXfrm>
        <a:off x="7855931" y="1658295"/>
        <a:ext cx="1011940" cy="642582"/>
      </dsp:txXfrm>
    </dsp:sp>
    <dsp:sp modelId="{9CB2CDC3-0FEE-48D3-A4B7-98A84F982501}">
      <dsp:nvSpPr>
        <dsp:cNvPr id="0" name=""/>
        <dsp:cNvSpPr/>
      </dsp:nvSpPr>
      <dsp:spPr>
        <a:xfrm>
          <a:off x="7459073" y="2619673"/>
          <a:ext cx="1582765" cy="144377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9DC694-5E5D-4507-BFAB-72DEB2351C25}">
      <dsp:nvSpPr>
        <dsp:cNvPr id="0" name=""/>
        <dsp:cNvSpPr/>
      </dsp:nvSpPr>
      <dsp:spPr>
        <a:xfrm>
          <a:off x="7571510" y="2726489"/>
          <a:ext cx="1582765" cy="144377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nl-NL" sz="1000" b="1" kern="1200" dirty="0" smtClean="0"/>
            <a:t>People Skills</a:t>
          </a:r>
        </a:p>
        <a:p>
          <a:pPr lvl="0" algn="ctr" defTabSz="444500">
            <a:lnSpc>
              <a:spcPct val="90000"/>
            </a:lnSpc>
            <a:spcBef>
              <a:spcPct val="0"/>
            </a:spcBef>
            <a:spcAft>
              <a:spcPct val="35000"/>
            </a:spcAft>
          </a:pPr>
          <a:r>
            <a:rPr lang="nl-NL" sz="1000" b="1" kern="1200" dirty="0" smtClean="0"/>
            <a:t/>
          </a:r>
          <a:br>
            <a:rPr lang="nl-NL" sz="1000" b="1" kern="1200" dirty="0" smtClean="0"/>
          </a:br>
          <a:r>
            <a:rPr lang="nl-NL" sz="1000" b="1" kern="1200" dirty="0" smtClean="0"/>
            <a:t>Standards &amp; </a:t>
          </a:r>
          <a:r>
            <a:rPr lang="nl-NL" sz="1000" b="1" kern="1200" dirty="0" err="1" smtClean="0"/>
            <a:t>Regulations</a:t>
          </a:r>
          <a:endParaRPr lang="nl-NL" sz="1000" b="1" kern="1200" dirty="0" smtClean="0"/>
        </a:p>
        <a:p>
          <a:pPr lvl="0" algn="ctr" defTabSz="444500">
            <a:lnSpc>
              <a:spcPct val="90000"/>
            </a:lnSpc>
            <a:spcBef>
              <a:spcPct val="0"/>
            </a:spcBef>
            <a:spcAft>
              <a:spcPct val="35000"/>
            </a:spcAft>
          </a:pPr>
          <a:r>
            <a:rPr lang="nl-NL" sz="1000" b="1" kern="1200" dirty="0" smtClean="0"/>
            <a:t> </a:t>
          </a:r>
          <a:br>
            <a:rPr lang="nl-NL" sz="1000" b="1" kern="1200" dirty="0" smtClean="0"/>
          </a:br>
          <a:r>
            <a:rPr lang="nl-NL" sz="1000" b="1" kern="1200" dirty="0" err="1" smtClean="0"/>
            <a:t>Infrastructure</a:t>
          </a:r>
          <a:r>
            <a:rPr lang="nl-NL" sz="1000" b="1" kern="1200" dirty="0" smtClean="0"/>
            <a:t> &amp; Tools</a:t>
          </a:r>
        </a:p>
        <a:p>
          <a:pPr lvl="0" algn="ctr" defTabSz="444500">
            <a:lnSpc>
              <a:spcPct val="90000"/>
            </a:lnSpc>
            <a:spcBef>
              <a:spcPct val="0"/>
            </a:spcBef>
            <a:spcAft>
              <a:spcPct val="35000"/>
            </a:spcAft>
          </a:pPr>
          <a:r>
            <a:rPr lang="nl-NL" sz="1000" b="1" kern="1200" dirty="0" smtClean="0"/>
            <a:t/>
          </a:r>
          <a:br>
            <a:rPr lang="nl-NL" sz="1000" b="1" kern="1200" dirty="0" smtClean="0"/>
          </a:br>
          <a:r>
            <a:rPr lang="nl-NL" sz="1000" b="1" kern="1200" dirty="0" err="1" smtClean="0"/>
            <a:t>Evaluations</a:t>
          </a:r>
          <a:r>
            <a:rPr lang="nl-NL" sz="1000" b="1" kern="1200" dirty="0" smtClean="0"/>
            <a:t/>
          </a:r>
          <a:br>
            <a:rPr lang="nl-NL" sz="1000" b="1" kern="1200" dirty="0" smtClean="0"/>
          </a:br>
          <a:endParaRPr lang="nl-NL" sz="1000" b="1" kern="1200" dirty="0"/>
        </a:p>
      </dsp:txBody>
      <dsp:txXfrm>
        <a:off x="7571510" y="2726489"/>
        <a:ext cx="1582765" cy="144377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0" name="Rectangle 4"/>
          <p:cNvSpPr>
            <a:spLocks noGrp="1" noChangeArrowheads="1"/>
          </p:cNvSpPr>
          <p:nvPr>
            <p:ph type="ftr" sz="quarter" idx="2"/>
          </p:nvPr>
        </p:nvSpPr>
        <p:spPr bwMode="auto">
          <a:xfrm>
            <a:off x="0" y="9404594"/>
            <a:ext cx="2944958" cy="523631"/>
          </a:xfrm>
          <a:prstGeom prst="rect">
            <a:avLst/>
          </a:prstGeom>
          <a:noFill/>
          <a:ln>
            <a:noFill/>
          </a:ln>
          <a:extLst>
            <a:ext uri="{909E8E84-426E-40DD-AFC4-6F175D3DCCD1}"/>
            <a:ext uri="{91240B29-F687-4F45-9708-019B960494DF}"/>
          </a:extLst>
        </p:spPr>
        <p:txBody>
          <a:bodyPr vert="horz" wrap="square" lIns="90999" tIns="47319" rIns="90999" bIns="47319" numCol="1" anchor="b" anchorCtr="0" compatLnSpc="1">
            <a:prstTxWarp prst="textNoShape">
              <a:avLst/>
            </a:prstTxWarp>
          </a:bodyPr>
          <a:lstStyle>
            <a:lvl1pPr eaLnBrk="0" hangingPunct="0">
              <a:defRPr sz="1200">
                <a:solidFill>
                  <a:schemeClr val="tx1"/>
                </a:solidFill>
                <a:latin typeface="+mn-lt"/>
              </a:defRPr>
            </a:lvl1pPr>
          </a:lstStyle>
          <a:p>
            <a:pPr>
              <a:defRPr/>
            </a:pPr>
            <a:r>
              <a:rPr lang="nl-NL"/>
              <a:t>© </a:t>
            </a:r>
            <a:r>
              <a:rPr lang="nl-NL" smtClean="0"/>
              <a:t>2014 </a:t>
            </a:r>
            <a:r>
              <a:rPr lang="nl-NL"/>
              <a:t>Improve Quality Services BV</a:t>
            </a:r>
          </a:p>
        </p:txBody>
      </p:sp>
      <p:sp>
        <p:nvSpPr>
          <p:cNvPr id="15367" name="Rectangle 7"/>
          <p:cNvSpPr>
            <a:spLocks noGrp="1" noChangeArrowheads="1"/>
          </p:cNvSpPr>
          <p:nvPr>
            <p:ph type="sldNum" sz="quarter" idx="3"/>
          </p:nvPr>
        </p:nvSpPr>
        <p:spPr bwMode="auto">
          <a:xfrm>
            <a:off x="3446572" y="9404594"/>
            <a:ext cx="3351103" cy="523631"/>
          </a:xfrm>
          <a:prstGeom prst="rect">
            <a:avLst/>
          </a:prstGeom>
          <a:noFill/>
          <a:ln>
            <a:noFill/>
          </a:ln>
          <a:effectLst/>
          <a:extLst>
            <a:ext uri="{909E8E84-426E-40DD-AFC4-6F175D3DCCD1}"/>
            <a:ext uri="{91240B29-F687-4F45-9708-019B960494DF}"/>
            <a:ext uri="{AF507438-7753-43E0-B8FC-AC1667EBCBE1}"/>
          </a:extLst>
        </p:spPr>
        <p:txBody>
          <a:bodyPr vert="horz" wrap="square" lIns="90999" tIns="47319" rIns="90999" bIns="47319" numCol="1" anchor="b" anchorCtr="0" compatLnSpc="1">
            <a:prstTxWarp prst="textNoShape">
              <a:avLst/>
            </a:prstTxWarp>
          </a:bodyPr>
          <a:lstStyle>
            <a:lvl1pPr algn="r" defTabSz="943811" eaLnBrk="0" hangingPunct="0">
              <a:defRPr sz="1200">
                <a:solidFill>
                  <a:schemeClr val="tx1"/>
                </a:solidFill>
                <a:latin typeface="+mn-lt"/>
              </a:defRPr>
            </a:lvl1pPr>
          </a:lstStyle>
          <a:p>
            <a:pPr>
              <a:defRPr/>
            </a:pPr>
            <a:r>
              <a:rPr lang="nl-NL"/>
              <a:t>01-01 </a:t>
            </a:r>
            <a:r>
              <a:rPr lang="nl-NL" smtClean="0"/>
              <a:t>Course </a:t>
            </a:r>
            <a:r>
              <a:rPr lang="nl-NL" err="1" smtClean="0"/>
              <a:t>Introduction</a:t>
            </a:r>
            <a:r>
              <a:rPr lang="nl-NL" smtClean="0"/>
              <a:t> </a:t>
            </a:r>
            <a:r>
              <a:rPr lang="nl-NL"/>
              <a:t>- </a:t>
            </a:r>
            <a:fld id="{D6DBACAA-C438-42A2-97B9-60F5A73E19AF}" type="slidenum">
              <a:rPr lang="nl-NL"/>
              <a:pPr>
                <a:defRPr/>
              </a:pPr>
              <a:t>‹#›</a:t>
            </a:fld>
            <a:endParaRPr lang="nl-NL"/>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1596"/>
            <a:ext cx="2944958" cy="496491"/>
          </a:xfrm>
          <a:prstGeom prst="rect">
            <a:avLst/>
          </a:prstGeom>
          <a:noFill/>
          <a:ln w="9525">
            <a:noFill/>
            <a:miter lim="800000"/>
            <a:headEnd/>
            <a:tailEnd/>
          </a:ln>
          <a:effectLst/>
        </p:spPr>
        <p:txBody>
          <a:bodyPr vert="horz" wrap="square" lIns="19261" tIns="0" rIns="19261" bIns="0" numCol="1" anchor="t" anchorCtr="0" compatLnSpc="1">
            <a:prstTxWarp prst="textNoShape">
              <a:avLst/>
            </a:prstTxWarp>
          </a:bodyPr>
          <a:lstStyle>
            <a:lvl1pPr eaLnBrk="0" hangingPunct="0">
              <a:defRPr sz="1000" i="1">
                <a:solidFill>
                  <a:schemeClr val="tx1"/>
                </a:solidFill>
                <a:latin typeface="Times New Roman" pitchFamily="18" charset="0"/>
              </a:defRPr>
            </a:lvl1pPr>
          </a:lstStyle>
          <a:p>
            <a:pPr>
              <a:defRPr/>
            </a:pPr>
            <a:endParaRPr lang="nl-NL"/>
          </a:p>
        </p:txBody>
      </p:sp>
      <p:sp>
        <p:nvSpPr>
          <p:cNvPr id="2051" name="Rectangle 3"/>
          <p:cNvSpPr>
            <a:spLocks noGrp="1" noChangeArrowheads="1"/>
          </p:cNvSpPr>
          <p:nvPr>
            <p:ph type="dt" idx="1"/>
          </p:nvPr>
        </p:nvSpPr>
        <p:spPr bwMode="auto">
          <a:xfrm>
            <a:off x="3852717" y="-1596"/>
            <a:ext cx="2944958" cy="496491"/>
          </a:xfrm>
          <a:prstGeom prst="rect">
            <a:avLst/>
          </a:prstGeom>
          <a:noFill/>
          <a:ln w="9525">
            <a:noFill/>
            <a:miter lim="800000"/>
            <a:headEnd/>
            <a:tailEnd/>
          </a:ln>
          <a:effectLst/>
        </p:spPr>
        <p:txBody>
          <a:bodyPr vert="horz" wrap="square" lIns="19261" tIns="0" rIns="19261" bIns="0" numCol="1" anchor="t" anchorCtr="0" compatLnSpc="1">
            <a:prstTxWarp prst="textNoShape">
              <a:avLst/>
            </a:prstTxWarp>
          </a:bodyPr>
          <a:lstStyle>
            <a:lvl1pPr algn="r" eaLnBrk="0" hangingPunct="0">
              <a:defRPr sz="1000" i="1">
                <a:solidFill>
                  <a:schemeClr val="tx1"/>
                </a:solidFill>
                <a:latin typeface="Times New Roman" pitchFamily="18" charset="0"/>
              </a:defRPr>
            </a:lvl1pPr>
          </a:lstStyle>
          <a:p>
            <a:pPr>
              <a:defRPr/>
            </a:pPr>
            <a:fld id="{465CFC41-A6A3-4FC9-8C85-596339A65ACF}" type="datetimeFigureOut">
              <a:rPr lang="nl-NL"/>
              <a:pPr>
                <a:defRPr/>
              </a:pPr>
              <a:t>30-10-2014</a:t>
            </a:fld>
            <a:endParaRPr lang="nl-NL" dirty="0"/>
          </a:p>
        </p:txBody>
      </p:sp>
      <p:sp>
        <p:nvSpPr>
          <p:cNvPr id="40964" name="Rectangle 4"/>
          <p:cNvSpPr>
            <a:spLocks noGrp="1" noRot="1" noChangeAspect="1" noChangeArrowheads="1" noTextEdit="1"/>
          </p:cNvSpPr>
          <p:nvPr>
            <p:ph type="sldImg" idx="2"/>
          </p:nvPr>
        </p:nvSpPr>
        <p:spPr bwMode="auto">
          <a:xfrm>
            <a:off x="927100" y="752475"/>
            <a:ext cx="4943475" cy="3706813"/>
          </a:xfrm>
          <a:prstGeom prst="rect">
            <a:avLst/>
          </a:prstGeom>
          <a:noFill/>
          <a:ln w="12700">
            <a:solidFill>
              <a:schemeClr val="tx1"/>
            </a:solidFill>
            <a:miter lim="800000"/>
            <a:headEnd/>
            <a:tailEnd/>
          </a:ln>
        </p:spPr>
      </p:sp>
      <p:sp>
        <p:nvSpPr>
          <p:cNvPr id="2053" name="Rectangle 5"/>
          <p:cNvSpPr>
            <a:spLocks noGrp="1" noChangeArrowheads="1"/>
          </p:cNvSpPr>
          <p:nvPr>
            <p:ph type="body" sz="quarter" idx="3"/>
          </p:nvPr>
        </p:nvSpPr>
        <p:spPr bwMode="auto">
          <a:xfrm>
            <a:off x="906142" y="4715867"/>
            <a:ext cx="4985394" cy="4468420"/>
          </a:xfrm>
          <a:prstGeom prst="rect">
            <a:avLst/>
          </a:prstGeom>
          <a:noFill/>
          <a:ln w="9525">
            <a:noFill/>
            <a:miter lim="800000"/>
            <a:headEnd/>
            <a:tailEnd/>
          </a:ln>
          <a:effectLst/>
        </p:spPr>
        <p:txBody>
          <a:bodyPr vert="horz" wrap="square" lIns="93097" tIns="46549" rIns="93097" bIns="4654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054" name="Rectangle 6"/>
          <p:cNvSpPr>
            <a:spLocks noGrp="1" noChangeArrowheads="1"/>
          </p:cNvSpPr>
          <p:nvPr>
            <p:ph type="ftr" sz="quarter" idx="4"/>
          </p:nvPr>
        </p:nvSpPr>
        <p:spPr bwMode="auto">
          <a:xfrm>
            <a:off x="0" y="9433331"/>
            <a:ext cx="2944958" cy="496490"/>
          </a:xfrm>
          <a:prstGeom prst="rect">
            <a:avLst/>
          </a:prstGeom>
          <a:noFill/>
          <a:ln w="9525">
            <a:noFill/>
            <a:miter lim="800000"/>
            <a:headEnd/>
            <a:tailEnd/>
          </a:ln>
          <a:effectLst/>
        </p:spPr>
        <p:txBody>
          <a:bodyPr vert="horz" wrap="square" lIns="19261" tIns="0" rIns="19261" bIns="0" numCol="1" anchor="b" anchorCtr="0" compatLnSpc="1">
            <a:prstTxWarp prst="textNoShape">
              <a:avLst/>
            </a:prstTxWarp>
          </a:bodyPr>
          <a:lstStyle>
            <a:lvl1pPr eaLnBrk="0" hangingPunct="0">
              <a:defRPr sz="1000" i="1">
                <a:solidFill>
                  <a:schemeClr val="tx1"/>
                </a:solidFill>
                <a:latin typeface="Times New Roman" pitchFamily="18" charset="0"/>
              </a:defRPr>
            </a:lvl1pPr>
          </a:lstStyle>
          <a:p>
            <a:pPr>
              <a:defRPr/>
            </a:pPr>
            <a:endParaRPr lang="nl-NL"/>
          </a:p>
        </p:txBody>
      </p:sp>
      <p:sp>
        <p:nvSpPr>
          <p:cNvPr id="2055" name="Rectangle 7"/>
          <p:cNvSpPr>
            <a:spLocks noGrp="1" noChangeArrowheads="1"/>
          </p:cNvSpPr>
          <p:nvPr>
            <p:ph type="sldNum" sz="quarter" idx="5"/>
          </p:nvPr>
        </p:nvSpPr>
        <p:spPr bwMode="auto">
          <a:xfrm>
            <a:off x="3852717" y="9433331"/>
            <a:ext cx="2944958" cy="496490"/>
          </a:xfrm>
          <a:prstGeom prst="rect">
            <a:avLst/>
          </a:prstGeom>
          <a:noFill/>
          <a:ln w="9525">
            <a:noFill/>
            <a:miter lim="800000"/>
            <a:headEnd/>
            <a:tailEnd/>
          </a:ln>
          <a:effectLst/>
        </p:spPr>
        <p:txBody>
          <a:bodyPr vert="horz" wrap="square" lIns="19261" tIns="0" rIns="19261" bIns="0" numCol="1" anchor="b" anchorCtr="0" compatLnSpc="1">
            <a:prstTxWarp prst="textNoShape">
              <a:avLst/>
            </a:prstTxWarp>
          </a:bodyPr>
          <a:lstStyle>
            <a:lvl1pPr algn="r" eaLnBrk="0" hangingPunct="0">
              <a:spcBef>
                <a:spcPct val="0"/>
              </a:spcBef>
              <a:spcAft>
                <a:spcPct val="0"/>
              </a:spcAft>
              <a:buClrTx/>
              <a:buFontTx/>
              <a:buNone/>
              <a:defRPr sz="1000" i="1">
                <a:solidFill>
                  <a:schemeClr val="tx1"/>
                </a:solidFill>
                <a:latin typeface="Times New Roman" pitchFamily="18" charset="0"/>
              </a:defRPr>
            </a:lvl1pPr>
          </a:lstStyle>
          <a:p>
            <a:pPr>
              <a:defRPr/>
            </a:pPr>
            <a:fld id="{A4A7DA5A-C751-4B83-8BA3-E764DCD23232}"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5E11E315-91DF-4C45-BFBC-AD2FD61F431E}" type="slidenum">
              <a:rPr lang="en-US" altLang="nl-NL" smtClean="0"/>
              <a:pPr/>
              <a:t>1</a:t>
            </a:fld>
            <a:endParaRPr lang="en-US" altLang="nl-NL" smtClean="0"/>
          </a:p>
        </p:txBody>
      </p:sp>
      <p:sp>
        <p:nvSpPr>
          <p:cNvPr id="34819" name="Rectangle 7"/>
          <p:cNvSpPr txBox="1">
            <a:spLocks noGrp="1" noChangeArrowheads="1"/>
          </p:cNvSpPr>
          <p:nvPr/>
        </p:nvSpPr>
        <p:spPr bwMode="auto">
          <a:xfrm>
            <a:off x="3852717" y="9433331"/>
            <a:ext cx="2944958" cy="496490"/>
          </a:xfrm>
          <a:prstGeom prst="rect">
            <a:avLst/>
          </a:prstGeom>
          <a:noFill/>
          <a:ln w="9525">
            <a:noFill/>
            <a:miter lim="800000"/>
            <a:headEnd/>
            <a:tailEnd/>
          </a:ln>
        </p:spPr>
        <p:txBody>
          <a:bodyPr lIns="19261" tIns="0" rIns="19261" bIns="0" anchor="b"/>
          <a:lstStyle/>
          <a:p>
            <a:pPr algn="r" eaLnBrk="0" hangingPunct="0"/>
            <a:fld id="{5F43C4BF-5D34-4F42-B4F9-EBAE1DCDD7FA}" type="slidenum">
              <a:rPr lang="en-US" altLang="nl-NL" sz="1000" i="1">
                <a:solidFill>
                  <a:schemeClr val="tx1"/>
                </a:solidFill>
                <a:latin typeface="Times New Roman" pitchFamily="18" charset="0"/>
              </a:rPr>
              <a:pPr algn="r" eaLnBrk="0" hangingPunct="0"/>
              <a:t>1</a:t>
            </a:fld>
            <a:endParaRPr lang="en-US" altLang="nl-NL" sz="1000" i="1" dirty="0">
              <a:solidFill>
                <a:schemeClr val="tx1"/>
              </a:solidFill>
              <a:latin typeface="Times New Roman" pitchFamily="18" charset="0"/>
            </a:endParaRPr>
          </a:p>
        </p:txBody>
      </p:sp>
      <p:sp>
        <p:nvSpPr>
          <p:cNvPr id="34820" name="Rectangle 7"/>
          <p:cNvSpPr txBox="1">
            <a:spLocks noGrp="1" noChangeArrowheads="1"/>
          </p:cNvSpPr>
          <p:nvPr/>
        </p:nvSpPr>
        <p:spPr bwMode="auto">
          <a:xfrm>
            <a:off x="3852717" y="9433331"/>
            <a:ext cx="2944958" cy="496490"/>
          </a:xfrm>
          <a:prstGeom prst="rect">
            <a:avLst/>
          </a:prstGeom>
          <a:noFill/>
          <a:ln w="9525">
            <a:noFill/>
            <a:miter lim="800000"/>
            <a:headEnd/>
            <a:tailEnd/>
          </a:ln>
        </p:spPr>
        <p:txBody>
          <a:bodyPr lIns="19261" tIns="0" rIns="19261" bIns="0" anchor="b"/>
          <a:lstStyle/>
          <a:p>
            <a:pPr algn="r" eaLnBrk="0" hangingPunct="0"/>
            <a:fld id="{EA1F52A7-0EF0-4A00-9035-69AC412FB544}" type="slidenum">
              <a:rPr lang="en-US" altLang="nl-NL" sz="1000" i="1">
                <a:solidFill>
                  <a:schemeClr val="tx1"/>
                </a:solidFill>
                <a:latin typeface="Times New Roman" pitchFamily="18" charset="0"/>
              </a:rPr>
              <a:pPr algn="r" eaLnBrk="0" hangingPunct="0"/>
              <a:t>1</a:t>
            </a:fld>
            <a:endParaRPr lang="en-US" altLang="nl-NL" sz="1000" i="1" dirty="0">
              <a:solidFill>
                <a:schemeClr val="tx1"/>
              </a:solidFill>
              <a:latin typeface="Times New Roman" pitchFamily="18" charset="0"/>
            </a:endParaRPr>
          </a:p>
        </p:txBody>
      </p:sp>
      <p:sp>
        <p:nvSpPr>
          <p:cNvPr id="34821" name="Rectangle 2"/>
          <p:cNvSpPr>
            <a:spLocks noGrp="1" noRot="1" noChangeAspect="1" noChangeArrowheads="1" noTextEdit="1"/>
          </p:cNvSpPr>
          <p:nvPr>
            <p:ph type="sldImg"/>
          </p:nvPr>
        </p:nvSpPr>
        <p:spPr>
          <a:ln/>
        </p:spPr>
      </p:sp>
      <p:sp>
        <p:nvSpPr>
          <p:cNvPr id="34822" name="Rectangle 3"/>
          <p:cNvSpPr>
            <a:spLocks noGrp="1" noChangeArrowheads="1"/>
          </p:cNvSpPr>
          <p:nvPr>
            <p:ph type="body" idx="1"/>
          </p:nvPr>
        </p:nvSpPr>
        <p:spPr>
          <a:noFill/>
          <a:ln/>
        </p:spPr>
        <p:txBody>
          <a:bodyPr/>
          <a:lstStyle/>
          <a:p>
            <a:endParaRPr lang="nl-NL" altLang="nl-NL"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r>
              <a:rPr lang="nl-NL" altLang="en-US" smtClean="0"/>
              <a:t>Doel presentatie: wat deden we voor de training? hoe doen we het nu?</a:t>
            </a:r>
          </a:p>
          <a:p>
            <a:endParaRPr lang="en-US" altLang="en-US" smtClean="0"/>
          </a:p>
        </p:txBody>
      </p:sp>
      <p:sp>
        <p:nvSpPr>
          <p:cNvPr id="35844" name="Slide Number Placeholder 3"/>
          <p:cNvSpPr>
            <a:spLocks noGrp="1"/>
          </p:cNvSpPr>
          <p:nvPr>
            <p:ph type="sldNum" sz="quarter" idx="5"/>
          </p:nvPr>
        </p:nvSpPr>
        <p:spPr>
          <a:noFill/>
        </p:spPr>
        <p:txBody>
          <a:bodyPr/>
          <a:lstStyle/>
          <a:p>
            <a:fld id="{F0B25722-A713-427E-BA47-91221CF1DEF3}" type="slidenum">
              <a:rPr lang="en-US" altLang="en-US" smtClean="0"/>
              <a:pPr/>
              <a:t>2</a:t>
            </a:fld>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p:spPr>
        <p:txBody>
          <a:bodyPr/>
          <a:lstStyle/>
          <a:p>
            <a:endParaRPr lang="en-US" altLang="en-US" smtClean="0"/>
          </a:p>
        </p:txBody>
      </p:sp>
      <p:sp>
        <p:nvSpPr>
          <p:cNvPr id="36868" name="Slide Number Placeholder 3"/>
          <p:cNvSpPr>
            <a:spLocks noGrp="1"/>
          </p:cNvSpPr>
          <p:nvPr>
            <p:ph type="sldNum" sz="quarter" idx="5"/>
          </p:nvPr>
        </p:nvSpPr>
        <p:spPr>
          <a:noFill/>
        </p:spPr>
        <p:txBody>
          <a:bodyPr/>
          <a:lstStyle/>
          <a:p>
            <a:fld id="{D7EE6F74-8349-40D8-AD6F-391F71519532}" type="slidenum">
              <a:rPr lang="en-US" altLang="en-US" smtClean="0"/>
              <a:pPr/>
              <a:t>3</a:t>
            </a:fld>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p:spPr>
        <p:txBody>
          <a:bodyPr/>
          <a:lstStyle/>
          <a:p>
            <a:pPr eaLnBrk="1" hangingPunct="1">
              <a:lnSpc>
                <a:spcPct val="90000"/>
              </a:lnSpc>
              <a:buClr>
                <a:schemeClr val="tx1"/>
              </a:buClr>
            </a:pPr>
            <a:r>
              <a:rPr lang="en-GB" altLang="nl-NL" sz="1000" dirty="0" smtClean="0">
                <a:latin typeface="Arial" charset="0"/>
                <a:cs typeface="Arial" charset="0"/>
              </a:rPr>
              <a:t>Homework</a:t>
            </a:r>
          </a:p>
          <a:p>
            <a:pPr lvl="1" eaLnBrk="1" hangingPunct="1">
              <a:lnSpc>
                <a:spcPct val="90000"/>
              </a:lnSpc>
              <a:buClr>
                <a:schemeClr val="tx1"/>
              </a:buClr>
            </a:pPr>
            <a:r>
              <a:rPr lang="en-GB" altLang="nl-NL" sz="1000" dirty="0" smtClean="0">
                <a:latin typeface="Arial" charset="0"/>
                <a:cs typeface="Arial" charset="0"/>
              </a:rPr>
              <a:t>Background-reading like books and articles</a:t>
            </a:r>
          </a:p>
          <a:p>
            <a:pPr lvl="1" eaLnBrk="1" hangingPunct="1">
              <a:lnSpc>
                <a:spcPct val="90000"/>
              </a:lnSpc>
              <a:buClr>
                <a:schemeClr val="tx1"/>
              </a:buClr>
            </a:pPr>
            <a:endParaRPr lang="en-GB" altLang="nl-NL" sz="1000" dirty="0" smtClean="0">
              <a:latin typeface="Arial" charset="0"/>
              <a:cs typeface="Arial" charset="0"/>
            </a:endParaRPr>
          </a:p>
          <a:p>
            <a:pPr eaLnBrk="1" hangingPunct="1">
              <a:lnSpc>
                <a:spcPct val="90000"/>
              </a:lnSpc>
              <a:buClr>
                <a:schemeClr val="tx1"/>
              </a:buClr>
            </a:pPr>
            <a:r>
              <a:rPr lang="en-GB" altLang="nl-NL" sz="1000" dirty="0" smtClean="0">
                <a:latin typeface="Arial" charset="0"/>
                <a:cs typeface="Arial" charset="0"/>
              </a:rPr>
              <a:t>Workplace exercises</a:t>
            </a:r>
          </a:p>
          <a:p>
            <a:pPr lvl="1" eaLnBrk="1" hangingPunct="1">
              <a:lnSpc>
                <a:spcPct val="90000"/>
              </a:lnSpc>
              <a:buClr>
                <a:schemeClr val="tx1"/>
              </a:buClr>
            </a:pPr>
            <a:r>
              <a:rPr lang="en-GB" altLang="nl-NL" sz="1000" dirty="0" smtClean="0">
                <a:latin typeface="Arial" charset="0"/>
                <a:cs typeface="Arial" charset="0"/>
              </a:rPr>
              <a:t>Based on own case</a:t>
            </a:r>
          </a:p>
          <a:p>
            <a:pPr lvl="1" eaLnBrk="1" hangingPunct="1">
              <a:lnSpc>
                <a:spcPct val="90000"/>
              </a:lnSpc>
              <a:buClr>
                <a:schemeClr val="tx1"/>
              </a:buClr>
            </a:pPr>
            <a:r>
              <a:rPr lang="en-GB" altLang="nl-NL" sz="1000" dirty="0" smtClean="0">
                <a:latin typeface="Arial" charset="0"/>
                <a:cs typeface="Arial" charset="0"/>
              </a:rPr>
              <a:t>Feedback at start of following training block</a:t>
            </a:r>
          </a:p>
          <a:p>
            <a:pPr lvl="1" eaLnBrk="1" hangingPunct="1">
              <a:lnSpc>
                <a:spcPct val="90000"/>
              </a:lnSpc>
              <a:buClr>
                <a:schemeClr val="tx1"/>
              </a:buClr>
            </a:pPr>
            <a:endParaRPr lang="en-GB" altLang="nl-NL" sz="1000" dirty="0" smtClean="0">
              <a:latin typeface="Arial" charset="0"/>
              <a:cs typeface="Arial" charset="0"/>
            </a:endParaRPr>
          </a:p>
          <a:p>
            <a:pPr eaLnBrk="1" hangingPunct="1">
              <a:lnSpc>
                <a:spcPct val="90000"/>
              </a:lnSpc>
              <a:buClr>
                <a:schemeClr val="tx1"/>
              </a:buClr>
            </a:pPr>
            <a:r>
              <a:rPr lang="en-GB" altLang="nl-NL" sz="1000" dirty="0" smtClean="0">
                <a:latin typeface="Arial" charset="0"/>
                <a:cs typeface="Arial" charset="0"/>
              </a:rPr>
              <a:t>It is required that students do ‘at least’ the minimum level of homework defined by the course</a:t>
            </a:r>
          </a:p>
          <a:p>
            <a:endParaRPr lang="en-US" altLang="en-US" sz="1000" dirty="0" smtClean="0">
              <a:latin typeface="Arial" charset="0"/>
              <a:cs typeface="Arial" charset="0"/>
            </a:endParaRPr>
          </a:p>
        </p:txBody>
      </p:sp>
      <p:sp>
        <p:nvSpPr>
          <p:cNvPr id="37892" name="Slide Number Placeholder 3"/>
          <p:cNvSpPr>
            <a:spLocks noGrp="1"/>
          </p:cNvSpPr>
          <p:nvPr>
            <p:ph type="sldNum" sz="quarter" idx="5"/>
          </p:nvPr>
        </p:nvSpPr>
        <p:spPr>
          <a:noFill/>
        </p:spPr>
        <p:txBody>
          <a:bodyPr/>
          <a:lstStyle/>
          <a:p>
            <a:fld id="{02A8FE47-4485-4906-8245-74E9DF13D5E7}" type="slidenum">
              <a:rPr lang="en-US" altLang="en-US" smtClean="0"/>
              <a:pPr/>
              <a:t>4</a:t>
            </a:fld>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p:spPr>
        <p:txBody>
          <a:bodyPr/>
          <a:lstStyle/>
          <a:p>
            <a:r>
              <a:rPr lang="nl-NL" altLang="en-US" smtClean="0"/>
              <a:t>2 delen, deel 1: 4 dagen training, daarna examen, workplace assignments en oefeningen tijdens de training</a:t>
            </a:r>
            <a:endParaRPr lang="en-US" altLang="en-US" smtClean="0"/>
          </a:p>
        </p:txBody>
      </p:sp>
      <p:sp>
        <p:nvSpPr>
          <p:cNvPr id="38916" name="Slide Number Placeholder 3"/>
          <p:cNvSpPr>
            <a:spLocks noGrp="1"/>
          </p:cNvSpPr>
          <p:nvPr>
            <p:ph type="sldNum" sz="quarter" idx="5"/>
          </p:nvPr>
        </p:nvSpPr>
        <p:spPr>
          <a:noFill/>
        </p:spPr>
        <p:txBody>
          <a:bodyPr/>
          <a:lstStyle/>
          <a:p>
            <a:fld id="{52FC2129-4A01-45B8-B6B2-E4E9F603C3EF}" type="slidenum">
              <a:rPr lang="en-US" altLang="en-US" smtClean="0"/>
              <a:pPr/>
              <a:t>5</a:t>
            </a:fld>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4A7DA5A-C751-4B83-8BA3-E764DCD23232}" type="slidenum">
              <a:rPr lang="en-US"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p:spPr>
        <p:txBody>
          <a:bodyPr/>
          <a:lstStyle/>
          <a:p>
            <a:r>
              <a:rPr lang="nl-NL" altLang="en-US" dirty="0" smtClean="0"/>
              <a:t>Doel presentatie: wat deden we voor de training? hoe doen we het nu?</a:t>
            </a:r>
          </a:p>
          <a:p>
            <a:r>
              <a:rPr lang="nl-NL" altLang="en-US" dirty="0" smtClean="0"/>
              <a:t>Praktijkervaringen </a:t>
            </a:r>
          </a:p>
          <a:p>
            <a:endParaRPr lang="en-US" altLang="en-US" dirty="0" smtClean="0"/>
          </a:p>
        </p:txBody>
      </p:sp>
      <p:sp>
        <p:nvSpPr>
          <p:cNvPr id="39940" name="Slide Number Placeholder 3"/>
          <p:cNvSpPr>
            <a:spLocks noGrp="1"/>
          </p:cNvSpPr>
          <p:nvPr>
            <p:ph type="sldNum" sz="quarter" idx="5"/>
          </p:nvPr>
        </p:nvSpPr>
        <p:spPr>
          <a:noFill/>
        </p:spPr>
        <p:txBody>
          <a:bodyPr/>
          <a:lstStyle/>
          <a:p>
            <a:fld id="{77C6A853-9C4B-43D6-9327-B077B625AE1E}" type="slidenum">
              <a:rPr lang="en-US" altLang="en-US" smtClean="0"/>
              <a:pPr/>
              <a:t>7</a:t>
            </a:fld>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p:spPr>
        <p:txBody>
          <a:bodyPr/>
          <a:lstStyle/>
          <a:p>
            <a:pPr>
              <a:defRPr/>
            </a:pPr>
            <a:r>
              <a:rPr lang="nl-BE" altLang="en-US" dirty="0" smtClean="0"/>
              <a:t>Financiële Instelling BE</a:t>
            </a:r>
          </a:p>
          <a:p>
            <a:pPr lvl="1">
              <a:defRPr/>
            </a:pPr>
            <a:r>
              <a:rPr lang="nl-BE" altLang="en-US" dirty="0" smtClean="0"/>
              <a:t>BE Marktaandeel 22,1%</a:t>
            </a:r>
          </a:p>
          <a:p>
            <a:pPr lvl="1">
              <a:defRPr/>
            </a:pPr>
            <a:r>
              <a:rPr lang="nl-BE" altLang="en-US" dirty="0" smtClean="0"/>
              <a:t>4400+ werknemers</a:t>
            </a:r>
          </a:p>
          <a:p>
            <a:pPr>
              <a:defRPr/>
            </a:pPr>
            <a:r>
              <a:rPr lang="nl-BE" altLang="en-US" dirty="0" smtClean="0"/>
              <a:t>Opdracht</a:t>
            </a:r>
          </a:p>
          <a:p>
            <a:pPr lvl="1">
              <a:defRPr/>
            </a:pPr>
            <a:r>
              <a:rPr lang="nl-BE" altLang="en-US" dirty="0" smtClean="0"/>
              <a:t>Probleem</a:t>
            </a:r>
          </a:p>
          <a:p>
            <a:pPr lvl="1">
              <a:defRPr/>
            </a:pPr>
            <a:r>
              <a:rPr lang="nl-BE" altLang="en-US" dirty="0" smtClean="0"/>
              <a:t>Doel (</a:t>
            </a:r>
            <a:r>
              <a:rPr lang="nl-BE" altLang="en-US" sz="2000" dirty="0" smtClean="0"/>
              <a:t>en hoe krijg je dit zichtbaar voor het management</a:t>
            </a:r>
            <a:r>
              <a:rPr lang="nl-BE" altLang="en-US" dirty="0" smtClean="0"/>
              <a:t>)</a:t>
            </a:r>
          </a:p>
          <a:p>
            <a:pPr>
              <a:defRPr/>
            </a:pPr>
            <a:r>
              <a:rPr lang="nl-BE" altLang="en-US" dirty="0" smtClean="0"/>
              <a:t>Retrospectieve : </a:t>
            </a:r>
          </a:p>
          <a:p>
            <a:pPr lvl="1">
              <a:defRPr/>
            </a:pPr>
            <a:r>
              <a:rPr lang="nl-BE" altLang="en-US" dirty="0" smtClean="0"/>
              <a:t>Hoe ben ik er 5 jaar geleden aan begonnen?</a:t>
            </a:r>
          </a:p>
          <a:p>
            <a:pPr lvl="1">
              <a:defRPr/>
            </a:pPr>
            <a:r>
              <a:rPr lang="nl-BE" altLang="en-US" dirty="0" smtClean="0"/>
              <a:t>Hoe pak ik het nu aan na de training?</a:t>
            </a:r>
          </a:p>
          <a:p>
            <a:endParaRPr lang="nl-BE" dirty="0" smtClean="0"/>
          </a:p>
          <a:p>
            <a:r>
              <a:rPr lang="nl-BE" dirty="0" smtClean="0"/>
              <a:t>Agile : het is een afgeleide van Agile. Maar integratie tussen te verschillende sprints wordt ‘vergeten’</a:t>
            </a:r>
          </a:p>
          <a:p>
            <a:endParaRPr lang="nl-BE" dirty="0" smtClean="0"/>
          </a:p>
          <a:p>
            <a:r>
              <a:rPr lang="nl-BE" dirty="0" smtClean="0"/>
              <a:t>IS : heel veel consultants </a:t>
            </a:r>
            <a:r>
              <a:rPr lang="nl-BE" dirty="0" smtClean="0">
                <a:sym typeface="Wingdings" pitchFamily="2" charset="2"/>
              </a:rPr>
              <a:t> testing is een rol, daar wordt geen geld apart aan gegeven (heel lage rates)</a:t>
            </a:r>
            <a:endParaRPr lang="nl-BE" dirty="0" smtClean="0"/>
          </a:p>
          <a:p>
            <a:r>
              <a:rPr lang="nl-BE" dirty="0" smtClean="0"/>
              <a:t>Bsn : heel weinig consultants </a:t>
            </a:r>
            <a:r>
              <a:rPr lang="nl-BE" dirty="0" smtClean="0">
                <a:sym typeface="Wingdings" pitchFamily="2" charset="2"/>
              </a:rPr>
              <a:t> testing is een beroep</a:t>
            </a:r>
          </a:p>
          <a:p>
            <a:endParaRPr lang="nl-BE" dirty="0" smtClean="0"/>
          </a:p>
        </p:txBody>
      </p:sp>
      <p:sp>
        <p:nvSpPr>
          <p:cNvPr id="43012" name="Slide Number Placeholder 3"/>
          <p:cNvSpPr>
            <a:spLocks noGrp="1"/>
          </p:cNvSpPr>
          <p:nvPr>
            <p:ph type="sldNum" sz="quarter" idx="5"/>
          </p:nvPr>
        </p:nvSpPr>
        <p:spPr>
          <a:noFill/>
        </p:spPr>
        <p:txBody>
          <a:bodyPr/>
          <a:lstStyle/>
          <a:p>
            <a:fld id="{8F878229-4E55-49BC-A529-80516AAF518B}" type="slidenum">
              <a:rPr lang="en-US" smtClean="0"/>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p:spPr>
        <p:txBody>
          <a:bodyPr/>
          <a:lstStyle/>
          <a:p>
            <a:r>
              <a:rPr lang="nl-NL" altLang="en-US" sz="800" dirty="0" smtClean="0">
                <a:latin typeface="Arial" charset="0"/>
              </a:rPr>
              <a:t>Interview </a:t>
            </a:r>
            <a:r>
              <a:rPr lang="nl-NL" altLang="en-US" sz="800" dirty="0" smtClean="0">
                <a:latin typeface="Arial" charset="0"/>
                <a:sym typeface="Wingdings" pitchFamily="2" charset="2"/>
              </a:rPr>
              <a:t> onduidelijke vragen</a:t>
            </a:r>
          </a:p>
          <a:p>
            <a:r>
              <a:rPr lang="nl-NL" altLang="en-US" sz="800" dirty="0" smtClean="0">
                <a:latin typeface="Arial" charset="0"/>
                <a:sym typeface="Wingdings" pitchFamily="2" charset="2"/>
              </a:rPr>
              <a:t>Metrics: wat zijn metrics? Wanneer</a:t>
            </a:r>
            <a:r>
              <a:rPr lang="nl-NL" altLang="en-US" sz="800" baseline="0" dirty="0" smtClean="0">
                <a:latin typeface="Arial" charset="0"/>
                <a:sym typeface="Wingdings" pitchFamily="2" charset="2"/>
              </a:rPr>
              <a:t> zijn metrics goed en bruikbaar voor het testproject?</a:t>
            </a:r>
            <a:endParaRPr lang="nl-NL" altLang="en-US" sz="800" dirty="0" smtClean="0">
              <a:latin typeface="Arial" charset="0"/>
            </a:endParaRPr>
          </a:p>
          <a:p>
            <a:r>
              <a:rPr lang="nl-NL" altLang="en-US" sz="800" dirty="0" smtClean="0">
                <a:latin typeface="Arial" charset="0"/>
              </a:rPr>
              <a:t>Uit </a:t>
            </a:r>
            <a:r>
              <a:rPr lang="nl-NL" altLang="en-US" sz="800" dirty="0" smtClean="0">
                <a:latin typeface="Arial" charset="0"/>
                <a:cs typeface="Arial" charset="0"/>
              </a:rPr>
              <a:t>het gesprek over de vragen bleek dat er metrieken bestaan, maar dat dit nog geen metrieken zijn, die geschikt zijn om het testproces mee aan te sturen. Verder is het de vraag of de getallen die worden verzameld allemaal van dezelfde orde zijn, ofwel worden er geen appels met peren vergeleken?</a:t>
            </a:r>
            <a:endParaRPr lang="en-US" altLang="en-US" sz="800" dirty="0" smtClean="0">
              <a:latin typeface="Arial" charset="0"/>
              <a:cs typeface="Arial" charset="0"/>
            </a:endParaRPr>
          </a:p>
          <a:p>
            <a:r>
              <a:rPr lang="nl-NL" altLang="en-US" sz="800" dirty="0" smtClean="0">
                <a:latin typeface="Arial" charset="0"/>
              </a:rPr>
              <a:t>Tijdens het testproces wordt het tool HPQC gebruikt om testcases e.d. bij te houden. Men is momenteel bezig om de add-on ALM te installeren om eenvoudiger metrieken te kunnen verzamelen. Op de vraag wat het doel van de metrieken moest zijn, werd verwezen naar 2 punten: robuustheid en betrouwbaarheid. Er is momenteel dus nog geen uitwerking van de doelen, vragen en metrieken.</a:t>
            </a:r>
            <a:endParaRPr lang="en-US" altLang="en-US" sz="800" dirty="0" smtClean="0">
              <a:latin typeface="Arial" charset="0"/>
            </a:endParaRPr>
          </a:p>
          <a:p>
            <a:r>
              <a:rPr lang="nl-NL" altLang="en-US" sz="800" dirty="0" smtClean="0">
                <a:latin typeface="Arial" charset="0"/>
              </a:rPr>
              <a:t>De opdrachtgever benoemt ook dat veel metrieken als ‘gegevens’ in HPQC aanwezig zullen zijn. Deze worden echter nog niet ‘geoogst’. </a:t>
            </a:r>
            <a:endParaRPr lang="en-US" altLang="en-US" sz="800" dirty="0" smtClean="0">
              <a:latin typeface="Arial" charset="0"/>
            </a:endParaRPr>
          </a:p>
          <a:p>
            <a:r>
              <a:rPr lang="nl-NL" altLang="en-US" sz="800" dirty="0" smtClean="0">
                <a:latin typeface="Arial" charset="0"/>
              </a:rPr>
              <a:t>Uit ervaring bracht Eduard naar voren dat QC niet altijd even accuraat wordt ingevuld. Als dat niet gebeurt, is het de vraag hoe bruikbaar en betrouwbaar de beschikbare metrieken zullen zijn. Dit punt is nog niet verder onderzocht.</a:t>
            </a:r>
            <a:endParaRPr lang="en-US" altLang="en-US" sz="800" dirty="0" smtClean="0">
              <a:latin typeface="Arial" charset="0"/>
            </a:endParaRPr>
          </a:p>
          <a:p>
            <a:r>
              <a:rPr lang="nl-NL" altLang="en-US" sz="800" dirty="0" smtClean="0">
                <a:latin typeface="Arial" charset="0"/>
              </a:rPr>
              <a:t>De huidige metrieken hebben m.n. betrekking op de testuitvoering t.b.v. de contractbeheersing: Acceptatietest. Bovendien zijn de metrieken erg gericht op het acceptatieproces en veel minder op het voortraject (specificatie en ontwerp). Ook het open calculatiemodel is gebaseerd op algemene benchmarks. Het model wordt 1x per jaar aangepast op basis van ervaringscijfers. Er is nog geen harde koppeling met metrieken uit HPQC.</a:t>
            </a:r>
          </a:p>
          <a:p>
            <a:pPr marL="0" marR="0" indent="0" algn="l" defTabSz="914400" rtl="0" eaLnBrk="0" fontAlgn="base" latinLnBrk="0" hangingPunct="0">
              <a:lnSpc>
                <a:spcPct val="100000"/>
              </a:lnSpc>
              <a:spcBef>
                <a:spcPct val="30000"/>
              </a:spcBef>
              <a:spcAft>
                <a:spcPct val="0"/>
              </a:spcAft>
              <a:buClrTx/>
              <a:buSzTx/>
              <a:buFontTx/>
              <a:buNone/>
              <a:tabLst/>
              <a:defRPr/>
            </a:pPr>
            <a:r>
              <a:rPr lang="nl-NL" sz="800" b="1" dirty="0" smtClean="0"/>
              <a:t>Goal Question Metric method</a:t>
            </a:r>
            <a:endParaRPr lang="en-US" sz="800" b="1" dirty="0" smtClean="0"/>
          </a:p>
          <a:p>
            <a:endParaRPr lang="en-US" altLang="en-US" sz="800" dirty="0" smtClean="0">
              <a:latin typeface="Arial" charset="0"/>
            </a:endParaRPr>
          </a:p>
        </p:txBody>
      </p:sp>
      <p:sp>
        <p:nvSpPr>
          <p:cNvPr id="40964" name="Slide Number Placeholder 3"/>
          <p:cNvSpPr>
            <a:spLocks noGrp="1"/>
          </p:cNvSpPr>
          <p:nvPr>
            <p:ph type="sldNum" sz="quarter" idx="5"/>
          </p:nvPr>
        </p:nvSpPr>
        <p:spPr>
          <a:noFill/>
        </p:spPr>
        <p:txBody>
          <a:bodyPr/>
          <a:lstStyle/>
          <a:p>
            <a:fld id="{1046D9C1-E1B4-4B48-9A6C-DD5F310D1CF3}" type="slidenum">
              <a:rPr lang="en-US" altLang="en-US" smtClean="0"/>
              <a:pPr/>
              <a:t>10</a:t>
            </a:fld>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p:spPr>
        <p:txBody>
          <a:bodyPr/>
          <a:lstStyle/>
          <a:p>
            <a:r>
              <a:rPr lang="nl-NL" altLang="en-US" smtClean="0"/>
              <a:t>Doel presentatie: wat deden we voor de training? hoe doen we het nu?</a:t>
            </a:r>
          </a:p>
          <a:p>
            <a:endParaRPr lang="en-US" altLang="en-US" smtClean="0"/>
          </a:p>
        </p:txBody>
      </p:sp>
      <p:sp>
        <p:nvSpPr>
          <p:cNvPr id="41988" name="Slide Number Placeholder 3"/>
          <p:cNvSpPr>
            <a:spLocks noGrp="1"/>
          </p:cNvSpPr>
          <p:nvPr>
            <p:ph type="sldNum" sz="quarter" idx="5"/>
          </p:nvPr>
        </p:nvSpPr>
        <p:spPr>
          <a:noFill/>
        </p:spPr>
        <p:txBody>
          <a:bodyPr/>
          <a:lstStyle/>
          <a:p>
            <a:fld id="{DFE9248A-CF06-4D68-800E-731830EC1090}" type="slidenum">
              <a:rPr lang="en-US" altLang="en-US" smtClean="0"/>
              <a:pPr/>
              <a:t>15</a:t>
            </a:fld>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l-BE"/>
          </a:p>
        </p:txBody>
      </p:sp>
      <p:sp>
        <p:nvSpPr>
          <p:cNvPr id="4" name="Slide Number Placeholder 3"/>
          <p:cNvSpPr>
            <a:spLocks noGrp="1"/>
          </p:cNvSpPr>
          <p:nvPr>
            <p:ph type="sldNum" sz="quarter" idx="10"/>
          </p:nvPr>
        </p:nvSpPr>
        <p:spPr/>
        <p:txBody>
          <a:bodyPr/>
          <a:lstStyle/>
          <a:p>
            <a:pPr>
              <a:defRPr/>
            </a:pPr>
            <a:fld id="{A4A7DA5A-C751-4B83-8BA3-E764DCD23232}" type="slidenum">
              <a:rPr lang="en-US" smtClean="0"/>
              <a:pPr>
                <a:defRPr/>
              </a:pPr>
              <a:t>16</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p:spPr>
        <p:txBody>
          <a:bodyPr/>
          <a:lstStyle/>
          <a:p>
            <a:pPr>
              <a:defRPr/>
            </a:pPr>
            <a:r>
              <a:rPr lang="nl-BE" altLang="en-US" dirty="0" smtClean="0"/>
              <a:t>Financiële Instelling BE</a:t>
            </a:r>
          </a:p>
          <a:p>
            <a:pPr lvl="1">
              <a:defRPr/>
            </a:pPr>
            <a:r>
              <a:rPr lang="nl-BE" altLang="en-US" dirty="0" smtClean="0"/>
              <a:t>BE Marktaandeel 22,1%</a:t>
            </a:r>
          </a:p>
          <a:p>
            <a:pPr lvl="1">
              <a:defRPr/>
            </a:pPr>
            <a:r>
              <a:rPr lang="nl-BE" altLang="en-US" dirty="0" smtClean="0"/>
              <a:t>4400+ werknemers</a:t>
            </a:r>
          </a:p>
          <a:p>
            <a:pPr>
              <a:defRPr/>
            </a:pPr>
            <a:r>
              <a:rPr lang="nl-BE" altLang="en-US" dirty="0" smtClean="0"/>
              <a:t>Opdracht</a:t>
            </a:r>
          </a:p>
          <a:p>
            <a:pPr lvl="1">
              <a:defRPr/>
            </a:pPr>
            <a:r>
              <a:rPr lang="nl-BE" altLang="en-US" dirty="0" smtClean="0"/>
              <a:t>Probleem</a:t>
            </a:r>
          </a:p>
          <a:p>
            <a:pPr lvl="1">
              <a:defRPr/>
            </a:pPr>
            <a:r>
              <a:rPr lang="nl-BE" altLang="en-US" dirty="0" smtClean="0"/>
              <a:t>Doel (</a:t>
            </a:r>
            <a:r>
              <a:rPr lang="nl-BE" altLang="en-US" sz="2000" dirty="0" smtClean="0"/>
              <a:t>en hoe krijg je dit zichtbaar voor het management</a:t>
            </a:r>
            <a:r>
              <a:rPr lang="nl-BE" altLang="en-US" dirty="0" smtClean="0"/>
              <a:t>)</a:t>
            </a:r>
          </a:p>
          <a:p>
            <a:pPr>
              <a:defRPr/>
            </a:pPr>
            <a:r>
              <a:rPr lang="nl-BE" altLang="en-US" dirty="0" smtClean="0"/>
              <a:t>Retrospectieve : </a:t>
            </a:r>
          </a:p>
          <a:p>
            <a:pPr lvl="1">
              <a:defRPr/>
            </a:pPr>
            <a:r>
              <a:rPr lang="nl-BE" altLang="en-US" dirty="0" smtClean="0"/>
              <a:t>Hoe ben ik er 5 jaar geleden aan begonnen?</a:t>
            </a:r>
          </a:p>
          <a:p>
            <a:pPr lvl="1">
              <a:defRPr/>
            </a:pPr>
            <a:r>
              <a:rPr lang="nl-BE" altLang="en-US" dirty="0" smtClean="0"/>
              <a:t>Hoe pak ik het nu aan na de training?</a:t>
            </a:r>
          </a:p>
          <a:p>
            <a:endParaRPr lang="nl-BE" dirty="0" smtClean="0"/>
          </a:p>
          <a:p>
            <a:r>
              <a:rPr lang="nl-BE" dirty="0" smtClean="0"/>
              <a:t>Agile : het is een afgeleide van Agile. Maar integratie tussen te verschillende sprints wordt ‘vergeten’</a:t>
            </a:r>
          </a:p>
          <a:p>
            <a:endParaRPr lang="nl-BE" dirty="0" smtClean="0"/>
          </a:p>
          <a:p>
            <a:r>
              <a:rPr lang="nl-BE" dirty="0" smtClean="0"/>
              <a:t>IS : heel veel consultants </a:t>
            </a:r>
            <a:r>
              <a:rPr lang="nl-BE" dirty="0" smtClean="0">
                <a:sym typeface="Wingdings" pitchFamily="2" charset="2"/>
              </a:rPr>
              <a:t> testing is een rol, daar wordt geen geld apart aan gegeven (heel lage rates)</a:t>
            </a:r>
            <a:endParaRPr lang="nl-BE" dirty="0" smtClean="0"/>
          </a:p>
          <a:p>
            <a:r>
              <a:rPr lang="nl-BE" dirty="0" smtClean="0"/>
              <a:t>Bsn : heel weinig consultants </a:t>
            </a:r>
            <a:r>
              <a:rPr lang="nl-BE" dirty="0" smtClean="0">
                <a:sym typeface="Wingdings" pitchFamily="2" charset="2"/>
              </a:rPr>
              <a:t> testing is een beroep</a:t>
            </a:r>
          </a:p>
          <a:p>
            <a:endParaRPr lang="nl-BE" dirty="0" smtClean="0"/>
          </a:p>
        </p:txBody>
      </p:sp>
      <p:sp>
        <p:nvSpPr>
          <p:cNvPr id="43012" name="Slide Number Placeholder 3"/>
          <p:cNvSpPr>
            <a:spLocks noGrp="1"/>
          </p:cNvSpPr>
          <p:nvPr>
            <p:ph type="sldNum" sz="quarter" idx="5"/>
          </p:nvPr>
        </p:nvSpPr>
        <p:spPr>
          <a:noFill/>
        </p:spPr>
        <p:txBody>
          <a:bodyPr/>
          <a:lstStyle/>
          <a:p>
            <a:fld id="{8F878229-4E55-49BC-A529-80516AAF518B}" type="slidenum">
              <a:rPr lang="en-US" smtClean="0"/>
              <a:pPr/>
              <a:t>17</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r>
              <a:rPr lang="nl-BE" smtClean="0"/>
              <a:t>Snel naar de markt kunnen gaan : (marktleider)</a:t>
            </a:r>
          </a:p>
          <a:p>
            <a:pPr>
              <a:buFontTx/>
              <a:buChar char="-"/>
            </a:pPr>
            <a:r>
              <a:rPr lang="nl-BE" smtClean="0"/>
              <a:t>Opzetten van een nieuwe architectuur met veel re-use</a:t>
            </a:r>
          </a:p>
          <a:p>
            <a:pPr lvl="1">
              <a:buFontTx/>
              <a:buChar char="-"/>
            </a:pPr>
            <a:r>
              <a:rPr lang="nl-BE" smtClean="0">
                <a:sym typeface="Wingdings" pitchFamily="2" charset="2"/>
              </a:rPr>
              <a:t> grotere kans op regressie, want raken aan één item kan impact hebben op andere zaken (niet altijd zichtbaar door de business)</a:t>
            </a:r>
          </a:p>
          <a:p>
            <a:pPr>
              <a:buFontTx/>
              <a:buChar char="-"/>
            </a:pPr>
            <a:r>
              <a:rPr lang="nl-BE" smtClean="0">
                <a:sym typeface="Wingdings" pitchFamily="2" charset="2"/>
              </a:rPr>
              <a:t>Goede kwaliteit : </a:t>
            </a:r>
          </a:p>
          <a:p>
            <a:pPr lvl="1">
              <a:buFontTx/>
              <a:buChar char="-"/>
            </a:pPr>
            <a:r>
              <a:rPr lang="nl-BE" smtClean="0">
                <a:sym typeface="Wingdings" pitchFamily="2" charset="2"/>
              </a:rPr>
              <a:t> overlast voor de operations (1</a:t>
            </a:r>
            <a:r>
              <a:rPr lang="nl-BE" baseline="30000" smtClean="0">
                <a:sym typeface="Wingdings" pitchFamily="2" charset="2"/>
              </a:rPr>
              <a:t>e</a:t>
            </a:r>
            <a:r>
              <a:rPr lang="nl-BE" smtClean="0">
                <a:sym typeface="Wingdings" pitchFamily="2" charset="2"/>
              </a:rPr>
              <a:t> lijn support voor kantoren) moet vermeden worden. </a:t>
            </a:r>
          </a:p>
        </p:txBody>
      </p:sp>
      <p:sp>
        <p:nvSpPr>
          <p:cNvPr id="44036" name="Slide Number Placeholder 3"/>
          <p:cNvSpPr>
            <a:spLocks noGrp="1"/>
          </p:cNvSpPr>
          <p:nvPr>
            <p:ph type="sldNum" sz="quarter" idx="5"/>
          </p:nvPr>
        </p:nvSpPr>
        <p:spPr>
          <a:noFill/>
        </p:spPr>
        <p:txBody>
          <a:bodyPr/>
          <a:lstStyle/>
          <a:p>
            <a:fld id="{CDCDA955-E259-47EC-8082-DD278E2CC983}" type="slidenum">
              <a:rPr lang="en-US" smtClean="0"/>
              <a:pPr/>
              <a:t>18</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r>
              <a:rPr lang="nl-BE" dirty="0" smtClean="0"/>
              <a:t>Wat een ‘challenge’ !</a:t>
            </a:r>
          </a:p>
          <a:p>
            <a:r>
              <a:rPr lang="nl-BE" dirty="0" smtClean="0"/>
              <a:t>Want het is niet omdat je de theorie kent, dat je de praktijk onder de knie hebt.</a:t>
            </a:r>
          </a:p>
          <a:p>
            <a:endParaRPr lang="nl-BE" dirty="0" smtClean="0"/>
          </a:p>
        </p:txBody>
      </p:sp>
      <p:sp>
        <p:nvSpPr>
          <p:cNvPr id="45060" name="Slide Number Placeholder 3"/>
          <p:cNvSpPr>
            <a:spLocks noGrp="1"/>
          </p:cNvSpPr>
          <p:nvPr>
            <p:ph type="sldNum" sz="quarter" idx="5"/>
          </p:nvPr>
        </p:nvSpPr>
        <p:spPr>
          <a:noFill/>
        </p:spPr>
        <p:txBody>
          <a:bodyPr/>
          <a:lstStyle/>
          <a:p>
            <a:fld id="{9937C514-8729-4DF7-91E2-C3812501EEBA}" type="slidenum">
              <a:rPr lang="en-US" smtClean="0"/>
              <a:pPr/>
              <a:t>19</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r>
              <a:rPr lang="nl-BE" dirty="0" smtClean="0"/>
              <a:t>Eerst moeten we kijken naar de AS-IS.</a:t>
            </a:r>
          </a:p>
          <a:p>
            <a:endParaRPr lang="nl-BE" dirty="0" smtClean="0"/>
          </a:p>
          <a:p>
            <a:r>
              <a:rPr lang="nl-BE" dirty="0" smtClean="0"/>
              <a:t>Test Policy : aanwezig, maar zeker 10 jaar oud.</a:t>
            </a:r>
          </a:p>
          <a:p>
            <a:r>
              <a:rPr lang="nl-BE" dirty="0" smtClean="0"/>
              <a:t>Test cases : aanwezig, maar beschreven in excel (op zich niet erg), maar zonder structuur</a:t>
            </a:r>
          </a:p>
          <a:p>
            <a:r>
              <a:rPr lang="nl-BE" dirty="0" smtClean="0"/>
              <a:t>Test Cultuur : niet aanwezig en haast problematisch want geen beroep maar een rol</a:t>
            </a:r>
          </a:p>
          <a:p>
            <a:r>
              <a:rPr lang="nl-BE" dirty="0" smtClean="0"/>
              <a:t>Test Process : corporate was er beslist om te werken volgens TMAP. </a:t>
            </a:r>
          </a:p>
          <a:p>
            <a:r>
              <a:rPr lang="nl-BE" dirty="0" smtClean="0"/>
              <a:t>Test Tooling : waarom Test Management &amp; Defect Logging apart ? Budgettair.</a:t>
            </a:r>
          </a:p>
        </p:txBody>
      </p:sp>
      <p:sp>
        <p:nvSpPr>
          <p:cNvPr id="46084" name="Slide Number Placeholder 3"/>
          <p:cNvSpPr>
            <a:spLocks noGrp="1"/>
          </p:cNvSpPr>
          <p:nvPr>
            <p:ph type="sldNum" sz="quarter" idx="5"/>
          </p:nvPr>
        </p:nvSpPr>
        <p:spPr>
          <a:noFill/>
        </p:spPr>
        <p:txBody>
          <a:bodyPr/>
          <a:lstStyle/>
          <a:p>
            <a:fld id="{7920B8E9-4138-4199-B0BD-A17DB0492660}" type="slidenum">
              <a:rPr lang="en-US" smtClean="0"/>
              <a:pPr/>
              <a:t>20</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r>
              <a:rPr lang="nl-BE" dirty="0" smtClean="0"/>
              <a:t>Eerst moeten we kijken naar de AS-IS.</a:t>
            </a:r>
          </a:p>
          <a:p>
            <a:r>
              <a:rPr lang="nl-BE" dirty="0" smtClean="0"/>
              <a:t>Waarom hebben ze iemand gezocht om die opdracht te doen?</a:t>
            </a:r>
          </a:p>
          <a:p>
            <a:endParaRPr lang="nl-BE" dirty="0" smtClean="0"/>
          </a:p>
          <a:p>
            <a:r>
              <a:rPr lang="nl-BE" dirty="0" smtClean="0"/>
              <a:t>Klachten : “hebben die van IS dat wel getest ?” “De situatie (voor nieuw architectuurplatform) was het toch beter”.</a:t>
            </a:r>
          </a:p>
          <a:p>
            <a:r>
              <a:rPr lang="nl-BE" dirty="0" smtClean="0"/>
              <a:t>Ongenoegen van ‘testers’ : “we werken onze nikkel af, maar we krijgen te weinig info en uiteindelijk wordt het afgevoerd.”</a:t>
            </a:r>
          </a:p>
          <a:p>
            <a:r>
              <a:rPr lang="nl-BE" dirty="0" smtClean="0"/>
              <a:t>Wensen van management : “we moeten betere kwaliteit afleveren”</a:t>
            </a:r>
          </a:p>
          <a:p>
            <a:endParaRPr lang="nl-BE" dirty="0" smtClean="0"/>
          </a:p>
          <a:p>
            <a:pPr>
              <a:defRPr/>
            </a:pPr>
            <a:r>
              <a:rPr lang="nl-BE" altLang="en-US" dirty="0" smtClean="0"/>
              <a:t>Cijfers </a:t>
            </a:r>
            <a:r>
              <a:rPr lang="nl-BE" altLang="en-US" dirty="0" smtClean="0">
                <a:sym typeface="Wingdings" panose="05000000000000000000" pitchFamily="2" charset="2"/>
              </a:rPr>
              <a:t> metrieken tendensen</a:t>
            </a:r>
          </a:p>
          <a:p>
            <a:pPr>
              <a:defRPr/>
            </a:pPr>
            <a:endParaRPr lang="nl-BE" altLang="en-US" dirty="0" smtClean="0">
              <a:sym typeface="Wingdings" panose="05000000000000000000" pitchFamily="2" charset="2"/>
            </a:endParaRPr>
          </a:p>
          <a:p>
            <a:pPr>
              <a:defRPr/>
            </a:pPr>
            <a:r>
              <a:rPr lang="nl-BE" altLang="en-US" dirty="0" smtClean="0">
                <a:sym typeface="Wingdings" panose="05000000000000000000" pitchFamily="2" charset="2"/>
              </a:rPr>
              <a:t>Waarom zijn deze tendensen er ?</a:t>
            </a:r>
          </a:p>
          <a:p>
            <a:pPr>
              <a:defRPr/>
            </a:pPr>
            <a:endParaRPr lang="nl-BE" altLang="en-US" dirty="0" smtClean="0">
              <a:sym typeface="Wingdings" panose="05000000000000000000" pitchFamily="2" charset="2"/>
            </a:endParaRPr>
          </a:p>
          <a:p>
            <a:pPr>
              <a:defRPr/>
            </a:pPr>
            <a:r>
              <a:rPr lang="nl-BE" altLang="en-US" dirty="0" smtClean="0">
                <a:sym typeface="Wingdings" panose="05000000000000000000" pitchFamily="2" charset="2"/>
              </a:rPr>
              <a:t>Hoe verbeter ik de negatieve tendensen?</a:t>
            </a:r>
          </a:p>
          <a:p>
            <a:pPr marL="0" indent="0">
              <a:buFont typeface="Arial" charset="0"/>
              <a:buNone/>
              <a:defRPr/>
            </a:pPr>
            <a:r>
              <a:rPr lang="nl-BE" altLang="en-US" dirty="0" smtClean="0">
                <a:sym typeface="Wingdings" panose="05000000000000000000" pitchFamily="2" charset="2"/>
              </a:rPr>
              <a:t>		~ causal analysis</a:t>
            </a:r>
          </a:p>
          <a:p>
            <a:endParaRPr lang="nl-BE" dirty="0" smtClean="0"/>
          </a:p>
        </p:txBody>
      </p:sp>
      <p:sp>
        <p:nvSpPr>
          <p:cNvPr id="47108" name="Slide Number Placeholder 3"/>
          <p:cNvSpPr>
            <a:spLocks noGrp="1"/>
          </p:cNvSpPr>
          <p:nvPr>
            <p:ph type="sldNum" sz="quarter" idx="5"/>
          </p:nvPr>
        </p:nvSpPr>
        <p:spPr>
          <a:noFill/>
        </p:spPr>
        <p:txBody>
          <a:bodyPr/>
          <a:lstStyle/>
          <a:p>
            <a:fld id="{D5E19186-1342-4997-9D9D-E662F21522BB}" type="slidenum">
              <a:rPr lang="en-US" smtClean="0"/>
              <a:pPr/>
              <a:t>21</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p:spPr>
        <p:txBody>
          <a:bodyPr/>
          <a:lstStyle/>
          <a:p>
            <a:r>
              <a:rPr lang="nl-BE" smtClean="0"/>
              <a:t>Dit zijn maar voorbeelden van de cijfers die ik bijgehouden heb. </a:t>
            </a:r>
          </a:p>
          <a:p>
            <a:r>
              <a:rPr lang="nl-BE" smtClean="0"/>
              <a:t>Overdrive, maar ik wou het niet riskeren om een gegeven niet te hebben.</a:t>
            </a:r>
          </a:p>
        </p:txBody>
      </p:sp>
      <p:sp>
        <p:nvSpPr>
          <p:cNvPr id="48132" name="Slide Number Placeholder 3"/>
          <p:cNvSpPr>
            <a:spLocks noGrp="1"/>
          </p:cNvSpPr>
          <p:nvPr>
            <p:ph type="sldNum" sz="quarter" idx="5"/>
          </p:nvPr>
        </p:nvSpPr>
        <p:spPr>
          <a:noFill/>
        </p:spPr>
        <p:txBody>
          <a:bodyPr/>
          <a:lstStyle/>
          <a:p>
            <a:fld id="{00F1F607-A88D-4D89-9609-88A6E076DAE8}" type="slidenum">
              <a:rPr lang="en-US" smtClean="0"/>
              <a:pPr/>
              <a:t>22</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r>
              <a:rPr lang="nl-BE" smtClean="0"/>
              <a:t>Eén van de eerste metrieken die ik bijgehouden heb : </a:t>
            </a:r>
          </a:p>
          <a:p>
            <a:r>
              <a:rPr lang="nl-BE" smtClean="0"/>
              <a:t>Test effectiveness (was me ook enorm bijgebleven uit de CTAL trainingen : Effectiveness &amp; Efficiency, doelgerecht en tijdsgericht).</a:t>
            </a:r>
          </a:p>
          <a:p>
            <a:r>
              <a:rPr lang="nl-BE" smtClean="0"/>
              <a:t>Dat was mijn 1</a:t>
            </a:r>
            <a:r>
              <a:rPr lang="nl-BE" baseline="30000" smtClean="0"/>
              <a:t>e</a:t>
            </a:r>
            <a:r>
              <a:rPr lang="nl-BE" smtClean="0"/>
              <a:t> stap. </a:t>
            </a:r>
          </a:p>
          <a:p>
            <a:r>
              <a:rPr lang="nl-BE" smtClean="0"/>
              <a:t>Vaststelling : er werden niet zoveel test cases geschreven bij IS, ook niet zoveel defecten gevonden, maar Bsn vond er veel.</a:t>
            </a:r>
          </a:p>
          <a:p>
            <a:r>
              <a:rPr lang="nl-BE" smtClean="0"/>
              <a:t>Efficiency had ik er vooral bijgestopt omdat het IS management </a:t>
            </a:r>
            <a:r>
              <a:rPr lang="nl-BE" b="1" smtClean="0"/>
              <a:t>enorm </a:t>
            </a:r>
            <a:r>
              <a:rPr lang="nl-BE" smtClean="0"/>
              <a:t>budgetgericht is. Ik wist nog zelf niet goed welke richting met die laatste metriek wou uitgaan. </a:t>
            </a:r>
          </a:p>
          <a:p>
            <a:r>
              <a:rPr lang="nl-BE" smtClean="0"/>
              <a:t>De Effectiveness daarentegen wist ik wel </a:t>
            </a:r>
            <a:r>
              <a:rPr lang="nl-BE" smtClean="0">
                <a:sym typeface="Wingdings" pitchFamily="2" charset="2"/>
              </a:rPr>
              <a:t> opleidingen</a:t>
            </a:r>
            <a:endParaRPr lang="nl-BE" smtClean="0"/>
          </a:p>
        </p:txBody>
      </p:sp>
      <p:sp>
        <p:nvSpPr>
          <p:cNvPr id="49156" name="Slide Number Placeholder 3"/>
          <p:cNvSpPr>
            <a:spLocks noGrp="1"/>
          </p:cNvSpPr>
          <p:nvPr>
            <p:ph type="sldNum" sz="quarter" idx="5"/>
          </p:nvPr>
        </p:nvSpPr>
        <p:spPr>
          <a:noFill/>
        </p:spPr>
        <p:txBody>
          <a:bodyPr/>
          <a:lstStyle/>
          <a:p>
            <a:fld id="{EF9CD8C9-DABC-40E5-BD43-4BEFEEAED092}" type="slidenum">
              <a:rPr lang="en-US" smtClean="0"/>
              <a:pPr/>
              <a:t>23</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r>
              <a:rPr lang="nl-BE" smtClean="0"/>
              <a:t>Cijfers moeten soms heel wat extra uitleg en de puzzel valt soms maar in elkaar als alle uitleg gekomen is.</a:t>
            </a:r>
          </a:p>
          <a:p>
            <a:r>
              <a:rPr lang="nl-BE" smtClean="0"/>
              <a:t>Vb. % DDP Bsn stijgt met de jaren...</a:t>
            </a:r>
          </a:p>
          <a:p>
            <a:r>
              <a:rPr lang="nl-BE" smtClean="0"/>
              <a:t>Door de crisis zijn er bij IS veel mensen moeten vertrekken. Maar gezien testing een rol is en geen beroep, gaan mensen eerst hun beroep doen en dan de extra rol die er aangewezen is. Zeker al wanneer er langs de kant van de bsn wel mensen zijn die testing voor hun beroep doen.</a:t>
            </a:r>
          </a:p>
          <a:p>
            <a:endParaRPr lang="nl-BE" smtClean="0"/>
          </a:p>
          <a:p>
            <a:r>
              <a:rPr lang="nl-BE" smtClean="0"/>
              <a:t>Een tweede voorbeeld is vb product B : </a:t>
            </a:r>
          </a:p>
          <a:p>
            <a:r>
              <a:rPr lang="nl-BE" smtClean="0"/>
              <a:t>Heel goede test effectiveness langs de kant van IS (de cijfers van de bsn waren nog niet beschikbaar, niet transparant), maar het product moest snel naar productie. In de testperiode van Bsn zijn nog heel veel fouten gevonden en zelfs in productie zijn heel veel fouten uitgekomen.</a:t>
            </a:r>
          </a:p>
          <a:p>
            <a:endParaRPr lang="nl-BE" smtClean="0"/>
          </a:p>
          <a:p>
            <a:r>
              <a:rPr lang="nl-BE" smtClean="0"/>
              <a:t>Dit geeft al een idee, dat je out-of-the testingbox moet gaan kijken... Maar hoe pak je dat aan...</a:t>
            </a:r>
          </a:p>
          <a:p>
            <a:endParaRPr lang="nl-BE" smtClean="0"/>
          </a:p>
          <a:p>
            <a:r>
              <a:rPr lang="nl-BE" smtClean="0"/>
              <a:t>De actie van test design technieken te geven aan alle ontwikkelaars en analisten teneinde effectiever te kunnen testen heeft het maar gehaald tot aan de crisis.</a:t>
            </a:r>
          </a:p>
        </p:txBody>
      </p:sp>
      <p:sp>
        <p:nvSpPr>
          <p:cNvPr id="50180" name="Slide Number Placeholder 3"/>
          <p:cNvSpPr>
            <a:spLocks noGrp="1"/>
          </p:cNvSpPr>
          <p:nvPr>
            <p:ph type="sldNum" sz="quarter" idx="5"/>
          </p:nvPr>
        </p:nvSpPr>
        <p:spPr>
          <a:noFill/>
        </p:spPr>
        <p:txBody>
          <a:bodyPr/>
          <a:lstStyle/>
          <a:p>
            <a:fld id="{6337835D-26EE-44F7-8C8A-B136684A750D}" type="slidenum">
              <a:rPr lang="en-US" smtClean="0"/>
              <a:pPr/>
              <a:t>24</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r>
              <a:rPr lang="nl-BE" dirty="0" smtClean="0"/>
              <a:t>Link met business doelstellingen : </a:t>
            </a:r>
          </a:p>
          <a:p>
            <a:pPr>
              <a:buFontTx/>
              <a:buChar char="-"/>
            </a:pPr>
            <a:r>
              <a:rPr lang="nl-BE" dirty="0" smtClean="0"/>
              <a:t>Snel naar productie</a:t>
            </a:r>
          </a:p>
          <a:p>
            <a:pPr>
              <a:buFontTx/>
              <a:buChar char="-"/>
            </a:pPr>
            <a:r>
              <a:rPr lang="nl-BE" dirty="0" smtClean="0"/>
              <a:t>Kwaliteit</a:t>
            </a:r>
          </a:p>
          <a:p>
            <a:pPr>
              <a:buFontTx/>
              <a:buNone/>
            </a:pPr>
            <a:r>
              <a:rPr lang="nl-BE" sz="2000" dirty="0" smtClean="0"/>
              <a:t>Veel defecten bleven bestaan (ook na MeP) </a:t>
            </a:r>
            <a:r>
              <a:rPr lang="nl-BE" sz="2000" dirty="0" smtClean="0">
                <a:sym typeface="Wingdings" pitchFamily="2" charset="2"/>
              </a:rPr>
              <a:t> maintenance </a:t>
            </a:r>
          </a:p>
          <a:p>
            <a:pPr>
              <a:buFontTx/>
              <a:buChar char="-"/>
            </a:pPr>
            <a:r>
              <a:rPr lang="nl-BE" sz="2000" smtClean="0">
                <a:sym typeface="Wingdings" pitchFamily="2" charset="2"/>
              </a:rPr>
              <a:t>erkdruk </a:t>
            </a:r>
            <a:r>
              <a:rPr lang="nl-BE" sz="2000" dirty="0" smtClean="0">
                <a:sym typeface="Wingdings" pitchFamily="2" charset="2"/>
              </a:rPr>
              <a:t>verhoogt voor operations : </a:t>
            </a:r>
          </a:p>
          <a:p>
            <a:pPr lvl="1">
              <a:buFontTx/>
              <a:buChar char="-"/>
            </a:pPr>
            <a:r>
              <a:rPr lang="nl-BE" sz="2000" dirty="0" smtClean="0">
                <a:sym typeface="Wingdings" pitchFamily="2" charset="2"/>
              </a:rPr>
              <a:t> gereduceerde scope naar P, meer manueel werk</a:t>
            </a:r>
          </a:p>
          <a:p>
            <a:pPr lvl="1">
              <a:buFontTx/>
              <a:buChar char="-"/>
            </a:pPr>
            <a:r>
              <a:rPr lang="nl-BE" sz="2000" dirty="0" smtClean="0">
                <a:sym typeface="Wingdings" pitchFamily="2" charset="2"/>
              </a:rPr>
              <a:t> meer incidenten, meer telefoons,...</a:t>
            </a:r>
            <a:endParaRPr lang="nl-BE" sz="2000" dirty="0" smtClean="0"/>
          </a:p>
          <a:p>
            <a:pPr>
              <a:buFontTx/>
              <a:buChar char="-"/>
            </a:pPr>
            <a:endParaRPr lang="nl-BE" dirty="0" smtClean="0"/>
          </a:p>
        </p:txBody>
      </p:sp>
      <p:sp>
        <p:nvSpPr>
          <p:cNvPr id="51204" name="Slide Number Placeholder 3"/>
          <p:cNvSpPr>
            <a:spLocks noGrp="1"/>
          </p:cNvSpPr>
          <p:nvPr>
            <p:ph type="sldNum" sz="quarter" idx="5"/>
          </p:nvPr>
        </p:nvSpPr>
        <p:spPr>
          <a:noFill/>
        </p:spPr>
        <p:txBody>
          <a:bodyPr/>
          <a:lstStyle/>
          <a:p>
            <a:fld id="{36450F8E-3DC3-4DD4-8115-1D6C32FE087E}" type="slidenum">
              <a:rPr lang="en-US" smtClean="0"/>
              <a:pPr/>
              <a:t>25</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p:spPr>
        <p:txBody>
          <a:bodyPr/>
          <a:lstStyle/>
          <a:p>
            <a:r>
              <a:rPr lang="nl-BE" smtClean="0"/>
              <a:t>Cijfers &amp; tooling was er.</a:t>
            </a:r>
          </a:p>
          <a:p>
            <a:r>
              <a:rPr lang="nl-BE" smtClean="0"/>
              <a:t>Ondertussen had de divisie : </a:t>
            </a:r>
          </a:p>
          <a:p>
            <a:pPr>
              <a:buFontTx/>
              <a:buChar char="-"/>
            </a:pPr>
            <a:r>
              <a:rPr lang="nl-BE" smtClean="0"/>
              <a:t>Test strategy</a:t>
            </a:r>
          </a:p>
          <a:p>
            <a:pPr>
              <a:buFontTx/>
              <a:buChar char="-"/>
            </a:pPr>
            <a:r>
              <a:rPr lang="nl-BE" smtClean="0"/>
              <a:t>Opleiding</a:t>
            </a:r>
          </a:p>
          <a:p>
            <a:pPr>
              <a:buFontTx/>
              <a:buChar char="-"/>
            </a:pPr>
            <a:r>
              <a:rPr lang="nl-BE" smtClean="0"/>
              <a:t>Gestructureerde archivage van de test cases</a:t>
            </a:r>
          </a:p>
          <a:p>
            <a:pPr>
              <a:buFontTx/>
              <a:buChar char="-"/>
            </a:pPr>
            <a:endParaRPr lang="nl-BE" smtClean="0"/>
          </a:p>
          <a:p>
            <a:r>
              <a:rPr lang="nl-BE" smtClean="0"/>
              <a:t>Maar dan wil je verder gaan verbeteren, want er zijn toch nog zoveel defecten met daarop volgend klachten van bsn dat de kwaliteit zo laag is. + slecht gevoel bij MeP</a:t>
            </a:r>
          </a:p>
          <a:p>
            <a:endParaRPr lang="nl-BE" smtClean="0"/>
          </a:p>
          <a:p>
            <a:r>
              <a:rPr lang="nl-BE" smtClean="0"/>
              <a:t>Dus gaan we op zoek naar een extra manier om te gaan verbeteren...</a:t>
            </a:r>
          </a:p>
        </p:txBody>
      </p:sp>
      <p:sp>
        <p:nvSpPr>
          <p:cNvPr id="52228" name="Slide Number Placeholder 3"/>
          <p:cNvSpPr>
            <a:spLocks noGrp="1"/>
          </p:cNvSpPr>
          <p:nvPr>
            <p:ph type="sldNum" sz="quarter" idx="5"/>
          </p:nvPr>
        </p:nvSpPr>
        <p:spPr>
          <a:noFill/>
        </p:spPr>
        <p:txBody>
          <a:bodyPr/>
          <a:lstStyle/>
          <a:p>
            <a:fld id="{EA4CC3BF-5BFF-4154-98D8-27CBF631DD57}" type="slidenum">
              <a:rPr lang="en-US" smtClean="0"/>
              <a:pPr/>
              <a:t>26</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l-BE"/>
          </a:p>
        </p:txBody>
      </p:sp>
      <p:sp>
        <p:nvSpPr>
          <p:cNvPr id="4" name="Slide Number Placeholder 3"/>
          <p:cNvSpPr>
            <a:spLocks noGrp="1"/>
          </p:cNvSpPr>
          <p:nvPr>
            <p:ph type="sldNum" sz="quarter" idx="10"/>
          </p:nvPr>
        </p:nvSpPr>
        <p:spPr/>
        <p:txBody>
          <a:bodyPr/>
          <a:lstStyle/>
          <a:p>
            <a:pPr>
              <a:defRPr/>
            </a:pPr>
            <a:fld id="{A4A7DA5A-C751-4B83-8BA3-E764DCD23232}" type="slidenum">
              <a:rPr lang="en-US" smtClean="0"/>
              <a:pPr>
                <a:defRPr/>
              </a:pPr>
              <a:t>27</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r>
              <a:rPr lang="nl-BE" smtClean="0"/>
              <a:t>Emergencies zijn de incidenten die door operations gelogd worden (al dan niet project gerelateerd).</a:t>
            </a:r>
          </a:p>
          <a:p>
            <a:r>
              <a:rPr lang="nl-BE" smtClean="0"/>
              <a:t>Requesten zijn : </a:t>
            </a:r>
          </a:p>
          <a:p>
            <a:pPr>
              <a:buFontTx/>
              <a:buChar char="-"/>
            </a:pPr>
            <a:r>
              <a:rPr lang="nl-BE" smtClean="0"/>
              <a:t>Defecten die omgevormd zijn naar maintenance-items</a:t>
            </a:r>
          </a:p>
          <a:p>
            <a:pPr>
              <a:buFontTx/>
              <a:buChar char="-"/>
            </a:pPr>
            <a:r>
              <a:rPr lang="nl-BE" smtClean="0"/>
              <a:t>Nieuwe vragen van operations</a:t>
            </a:r>
          </a:p>
          <a:p>
            <a:pPr>
              <a:buFontTx/>
              <a:buChar char="-"/>
            </a:pPr>
            <a:r>
              <a:rPr lang="nl-BE" smtClean="0"/>
              <a:t>Scope changes uit vorige projecten</a:t>
            </a:r>
          </a:p>
          <a:p>
            <a:pPr>
              <a:buFontTx/>
              <a:buChar char="-"/>
            </a:pPr>
            <a:r>
              <a:rPr lang="nl-BE" smtClean="0"/>
              <a:t>...</a:t>
            </a:r>
          </a:p>
          <a:p>
            <a:pPr>
              <a:buFontTx/>
              <a:buChar char="-"/>
            </a:pPr>
            <a:r>
              <a:rPr lang="nl-BE" smtClean="0"/>
              <a:t>Alles behalve projecten</a:t>
            </a:r>
          </a:p>
          <a:p>
            <a:r>
              <a:rPr lang="nl-BE" smtClean="0"/>
              <a:t>Het bedrijf zit met maandelijkse releases, dus kan er ook maar één maand met ‘zekerheid’ gezegd worden dat iets project gerelateerd is. </a:t>
            </a:r>
          </a:p>
        </p:txBody>
      </p:sp>
      <p:sp>
        <p:nvSpPr>
          <p:cNvPr id="53252" name="Slide Number Placeholder 3"/>
          <p:cNvSpPr>
            <a:spLocks noGrp="1"/>
          </p:cNvSpPr>
          <p:nvPr>
            <p:ph type="sldNum" sz="quarter" idx="5"/>
          </p:nvPr>
        </p:nvSpPr>
        <p:spPr>
          <a:noFill/>
        </p:spPr>
        <p:txBody>
          <a:bodyPr/>
          <a:lstStyle/>
          <a:p>
            <a:fld id="{E8011927-4E07-4B72-90CE-0C7EB6FF418A}" type="slidenum">
              <a:rPr lang="en-US" smtClean="0"/>
              <a:pPr/>
              <a:t>28</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r>
              <a:rPr lang="nl-BE" smtClean="0"/>
              <a:t>Operations heeft meer werk (veel meer incidenten) </a:t>
            </a:r>
            <a:r>
              <a:rPr lang="nl-BE" smtClean="0">
                <a:sym typeface="Wingdings" pitchFamily="2" charset="2"/>
              </a:rPr>
              <a:t> klant/kantoor niet meer tevreden</a:t>
            </a:r>
          </a:p>
          <a:p>
            <a:r>
              <a:rPr lang="nl-BE" smtClean="0">
                <a:sym typeface="Wingdings" pitchFamily="2" charset="2"/>
              </a:rPr>
              <a:t>Bsn niet tevreden, want producten worden vaak met een gereduceerde scope en defecten in P gezet</a:t>
            </a:r>
          </a:p>
          <a:p>
            <a:r>
              <a:rPr lang="nl-BE" smtClean="0">
                <a:sym typeface="Wingdings" pitchFamily="2" charset="2"/>
              </a:rPr>
              <a:t>	 alles raakt niet meer opgelost en wordt naar maintenance gebracht</a:t>
            </a:r>
          </a:p>
          <a:p>
            <a:r>
              <a:rPr lang="nl-BE" smtClean="0">
                <a:sym typeface="Wingdings" pitchFamily="2" charset="2"/>
              </a:rPr>
              <a:t>IS niet tevreden, want maintenance budget gaat veel te snel op naar zoveel incidenten en het overaanbod van onopgeloste defecten.</a:t>
            </a:r>
          </a:p>
          <a:p>
            <a:endParaRPr lang="nl-BE" smtClean="0">
              <a:sym typeface="Wingdings" pitchFamily="2" charset="2"/>
            </a:endParaRPr>
          </a:p>
          <a:p>
            <a:r>
              <a:rPr lang="nl-BE" smtClean="0">
                <a:sym typeface="Wingdings" pitchFamily="2" charset="2"/>
              </a:rPr>
              <a:t>1</a:t>
            </a:r>
            <a:r>
              <a:rPr lang="nl-BE" baseline="30000" smtClean="0">
                <a:sym typeface="Wingdings" pitchFamily="2" charset="2"/>
              </a:rPr>
              <a:t>e</a:t>
            </a:r>
            <a:r>
              <a:rPr lang="nl-BE" smtClean="0">
                <a:sym typeface="Wingdings" pitchFamily="2" charset="2"/>
              </a:rPr>
              <a:t> fase : stabilisatie (quick-wins)</a:t>
            </a:r>
          </a:p>
          <a:p>
            <a:r>
              <a:rPr lang="nl-BE" smtClean="0">
                <a:sym typeface="Wingdings" pitchFamily="2" charset="2"/>
              </a:rPr>
              <a:t>2</a:t>
            </a:r>
            <a:r>
              <a:rPr lang="nl-BE" baseline="30000" smtClean="0">
                <a:sym typeface="Wingdings" pitchFamily="2" charset="2"/>
              </a:rPr>
              <a:t>e</a:t>
            </a:r>
            <a:r>
              <a:rPr lang="nl-BE" smtClean="0">
                <a:sym typeface="Wingdings" pitchFamily="2" charset="2"/>
              </a:rPr>
              <a:t> fase : reductie tot 50% van het # incidenten</a:t>
            </a:r>
          </a:p>
          <a:p>
            <a:r>
              <a:rPr lang="nl-BE" smtClean="0">
                <a:sym typeface="Wingdings" pitchFamily="2" charset="2"/>
              </a:rPr>
              <a:t>	 - 300 incidenten per jaar = 300 * 2 = 600 md ~ (€600/md) € 360 000 </a:t>
            </a:r>
            <a:endParaRPr lang="nl-BE" smtClean="0"/>
          </a:p>
        </p:txBody>
      </p:sp>
      <p:sp>
        <p:nvSpPr>
          <p:cNvPr id="54276" name="Slide Number Placeholder 3"/>
          <p:cNvSpPr>
            <a:spLocks noGrp="1"/>
          </p:cNvSpPr>
          <p:nvPr>
            <p:ph type="sldNum" sz="quarter" idx="5"/>
          </p:nvPr>
        </p:nvSpPr>
        <p:spPr>
          <a:noFill/>
        </p:spPr>
        <p:txBody>
          <a:bodyPr/>
          <a:lstStyle/>
          <a:p>
            <a:fld id="{367A7C1B-4C28-4344-B4F7-C588F6E0883E}" type="slidenum">
              <a:rPr lang="en-US" smtClean="0"/>
              <a:pPr/>
              <a:t>29</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l-BE"/>
          </a:p>
        </p:txBody>
      </p:sp>
      <p:sp>
        <p:nvSpPr>
          <p:cNvPr id="4" name="Slide Number Placeholder 3"/>
          <p:cNvSpPr>
            <a:spLocks noGrp="1"/>
          </p:cNvSpPr>
          <p:nvPr>
            <p:ph type="sldNum" sz="quarter" idx="10"/>
          </p:nvPr>
        </p:nvSpPr>
        <p:spPr/>
        <p:txBody>
          <a:bodyPr/>
          <a:lstStyle/>
          <a:p>
            <a:pPr>
              <a:defRPr/>
            </a:pPr>
            <a:fld id="{A4A7DA5A-C751-4B83-8BA3-E764DCD23232}" type="slidenum">
              <a:rPr lang="en-US" smtClean="0"/>
              <a:pPr>
                <a:defRPr/>
              </a:pPr>
              <a:t>30</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l-BE" dirty="0"/>
          </a:p>
        </p:txBody>
      </p:sp>
      <p:sp>
        <p:nvSpPr>
          <p:cNvPr id="4" name="Slide Number Placeholder 3"/>
          <p:cNvSpPr>
            <a:spLocks noGrp="1"/>
          </p:cNvSpPr>
          <p:nvPr>
            <p:ph type="sldNum" sz="quarter" idx="10"/>
          </p:nvPr>
        </p:nvSpPr>
        <p:spPr/>
        <p:txBody>
          <a:bodyPr/>
          <a:lstStyle/>
          <a:p>
            <a:pPr>
              <a:defRPr/>
            </a:pPr>
            <a:fld id="{A4A7DA5A-C751-4B83-8BA3-E764DCD23232}" type="slidenum">
              <a:rPr lang="en-US" smtClean="0"/>
              <a:pPr>
                <a:defRPr/>
              </a:pPr>
              <a:t>31</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l-BE"/>
          </a:p>
        </p:txBody>
      </p:sp>
      <p:sp>
        <p:nvSpPr>
          <p:cNvPr id="4" name="Slide Number Placeholder 3"/>
          <p:cNvSpPr>
            <a:spLocks noGrp="1"/>
          </p:cNvSpPr>
          <p:nvPr>
            <p:ph type="sldNum" sz="quarter" idx="10"/>
          </p:nvPr>
        </p:nvSpPr>
        <p:spPr/>
        <p:txBody>
          <a:bodyPr/>
          <a:lstStyle/>
          <a:p>
            <a:pPr>
              <a:defRPr/>
            </a:pPr>
            <a:fld id="{A4A7DA5A-C751-4B83-8BA3-E764DCD23232}" type="slidenum">
              <a:rPr lang="en-US" smtClean="0"/>
              <a:pPr>
                <a:defRPr/>
              </a:pPr>
              <a:t>32</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l-BE"/>
          </a:p>
        </p:txBody>
      </p:sp>
      <p:sp>
        <p:nvSpPr>
          <p:cNvPr id="4" name="Slide Number Placeholder 3"/>
          <p:cNvSpPr>
            <a:spLocks noGrp="1"/>
          </p:cNvSpPr>
          <p:nvPr>
            <p:ph type="sldNum" sz="quarter" idx="10"/>
          </p:nvPr>
        </p:nvSpPr>
        <p:spPr/>
        <p:txBody>
          <a:bodyPr/>
          <a:lstStyle/>
          <a:p>
            <a:pPr>
              <a:defRPr/>
            </a:pPr>
            <a:fld id="{A4A7DA5A-C751-4B83-8BA3-E764DCD23232}" type="slidenum">
              <a:rPr lang="en-US" smtClean="0"/>
              <a:pPr>
                <a:defRPr/>
              </a:pPr>
              <a:t>33</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l-BE"/>
          </a:p>
        </p:txBody>
      </p:sp>
      <p:sp>
        <p:nvSpPr>
          <p:cNvPr id="4" name="Slide Number Placeholder 3"/>
          <p:cNvSpPr>
            <a:spLocks noGrp="1"/>
          </p:cNvSpPr>
          <p:nvPr>
            <p:ph type="sldNum" sz="quarter" idx="10"/>
          </p:nvPr>
        </p:nvSpPr>
        <p:spPr/>
        <p:txBody>
          <a:bodyPr/>
          <a:lstStyle/>
          <a:p>
            <a:pPr>
              <a:defRPr/>
            </a:pPr>
            <a:fld id="{A4A7DA5A-C751-4B83-8BA3-E764DCD23232}" type="slidenum">
              <a:rPr lang="en-US" smtClean="0"/>
              <a:pPr>
                <a:defRPr/>
              </a:pPr>
              <a:t>34</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l-BE"/>
          </a:p>
        </p:txBody>
      </p:sp>
      <p:sp>
        <p:nvSpPr>
          <p:cNvPr id="4" name="Slide Number Placeholder 3"/>
          <p:cNvSpPr>
            <a:spLocks noGrp="1"/>
          </p:cNvSpPr>
          <p:nvPr>
            <p:ph type="sldNum" sz="quarter" idx="10"/>
          </p:nvPr>
        </p:nvSpPr>
        <p:spPr/>
        <p:txBody>
          <a:bodyPr/>
          <a:lstStyle/>
          <a:p>
            <a:pPr>
              <a:defRPr/>
            </a:pPr>
            <a:fld id="{A4A7DA5A-C751-4B83-8BA3-E764DCD23232}" type="slidenum">
              <a:rPr lang="en-US" smtClean="0"/>
              <a:pPr>
                <a:defRPr/>
              </a:pPr>
              <a:t>35</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r>
              <a:rPr lang="nl-BE" dirty="0" smtClean="0"/>
              <a:t>Emotioneel gevoelig aan verbetering : </a:t>
            </a:r>
          </a:p>
          <a:p>
            <a:r>
              <a:rPr lang="nl-BE" dirty="0" smtClean="0"/>
              <a:t>Het budget is er niet om daar een full time team op te zetten. </a:t>
            </a:r>
          </a:p>
          <a:p>
            <a:r>
              <a:rPr lang="nl-BE" dirty="0" smtClean="0"/>
              <a:t>Maar er mag wel gewerkt worden met werkgroepen. </a:t>
            </a:r>
          </a:p>
          <a:p>
            <a:r>
              <a:rPr lang="nl-BE" dirty="0" smtClean="0"/>
              <a:t>Doel : 1 lead die het globale plaatje in de gaten houdt, werkgroepen + implementatie verbeteringen</a:t>
            </a:r>
          </a:p>
          <a:p>
            <a:endParaRPr lang="nl-BE" dirty="0" smtClean="0"/>
          </a:p>
          <a:p>
            <a:r>
              <a:rPr lang="nl-BE" dirty="0" smtClean="0"/>
              <a:t>Kaderen in het model : </a:t>
            </a:r>
          </a:p>
          <a:p>
            <a:r>
              <a:rPr lang="nl-BE" dirty="0" smtClean="0"/>
              <a:t>TPI model in oktober : (hebben de quick-wins als iets uitgehaald op het model ?)</a:t>
            </a:r>
          </a:p>
        </p:txBody>
      </p:sp>
      <p:sp>
        <p:nvSpPr>
          <p:cNvPr id="55300" name="Slide Number Placeholder 3"/>
          <p:cNvSpPr>
            <a:spLocks noGrp="1"/>
          </p:cNvSpPr>
          <p:nvPr>
            <p:ph type="sldNum" sz="quarter" idx="5"/>
          </p:nvPr>
        </p:nvSpPr>
        <p:spPr>
          <a:noFill/>
        </p:spPr>
        <p:txBody>
          <a:bodyPr/>
          <a:lstStyle/>
          <a:p>
            <a:fld id="{E33E19BC-91C6-4878-B93D-2FAA402926A0}" type="slidenum">
              <a:rPr lang="en-US" smtClean="0"/>
              <a:pPr/>
              <a:t>36</a:t>
            </a:fld>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r>
              <a:rPr lang="nl-BE" smtClean="0"/>
              <a:t>LT : </a:t>
            </a:r>
          </a:p>
          <a:p>
            <a:pPr>
              <a:buFontTx/>
              <a:buChar char="-"/>
            </a:pPr>
            <a:r>
              <a:rPr lang="nl-BE" smtClean="0"/>
              <a:t>Revisie van de Test Strategy op basis van best practices</a:t>
            </a:r>
          </a:p>
          <a:p>
            <a:pPr>
              <a:buFontTx/>
              <a:buChar char="-"/>
            </a:pPr>
            <a:r>
              <a:rPr lang="nl-BE" smtClean="0"/>
              <a:t>Organization : duidelijke beschrijving van de rollen </a:t>
            </a:r>
            <a:r>
              <a:rPr lang="nl-BE" smtClean="0">
                <a:sym typeface="Wingdings" pitchFamily="2" charset="2"/>
              </a:rPr>
              <a:t> test strategy</a:t>
            </a:r>
            <a:endParaRPr lang="nl-BE" smtClean="0"/>
          </a:p>
          <a:p>
            <a:endParaRPr lang="nl-BE" smtClean="0"/>
          </a:p>
          <a:p>
            <a:r>
              <a:rPr lang="nl-BE" smtClean="0"/>
              <a:t>KT</a:t>
            </a:r>
          </a:p>
          <a:p>
            <a:r>
              <a:rPr lang="nl-BE" smtClean="0"/>
              <a:t>Degree of involvement : - early start of the test activity + extra control on the coverage</a:t>
            </a:r>
          </a:p>
        </p:txBody>
      </p:sp>
      <p:sp>
        <p:nvSpPr>
          <p:cNvPr id="56324" name="Slide Number Placeholder 3"/>
          <p:cNvSpPr>
            <a:spLocks noGrp="1"/>
          </p:cNvSpPr>
          <p:nvPr>
            <p:ph type="sldNum" sz="quarter" idx="5"/>
          </p:nvPr>
        </p:nvSpPr>
        <p:spPr>
          <a:noFill/>
        </p:spPr>
        <p:txBody>
          <a:bodyPr/>
          <a:lstStyle/>
          <a:p>
            <a:fld id="{C54E0470-FDDF-4F11-AA36-860E7B2281B4}" type="slidenum">
              <a:rPr lang="en-US" smtClean="0"/>
              <a:pPr/>
              <a:t>37</a:t>
            </a:fld>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l-BE"/>
          </a:p>
        </p:txBody>
      </p:sp>
      <p:sp>
        <p:nvSpPr>
          <p:cNvPr id="4" name="Slide Number Placeholder 3"/>
          <p:cNvSpPr>
            <a:spLocks noGrp="1"/>
          </p:cNvSpPr>
          <p:nvPr>
            <p:ph type="sldNum" sz="quarter" idx="10"/>
          </p:nvPr>
        </p:nvSpPr>
        <p:spPr/>
        <p:txBody>
          <a:bodyPr/>
          <a:lstStyle/>
          <a:p>
            <a:pPr>
              <a:defRPr/>
            </a:pPr>
            <a:fld id="{A4A7DA5A-C751-4B83-8BA3-E764DCD23232}" type="slidenum">
              <a:rPr lang="en-US" smtClean="0"/>
              <a:pPr>
                <a:defRPr/>
              </a:pPr>
              <a:t>38</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l-BE"/>
          </a:p>
        </p:txBody>
      </p:sp>
      <p:sp>
        <p:nvSpPr>
          <p:cNvPr id="4" name="Slide Number Placeholder 3"/>
          <p:cNvSpPr>
            <a:spLocks noGrp="1"/>
          </p:cNvSpPr>
          <p:nvPr>
            <p:ph type="sldNum" sz="quarter" idx="10"/>
          </p:nvPr>
        </p:nvSpPr>
        <p:spPr/>
        <p:txBody>
          <a:bodyPr/>
          <a:lstStyle/>
          <a:p>
            <a:pPr>
              <a:defRPr/>
            </a:pPr>
            <a:fld id="{A4A7DA5A-C751-4B83-8BA3-E764DCD23232}" type="slidenum">
              <a:rPr lang="en-US" smtClean="0"/>
              <a:pPr>
                <a:defRPr/>
              </a:pPr>
              <a:t>39</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l-BE"/>
          </a:p>
        </p:txBody>
      </p:sp>
      <p:sp>
        <p:nvSpPr>
          <p:cNvPr id="4" name="Slide Number Placeholder 3"/>
          <p:cNvSpPr>
            <a:spLocks noGrp="1"/>
          </p:cNvSpPr>
          <p:nvPr>
            <p:ph type="sldNum" sz="quarter" idx="10"/>
          </p:nvPr>
        </p:nvSpPr>
        <p:spPr/>
        <p:txBody>
          <a:bodyPr/>
          <a:lstStyle/>
          <a:p>
            <a:pPr>
              <a:defRPr/>
            </a:pPr>
            <a:fld id="{A4A7DA5A-C751-4B83-8BA3-E764DCD23232}" type="slidenum">
              <a:rPr lang="en-US" smtClean="0"/>
              <a:pPr>
                <a:defRPr/>
              </a:pPr>
              <a:t>40</a:t>
            </a:fld>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l-BE"/>
          </a:p>
        </p:txBody>
      </p:sp>
      <p:sp>
        <p:nvSpPr>
          <p:cNvPr id="4" name="Slide Number Placeholder 3"/>
          <p:cNvSpPr>
            <a:spLocks noGrp="1"/>
          </p:cNvSpPr>
          <p:nvPr>
            <p:ph type="sldNum" sz="quarter" idx="10"/>
          </p:nvPr>
        </p:nvSpPr>
        <p:spPr/>
        <p:txBody>
          <a:bodyPr/>
          <a:lstStyle/>
          <a:p>
            <a:pPr>
              <a:defRPr/>
            </a:pPr>
            <a:fld id="{A4A7DA5A-C751-4B83-8BA3-E764DCD23232}" type="slidenum">
              <a:rPr lang="en-US" smtClean="0"/>
              <a:pPr>
                <a:defRPr/>
              </a:pPr>
              <a:t>41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3" name="Rectangle 2"/>
          <p:cNvSpPr>
            <a:spLocks noChangeArrowheads="1"/>
          </p:cNvSpPr>
          <p:nvPr/>
        </p:nvSpPr>
        <p:spPr bwMode="auto">
          <a:xfrm>
            <a:off x="0" y="3257550"/>
            <a:ext cx="9145588" cy="755650"/>
          </a:xfrm>
          <a:prstGeom prst="rect">
            <a:avLst/>
          </a:prstGeom>
          <a:solidFill>
            <a:srgbClr val="CC0000"/>
          </a:solidFill>
          <a:ln>
            <a:noFill/>
          </a:ln>
          <a:extLst>
            <a:ext uri="{91240B29-F687-4F45-9708-019B960494DF}"/>
          </a:extLst>
        </p:spPr>
        <p:txBody>
          <a:bodyPr wrap="none" anchor="ct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spcBef>
                <a:spcPts val="200"/>
              </a:spcBef>
              <a:spcAft>
                <a:spcPts val="200"/>
              </a:spcAft>
              <a:buClr>
                <a:schemeClr val="tx1"/>
              </a:buClr>
              <a:buFont typeface="Wingdings" pitchFamily="2" charset="2"/>
              <a:buChar char="§"/>
              <a:defRPr/>
            </a:pPr>
            <a:endParaRPr lang="en-GB" altLang="nl-NL" dirty="0" smtClean="0"/>
          </a:p>
        </p:txBody>
      </p:sp>
      <p:sp>
        <p:nvSpPr>
          <p:cNvPr id="4" name="Rectangle 3"/>
          <p:cNvSpPr>
            <a:spLocks noChangeArrowheads="1"/>
          </p:cNvSpPr>
          <p:nvPr/>
        </p:nvSpPr>
        <p:spPr bwMode="auto">
          <a:xfrm>
            <a:off x="0" y="1749425"/>
            <a:ext cx="9145588" cy="1512888"/>
          </a:xfrm>
          <a:prstGeom prst="rect">
            <a:avLst/>
          </a:prstGeom>
          <a:solidFill>
            <a:srgbClr val="B4C3DF"/>
          </a:solidFill>
          <a:ln>
            <a:noFill/>
          </a:ln>
          <a:extLst>
            <a:ext uri="{91240B29-F687-4F45-9708-019B960494DF}"/>
          </a:extLst>
        </p:spPr>
        <p:txBody>
          <a:bodyPr wrap="none" anchor="ct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spcBef>
                <a:spcPts val="200"/>
              </a:spcBef>
              <a:spcAft>
                <a:spcPts val="200"/>
              </a:spcAft>
              <a:buClr>
                <a:schemeClr val="tx1"/>
              </a:buClr>
              <a:buFont typeface="Wingdings" pitchFamily="2" charset="2"/>
              <a:buChar char="§"/>
              <a:defRPr/>
            </a:pPr>
            <a:endParaRPr lang="en-GB" altLang="nl-NL" dirty="0" smtClean="0"/>
          </a:p>
        </p:txBody>
      </p:sp>
      <p:sp>
        <p:nvSpPr>
          <p:cNvPr id="5" name="Line 5"/>
          <p:cNvSpPr>
            <a:spLocks noChangeShapeType="1"/>
          </p:cNvSpPr>
          <p:nvPr/>
        </p:nvSpPr>
        <p:spPr bwMode="gray">
          <a:xfrm>
            <a:off x="0" y="6486525"/>
            <a:ext cx="9144000" cy="0"/>
          </a:xfrm>
          <a:prstGeom prst="line">
            <a:avLst/>
          </a:prstGeom>
          <a:noFill/>
          <a:ln w="38100">
            <a:solidFill>
              <a:srgbClr val="000066"/>
            </a:solidFill>
            <a:round/>
            <a:headEnd/>
            <a:tailEnd/>
          </a:ln>
        </p:spPr>
        <p:txBody>
          <a:bodyPr/>
          <a:lstStyle/>
          <a:p>
            <a:pPr>
              <a:defRPr/>
            </a:pPr>
            <a:endParaRPr lang="nl-BE"/>
          </a:p>
        </p:txBody>
      </p:sp>
      <p:pic>
        <p:nvPicPr>
          <p:cNvPr id="6" name="Picture 6"/>
          <p:cNvPicPr>
            <a:picLocks noChangeArrowheads="1"/>
          </p:cNvPicPr>
          <p:nvPr/>
        </p:nvPicPr>
        <p:blipFill>
          <a:blip r:embed="rId2" cstate="print"/>
          <a:srcRect/>
          <a:stretch>
            <a:fillRect/>
          </a:stretch>
        </p:blipFill>
        <p:spPr bwMode="auto">
          <a:xfrm>
            <a:off x="228600" y="304800"/>
            <a:ext cx="3048000" cy="1257300"/>
          </a:xfrm>
          <a:prstGeom prst="rect">
            <a:avLst/>
          </a:prstGeom>
          <a:noFill/>
          <a:ln w="9525">
            <a:noFill/>
            <a:miter lim="800000"/>
            <a:headEnd/>
            <a:tailEnd/>
          </a:ln>
        </p:spPr>
      </p:pic>
      <p:sp>
        <p:nvSpPr>
          <p:cNvPr id="87044" name="Rectangle 4"/>
          <p:cNvSpPr>
            <a:spLocks noGrp="1" noChangeArrowheads="1"/>
          </p:cNvSpPr>
          <p:nvPr>
            <p:ph type="ctrTitle"/>
          </p:nvPr>
        </p:nvSpPr>
        <p:spPr>
          <a:xfrm>
            <a:off x="838200" y="2019300"/>
            <a:ext cx="7550150" cy="641350"/>
          </a:xfrm>
        </p:spPr>
        <p:txBody>
          <a:bodyPr>
            <a:spAutoFit/>
          </a:bodyPr>
          <a:lstStyle>
            <a:lvl1pPr algn="ctr">
              <a:defRPr/>
            </a:lvl1pPr>
          </a:lstStyle>
          <a:p>
            <a:r>
              <a:rPr lang="en-GB" noProof="0" smtClean="0"/>
              <a:t>Click to edit Master title style</a:t>
            </a:r>
            <a:endParaRPr lang="en-GB" noProof="0"/>
          </a:p>
        </p:txBody>
      </p:sp>
      <p:sp>
        <p:nvSpPr>
          <p:cNvPr id="7" name="Rectangle 7"/>
          <p:cNvSpPr>
            <a:spLocks noGrp="1" noChangeArrowheads="1"/>
          </p:cNvSpPr>
          <p:nvPr>
            <p:ph type="sldNum" sz="quarter" idx="10"/>
          </p:nvPr>
        </p:nvSpPr>
        <p:spPr/>
        <p:txBody>
          <a:bodyPr/>
          <a:lstStyle>
            <a:lvl1pPr>
              <a:defRPr/>
            </a:lvl1pPr>
          </a:lstStyle>
          <a:p>
            <a:pPr>
              <a:defRPr/>
            </a:pPr>
            <a:fld id="{FDAFABC6-EFA9-46D8-B57B-80F0793148CC}" type="slidenum">
              <a:rPr lang="en-GB"/>
              <a:pPr>
                <a:defRPr/>
              </a:pPr>
              <a:t>‹#›</a:t>
            </a:fld>
            <a:endParaRPr lang="en-GB" dirty="0"/>
          </a:p>
        </p:txBody>
      </p:sp>
    </p:spTree>
  </p:cSld>
  <p:clrMapOvr>
    <a:masterClrMapping/>
  </p:clrMapOvr>
  <p:transition advClick="0" advTm="1000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pic>
        <p:nvPicPr>
          <p:cNvPr id="4" name="Picture 8"/>
          <p:cNvPicPr>
            <a:picLocks noChangeAspect="1" noChangeArrowheads="1"/>
          </p:cNvPicPr>
          <p:nvPr userDrawn="1"/>
        </p:nvPicPr>
        <p:blipFill>
          <a:blip r:embed="rId2" cstate="print"/>
          <a:srcRect/>
          <a:stretch>
            <a:fillRect/>
          </a:stretch>
        </p:blipFill>
        <p:spPr bwMode="auto">
          <a:xfrm>
            <a:off x="7740650" y="6523038"/>
            <a:ext cx="317500" cy="334962"/>
          </a:xfrm>
          <a:prstGeom prst="rect">
            <a:avLst/>
          </a:prstGeom>
          <a:noFill/>
          <a:ln w="9525">
            <a:noFill/>
            <a:miter lim="800000"/>
            <a:headEnd/>
            <a:tailEnd/>
          </a:ln>
        </p:spPr>
      </p:pic>
      <p:sp>
        <p:nvSpPr>
          <p:cNvPr id="3" name="Tijdelijke aanduiding voor inhoud 2"/>
          <p:cNvSpPr>
            <a:spLocks noGrp="1"/>
          </p:cNvSpPr>
          <p:nvPr>
            <p:ph idx="1"/>
          </p:nvPr>
        </p:nvSpPr>
        <p:spPr/>
        <p:txBody>
          <a:body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NL" dirty="0"/>
          </a:p>
        </p:txBody>
      </p:sp>
      <p:sp>
        <p:nvSpPr>
          <p:cNvPr id="6" name="Titel 5"/>
          <p:cNvSpPr>
            <a:spLocks noGrp="1"/>
          </p:cNvSpPr>
          <p:nvPr>
            <p:ph type="title"/>
          </p:nvPr>
        </p:nvSpPr>
        <p:spPr/>
        <p:txBody>
          <a:bodyPr/>
          <a:lstStyle/>
          <a:p>
            <a:r>
              <a:rPr lang="nl-NL" smtClean="0"/>
              <a:t>Klik om de stijl te bewerken</a:t>
            </a:r>
            <a:endParaRPr lang="en-GB"/>
          </a:p>
        </p:txBody>
      </p:sp>
      <p:sp>
        <p:nvSpPr>
          <p:cNvPr id="5" name="Rectangle 4"/>
          <p:cNvSpPr>
            <a:spLocks noGrp="1" noChangeArrowheads="1"/>
          </p:cNvSpPr>
          <p:nvPr>
            <p:ph type="ftr" sz="quarter" idx="10"/>
          </p:nvPr>
        </p:nvSpPr>
        <p:spPr/>
        <p:txBody>
          <a:bodyPr/>
          <a:lstStyle>
            <a:lvl1pPr>
              <a:defRPr/>
            </a:lvl1pPr>
          </a:lstStyle>
          <a:p>
            <a:pPr>
              <a:defRPr/>
            </a:pPr>
            <a:r>
              <a:rPr lang="nl-NL"/>
              <a:t>Improve Quality Services B.V.</a:t>
            </a:r>
          </a:p>
        </p:txBody>
      </p:sp>
      <p:sp>
        <p:nvSpPr>
          <p:cNvPr id="7" name="Rectangle 6"/>
          <p:cNvSpPr>
            <a:spLocks noGrp="1" noChangeArrowheads="1"/>
          </p:cNvSpPr>
          <p:nvPr>
            <p:ph type="sldNum" sz="quarter" idx="11"/>
          </p:nvPr>
        </p:nvSpPr>
        <p:spPr/>
        <p:txBody>
          <a:bodyPr/>
          <a:lstStyle>
            <a:lvl1pPr>
              <a:defRPr/>
            </a:lvl1pPr>
          </a:lstStyle>
          <a:p>
            <a:pPr>
              <a:defRPr/>
            </a:pPr>
            <a:fld id="{892AA2FC-19A0-438D-AF4B-6BEBD6581394}" type="slidenum">
              <a:rPr lang="nl-NL"/>
              <a:pPr>
                <a:defRPr/>
              </a:pPr>
              <a:t>‹#›</a:t>
            </a:fld>
            <a:endParaRPr lang="nl-NL" dirty="0"/>
          </a:p>
        </p:txBody>
      </p:sp>
    </p:spTree>
  </p:cSld>
  <p:clrMapOvr>
    <a:masterClrMapping/>
  </p:clrMapOvr>
  <p:transition advClick="0" advTm="1000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pic>
        <p:nvPicPr>
          <p:cNvPr id="4" name="Picture 8"/>
          <p:cNvPicPr>
            <a:picLocks noChangeAspect="1" noChangeArrowheads="1"/>
          </p:cNvPicPr>
          <p:nvPr userDrawn="1"/>
        </p:nvPicPr>
        <p:blipFill>
          <a:blip r:embed="rId2" cstate="print"/>
          <a:srcRect/>
          <a:stretch>
            <a:fillRect/>
          </a:stretch>
        </p:blipFill>
        <p:spPr bwMode="auto">
          <a:xfrm>
            <a:off x="7740650" y="6523038"/>
            <a:ext cx="317500" cy="334962"/>
          </a:xfrm>
          <a:prstGeom prst="rect">
            <a:avLst/>
          </a:prstGeom>
          <a:noFill/>
          <a:ln w="9525">
            <a:noFill/>
            <a:miter lim="800000"/>
            <a:headEnd/>
            <a:tailEnd/>
          </a:ln>
        </p:spPr>
      </p:pic>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5" name="Rectangle 4"/>
          <p:cNvSpPr>
            <a:spLocks noGrp="1" noChangeArrowheads="1"/>
          </p:cNvSpPr>
          <p:nvPr>
            <p:ph type="ftr" sz="quarter" idx="10"/>
          </p:nvPr>
        </p:nvSpPr>
        <p:spPr/>
        <p:txBody>
          <a:bodyPr/>
          <a:lstStyle>
            <a:lvl1pPr>
              <a:defRPr/>
            </a:lvl1pPr>
          </a:lstStyle>
          <a:p>
            <a:pPr>
              <a:defRPr/>
            </a:pPr>
            <a:r>
              <a:rPr lang="nl-NL"/>
              <a:t>Improve Quality Services B.V.</a:t>
            </a:r>
          </a:p>
        </p:txBody>
      </p:sp>
      <p:sp>
        <p:nvSpPr>
          <p:cNvPr id="6" name="Rectangle 5"/>
          <p:cNvSpPr>
            <a:spLocks noGrp="1" noChangeArrowheads="1"/>
          </p:cNvSpPr>
          <p:nvPr>
            <p:ph type="sldNum" sz="quarter" idx="11"/>
          </p:nvPr>
        </p:nvSpPr>
        <p:spPr/>
        <p:txBody>
          <a:bodyPr/>
          <a:lstStyle>
            <a:lvl1pPr>
              <a:defRPr/>
            </a:lvl1pPr>
          </a:lstStyle>
          <a:p>
            <a:pPr>
              <a:defRPr/>
            </a:pPr>
            <a:fld id="{89613211-9242-49F6-8772-F4D18816D19C}" type="slidenum">
              <a:rPr lang="nl-NL"/>
              <a:pPr>
                <a:defRPr/>
              </a:pPr>
              <a:t>‹#›</a:t>
            </a:fld>
            <a:endParaRPr lang="nl-NL" dirty="0"/>
          </a:p>
        </p:txBody>
      </p:sp>
    </p:spTree>
  </p:cSld>
  <p:clrMapOvr>
    <a:masterClrMapping/>
  </p:clrMapOvr>
  <p:transition advClick="0" advTm="1000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pic>
        <p:nvPicPr>
          <p:cNvPr id="5" name="Picture 8"/>
          <p:cNvPicPr>
            <a:picLocks noChangeAspect="1" noChangeArrowheads="1"/>
          </p:cNvPicPr>
          <p:nvPr userDrawn="1"/>
        </p:nvPicPr>
        <p:blipFill>
          <a:blip r:embed="rId2" cstate="print"/>
          <a:srcRect/>
          <a:stretch>
            <a:fillRect/>
          </a:stretch>
        </p:blipFill>
        <p:spPr bwMode="auto">
          <a:xfrm>
            <a:off x="7740650" y="6523038"/>
            <a:ext cx="317500" cy="334962"/>
          </a:xfrm>
          <a:prstGeom prst="rect">
            <a:avLst/>
          </a:prstGeom>
          <a:noFill/>
          <a:ln w="9525">
            <a:noFill/>
            <a:miter lim="800000"/>
            <a:headEnd/>
            <a:tailEnd/>
          </a:ln>
        </p:spPr>
      </p:pic>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319088" y="1546225"/>
            <a:ext cx="4186237" cy="4765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57725" y="1546225"/>
            <a:ext cx="4186238" cy="4765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Rectangle 3"/>
          <p:cNvSpPr>
            <a:spLocks noGrp="1" noChangeArrowheads="1"/>
          </p:cNvSpPr>
          <p:nvPr>
            <p:ph type="ftr" sz="quarter" idx="10"/>
          </p:nvPr>
        </p:nvSpPr>
        <p:spPr/>
        <p:txBody>
          <a:bodyPr/>
          <a:lstStyle>
            <a:lvl1pPr>
              <a:defRPr/>
            </a:lvl1pPr>
          </a:lstStyle>
          <a:p>
            <a:pPr>
              <a:defRPr/>
            </a:pPr>
            <a:r>
              <a:rPr lang="nl-NL"/>
              <a:t>Improve Quality Services B.V.</a:t>
            </a:r>
          </a:p>
        </p:txBody>
      </p:sp>
      <p:sp>
        <p:nvSpPr>
          <p:cNvPr id="7" name="Rectangle 4"/>
          <p:cNvSpPr>
            <a:spLocks noGrp="1" noChangeArrowheads="1"/>
          </p:cNvSpPr>
          <p:nvPr>
            <p:ph type="sldNum" sz="quarter" idx="11"/>
          </p:nvPr>
        </p:nvSpPr>
        <p:spPr/>
        <p:txBody>
          <a:bodyPr/>
          <a:lstStyle>
            <a:lvl1pPr>
              <a:defRPr/>
            </a:lvl1pPr>
          </a:lstStyle>
          <a:p>
            <a:pPr>
              <a:defRPr/>
            </a:pPr>
            <a:fld id="{ECEE0A40-26F2-4429-BB66-10E0BBAC3C93}" type="slidenum">
              <a:rPr lang="nl-NL"/>
              <a:pPr>
                <a:defRPr/>
              </a:pPr>
              <a:t>‹#›</a:t>
            </a:fld>
            <a:endParaRPr lang="nl-NL" dirty="0"/>
          </a:p>
        </p:txBody>
      </p:sp>
    </p:spTree>
  </p:cSld>
  <p:clrMapOvr>
    <a:masterClrMapping/>
  </p:clrMapOvr>
  <p:transition advClick="0" advTm="1000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pic>
        <p:nvPicPr>
          <p:cNvPr id="7" name="Picture 9"/>
          <p:cNvPicPr>
            <a:picLocks noChangeAspect="1" noChangeArrowheads="1"/>
          </p:cNvPicPr>
          <p:nvPr userDrawn="1"/>
        </p:nvPicPr>
        <p:blipFill>
          <a:blip r:embed="rId2" cstate="print"/>
          <a:srcRect/>
          <a:stretch>
            <a:fillRect/>
          </a:stretch>
        </p:blipFill>
        <p:spPr bwMode="auto">
          <a:xfrm>
            <a:off x="7740650" y="6523038"/>
            <a:ext cx="317500" cy="334962"/>
          </a:xfrm>
          <a:prstGeom prst="rect">
            <a:avLst/>
          </a:prstGeom>
          <a:noFill/>
          <a:ln w="9525">
            <a:noFill/>
            <a:miter lim="800000"/>
            <a:headEnd/>
            <a:tailEnd/>
          </a:ln>
        </p:spPr>
      </p:pic>
      <p:sp>
        <p:nvSpPr>
          <p:cNvPr id="2" name="Titel 1"/>
          <p:cNvSpPr>
            <a:spLocks noGrp="1"/>
          </p:cNvSpPr>
          <p:nvPr>
            <p:ph type="title"/>
          </p:nvPr>
        </p:nvSpPr>
        <p:spPr>
          <a:xfrm>
            <a:off x="457200" y="274638"/>
            <a:ext cx="8229600" cy="1143000"/>
          </a:xfr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8" name="Rectangle 3"/>
          <p:cNvSpPr>
            <a:spLocks noGrp="1" noChangeArrowheads="1"/>
          </p:cNvSpPr>
          <p:nvPr>
            <p:ph type="ftr" sz="quarter" idx="10"/>
          </p:nvPr>
        </p:nvSpPr>
        <p:spPr/>
        <p:txBody>
          <a:bodyPr/>
          <a:lstStyle>
            <a:lvl1pPr>
              <a:defRPr/>
            </a:lvl1pPr>
          </a:lstStyle>
          <a:p>
            <a:pPr>
              <a:defRPr/>
            </a:pPr>
            <a:r>
              <a:rPr lang="nl-NL"/>
              <a:t>Improve Quality Services B.V.</a:t>
            </a:r>
          </a:p>
        </p:txBody>
      </p:sp>
      <p:sp>
        <p:nvSpPr>
          <p:cNvPr id="9" name="Rectangle 4"/>
          <p:cNvSpPr>
            <a:spLocks noGrp="1" noChangeArrowheads="1"/>
          </p:cNvSpPr>
          <p:nvPr>
            <p:ph type="sldNum" sz="quarter" idx="11"/>
          </p:nvPr>
        </p:nvSpPr>
        <p:spPr/>
        <p:txBody>
          <a:bodyPr/>
          <a:lstStyle>
            <a:lvl1pPr>
              <a:defRPr/>
            </a:lvl1pPr>
          </a:lstStyle>
          <a:p>
            <a:pPr>
              <a:defRPr/>
            </a:pPr>
            <a:fld id="{9A8D19E5-2277-4155-B920-ACD8BC56195C}" type="slidenum">
              <a:rPr lang="nl-NL"/>
              <a:pPr>
                <a:defRPr/>
              </a:pPr>
              <a:t>‹#›</a:t>
            </a:fld>
            <a:endParaRPr lang="nl-NL" dirty="0"/>
          </a:p>
        </p:txBody>
      </p:sp>
    </p:spTree>
  </p:cSld>
  <p:clrMapOvr>
    <a:masterClrMapping/>
  </p:clrMapOvr>
  <p:transition advClick="0" advTm="1000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pic>
        <p:nvPicPr>
          <p:cNvPr id="3" name="Picture 8"/>
          <p:cNvPicPr>
            <a:picLocks noChangeAspect="1" noChangeArrowheads="1"/>
          </p:cNvPicPr>
          <p:nvPr userDrawn="1"/>
        </p:nvPicPr>
        <p:blipFill>
          <a:blip r:embed="rId2" cstate="print"/>
          <a:srcRect/>
          <a:stretch>
            <a:fillRect/>
          </a:stretch>
        </p:blipFill>
        <p:spPr bwMode="auto">
          <a:xfrm>
            <a:off x="7740650" y="6523038"/>
            <a:ext cx="317500" cy="334962"/>
          </a:xfrm>
          <a:prstGeom prst="rect">
            <a:avLst/>
          </a:prstGeom>
          <a:noFill/>
          <a:ln w="9525">
            <a:noFill/>
            <a:miter lim="800000"/>
            <a:headEnd/>
            <a:tailEnd/>
          </a:ln>
        </p:spPr>
      </p:pic>
      <p:sp>
        <p:nvSpPr>
          <p:cNvPr id="2" name="Titel 1"/>
          <p:cNvSpPr>
            <a:spLocks noGrp="1"/>
          </p:cNvSpPr>
          <p:nvPr>
            <p:ph type="title"/>
          </p:nvPr>
        </p:nvSpPr>
        <p:spPr/>
        <p:txBody>
          <a:bodyPr/>
          <a:lstStyle/>
          <a:p>
            <a:r>
              <a:rPr lang="nl-NL" smtClean="0"/>
              <a:t>Klik om de stijl te bewerken</a:t>
            </a:r>
            <a:endParaRPr lang="nl-NL"/>
          </a:p>
        </p:txBody>
      </p:sp>
      <p:sp>
        <p:nvSpPr>
          <p:cNvPr id="4" name="Rectangle 3"/>
          <p:cNvSpPr>
            <a:spLocks noGrp="1" noChangeArrowheads="1"/>
          </p:cNvSpPr>
          <p:nvPr>
            <p:ph type="ftr" sz="quarter" idx="10"/>
          </p:nvPr>
        </p:nvSpPr>
        <p:spPr/>
        <p:txBody>
          <a:bodyPr/>
          <a:lstStyle>
            <a:lvl1pPr>
              <a:defRPr/>
            </a:lvl1pPr>
          </a:lstStyle>
          <a:p>
            <a:pPr>
              <a:defRPr/>
            </a:pPr>
            <a:r>
              <a:rPr lang="nl-NL"/>
              <a:t>Improve Quality Services B.V.</a:t>
            </a:r>
          </a:p>
        </p:txBody>
      </p:sp>
      <p:sp>
        <p:nvSpPr>
          <p:cNvPr id="5" name="Rectangle 4"/>
          <p:cNvSpPr>
            <a:spLocks noGrp="1" noChangeArrowheads="1"/>
          </p:cNvSpPr>
          <p:nvPr>
            <p:ph type="sldNum" sz="quarter" idx="11"/>
          </p:nvPr>
        </p:nvSpPr>
        <p:spPr/>
        <p:txBody>
          <a:bodyPr/>
          <a:lstStyle>
            <a:lvl1pPr>
              <a:defRPr/>
            </a:lvl1pPr>
          </a:lstStyle>
          <a:p>
            <a:pPr>
              <a:defRPr/>
            </a:pPr>
            <a:fld id="{C815D491-B6C8-44FB-8F7B-1B6426125C55}" type="slidenum">
              <a:rPr lang="nl-NL"/>
              <a:pPr>
                <a:defRPr/>
              </a:pPr>
              <a:t>‹#›</a:t>
            </a:fld>
            <a:endParaRPr lang="nl-NL" dirty="0"/>
          </a:p>
        </p:txBody>
      </p:sp>
    </p:spTree>
  </p:cSld>
  <p:clrMapOvr>
    <a:masterClrMapping/>
  </p:clrMapOvr>
  <p:transition advClick="0" advTm="1000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pic>
        <p:nvPicPr>
          <p:cNvPr id="2" name="Picture 8"/>
          <p:cNvPicPr>
            <a:picLocks noChangeAspect="1" noChangeArrowheads="1"/>
          </p:cNvPicPr>
          <p:nvPr userDrawn="1"/>
        </p:nvPicPr>
        <p:blipFill>
          <a:blip r:embed="rId2" cstate="print"/>
          <a:srcRect/>
          <a:stretch>
            <a:fillRect/>
          </a:stretch>
        </p:blipFill>
        <p:spPr bwMode="auto">
          <a:xfrm>
            <a:off x="7740650" y="6523038"/>
            <a:ext cx="317500" cy="334962"/>
          </a:xfrm>
          <a:prstGeom prst="rect">
            <a:avLst/>
          </a:prstGeom>
          <a:noFill/>
          <a:ln w="9525">
            <a:noFill/>
            <a:miter lim="800000"/>
            <a:headEnd/>
            <a:tailEnd/>
          </a:ln>
        </p:spPr>
      </p:pic>
      <p:sp>
        <p:nvSpPr>
          <p:cNvPr id="3" name="Rectangle 3"/>
          <p:cNvSpPr>
            <a:spLocks noGrp="1" noChangeArrowheads="1"/>
          </p:cNvSpPr>
          <p:nvPr>
            <p:ph type="ftr" sz="quarter" idx="10"/>
          </p:nvPr>
        </p:nvSpPr>
        <p:spPr/>
        <p:txBody>
          <a:bodyPr/>
          <a:lstStyle>
            <a:lvl1pPr>
              <a:defRPr/>
            </a:lvl1pPr>
          </a:lstStyle>
          <a:p>
            <a:pPr>
              <a:defRPr/>
            </a:pPr>
            <a:r>
              <a:rPr lang="nl-NL"/>
              <a:t>Improve Quality Services B.V.</a:t>
            </a:r>
          </a:p>
        </p:txBody>
      </p:sp>
      <p:sp>
        <p:nvSpPr>
          <p:cNvPr id="4" name="Rectangle 4"/>
          <p:cNvSpPr>
            <a:spLocks noGrp="1" noChangeArrowheads="1"/>
          </p:cNvSpPr>
          <p:nvPr>
            <p:ph type="sldNum" sz="quarter" idx="11"/>
          </p:nvPr>
        </p:nvSpPr>
        <p:spPr/>
        <p:txBody>
          <a:bodyPr/>
          <a:lstStyle>
            <a:lvl1pPr>
              <a:defRPr/>
            </a:lvl1pPr>
          </a:lstStyle>
          <a:p>
            <a:pPr>
              <a:defRPr/>
            </a:pPr>
            <a:fld id="{8C277071-0A47-4FE1-9807-50E315DD3457}" type="slidenum">
              <a:rPr lang="nl-NL"/>
              <a:pPr>
                <a:defRPr/>
              </a:pPr>
              <a:t>‹#›</a:t>
            </a:fld>
            <a:endParaRPr lang="nl-NL" dirty="0"/>
          </a:p>
        </p:txBody>
      </p:sp>
    </p:spTree>
  </p:cSld>
  <p:clrMapOvr>
    <a:masterClrMapping/>
  </p:clrMapOvr>
  <p:transition advClick="0" advTm="1000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pic>
        <p:nvPicPr>
          <p:cNvPr id="5" name="Picture 8"/>
          <p:cNvPicPr>
            <a:picLocks noChangeAspect="1" noChangeArrowheads="1"/>
          </p:cNvPicPr>
          <p:nvPr userDrawn="1"/>
        </p:nvPicPr>
        <p:blipFill>
          <a:blip r:embed="rId2" cstate="print"/>
          <a:srcRect/>
          <a:stretch>
            <a:fillRect/>
          </a:stretch>
        </p:blipFill>
        <p:spPr bwMode="auto">
          <a:xfrm>
            <a:off x="7740650" y="6523038"/>
            <a:ext cx="317500" cy="334962"/>
          </a:xfrm>
          <a:prstGeom prst="rect">
            <a:avLst/>
          </a:prstGeom>
          <a:noFill/>
          <a:ln w="9525">
            <a:noFill/>
            <a:miter lim="800000"/>
            <a:headEnd/>
            <a:tailEnd/>
          </a:ln>
        </p:spPr>
      </p:pic>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6" name="Rectangle 3"/>
          <p:cNvSpPr>
            <a:spLocks noGrp="1" noChangeArrowheads="1"/>
          </p:cNvSpPr>
          <p:nvPr>
            <p:ph type="ftr" sz="quarter" idx="10"/>
          </p:nvPr>
        </p:nvSpPr>
        <p:spPr/>
        <p:txBody>
          <a:bodyPr/>
          <a:lstStyle>
            <a:lvl1pPr>
              <a:defRPr/>
            </a:lvl1pPr>
          </a:lstStyle>
          <a:p>
            <a:pPr>
              <a:defRPr/>
            </a:pPr>
            <a:r>
              <a:rPr lang="nl-NL"/>
              <a:t>Improve Quality Services B.V.</a:t>
            </a:r>
          </a:p>
        </p:txBody>
      </p:sp>
      <p:sp>
        <p:nvSpPr>
          <p:cNvPr id="7" name="Rectangle 4"/>
          <p:cNvSpPr>
            <a:spLocks noGrp="1" noChangeArrowheads="1"/>
          </p:cNvSpPr>
          <p:nvPr>
            <p:ph type="sldNum" sz="quarter" idx="11"/>
          </p:nvPr>
        </p:nvSpPr>
        <p:spPr/>
        <p:txBody>
          <a:bodyPr/>
          <a:lstStyle>
            <a:lvl1pPr>
              <a:defRPr/>
            </a:lvl1pPr>
          </a:lstStyle>
          <a:p>
            <a:pPr>
              <a:defRPr/>
            </a:pPr>
            <a:fld id="{6A205E7A-C501-4059-A641-E56F1363F9B3}" type="slidenum">
              <a:rPr lang="nl-NL"/>
              <a:pPr>
                <a:defRPr/>
              </a:pPr>
              <a:t>‹#›</a:t>
            </a:fld>
            <a:endParaRPr lang="nl-NL" dirty="0"/>
          </a:p>
        </p:txBody>
      </p:sp>
    </p:spTree>
  </p:cSld>
  <p:clrMapOvr>
    <a:masterClrMapping/>
  </p:clrMapOvr>
  <p:transition advClick="0" advTm="1000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pic>
        <p:nvPicPr>
          <p:cNvPr id="5" name="Picture 8"/>
          <p:cNvPicPr>
            <a:picLocks noChangeAspect="1" noChangeArrowheads="1"/>
          </p:cNvPicPr>
          <p:nvPr userDrawn="1"/>
        </p:nvPicPr>
        <p:blipFill>
          <a:blip r:embed="rId2" cstate="print"/>
          <a:srcRect/>
          <a:stretch>
            <a:fillRect/>
          </a:stretch>
        </p:blipFill>
        <p:spPr bwMode="auto">
          <a:xfrm>
            <a:off x="7740650" y="6523038"/>
            <a:ext cx="317500" cy="334962"/>
          </a:xfrm>
          <a:prstGeom prst="rect">
            <a:avLst/>
          </a:prstGeom>
          <a:noFill/>
          <a:ln w="9525">
            <a:noFill/>
            <a:miter lim="800000"/>
            <a:headEnd/>
            <a:tailEnd/>
          </a:ln>
        </p:spPr>
      </p:pic>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dirty="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6" name="Rectangle 3"/>
          <p:cNvSpPr>
            <a:spLocks noGrp="1" noChangeArrowheads="1"/>
          </p:cNvSpPr>
          <p:nvPr>
            <p:ph type="ftr" sz="quarter" idx="10"/>
          </p:nvPr>
        </p:nvSpPr>
        <p:spPr/>
        <p:txBody>
          <a:bodyPr/>
          <a:lstStyle>
            <a:lvl1pPr>
              <a:defRPr/>
            </a:lvl1pPr>
          </a:lstStyle>
          <a:p>
            <a:pPr>
              <a:defRPr/>
            </a:pPr>
            <a:r>
              <a:rPr lang="nl-NL"/>
              <a:t>Improve Quality Services B.V.</a:t>
            </a:r>
          </a:p>
        </p:txBody>
      </p:sp>
      <p:sp>
        <p:nvSpPr>
          <p:cNvPr id="7" name="Rectangle 4"/>
          <p:cNvSpPr>
            <a:spLocks noGrp="1" noChangeArrowheads="1"/>
          </p:cNvSpPr>
          <p:nvPr>
            <p:ph type="sldNum" sz="quarter" idx="11"/>
          </p:nvPr>
        </p:nvSpPr>
        <p:spPr/>
        <p:txBody>
          <a:bodyPr/>
          <a:lstStyle>
            <a:lvl1pPr>
              <a:defRPr/>
            </a:lvl1pPr>
          </a:lstStyle>
          <a:p>
            <a:pPr>
              <a:defRPr/>
            </a:pPr>
            <a:fld id="{0DBB0E8A-F3AF-4EE2-A1B2-329865865319}" type="slidenum">
              <a:rPr lang="nl-NL"/>
              <a:pPr>
                <a:defRPr/>
              </a:pPr>
              <a:t>‹#›</a:t>
            </a:fld>
            <a:endParaRPr lang="nl-NL" dirty="0"/>
          </a:p>
        </p:txBody>
      </p:sp>
    </p:spTree>
  </p:cSld>
  <p:clrMapOvr>
    <a:masterClrMapping/>
  </p:clrMapOvr>
  <p:transition advClick="0" advTm="1000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pic>
        <p:nvPicPr>
          <p:cNvPr id="4" name="Picture 8"/>
          <p:cNvPicPr>
            <a:picLocks noChangeAspect="1" noChangeArrowheads="1"/>
          </p:cNvPicPr>
          <p:nvPr userDrawn="1"/>
        </p:nvPicPr>
        <p:blipFill>
          <a:blip r:embed="rId2" cstate="print"/>
          <a:srcRect/>
          <a:stretch>
            <a:fillRect/>
          </a:stretch>
        </p:blipFill>
        <p:spPr bwMode="auto">
          <a:xfrm>
            <a:off x="7740650" y="6523038"/>
            <a:ext cx="317500" cy="334962"/>
          </a:xfrm>
          <a:prstGeom prst="rect">
            <a:avLst/>
          </a:prstGeom>
          <a:noFill/>
          <a:ln w="9525">
            <a:noFill/>
            <a:miter lim="800000"/>
            <a:headEnd/>
            <a:tailEnd/>
          </a:ln>
        </p:spPr>
      </p:pic>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4"/>
          <p:cNvSpPr>
            <a:spLocks noGrp="1" noChangeArrowheads="1"/>
          </p:cNvSpPr>
          <p:nvPr>
            <p:ph type="ftr" sz="quarter" idx="10"/>
          </p:nvPr>
        </p:nvSpPr>
        <p:spPr/>
        <p:txBody>
          <a:bodyPr/>
          <a:lstStyle>
            <a:lvl1pPr>
              <a:defRPr/>
            </a:lvl1pPr>
          </a:lstStyle>
          <a:p>
            <a:pPr>
              <a:defRPr/>
            </a:pPr>
            <a:r>
              <a:rPr lang="nl-NL"/>
              <a:t>Improve Quality Services B.V.</a:t>
            </a:r>
          </a:p>
        </p:txBody>
      </p:sp>
      <p:sp>
        <p:nvSpPr>
          <p:cNvPr id="6" name="Rectangle 5"/>
          <p:cNvSpPr>
            <a:spLocks noGrp="1" noChangeArrowheads="1"/>
          </p:cNvSpPr>
          <p:nvPr>
            <p:ph type="sldNum" sz="quarter" idx="11"/>
          </p:nvPr>
        </p:nvSpPr>
        <p:spPr/>
        <p:txBody>
          <a:bodyPr/>
          <a:lstStyle>
            <a:lvl1pPr>
              <a:defRPr/>
            </a:lvl1pPr>
          </a:lstStyle>
          <a:p>
            <a:pPr>
              <a:defRPr/>
            </a:pPr>
            <a:fld id="{CC80BFAD-7364-4629-A317-0FE9F42C193B}" type="slidenum">
              <a:rPr lang="nl-NL"/>
              <a:pPr>
                <a:defRPr/>
              </a:pPr>
              <a:t>‹#›</a:t>
            </a:fld>
            <a:endParaRPr lang="nl-NL" dirty="0"/>
          </a:p>
        </p:txBody>
      </p:sp>
    </p:spTree>
  </p:cSld>
  <p:clrMapOvr>
    <a:masterClrMapping/>
  </p:clrMapOvr>
  <p:transition advClick="0" advTm="1000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pic>
        <p:nvPicPr>
          <p:cNvPr id="4" name="Picture 8"/>
          <p:cNvPicPr>
            <a:picLocks noChangeAspect="1" noChangeArrowheads="1"/>
          </p:cNvPicPr>
          <p:nvPr userDrawn="1"/>
        </p:nvPicPr>
        <p:blipFill>
          <a:blip r:embed="rId2" cstate="print"/>
          <a:srcRect/>
          <a:stretch>
            <a:fillRect/>
          </a:stretch>
        </p:blipFill>
        <p:spPr bwMode="auto">
          <a:xfrm>
            <a:off x="7740650" y="6523038"/>
            <a:ext cx="317500" cy="334962"/>
          </a:xfrm>
          <a:prstGeom prst="rect">
            <a:avLst/>
          </a:prstGeom>
          <a:noFill/>
          <a:ln w="9525">
            <a:noFill/>
            <a:miter lim="800000"/>
            <a:headEnd/>
            <a:tailEnd/>
          </a:ln>
        </p:spPr>
      </p:pic>
      <p:sp>
        <p:nvSpPr>
          <p:cNvPr id="2" name="Verticale titel 1"/>
          <p:cNvSpPr>
            <a:spLocks noGrp="1"/>
          </p:cNvSpPr>
          <p:nvPr>
            <p:ph type="title" orient="vert"/>
          </p:nvPr>
        </p:nvSpPr>
        <p:spPr>
          <a:xfrm>
            <a:off x="6715125" y="438150"/>
            <a:ext cx="2132013" cy="5873750"/>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319088" y="438150"/>
            <a:ext cx="6243637" cy="5873750"/>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4"/>
          <p:cNvSpPr>
            <a:spLocks noGrp="1" noChangeArrowheads="1"/>
          </p:cNvSpPr>
          <p:nvPr>
            <p:ph type="ftr" sz="quarter" idx="10"/>
          </p:nvPr>
        </p:nvSpPr>
        <p:spPr/>
        <p:txBody>
          <a:bodyPr/>
          <a:lstStyle>
            <a:lvl1pPr>
              <a:defRPr/>
            </a:lvl1pPr>
          </a:lstStyle>
          <a:p>
            <a:pPr>
              <a:defRPr/>
            </a:pPr>
            <a:r>
              <a:rPr lang="nl-NL"/>
              <a:t>Improve Quality Services B.V.</a:t>
            </a:r>
          </a:p>
        </p:txBody>
      </p:sp>
      <p:sp>
        <p:nvSpPr>
          <p:cNvPr id="6" name="Rectangle 5"/>
          <p:cNvSpPr>
            <a:spLocks noGrp="1" noChangeArrowheads="1"/>
          </p:cNvSpPr>
          <p:nvPr>
            <p:ph type="sldNum" sz="quarter" idx="11"/>
          </p:nvPr>
        </p:nvSpPr>
        <p:spPr/>
        <p:txBody>
          <a:bodyPr/>
          <a:lstStyle>
            <a:lvl1pPr>
              <a:defRPr/>
            </a:lvl1pPr>
          </a:lstStyle>
          <a:p>
            <a:pPr>
              <a:defRPr/>
            </a:pPr>
            <a:fld id="{D2C9CBB8-53C1-4C3D-B267-CBE793961859}" type="slidenum">
              <a:rPr lang="nl-NL"/>
              <a:pPr>
                <a:defRPr/>
              </a:pPr>
              <a:t>‹#›</a:t>
            </a:fld>
            <a:endParaRPr lang="nl-NL" dirty="0"/>
          </a:p>
        </p:txBody>
      </p:sp>
    </p:spTree>
  </p:cSld>
  <p:clrMapOvr>
    <a:masterClrMapping/>
  </p:clrMapOvr>
  <p:transition advClick="0" advTm="10000"/>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el, tekst en illustratie">
    <p:spTree>
      <p:nvGrpSpPr>
        <p:cNvPr id="1" name=""/>
        <p:cNvGrpSpPr/>
        <p:nvPr/>
      </p:nvGrpSpPr>
      <p:grpSpPr>
        <a:xfrm>
          <a:off x="0" y="0"/>
          <a:ext cx="0" cy="0"/>
          <a:chOff x="0" y="0"/>
          <a:chExt cx="0" cy="0"/>
        </a:xfrm>
      </p:grpSpPr>
      <p:pic>
        <p:nvPicPr>
          <p:cNvPr id="5" name="Picture 8"/>
          <p:cNvPicPr>
            <a:picLocks noChangeAspect="1" noChangeArrowheads="1"/>
          </p:cNvPicPr>
          <p:nvPr userDrawn="1"/>
        </p:nvPicPr>
        <p:blipFill>
          <a:blip r:embed="rId2" cstate="print"/>
          <a:srcRect/>
          <a:stretch>
            <a:fillRect/>
          </a:stretch>
        </p:blipFill>
        <p:spPr bwMode="auto">
          <a:xfrm>
            <a:off x="7740650" y="6523038"/>
            <a:ext cx="317500" cy="334962"/>
          </a:xfrm>
          <a:prstGeom prst="rect">
            <a:avLst/>
          </a:prstGeom>
          <a:noFill/>
          <a:ln w="9525">
            <a:noFill/>
            <a:miter lim="800000"/>
            <a:headEnd/>
            <a:tailEnd/>
          </a:ln>
        </p:spPr>
      </p:pic>
      <p:sp>
        <p:nvSpPr>
          <p:cNvPr id="2" name="Titel 1"/>
          <p:cNvSpPr>
            <a:spLocks noGrp="1"/>
          </p:cNvSpPr>
          <p:nvPr>
            <p:ph type="title"/>
          </p:nvPr>
        </p:nvSpPr>
        <p:spPr>
          <a:xfrm>
            <a:off x="320675" y="438150"/>
            <a:ext cx="8526463" cy="531813"/>
          </a:xfrm>
        </p:spPr>
        <p:txBody>
          <a:bodyPr/>
          <a:lstStyle/>
          <a:p>
            <a:r>
              <a:rPr lang="nl-NL" smtClean="0"/>
              <a:t>Klik om de stijl te bewerken</a:t>
            </a:r>
            <a:endParaRPr lang="nl-NL"/>
          </a:p>
        </p:txBody>
      </p:sp>
      <p:sp>
        <p:nvSpPr>
          <p:cNvPr id="3" name="Tijdelijke aanduiding voor tekst 2"/>
          <p:cNvSpPr>
            <a:spLocks noGrp="1"/>
          </p:cNvSpPr>
          <p:nvPr>
            <p:ph type="body" sz="half" idx="1"/>
          </p:nvPr>
        </p:nvSpPr>
        <p:spPr>
          <a:xfrm>
            <a:off x="319088" y="1546225"/>
            <a:ext cx="4186237" cy="4765675"/>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llustratie 3"/>
          <p:cNvSpPr>
            <a:spLocks noGrp="1"/>
          </p:cNvSpPr>
          <p:nvPr>
            <p:ph type="clipArt" sz="half" idx="2"/>
          </p:nvPr>
        </p:nvSpPr>
        <p:spPr>
          <a:xfrm>
            <a:off x="4657725" y="1546225"/>
            <a:ext cx="4186238" cy="4765675"/>
          </a:xfrm>
        </p:spPr>
        <p:txBody>
          <a:bodyPr/>
          <a:lstStyle/>
          <a:p>
            <a:pPr lvl="0"/>
            <a:endParaRPr lang="nl-NL" noProof="0" dirty="0"/>
          </a:p>
        </p:txBody>
      </p:sp>
      <p:sp>
        <p:nvSpPr>
          <p:cNvPr id="6" name="Rectangle 3"/>
          <p:cNvSpPr>
            <a:spLocks noGrp="1" noChangeArrowheads="1"/>
          </p:cNvSpPr>
          <p:nvPr>
            <p:ph type="ftr" sz="quarter" idx="10"/>
          </p:nvPr>
        </p:nvSpPr>
        <p:spPr/>
        <p:txBody>
          <a:bodyPr/>
          <a:lstStyle>
            <a:lvl1pPr>
              <a:defRPr/>
            </a:lvl1pPr>
          </a:lstStyle>
          <a:p>
            <a:pPr>
              <a:defRPr/>
            </a:pPr>
            <a:r>
              <a:rPr lang="nl-NL"/>
              <a:t>Improve Quality Services B.V.</a:t>
            </a:r>
          </a:p>
        </p:txBody>
      </p:sp>
      <p:sp>
        <p:nvSpPr>
          <p:cNvPr id="7" name="Rectangle 4"/>
          <p:cNvSpPr>
            <a:spLocks noGrp="1" noChangeArrowheads="1"/>
          </p:cNvSpPr>
          <p:nvPr>
            <p:ph type="sldNum" sz="quarter" idx="11"/>
          </p:nvPr>
        </p:nvSpPr>
        <p:spPr/>
        <p:txBody>
          <a:bodyPr/>
          <a:lstStyle>
            <a:lvl1pPr>
              <a:defRPr/>
            </a:lvl1pPr>
          </a:lstStyle>
          <a:p>
            <a:pPr>
              <a:defRPr/>
            </a:pPr>
            <a:fld id="{9306DB25-D56D-420F-B827-C875E5CD8B6C}" type="slidenum">
              <a:rPr lang="nl-NL"/>
              <a:pPr>
                <a:defRPr/>
              </a:pPr>
              <a:t>‹#›</a:t>
            </a:fld>
            <a:endParaRPr lang="nl-NL" dirty="0"/>
          </a:p>
        </p:txBody>
      </p:sp>
    </p:spTree>
  </p:cSld>
  <p:clrMapOvr>
    <a:masterClrMapping/>
  </p:clrMapOvr>
  <p:transition advClick="0" advTm="1000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319088" y="1546225"/>
            <a:ext cx="8524875" cy="47656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ltLang="nl-NL" smtClean="0"/>
              <a:t>Click to edit Master text styles</a:t>
            </a:r>
          </a:p>
          <a:p>
            <a:pPr lvl="1"/>
            <a:r>
              <a:rPr lang="en-GB" altLang="nl-NL" smtClean="0"/>
              <a:t>Second level</a:t>
            </a:r>
          </a:p>
          <a:p>
            <a:pPr lvl="2"/>
            <a:r>
              <a:rPr lang="en-GB" altLang="nl-NL" smtClean="0"/>
              <a:t>Third level</a:t>
            </a:r>
          </a:p>
        </p:txBody>
      </p:sp>
      <p:sp>
        <p:nvSpPr>
          <p:cNvPr id="86019" name="Rectangle 3"/>
          <p:cNvSpPr>
            <a:spLocks noGrp="1" noChangeArrowheads="1"/>
          </p:cNvSpPr>
          <p:nvPr>
            <p:ph type="ftr" sz="quarter" idx="3"/>
          </p:nvPr>
        </p:nvSpPr>
        <p:spPr bwMode="auto">
          <a:xfrm>
            <a:off x="319088" y="6545263"/>
            <a:ext cx="2682875"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a:spcBef>
                <a:spcPts val="200"/>
              </a:spcBef>
              <a:spcAft>
                <a:spcPts val="200"/>
              </a:spcAft>
              <a:defRPr sz="1000">
                <a:solidFill>
                  <a:schemeClr val="tx2"/>
                </a:solidFill>
              </a:defRPr>
            </a:lvl1pPr>
          </a:lstStyle>
          <a:p>
            <a:pPr>
              <a:defRPr/>
            </a:pPr>
            <a:r>
              <a:rPr lang="en-GB"/>
              <a:t>Improve Quality Services B.V.</a:t>
            </a:r>
          </a:p>
        </p:txBody>
      </p:sp>
      <p:sp>
        <p:nvSpPr>
          <p:cNvPr id="86020" name="Rectangle 4"/>
          <p:cNvSpPr>
            <a:spLocks noGrp="1" noChangeArrowheads="1"/>
          </p:cNvSpPr>
          <p:nvPr>
            <p:ph type="sldNum" sz="quarter" idx="4"/>
          </p:nvPr>
        </p:nvSpPr>
        <p:spPr bwMode="auto">
          <a:xfrm>
            <a:off x="4364038" y="6545263"/>
            <a:ext cx="4318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ts val="200"/>
              </a:spcBef>
              <a:spcAft>
                <a:spcPts val="200"/>
              </a:spcAft>
              <a:buClrTx/>
              <a:buFontTx/>
              <a:buNone/>
              <a:defRPr sz="1000">
                <a:solidFill>
                  <a:schemeClr val="tx2"/>
                </a:solidFill>
              </a:defRPr>
            </a:lvl1pPr>
          </a:lstStyle>
          <a:p>
            <a:pPr>
              <a:defRPr/>
            </a:pPr>
            <a:fld id="{11C911AA-99D4-453B-833B-9382E0E95E65}" type="slidenum">
              <a:rPr lang="en-GB"/>
              <a:pPr>
                <a:defRPr/>
              </a:pPr>
              <a:t>‹#›</a:t>
            </a:fld>
            <a:endParaRPr lang="en-GB" dirty="0"/>
          </a:p>
        </p:txBody>
      </p:sp>
      <p:sp>
        <p:nvSpPr>
          <p:cNvPr id="1029" name="Rectangle 5"/>
          <p:cNvSpPr>
            <a:spLocks noGrp="1" noChangeArrowheads="1"/>
          </p:cNvSpPr>
          <p:nvPr>
            <p:ph type="title"/>
          </p:nvPr>
        </p:nvSpPr>
        <p:spPr bwMode="auto">
          <a:xfrm>
            <a:off x="320675" y="438150"/>
            <a:ext cx="8526463" cy="5318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ltLang="nl-NL" smtClean="0"/>
              <a:t>Click to edit Master title style</a:t>
            </a:r>
          </a:p>
        </p:txBody>
      </p:sp>
      <p:sp>
        <p:nvSpPr>
          <p:cNvPr id="1030" name="Line 6"/>
          <p:cNvSpPr>
            <a:spLocks noChangeShapeType="1"/>
          </p:cNvSpPr>
          <p:nvPr/>
        </p:nvSpPr>
        <p:spPr bwMode="gray">
          <a:xfrm>
            <a:off x="0" y="6486525"/>
            <a:ext cx="9144000" cy="0"/>
          </a:xfrm>
          <a:prstGeom prst="line">
            <a:avLst/>
          </a:prstGeom>
          <a:noFill/>
          <a:ln w="38100">
            <a:solidFill>
              <a:schemeClr val="tx1"/>
            </a:solidFill>
            <a:round/>
            <a:headEnd/>
            <a:tailEnd/>
          </a:ln>
        </p:spPr>
        <p:txBody>
          <a:bodyPr/>
          <a:lstStyle/>
          <a:p>
            <a:pPr>
              <a:defRPr/>
            </a:pPr>
            <a:endParaRPr lang="nl-BE"/>
          </a:p>
        </p:txBody>
      </p:sp>
      <p:pic>
        <p:nvPicPr>
          <p:cNvPr id="1031" name="Picture 7"/>
          <p:cNvPicPr>
            <a:picLocks noChangeAspect="1" noChangeArrowheads="1"/>
          </p:cNvPicPr>
          <p:nvPr/>
        </p:nvPicPr>
        <p:blipFill>
          <a:blip r:embed="rId14" cstate="print"/>
          <a:srcRect/>
          <a:stretch>
            <a:fillRect/>
          </a:stretch>
        </p:blipFill>
        <p:spPr bwMode="auto">
          <a:xfrm>
            <a:off x="8134350" y="6511925"/>
            <a:ext cx="679450" cy="325438"/>
          </a:xfrm>
          <a:prstGeom prst="rect">
            <a:avLst/>
          </a:prstGeom>
          <a:noFill/>
          <a:ln w="9525">
            <a:noFill/>
            <a:miter lim="800000"/>
            <a:headEnd/>
            <a:tailEnd/>
          </a:ln>
        </p:spPr>
      </p:pic>
      <p:sp>
        <p:nvSpPr>
          <p:cNvPr id="1032" name="Rectangle 8"/>
          <p:cNvSpPr>
            <a:spLocks noChangeArrowheads="1"/>
          </p:cNvSpPr>
          <p:nvPr/>
        </p:nvSpPr>
        <p:spPr bwMode="auto">
          <a:xfrm>
            <a:off x="0" y="1336675"/>
            <a:ext cx="9144000" cy="53975"/>
          </a:xfrm>
          <a:prstGeom prst="rect">
            <a:avLst/>
          </a:prstGeom>
          <a:solidFill>
            <a:srgbClr val="B4C3E2"/>
          </a:solidFill>
          <a:ln>
            <a:noFill/>
          </a:ln>
          <a:extLst>
            <a:ext uri="{91240B29-F687-4F45-9708-019B960494DF}"/>
          </a:extLst>
        </p:spPr>
        <p:txBody>
          <a:bodyPr wrap="none" anchor="ct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spcBef>
                <a:spcPts val="200"/>
              </a:spcBef>
              <a:spcAft>
                <a:spcPts val="200"/>
              </a:spcAft>
              <a:buClr>
                <a:schemeClr val="tx1"/>
              </a:buClr>
              <a:buFont typeface="Wingdings" pitchFamily="2" charset="2"/>
              <a:buChar char="§"/>
              <a:defRPr/>
            </a:pPr>
            <a:endParaRPr lang="nl-NL" altLang="nl-NL" smtClean="0"/>
          </a:p>
        </p:txBody>
      </p:sp>
      <p:sp>
        <p:nvSpPr>
          <p:cNvPr id="1033" name="Rectangle 9"/>
          <p:cNvSpPr>
            <a:spLocks noChangeArrowheads="1"/>
          </p:cNvSpPr>
          <p:nvPr/>
        </p:nvSpPr>
        <p:spPr bwMode="auto">
          <a:xfrm>
            <a:off x="0" y="1241425"/>
            <a:ext cx="9144000" cy="107950"/>
          </a:xfrm>
          <a:prstGeom prst="rect">
            <a:avLst/>
          </a:prstGeom>
          <a:solidFill>
            <a:srgbClr val="CC0000"/>
          </a:solidFill>
          <a:ln w="9525" algn="ctr">
            <a:solidFill>
              <a:srgbClr val="CC0000"/>
            </a:solidFill>
            <a:miter lim="800000"/>
            <a:headEnd/>
            <a:tailEnd/>
          </a:ln>
        </p:spPr>
        <p:txBody>
          <a:bodyPr anchor="ctr">
            <a:spAutoFit/>
          </a:bodyPr>
          <a:lstStyle>
            <a:lvl1pPr eaLnBrk="0" hangingPunct="0">
              <a:defRPr sz="3200">
                <a:solidFill>
                  <a:srgbClr val="000066"/>
                </a:solidFill>
                <a:latin typeface="Arial" charset="0"/>
              </a:defRPr>
            </a:lvl1pPr>
            <a:lvl2pPr marL="742950" indent="-285750" eaLnBrk="0" hangingPunct="0">
              <a:defRPr sz="3200">
                <a:solidFill>
                  <a:srgbClr val="000066"/>
                </a:solidFill>
                <a:latin typeface="Arial" charset="0"/>
              </a:defRPr>
            </a:lvl2pPr>
            <a:lvl3pPr marL="1143000" indent="-228600" eaLnBrk="0" hangingPunct="0">
              <a:defRPr sz="3200">
                <a:solidFill>
                  <a:srgbClr val="000066"/>
                </a:solidFill>
                <a:latin typeface="Arial" charset="0"/>
              </a:defRPr>
            </a:lvl3pPr>
            <a:lvl4pPr marL="1600200" indent="-228600" eaLnBrk="0" hangingPunct="0">
              <a:defRPr sz="3200">
                <a:solidFill>
                  <a:srgbClr val="000066"/>
                </a:solidFill>
                <a:latin typeface="Arial" charset="0"/>
              </a:defRPr>
            </a:lvl4pPr>
            <a:lvl5pPr marL="2057400" indent="-228600" eaLnBrk="0" hangingPunct="0">
              <a:defRPr sz="3200">
                <a:solidFill>
                  <a:srgbClr val="000066"/>
                </a:solidFill>
                <a:latin typeface="Arial" charset="0"/>
              </a:defRPr>
            </a:lvl5pPr>
            <a:lvl6pPr marL="2514600" indent="-228600" eaLnBrk="0" fontAlgn="base" hangingPunct="0">
              <a:spcBef>
                <a:spcPct val="0"/>
              </a:spcBef>
              <a:spcAft>
                <a:spcPct val="0"/>
              </a:spcAft>
              <a:defRPr sz="3200">
                <a:solidFill>
                  <a:srgbClr val="000066"/>
                </a:solidFill>
                <a:latin typeface="Arial" charset="0"/>
              </a:defRPr>
            </a:lvl6pPr>
            <a:lvl7pPr marL="2971800" indent="-228600" eaLnBrk="0" fontAlgn="base" hangingPunct="0">
              <a:spcBef>
                <a:spcPct val="0"/>
              </a:spcBef>
              <a:spcAft>
                <a:spcPct val="0"/>
              </a:spcAft>
              <a:defRPr sz="3200">
                <a:solidFill>
                  <a:srgbClr val="000066"/>
                </a:solidFill>
                <a:latin typeface="Arial" charset="0"/>
              </a:defRPr>
            </a:lvl7pPr>
            <a:lvl8pPr marL="3429000" indent="-228600" eaLnBrk="0" fontAlgn="base" hangingPunct="0">
              <a:spcBef>
                <a:spcPct val="0"/>
              </a:spcBef>
              <a:spcAft>
                <a:spcPct val="0"/>
              </a:spcAft>
              <a:defRPr sz="3200">
                <a:solidFill>
                  <a:srgbClr val="000066"/>
                </a:solidFill>
                <a:latin typeface="Arial" charset="0"/>
              </a:defRPr>
            </a:lvl8pPr>
            <a:lvl9pPr marL="3886200" indent="-228600" eaLnBrk="0" fontAlgn="base" hangingPunct="0">
              <a:spcBef>
                <a:spcPct val="0"/>
              </a:spcBef>
              <a:spcAft>
                <a:spcPct val="0"/>
              </a:spcAft>
              <a:defRPr sz="3200">
                <a:solidFill>
                  <a:srgbClr val="000066"/>
                </a:solidFill>
                <a:latin typeface="Arial" charset="0"/>
              </a:defRPr>
            </a:lvl9pPr>
          </a:lstStyle>
          <a:p>
            <a:pPr eaLnBrk="1" hangingPunct="1">
              <a:spcBef>
                <a:spcPts val="200"/>
              </a:spcBef>
              <a:spcAft>
                <a:spcPts val="200"/>
              </a:spcAft>
              <a:buClr>
                <a:schemeClr val="tx1"/>
              </a:buClr>
              <a:buFont typeface="Wingdings" pitchFamily="2" charset="2"/>
              <a:buChar char="§"/>
              <a:defRPr/>
            </a:pPr>
            <a:endParaRPr lang="nl-NL" altLang="nl-NL" smtClean="0"/>
          </a:p>
        </p:txBody>
      </p:sp>
    </p:spTree>
  </p:cSld>
  <p:clrMap bg1="lt1" tx1="dk1" bg2="lt2" tx2="dk2" accent1="accent1" accent2="accent2" accent3="accent3" accent4="accent4" accent5="accent5" accent6="accent6" hlink="hlink" folHlink="folHlink"/>
  <p:sldLayoutIdLst>
    <p:sldLayoutId id="2147484306" r:id="rId1"/>
    <p:sldLayoutId id="2147484307" r:id="rId2"/>
    <p:sldLayoutId id="2147484308" r:id="rId3"/>
    <p:sldLayoutId id="2147484309" r:id="rId4"/>
    <p:sldLayoutId id="2147484310" r:id="rId5"/>
    <p:sldLayoutId id="2147484311" r:id="rId6"/>
    <p:sldLayoutId id="2147484312" r:id="rId7"/>
    <p:sldLayoutId id="2147484313" r:id="rId8"/>
    <p:sldLayoutId id="2147484314" r:id="rId9"/>
    <p:sldLayoutId id="2147484315" r:id="rId10"/>
    <p:sldLayoutId id="2147484316" r:id="rId11"/>
    <p:sldLayoutId id="2147484317" r:id="rId12"/>
  </p:sldLayoutIdLst>
  <p:transition advClick="0" advTm="10000"/>
  <p:timing>
    <p:tnLst>
      <p:par>
        <p:cTn id="1" dur="indefinite" restart="never" nodeType="tmRoot"/>
      </p:par>
    </p:tnLst>
  </p:timing>
  <p:hf hdr="0" dt="0"/>
  <p:txStyles>
    <p:titleStyle>
      <a:lvl1pPr algn="l" rtl="0" eaLnBrk="0" fontAlgn="base" hangingPunct="0">
        <a:spcBef>
          <a:spcPts val="200"/>
        </a:spcBef>
        <a:spcAft>
          <a:spcPts val="200"/>
        </a:spcAft>
        <a:defRPr sz="3600">
          <a:solidFill>
            <a:srgbClr val="000066"/>
          </a:solidFill>
          <a:latin typeface="+mj-lt"/>
          <a:ea typeface="+mj-ea"/>
          <a:cs typeface="+mj-cs"/>
        </a:defRPr>
      </a:lvl1pPr>
      <a:lvl2pPr algn="l" rtl="0" eaLnBrk="0" fontAlgn="base" hangingPunct="0">
        <a:spcBef>
          <a:spcPts val="200"/>
        </a:spcBef>
        <a:spcAft>
          <a:spcPts val="200"/>
        </a:spcAft>
        <a:defRPr sz="3600">
          <a:solidFill>
            <a:srgbClr val="000066"/>
          </a:solidFill>
          <a:latin typeface="Arial" charset="0"/>
        </a:defRPr>
      </a:lvl2pPr>
      <a:lvl3pPr algn="l" rtl="0" eaLnBrk="0" fontAlgn="base" hangingPunct="0">
        <a:spcBef>
          <a:spcPts val="200"/>
        </a:spcBef>
        <a:spcAft>
          <a:spcPts val="200"/>
        </a:spcAft>
        <a:defRPr sz="3600">
          <a:solidFill>
            <a:srgbClr val="000066"/>
          </a:solidFill>
          <a:latin typeface="Arial" charset="0"/>
        </a:defRPr>
      </a:lvl3pPr>
      <a:lvl4pPr algn="l" rtl="0" eaLnBrk="0" fontAlgn="base" hangingPunct="0">
        <a:spcBef>
          <a:spcPts val="200"/>
        </a:spcBef>
        <a:spcAft>
          <a:spcPts val="200"/>
        </a:spcAft>
        <a:defRPr sz="3600">
          <a:solidFill>
            <a:srgbClr val="000066"/>
          </a:solidFill>
          <a:latin typeface="Arial" charset="0"/>
        </a:defRPr>
      </a:lvl4pPr>
      <a:lvl5pPr algn="l" rtl="0" eaLnBrk="0" fontAlgn="base" hangingPunct="0">
        <a:spcBef>
          <a:spcPts val="200"/>
        </a:spcBef>
        <a:spcAft>
          <a:spcPts val="200"/>
        </a:spcAft>
        <a:defRPr sz="3600">
          <a:solidFill>
            <a:srgbClr val="000066"/>
          </a:solidFill>
          <a:latin typeface="Arial" charset="0"/>
        </a:defRPr>
      </a:lvl5pPr>
      <a:lvl6pPr marL="457200" algn="l" rtl="0" fontAlgn="base">
        <a:spcBef>
          <a:spcPts val="200"/>
        </a:spcBef>
        <a:spcAft>
          <a:spcPts val="200"/>
        </a:spcAft>
        <a:defRPr sz="3600">
          <a:solidFill>
            <a:srgbClr val="000066"/>
          </a:solidFill>
          <a:latin typeface="Arial" charset="0"/>
        </a:defRPr>
      </a:lvl6pPr>
      <a:lvl7pPr marL="914400" algn="l" rtl="0" fontAlgn="base">
        <a:spcBef>
          <a:spcPts val="200"/>
        </a:spcBef>
        <a:spcAft>
          <a:spcPts val="200"/>
        </a:spcAft>
        <a:defRPr sz="3600">
          <a:solidFill>
            <a:srgbClr val="000066"/>
          </a:solidFill>
          <a:latin typeface="Arial" charset="0"/>
        </a:defRPr>
      </a:lvl7pPr>
      <a:lvl8pPr marL="1371600" algn="l" rtl="0" fontAlgn="base">
        <a:spcBef>
          <a:spcPts val="200"/>
        </a:spcBef>
        <a:spcAft>
          <a:spcPts val="200"/>
        </a:spcAft>
        <a:defRPr sz="3600">
          <a:solidFill>
            <a:srgbClr val="000066"/>
          </a:solidFill>
          <a:latin typeface="Arial" charset="0"/>
        </a:defRPr>
      </a:lvl8pPr>
      <a:lvl9pPr marL="1828800" algn="l" rtl="0" fontAlgn="base">
        <a:spcBef>
          <a:spcPts val="200"/>
        </a:spcBef>
        <a:spcAft>
          <a:spcPts val="200"/>
        </a:spcAft>
        <a:defRPr sz="3600">
          <a:solidFill>
            <a:srgbClr val="000066"/>
          </a:solidFill>
          <a:latin typeface="Arial" charset="0"/>
        </a:defRPr>
      </a:lvl9pPr>
    </p:titleStyle>
    <p:bodyStyle>
      <a:lvl1pPr marL="265113" indent="-265113" algn="l" rtl="0" eaLnBrk="0" fontAlgn="base" hangingPunct="0">
        <a:spcBef>
          <a:spcPts val="200"/>
        </a:spcBef>
        <a:spcAft>
          <a:spcPts val="200"/>
        </a:spcAft>
        <a:buClr>
          <a:schemeClr val="tx2"/>
        </a:buClr>
        <a:buFont typeface="Arial" charset="0"/>
        <a:buChar char="●"/>
        <a:defRPr sz="2800">
          <a:solidFill>
            <a:srgbClr val="000066"/>
          </a:solidFill>
          <a:latin typeface="+mn-lt"/>
          <a:ea typeface="+mn-ea"/>
          <a:cs typeface="+mn-cs"/>
        </a:defRPr>
      </a:lvl1pPr>
      <a:lvl2pPr marL="804863" indent="-265113" algn="l" rtl="0" eaLnBrk="0" fontAlgn="base" hangingPunct="0">
        <a:spcBef>
          <a:spcPts val="200"/>
        </a:spcBef>
        <a:spcAft>
          <a:spcPts val="200"/>
        </a:spcAft>
        <a:buClr>
          <a:schemeClr val="tx2"/>
        </a:buClr>
        <a:buFont typeface="Arial" charset="0"/>
        <a:buChar char="−"/>
        <a:defRPr sz="2400">
          <a:solidFill>
            <a:srgbClr val="000066"/>
          </a:solidFill>
          <a:latin typeface="+mn-lt"/>
        </a:defRPr>
      </a:lvl2pPr>
      <a:lvl3pPr marL="1255713" indent="-176213" algn="l" rtl="0" eaLnBrk="0" fontAlgn="base" hangingPunct="0">
        <a:spcBef>
          <a:spcPts val="200"/>
        </a:spcBef>
        <a:spcAft>
          <a:spcPts val="200"/>
        </a:spcAft>
        <a:buClr>
          <a:schemeClr val="tx2"/>
        </a:buClr>
        <a:buFont typeface="Wingdings" pitchFamily="2" charset="2"/>
        <a:buChar char="Ø"/>
        <a:defRPr sz="2000">
          <a:solidFill>
            <a:srgbClr val="000066"/>
          </a:solidFill>
          <a:latin typeface="+mn-lt"/>
        </a:defRPr>
      </a:lvl3pPr>
      <a:lvl4pPr marL="1704975" indent="-187325" algn="l" rtl="0" eaLnBrk="0" fontAlgn="base" hangingPunct="0">
        <a:spcBef>
          <a:spcPts val="300"/>
        </a:spcBef>
        <a:spcAft>
          <a:spcPts val="300"/>
        </a:spcAft>
        <a:buClr>
          <a:schemeClr val="tx2"/>
        </a:buClr>
        <a:buFont typeface="Arial" charset="0"/>
        <a:buChar char="●"/>
        <a:defRPr sz="1600">
          <a:solidFill>
            <a:srgbClr val="000066"/>
          </a:solidFill>
          <a:latin typeface="+mn-lt"/>
        </a:defRPr>
      </a:lvl4pPr>
      <a:lvl5pPr marL="2060575" indent="-176213" algn="l" rtl="0" eaLnBrk="0" fontAlgn="base" hangingPunct="0">
        <a:spcBef>
          <a:spcPts val="300"/>
        </a:spcBef>
        <a:spcAft>
          <a:spcPts val="300"/>
        </a:spcAft>
        <a:buClr>
          <a:schemeClr val="tx2"/>
        </a:buClr>
        <a:buFont typeface="Arial" charset="0"/>
        <a:buChar char="●"/>
        <a:defRPr sz="1200">
          <a:solidFill>
            <a:srgbClr val="000066"/>
          </a:solidFill>
          <a:latin typeface="+mn-lt"/>
        </a:defRPr>
      </a:lvl5pPr>
      <a:lvl6pPr marL="2517775" indent="-176213" algn="l" rtl="0" fontAlgn="base">
        <a:spcBef>
          <a:spcPts val="300"/>
        </a:spcBef>
        <a:spcAft>
          <a:spcPts val="300"/>
        </a:spcAft>
        <a:buClr>
          <a:schemeClr val="tx2"/>
        </a:buClr>
        <a:buFont typeface="Arial" charset="0"/>
        <a:buChar char="●"/>
        <a:defRPr sz="1200">
          <a:solidFill>
            <a:srgbClr val="000066"/>
          </a:solidFill>
          <a:latin typeface="+mn-lt"/>
        </a:defRPr>
      </a:lvl6pPr>
      <a:lvl7pPr marL="2974975" indent="-176213" algn="l" rtl="0" fontAlgn="base">
        <a:spcBef>
          <a:spcPts val="300"/>
        </a:spcBef>
        <a:spcAft>
          <a:spcPts val="300"/>
        </a:spcAft>
        <a:buClr>
          <a:schemeClr val="tx2"/>
        </a:buClr>
        <a:buFont typeface="Arial" charset="0"/>
        <a:buChar char="●"/>
        <a:defRPr sz="1200">
          <a:solidFill>
            <a:srgbClr val="000066"/>
          </a:solidFill>
          <a:latin typeface="+mn-lt"/>
        </a:defRPr>
      </a:lvl7pPr>
      <a:lvl8pPr marL="3432175" indent="-176213" algn="l" rtl="0" fontAlgn="base">
        <a:spcBef>
          <a:spcPts val="300"/>
        </a:spcBef>
        <a:spcAft>
          <a:spcPts val="300"/>
        </a:spcAft>
        <a:buClr>
          <a:schemeClr val="tx2"/>
        </a:buClr>
        <a:buFont typeface="Arial" charset="0"/>
        <a:buChar char="●"/>
        <a:defRPr sz="1200">
          <a:solidFill>
            <a:srgbClr val="000066"/>
          </a:solidFill>
          <a:latin typeface="+mn-lt"/>
        </a:defRPr>
      </a:lvl8pPr>
      <a:lvl9pPr marL="3889375" indent="-176213" algn="l" rtl="0" fontAlgn="base">
        <a:spcBef>
          <a:spcPts val="300"/>
        </a:spcBef>
        <a:spcAft>
          <a:spcPts val="300"/>
        </a:spcAft>
        <a:buClr>
          <a:schemeClr val="tx2"/>
        </a:buClr>
        <a:buFont typeface="Arial" charset="0"/>
        <a:buChar char="●"/>
        <a:defRPr sz="1200">
          <a:solidFill>
            <a:srgbClr val="000066"/>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8" descr="ISTQB-mitText"/>
          <p:cNvPicPr>
            <a:picLocks noChangeAspect="1" noChangeArrowheads="1"/>
          </p:cNvPicPr>
          <p:nvPr/>
        </p:nvPicPr>
        <p:blipFill>
          <a:blip r:embed="rId3" cstate="print"/>
          <a:srcRect/>
          <a:stretch>
            <a:fillRect/>
          </a:stretch>
        </p:blipFill>
        <p:spPr bwMode="auto">
          <a:xfrm>
            <a:off x="6121400" y="0"/>
            <a:ext cx="2987675" cy="1744663"/>
          </a:xfrm>
          <a:prstGeom prst="rect">
            <a:avLst/>
          </a:prstGeom>
          <a:noFill/>
          <a:ln w="9525">
            <a:noFill/>
            <a:miter lim="800000"/>
            <a:headEnd/>
            <a:tailEnd/>
          </a:ln>
        </p:spPr>
      </p:pic>
      <p:sp>
        <p:nvSpPr>
          <p:cNvPr id="14339" name="Rectangle 6"/>
          <p:cNvSpPr>
            <a:spLocks noChangeArrowheads="1"/>
          </p:cNvSpPr>
          <p:nvPr/>
        </p:nvSpPr>
        <p:spPr bwMode="auto">
          <a:xfrm>
            <a:off x="0" y="3284538"/>
            <a:ext cx="9144000" cy="720725"/>
          </a:xfrm>
          <a:prstGeom prst="rect">
            <a:avLst/>
          </a:prstGeom>
          <a:noFill/>
          <a:ln w="9525">
            <a:noFill/>
            <a:miter lim="800000"/>
            <a:headEnd/>
            <a:tailEnd/>
          </a:ln>
        </p:spPr>
        <p:txBody>
          <a:bodyPr lIns="90000" tIns="46038" rIns="90000" bIns="46038" anchor="ctr"/>
          <a:lstStyle/>
          <a:p>
            <a:pPr algn="ctr" eaLnBrk="0" hangingPunct="0">
              <a:spcBef>
                <a:spcPts val="200"/>
              </a:spcBef>
              <a:spcAft>
                <a:spcPts val="200"/>
              </a:spcAft>
            </a:pPr>
            <a:r>
              <a:rPr lang="en-GB" altLang="nl-NL" sz="2000" b="1">
                <a:solidFill>
                  <a:schemeClr val="bg1"/>
                </a:solidFill>
              </a:rPr>
              <a:t>Eerste praktijkervaringen</a:t>
            </a:r>
          </a:p>
        </p:txBody>
      </p:sp>
      <p:sp>
        <p:nvSpPr>
          <p:cNvPr id="14340" name="Rectangle 8"/>
          <p:cNvSpPr>
            <a:spLocks noChangeArrowheads="1"/>
          </p:cNvSpPr>
          <p:nvPr/>
        </p:nvSpPr>
        <p:spPr bwMode="auto">
          <a:xfrm>
            <a:off x="0" y="1844675"/>
            <a:ext cx="9144000" cy="1368425"/>
          </a:xfrm>
          <a:prstGeom prst="rect">
            <a:avLst/>
          </a:prstGeom>
          <a:noFill/>
          <a:ln w="9525">
            <a:noFill/>
            <a:miter lim="800000"/>
            <a:headEnd/>
            <a:tailEnd/>
          </a:ln>
        </p:spPr>
        <p:txBody>
          <a:bodyPr lIns="92075" tIns="46038" rIns="92075" bIns="46038" anchor="b"/>
          <a:lstStyle/>
          <a:p>
            <a:pPr algn="ctr"/>
            <a:endParaRPr lang="en-GB" altLang="nl-NL" sz="3600" dirty="0"/>
          </a:p>
          <a:p>
            <a:pPr algn="ctr"/>
            <a:r>
              <a:rPr lang="nl-NL" altLang="en-US" sz="3600" dirty="0"/>
              <a:t>Expert level</a:t>
            </a:r>
            <a:endParaRPr lang="nl-BE" altLang="en-US" sz="3600" dirty="0"/>
          </a:p>
          <a:p>
            <a:pPr algn="ctr"/>
            <a:r>
              <a:rPr lang="en-GB" altLang="nl-NL" sz="3600" dirty="0"/>
              <a:t>Improving the testing process</a:t>
            </a:r>
          </a:p>
        </p:txBody>
      </p:sp>
      <p:sp>
        <p:nvSpPr>
          <p:cNvPr id="14341" name="Rectangle 12"/>
          <p:cNvSpPr>
            <a:spLocks noChangeArrowheads="1"/>
          </p:cNvSpPr>
          <p:nvPr/>
        </p:nvSpPr>
        <p:spPr bwMode="auto">
          <a:xfrm>
            <a:off x="107950" y="5734050"/>
            <a:ext cx="1871663" cy="576263"/>
          </a:xfrm>
          <a:prstGeom prst="rect">
            <a:avLst/>
          </a:prstGeom>
          <a:noFill/>
          <a:ln w="9525">
            <a:noFill/>
            <a:miter lim="800000"/>
            <a:headEnd/>
            <a:tailEnd/>
          </a:ln>
        </p:spPr>
        <p:txBody>
          <a:bodyPr lIns="90000" tIns="46038" rIns="90000" bIns="46038"/>
          <a:lstStyle/>
          <a:p>
            <a:pPr marL="265113" indent="-265113" algn="ctr" eaLnBrk="0" hangingPunct="0">
              <a:spcBef>
                <a:spcPts val="200"/>
              </a:spcBef>
              <a:spcAft>
                <a:spcPts val="200"/>
              </a:spcAft>
              <a:buClr>
                <a:schemeClr val="tx2"/>
              </a:buClr>
              <a:buFont typeface="Arial" charset="0"/>
              <a:buNone/>
            </a:pPr>
            <a:r>
              <a:rPr lang="en-GB" altLang="nl-NL" sz="1600"/>
              <a:t>www.improveqs.nl</a:t>
            </a:r>
          </a:p>
          <a:p>
            <a:pPr marL="265113" indent="-265113" algn="ctr" eaLnBrk="0" hangingPunct="0">
              <a:spcBef>
                <a:spcPts val="200"/>
              </a:spcBef>
              <a:spcAft>
                <a:spcPts val="200"/>
              </a:spcAft>
              <a:buClr>
                <a:schemeClr val="tx2"/>
              </a:buClr>
              <a:buFont typeface="Arial" charset="0"/>
              <a:buNone/>
            </a:pPr>
            <a:r>
              <a:rPr lang="en-GB" altLang="nl-NL" sz="1200"/>
              <a:t>(info@improveqs.nl)</a:t>
            </a:r>
          </a:p>
        </p:txBody>
      </p:sp>
      <p:sp>
        <p:nvSpPr>
          <p:cNvPr id="14342" name="Tijdelijke aanduiding voor voettekst 3"/>
          <p:cNvSpPr txBox="1">
            <a:spLocks/>
          </p:cNvSpPr>
          <p:nvPr/>
        </p:nvSpPr>
        <p:spPr bwMode="auto">
          <a:xfrm>
            <a:off x="319088" y="6545263"/>
            <a:ext cx="2682875" cy="244475"/>
          </a:xfrm>
          <a:prstGeom prst="rect">
            <a:avLst/>
          </a:prstGeom>
          <a:noFill/>
          <a:ln w="9525">
            <a:noFill/>
            <a:miter lim="800000"/>
            <a:headEnd/>
            <a:tailEnd/>
          </a:ln>
        </p:spPr>
        <p:txBody>
          <a:bodyPr/>
          <a:lstStyle/>
          <a:p>
            <a:pPr>
              <a:spcBef>
                <a:spcPts val="200"/>
              </a:spcBef>
              <a:spcAft>
                <a:spcPts val="200"/>
              </a:spcAft>
            </a:pPr>
            <a:r>
              <a:rPr lang="en-GB" altLang="nl-NL" sz="1000" dirty="0">
                <a:solidFill>
                  <a:schemeClr val="tx2"/>
                </a:solidFill>
              </a:rPr>
              <a:t>Version </a:t>
            </a:r>
            <a:r>
              <a:rPr lang="en-GB" altLang="nl-NL" sz="1000" dirty="0" smtClean="0">
                <a:solidFill>
                  <a:schemeClr val="tx2"/>
                </a:solidFill>
              </a:rPr>
              <a:t>1.2</a:t>
            </a:r>
            <a:endParaRPr lang="en-GB" altLang="nl-NL" sz="1000" dirty="0">
              <a:solidFill>
                <a:schemeClr val="tx2"/>
              </a:solidFill>
            </a:endParaRPr>
          </a:p>
        </p:txBody>
      </p:sp>
      <p:pic>
        <p:nvPicPr>
          <p:cNvPr id="14343" name="Picture 8"/>
          <p:cNvPicPr>
            <a:picLocks noChangeAspect="1" noChangeArrowheads="1"/>
          </p:cNvPicPr>
          <p:nvPr/>
        </p:nvPicPr>
        <p:blipFill>
          <a:blip r:embed="rId4" cstate="print"/>
          <a:srcRect/>
          <a:stretch>
            <a:fillRect/>
          </a:stretch>
        </p:blipFill>
        <p:spPr bwMode="auto">
          <a:xfrm>
            <a:off x="5364088" y="5891213"/>
            <a:ext cx="533400" cy="561975"/>
          </a:xfrm>
          <a:prstGeom prst="rect">
            <a:avLst/>
          </a:prstGeom>
          <a:noFill/>
          <a:ln w="9525">
            <a:noFill/>
            <a:miter lim="800000"/>
            <a:headEnd/>
            <a:tailEnd/>
          </a:ln>
        </p:spPr>
      </p:pic>
      <p:sp>
        <p:nvSpPr>
          <p:cNvPr id="14344" name="TextBox 8"/>
          <p:cNvSpPr txBox="1">
            <a:spLocks noChangeArrowheads="1"/>
          </p:cNvSpPr>
          <p:nvPr/>
        </p:nvSpPr>
        <p:spPr bwMode="auto">
          <a:xfrm>
            <a:off x="5912166" y="5962650"/>
            <a:ext cx="2404250" cy="401638"/>
          </a:xfrm>
          <a:prstGeom prst="rect">
            <a:avLst/>
          </a:prstGeom>
          <a:noFill/>
          <a:ln w="9525">
            <a:noFill/>
            <a:miter lim="800000"/>
            <a:headEnd/>
            <a:tailEnd/>
          </a:ln>
        </p:spPr>
        <p:txBody>
          <a:bodyPr wrap="square">
            <a:spAutoFit/>
          </a:bodyPr>
          <a:lstStyle/>
          <a:p>
            <a:r>
              <a:rPr lang="nl-BE" altLang="en-US" sz="2000" dirty="0"/>
              <a:t>Isabelle Robrechts</a:t>
            </a:r>
          </a:p>
        </p:txBody>
      </p:sp>
      <p:pic>
        <p:nvPicPr>
          <p:cNvPr id="14345" name="Picture 9"/>
          <p:cNvPicPr>
            <a:picLocks noChangeAspect="1" noChangeArrowheads="1"/>
          </p:cNvPicPr>
          <p:nvPr/>
        </p:nvPicPr>
        <p:blipFill>
          <a:blip r:embed="rId5" cstate="print"/>
          <a:srcRect/>
          <a:stretch>
            <a:fillRect/>
          </a:stretch>
        </p:blipFill>
        <p:spPr bwMode="auto">
          <a:xfrm>
            <a:off x="4986338" y="5314950"/>
            <a:ext cx="862012" cy="361950"/>
          </a:xfrm>
          <a:prstGeom prst="rect">
            <a:avLst/>
          </a:prstGeom>
          <a:noFill/>
          <a:ln w="9525">
            <a:noFill/>
            <a:miter lim="800000"/>
            <a:headEnd/>
            <a:tailEnd/>
          </a:ln>
        </p:spPr>
      </p:pic>
      <p:sp>
        <p:nvSpPr>
          <p:cNvPr id="14346" name="TextBox 10"/>
          <p:cNvSpPr txBox="1">
            <a:spLocks noChangeArrowheads="1"/>
          </p:cNvSpPr>
          <p:nvPr/>
        </p:nvSpPr>
        <p:spPr bwMode="auto">
          <a:xfrm>
            <a:off x="5888038" y="5346700"/>
            <a:ext cx="2735262" cy="400050"/>
          </a:xfrm>
          <a:prstGeom prst="rect">
            <a:avLst/>
          </a:prstGeom>
          <a:noFill/>
          <a:ln w="9525">
            <a:noFill/>
            <a:miter lim="800000"/>
            <a:headEnd/>
            <a:tailEnd/>
          </a:ln>
        </p:spPr>
        <p:txBody>
          <a:bodyPr>
            <a:spAutoFit/>
          </a:bodyPr>
          <a:lstStyle/>
          <a:p>
            <a:r>
              <a:rPr lang="nl-BE" altLang="en-US" sz="2000"/>
              <a:t>Eduard Hartog</a:t>
            </a:r>
          </a:p>
        </p:txBody>
      </p:sp>
      <p:pic>
        <p:nvPicPr>
          <p:cNvPr id="14348" name="Picture 6"/>
          <p:cNvPicPr>
            <a:picLocks noChangeAspect="1" noChangeArrowheads="1"/>
          </p:cNvPicPr>
          <p:nvPr/>
        </p:nvPicPr>
        <p:blipFill>
          <a:blip r:embed="rId6" cstate="print"/>
          <a:srcRect/>
          <a:stretch>
            <a:fillRect/>
          </a:stretch>
        </p:blipFill>
        <p:spPr bwMode="auto">
          <a:xfrm>
            <a:off x="8349571" y="5311775"/>
            <a:ext cx="750887" cy="1152525"/>
          </a:xfrm>
          <a:prstGeom prst="rect">
            <a:avLst/>
          </a:prstGeom>
          <a:noFill/>
          <a:ln w="9525">
            <a:noFill/>
            <a:miter lim="800000"/>
            <a:headEnd/>
            <a:tailEnd/>
          </a:ln>
        </p:spPr>
      </p:pic>
      <p:pic>
        <p:nvPicPr>
          <p:cNvPr id="14349" name="Picture 13" descr="Eduard Hartog"/>
          <p:cNvPicPr>
            <a:picLocks noChangeAspect="1" noChangeArrowheads="1"/>
          </p:cNvPicPr>
          <p:nvPr/>
        </p:nvPicPr>
        <p:blipFill>
          <a:blip r:embed="rId7" cstate="print"/>
          <a:srcRect l="23776" t="1746" r="24139" b="20546"/>
          <a:stretch>
            <a:fillRect/>
          </a:stretch>
        </p:blipFill>
        <p:spPr bwMode="auto">
          <a:xfrm>
            <a:off x="4211638" y="5311775"/>
            <a:ext cx="769937" cy="114776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1"/>
          <p:cNvSpPr>
            <a:spLocks noGrp="1"/>
          </p:cNvSpPr>
          <p:nvPr>
            <p:ph idx="1"/>
          </p:nvPr>
        </p:nvSpPr>
        <p:spPr/>
        <p:txBody>
          <a:bodyPr/>
          <a:lstStyle/>
          <a:p>
            <a:r>
              <a:rPr lang="nl-NL" altLang="en-US" smtClean="0">
                <a:solidFill>
                  <a:srgbClr val="FF0000"/>
                </a:solidFill>
              </a:rPr>
              <a:t>Opbouw training</a:t>
            </a:r>
          </a:p>
          <a:p>
            <a:endParaRPr lang="nl-NL" altLang="en-US" smtClean="0"/>
          </a:p>
          <a:p>
            <a:r>
              <a:rPr lang="nl-NL" altLang="en-US" smtClean="0"/>
              <a:t>Praktijkervaring I : Uitwerking TPI Next</a:t>
            </a:r>
          </a:p>
          <a:p>
            <a:pPr lvl="1"/>
            <a:r>
              <a:rPr lang="nl-NL" altLang="en-US" smtClean="0"/>
              <a:t>Eduard Hartog, CTAL, medeontwikkelaar training</a:t>
            </a:r>
          </a:p>
          <a:p>
            <a:endParaRPr lang="nl-NL" altLang="en-US" smtClean="0"/>
          </a:p>
          <a:p>
            <a:r>
              <a:rPr lang="nl-NL" altLang="en-US" smtClean="0"/>
              <a:t>Praktijkervaring II : Uitwerking Causal Analysis</a:t>
            </a:r>
          </a:p>
          <a:p>
            <a:pPr lvl="1"/>
            <a:r>
              <a:rPr lang="nl-NL" altLang="en-US" smtClean="0"/>
              <a:t>Isabelle Robrechts, CTAL, voortdurend op zoek naar verbeteringen </a:t>
            </a:r>
          </a:p>
          <a:p>
            <a:endParaRPr lang="nl-NL" altLang="en-US" smtClean="0"/>
          </a:p>
          <a:p>
            <a:r>
              <a:rPr lang="nl-NL" altLang="en-US" smtClean="0"/>
              <a:t>Conclusie</a:t>
            </a:r>
            <a:endParaRPr lang="en-US" altLang="en-US" smtClean="0"/>
          </a:p>
        </p:txBody>
      </p:sp>
      <p:sp>
        <p:nvSpPr>
          <p:cNvPr id="15363" name="Title 2"/>
          <p:cNvSpPr>
            <a:spLocks noGrp="1"/>
          </p:cNvSpPr>
          <p:nvPr>
            <p:ph type="title"/>
          </p:nvPr>
        </p:nvSpPr>
        <p:spPr/>
        <p:txBody>
          <a:bodyPr/>
          <a:lstStyle/>
          <a:p>
            <a:r>
              <a:rPr lang="nl-NL" altLang="en-US" smtClean="0"/>
              <a:t>Agenda</a:t>
            </a:r>
            <a:endParaRPr lang="en-US" altLang="en-US" smtClean="0"/>
          </a:p>
        </p:txBody>
      </p:sp>
      <p:sp>
        <p:nvSpPr>
          <p:cNvPr id="15364" name="Footer Placeholder 3"/>
          <p:cNvSpPr>
            <a:spLocks noGrp="1"/>
          </p:cNvSpPr>
          <p:nvPr>
            <p:ph type="ftr" sz="quarter" idx="10"/>
          </p:nvPr>
        </p:nvSpPr>
        <p:spPr>
          <a:noFill/>
        </p:spPr>
        <p:txBody>
          <a:bodyPr/>
          <a:lstStyle/>
          <a:p>
            <a:r>
              <a:rPr lang="en-GB" altLang="nl-NL" dirty="0" smtClean="0"/>
              <a:t>© 2014 </a:t>
            </a:r>
            <a:r>
              <a:rPr lang="nl-NL" altLang="en-US" dirty="0" smtClean="0"/>
              <a:t>Improve Quality Services B.V.</a:t>
            </a:r>
          </a:p>
        </p:txBody>
      </p:sp>
      <p:sp>
        <p:nvSpPr>
          <p:cNvPr id="15365" name="Slide Number Placeholder 4"/>
          <p:cNvSpPr>
            <a:spLocks noGrp="1"/>
          </p:cNvSpPr>
          <p:nvPr>
            <p:ph type="sldNum" sz="quarter" idx="11"/>
          </p:nvPr>
        </p:nvSpPr>
        <p:spPr>
          <a:noFill/>
        </p:spPr>
        <p:txBody>
          <a:bodyPr/>
          <a:lstStyle/>
          <a:p>
            <a:fld id="{2B5743CC-EE96-4703-B139-EB2620F38A71}" type="slidenum">
              <a:rPr lang="nl-NL" altLang="en-US" smtClean="0"/>
              <a:pPr/>
              <a:t>2</a:t>
            </a:fld>
            <a:endParaRPr lang="nl-NL" altLang="en-US" smtClean="0"/>
          </a:p>
        </p:txBody>
      </p:sp>
    </p:spTree>
  </p:cSld>
  <p:clrMapOvr>
    <a:masterClrMapping/>
  </p:clrMapOvr>
  <p:transition advClick="0" advTm="1000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GB" altLang="nl-NL" smtClean="0"/>
              <a:t>ISTQB Structure</a:t>
            </a:r>
          </a:p>
        </p:txBody>
      </p:sp>
      <p:sp>
        <p:nvSpPr>
          <p:cNvPr id="16387" name="Rectangle 3"/>
          <p:cNvSpPr>
            <a:spLocks noChangeArrowheads="1"/>
          </p:cNvSpPr>
          <p:nvPr/>
        </p:nvSpPr>
        <p:spPr bwMode="auto">
          <a:xfrm>
            <a:off x="0" y="4222750"/>
            <a:ext cx="9144000" cy="2260600"/>
          </a:xfrm>
          <a:prstGeom prst="rect">
            <a:avLst/>
          </a:prstGeom>
          <a:solidFill>
            <a:schemeClr val="accent1"/>
          </a:solidFill>
          <a:ln w="12700">
            <a:noFill/>
            <a:miter lim="800000"/>
            <a:headEnd type="none" w="sm" len="sm"/>
            <a:tailEnd type="none" w="sm" len="sm"/>
          </a:ln>
        </p:spPr>
        <p:txBody>
          <a:bodyPr wrap="none" anchor="ctr"/>
          <a:lstStyle/>
          <a:p>
            <a:pPr algn="ctr" eaLnBrk="0" hangingPunct="0"/>
            <a:endParaRPr lang="en-GB" altLang="nl-NL" sz="2400">
              <a:solidFill>
                <a:schemeClr val="tx1"/>
              </a:solidFill>
            </a:endParaRPr>
          </a:p>
        </p:txBody>
      </p:sp>
      <p:sp>
        <p:nvSpPr>
          <p:cNvPr id="16388" name="Text Box 4"/>
          <p:cNvSpPr txBox="1">
            <a:spLocks noChangeArrowheads="1"/>
          </p:cNvSpPr>
          <p:nvPr/>
        </p:nvSpPr>
        <p:spPr bwMode="auto">
          <a:xfrm>
            <a:off x="107950" y="4294188"/>
            <a:ext cx="2862263" cy="501650"/>
          </a:xfrm>
          <a:prstGeom prst="rect">
            <a:avLst/>
          </a:prstGeom>
          <a:solidFill>
            <a:schemeClr val="bg1"/>
          </a:solidFill>
          <a:ln w="12700">
            <a:solidFill>
              <a:schemeClr val="tx1"/>
            </a:solidFill>
            <a:miter lim="800000"/>
            <a:headEnd type="none" w="sm" len="sm"/>
            <a:tailEnd type="none" w="sm" len="sm"/>
          </a:ln>
        </p:spPr>
        <p:txBody>
          <a:bodyPr wrap="none">
            <a:spAutoFit/>
          </a:bodyPr>
          <a:lstStyle/>
          <a:p>
            <a:pPr eaLnBrk="0" hangingPunct="0"/>
            <a:r>
              <a:rPr lang="en-GB" altLang="nl-NL" sz="2600">
                <a:solidFill>
                  <a:schemeClr val="tx1"/>
                </a:solidFill>
              </a:rPr>
              <a:t>Test Management</a:t>
            </a:r>
          </a:p>
        </p:txBody>
      </p:sp>
      <p:sp>
        <p:nvSpPr>
          <p:cNvPr id="16389" name="Text Box 5"/>
          <p:cNvSpPr txBox="1">
            <a:spLocks noChangeArrowheads="1"/>
          </p:cNvSpPr>
          <p:nvPr/>
        </p:nvSpPr>
        <p:spPr bwMode="auto">
          <a:xfrm>
            <a:off x="3492500" y="4294188"/>
            <a:ext cx="2566988" cy="501650"/>
          </a:xfrm>
          <a:prstGeom prst="rect">
            <a:avLst/>
          </a:prstGeom>
          <a:solidFill>
            <a:schemeClr val="bg1"/>
          </a:solidFill>
          <a:ln w="12700">
            <a:solidFill>
              <a:schemeClr val="tx1"/>
            </a:solidFill>
            <a:miter lim="800000"/>
            <a:headEnd type="none" w="sm" len="sm"/>
            <a:tailEnd type="none" w="sm" len="sm"/>
          </a:ln>
        </p:spPr>
        <p:txBody>
          <a:bodyPr wrap="none">
            <a:spAutoFit/>
          </a:bodyPr>
          <a:lstStyle/>
          <a:p>
            <a:pPr eaLnBrk="0" hangingPunct="0"/>
            <a:r>
              <a:rPr lang="en-GB" altLang="nl-NL" sz="2600">
                <a:solidFill>
                  <a:schemeClr val="tx1"/>
                </a:solidFill>
              </a:rPr>
              <a:t>Security Testing</a:t>
            </a:r>
          </a:p>
        </p:txBody>
      </p:sp>
      <p:sp>
        <p:nvSpPr>
          <p:cNvPr id="16390" name="Text Box 6"/>
          <p:cNvSpPr txBox="1">
            <a:spLocks noChangeArrowheads="1"/>
          </p:cNvSpPr>
          <p:nvPr/>
        </p:nvSpPr>
        <p:spPr bwMode="auto">
          <a:xfrm>
            <a:off x="107950" y="4913313"/>
            <a:ext cx="5645150" cy="1108075"/>
          </a:xfrm>
          <a:prstGeom prst="rect">
            <a:avLst/>
          </a:prstGeom>
          <a:solidFill>
            <a:srgbClr val="FFC000"/>
          </a:solidFill>
          <a:ln w="12700">
            <a:solidFill>
              <a:schemeClr val="tx1"/>
            </a:solidFill>
            <a:miter lim="800000"/>
            <a:headEnd type="none" w="sm" len="sm"/>
            <a:tailEnd type="none" w="sm" len="sm"/>
          </a:ln>
        </p:spPr>
        <p:txBody>
          <a:bodyPr wrap="none">
            <a:spAutoFit/>
          </a:bodyPr>
          <a:lstStyle/>
          <a:p>
            <a:pPr eaLnBrk="0" hangingPunct="0"/>
            <a:r>
              <a:rPr lang="en-GB" altLang="nl-NL" sz="2600">
                <a:solidFill>
                  <a:schemeClr val="tx1"/>
                </a:solidFill>
              </a:rPr>
              <a:t>Improving The Testing Process</a:t>
            </a:r>
          </a:p>
          <a:p>
            <a:pPr eaLnBrk="0" hangingPunct="0"/>
            <a:r>
              <a:rPr lang="en-GB" altLang="nl-NL" sz="2000" u="sng"/>
              <a:t>Part 1</a:t>
            </a:r>
            <a:r>
              <a:rPr lang="en-GB" altLang="nl-NL" sz="2000"/>
              <a:t>: Assessing the Test Process</a:t>
            </a:r>
          </a:p>
          <a:p>
            <a:pPr eaLnBrk="0" hangingPunct="0">
              <a:buFont typeface="Arial" charset="0"/>
              <a:buNone/>
            </a:pPr>
            <a:r>
              <a:rPr lang="en-GB" altLang="nl-NL" sz="2000" u="sng"/>
              <a:t>Part 2</a:t>
            </a:r>
            <a:r>
              <a:rPr lang="en-GB" altLang="nl-NL" sz="2000"/>
              <a:t>: Implementing Test Process Improvement</a:t>
            </a:r>
            <a:endParaRPr lang="nl-NL" altLang="nl-NL" sz="2000"/>
          </a:p>
        </p:txBody>
      </p:sp>
      <p:sp>
        <p:nvSpPr>
          <p:cNvPr id="16391" name="Text Box 7"/>
          <p:cNvSpPr txBox="1">
            <a:spLocks noChangeArrowheads="1"/>
          </p:cNvSpPr>
          <p:nvPr/>
        </p:nvSpPr>
        <p:spPr bwMode="auto">
          <a:xfrm>
            <a:off x="6443663" y="4294188"/>
            <a:ext cx="2605087" cy="501650"/>
          </a:xfrm>
          <a:prstGeom prst="rect">
            <a:avLst/>
          </a:prstGeom>
          <a:solidFill>
            <a:schemeClr val="bg1"/>
          </a:solidFill>
          <a:ln w="12700">
            <a:solidFill>
              <a:schemeClr val="tx1"/>
            </a:solidFill>
            <a:miter lim="800000"/>
            <a:headEnd type="none" w="sm" len="sm"/>
            <a:tailEnd type="none" w="sm" len="sm"/>
          </a:ln>
        </p:spPr>
        <p:txBody>
          <a:bodyPr wrap="none">
            <a:spAutoFit/>
          </a:bodyPr>
          <a:lstStyle/>
          <a:p>
            <a:pPr eaLnBrk="0" hangingPunct="0"/>
            <a:r>
              <a:rPr lang="en-GB" altLang="nl-NL" sz="2600">
                <a:solidFill>
                  <a:schemeClr val="tx1"/>
                </a:solidFill>
              </a:rPr>
              <a:t>Test Automation</a:t>
            </a:r>
          </a:p>
        </p:txBody>
      </p:sp>
      <p:sp>
        <p:nvSpPr>
          <p:cNvPr id="16392" name="Text Box 8"/>
          <p:cNvSpPr txBox="1">
            <a:spLocks noChangeArrowheads="1"/>
          </p:cNvSpPr>
          <p:nvPr/>
        </p:nvSpPr>
        <p:spPr bwMode="auto">
          <a:xfrm>
            <a:off x="2522538" y="6015038"/>
            <a:ext cx="5518150" cy="517525"/>
          </a:xfrm>
          <a:prstGeom prst="rect">
            <a:avLst/>
          </a:prstGeom>
          <a:noFill/>
          <a:ln w="12700">
            <a:noFill/>
            <a:miter lim="800000"/>
            <a:headEnd type="none" w="sm" len="sm"/>
            <a:tailEnd type="none" w="sm" len="sm"/>
          </a:ln>
        </p:spPr>
        <p:txBody>
          <a:bodyPr wrap="none">
            <a:spAutoFit/>
          </a:bodyPr>
          <a:lstStyle/>
          <a:p>
            <a:pPr eaLnBrk="0" hangingPunct="0"/>
            <a:r>
              <a:rPr lang="en-GB" altLang="nl-NL" sz="2800">
                <a:solidFill>
                  <a:schemeClr val="tx1"/>
                </a:solidFill>
              </a:rPr>
              <a:t>ISTQB Expert</a:t>
            </a:r>
            <a:r>
              <a:rPr lang="en-GB" altLang="nl-NL" sz="2200">
                <a:solidFill>
                  <a:schemeClr val="tx1"/>
                </a:solidFill>
              </a:rPr>
              <a:t>, more modules expected</a:t>
            </a:r>
          </a:p>
        </p:txBody>
      </p:sp>
      <p:cxnSp>
        <p:nvCxnSpPr>
          <p:cNvPr id="16393" name="AutoShape 9"/>
          <p:cNvCxnSpPr>
            <a:cxnSpLocks noChangeShapeType="1"/>
            <a:stCxn id="16404" idx="2"/>
            <a:endCxn id="16399" idx="0"/>
          </p:cNvCxnSpPr>
          <p:nvPr/>
        </p:nvCxnSpPr>
        <p:spPr bwMode="auto">
          <a:xfrm>
            <a:off x="4606925" y="1936750"/>
            <a:ext cx="1588" cy="700088"/>
          </a:xfrm>
          <a:prstGeom prst="straightConnector1">
            <a:avLst/>
          </a:prstGeom>
          <a:noFill/>
          <a:ln w="28575" cap="rnd">
            <a:solidFill>
              <a:schemeClr val="tx1"/>
            </a:solidFill>
            <a:round/>
            <a:headEnd/>
            <a:tailEnd type="arrow" w="med" len="med"/>
          </a:ln>
        </p:spPr>
      </p:cxnSp>
      <p:cxnSp>
        <p:nvCxnSpPr>
          <p:cNvPr id="16394" name="AutoShape 10"/>
          <p:cNvCxnSpPr>
            <a:cxnSpLocks noChangeShapeType="1"/>
            <a:stCxn id="16401" idx="2"/>
            <a:endCxn id="16389" idx="0"/>
          </p:cNvCxnSpPr>
          <p:nvPr/>
        </p:nvCxnSpPr>
        <p:spPr bwMode="auto">
          <a:xfrm>
            <a:off x="4065588" y="3568700"/>
            <a:ext cx="711200" cy="725488"/>
          </a:xfrm>
          <a:prstGeom prst="straightConnector1">
            <a:avLst/>
          </a:prstGeom>
          <a:noFill/>
          <a:ln w="28575" cap="rnd">
            <a:solidFill>
              <a:schemeClr val="tx1"/>
            </a:solidFill>
            <a:round/>
            <a:headEnd/>
            <a:tailEnd type="arrow" w="med" len="med"/>
          </a:ln>
        </p:spPr>
      </p:cxnSp>
      <p:cxnSp>
        <p:nvCxnSpPr>
          <p:cNvPr id="16395" name="AutoShape 11"/>
          <p:cNvCxnSpPr>
            <a:cxnSpLocks noChangeShapeType="1"/>
            <a:stCxn id="16402" idx="2"/>
          </p:cNvCxnSpPr>
          <p:nvPr/>
        </p:nvCxnSpPr>
        <p:spPr bwMode="auto">
          <a:xfrm>
            <a:off x="6718300" y="3576638"/>
            <a:ext cx="1028700" cy="704850"/>
          </a:xfrm>
          <a:prstGeom prst="straightConnector1">
            <a:avLst/>
          </a:prstGeom>
          <a:noFill/>
          <a:ln w="28575" cap="rnd">
            <a:solidFill>
              <a:schemeClr val="tx1"/>
            </a:solidFill>
            <a:round/>
            <a:headEnd/>
            <a:tailEnd type="arrow" w="med" len="med"/>
          </a:ln>
        </p:spPr>
      </p:cxnSp>
      <p:cxnSp>
        <p:nvCxnSpPr>
          <p:cNvPr id="16396" name="AutoShape 12"/>
          <p:cNvCxnSpPr>
            <a:cxnSpLocks noChangeShapeType="1"/>
            <a:stCxn id="16402" idx="2"/>
          </p:cNvCxnSpPr>
          <p:nvPr/>
        </p:nvCxnSpPr>
        <p:spPr bwMode="auto">
          <a:xfrm flipH="1">
            <a:off x="4776788" y="3576638"/>
            <a:ext cx="1941512" cy="704850"/>
          </a:xfrm>
          <a:prstGeom prst="straightConnector1">
            <a:avLst/>
          </a:prstGeom>
          <a:noFill/>
          <a:ln w="28575" cap="rnd">
            <a:solidFill>
              <a:schemeClr val="tx1"/>
            </a:solidFill>
            <a:round/>
            <a:headEnd/>
            <a:tailEnd type="arrow" w="med" len="med"/>
          </a:ln>
        </p:spPr>
      </p:cxnSp>
      <p:cxnSp>
        <p:nvCxnSpPr>
          <p:cNvPr id="16397" name="AutoShape 13"/>
          <p:cNvCxnSpPr>
            <a:cxnSpLocks noChangeShapeType="1"/>
            <a:stCxn id="16400" idx="2"/>
            <a:endCxn id="16388" idx="0"/>
          </p:cNvCxnSpPr>
          <p:nvPr/>
        </p:nvCxnSpPr>
        <p:spPr bwMode="auto">
          <a:xfrm flipH="1">
            <a:off x="1539875" y="3567113"/>
            <a:ext cx="439738" cy="727075"/>
          </a:xfrm>
          <a:prstGeom prst="straightConnector1">
            <a:avLst/>
          </a:prstGeom>
          <a:noFill/>
          <a:ln w="28575" cap="rnd">
            <a:solidFill>
              <a:schemeClr val="tx1"/>
            </a:solidFill>
            <a:round/>
            <a:headEnd/>
            <a:tailEnd type="arrow" w="med" len="med"/>
          </a:ln>
        </p:spPr>
      </p:cxnSp>
      <p:sp>
        <p:nvSpPr>
          <p:cNvPr id="16398" name="Line 14"/>
          <p:cNvSpPr>
            <a:spLocks noChangeShapeType="1"/>
          </p:cNvSpPr>
          <p:nvPr/>
        </p:nvSpPr>
        <p:spPr bwMode="auto">
          <a:xfrm>
            <a:off x="2771775" y="3573463"/>
            <a:ext cx="576263" cy="1339850"/>
          </a:xfrm>
          <a:prstGeom prst="line">
            <a:avLst/>
          </a:prstGeom>
          <a:noFill/>
          <a:ln w="28575" cap="rnd">
            <a:solidFill>
              <a:schemeClr val="tx1"/>
            </a:solidFill>
            <a:round/>
            <a:headEnd/>
            <a:tailEnd type="arrow" w="med" len="med"/>
          </a:ln>
        </p:spPr>
        <p:txBody>
          <a:bodyPr lIns="180000" tIns="180000" rIns="180000" bIns="180000" anchor="ctr">
            <a:spAutoFit/>
          </a:bodyPr>
          <a:lstStyle/>
          <a:p>
            <a:endParaRPr lang="nl-BE"/>
          </a:p>
        </p:txBody>
      </p:sp>
      <p:sp>
        <p:nvSpPr>
          <p:cNvPr id="16399" name="Text Box 15"/>
          <p:cNvSpPr txBox="1">
            <a:spLocks noChangeArrowheads="1"/>
          </p:cNvSpPr>
          <p:nvPr/>
        </p:nvSpPr>
        <p:spPr bwMode="auto">
          <a:xfrm>
            <a:off x="900113" y="2636838"/>
            <a:ext cx="7416800" cy="946150"/>
          </a:xfrm>
          <a:prstGeom prst="rect">
            <a:avLst/>
          </a:prstGeom>
          <a:solidFill>
            <a:schemeClr val="accent1"/>
          </a:solidFill>
          <a:ln w="12700">
            <a:noFill/>
            <a:miter lim="800000"/>
            <a:headEnd type="none" w="sm" len="sm"/>
            <a:tailEnd type="none" w="sm" len="sm"/>
          </a:ln>
        </p:spPr>
        <p:txBody>
          <a:bodyPr>
            <a:spAutoFit/>
          </a:bodyPr>
          <a:lstStyle/>
          <a:p>
            <a:pPr algn="ctr" eaLnBrk="0" hangingPunct="0"/>
            <a:r>
              <a:rPr lang="en-GB" altLang="nl-NL" sz="2800">
                <a:solidFill>
                  <a:schemeClr val="tx1"/>
                </a:solidFill>
              </a:rPr>
              <a:t>ISTQB Advanced</a:t>
            </a:r>
          </a:p>
          <a:p>
            <a:pPr algn="ctr" eaLnBrk="0" hangingPunct="0"/>
            <a:endParaRPr lang="en-GB" altLang="nl-NL" sz="2800">
              <a:solidFill>
                <a:schemeClr val="tx1"/>
              </a:solidFill>
            </a:endParaRPr>
          </a:p>
        </p:txBody>
      </p:sp>
      <p:sp>
        <p:nvSpPr>
          <p:cNvPr id="16400" name="Text Box 16"/>
          <p:cNvSpPr txBox="1">
            <a:spLocks noChangeArrowheads="1"/>
          </p:cNvSpPr>
          <p:nvPr/>
        </p:nvSpPr>
        <p:spPr bwMode="auto">
          <a:xfrm>
            <a:off x="900113" y="3140075"/>
            <a:ext cx="2159000" cy="427038"/>
          </a:xfrm>
          <a:prstGeom prst="rect">
            <a:avLst/>
          </a:prstGeom>
          <a:solidFill>
            <a:srgbClr val="FFC000"/>
          </a:solidFill>
          <a:ln w="12700">
            <a:noFill/>
            <a:miter lim="800000"/>
            <a:headEnd type="none" w="sm" len="sm"/>
            <a:tailEnd type="none" w="sm" len="sm"/>
          </a:ln>
        </p:spPr>
        <p:txBody>
          <a:bodyPr>
            <a:spAutoFit/>
          </a:bodyPr>
          <a:lstStyle/>
          <a:p>
            <a:pPr algn="ctr" eaLnBrk="0" hangingPunct="0"/>
            <a:r>
              <a:rPr lang="en-GB" altLang="nl-NL" sz="2200">
                <a:solidFill>
                  <a:schemeClr val="tx1"/>
                </a:solidFill>
              </a:rPr>
              <a:t>Test Manager</a:t>
            </a:r>
          </a:p>
        </p:txBody>
      </p:sp>
      <p:sp>
        <p:nvSpPr>
          <p:cNvPr id="16401" name="Text Box 17"/>
          <p:cNvSpPr txBox="1">
            <a:spLocks noChangeArrowheads="1"/>
          </p:cNvSpPr>
          <p:nvPr/>
        </p:nvSpPr>
        <p:spPr bwMode="auto">
          <a:xfrm>
            <a:off x="3203575" y="3141663"/>
            <a:ext cx="1722438" cy="427037"/>
          </a:xfrm>
          <a:prstGeom prst="rect">
            <a:avLst/>
          </a:prstGeom>
          <a:noFill/>
          <a:ln w="12700">
            <a:noFill/>
            <a:miter lim="800000"/>
            <a:headEnd type="none" w="sm" len="sm"/>
            <a:tailEnd type="none" w="sm" len="sm"/>
          </a:ln>
        </p:spPr>
        <p:txBody>
          <a:bodyPr wrap="none">
            <a:spAutoFit/>
          </a:bodyPr>
          <a:lstStyle/>
          <a:p>
            <a:pPr algn="ctr" eaLnBrk="0" hangingPunct="0"/>
            <a:r>
              <a:rPr lang="en-GB" altLang="nl-NL" sz="2200">
                <a:solidFill>
                  <a:schemeClr val="tx1"/>
                </a:solidFill>
              </a:rPr>
              <a:t>Test Analyst</a:t>
            </a:r>
          </a:p>
        </p:txBody>
      </p:sp>
      <p:sp>
        <p:nvSpPr>
          <p:cNvPr id="16402" name="Text Box 18"/>
          <p:cNvSpPr txBox="1">
            <a:spLocks noChangeArrowheads="1"/>
          </p:cNvSpPr>
          <p:nvPr/>
        </p:nvSpPr>
        <p:spPr bwMode="auto">
          <a:xfrm>
            <a:off x="5219700" y="3149600"/>
            <a:ext cx="2997200" cy="427038"/>
          </a:xfrm>
          <a:prstGeom prst="rect">
            <a:avLst/>
          </a:prstGeom>
          <a:noFill/>
          <a:ln w="12700">
            <a:noFill/>
            <a:miter lim="800000"/>
            <a:headEnd type="none" w="sm" len="sm"/>
            <a:tailEnd type="none" w="sm" len="sm"/>
          </a:ln>
        </p:spPr>
        <p:txBody>
          <a:bodyPr wrap="none">
            <a:spAutoFit/>
          </a:bodyPr>
          <a:lstStyle/>
          <a:p>
            <a:pPr algn="ctr" eaLnBrk="0" hangingPunct="0"/>
            <a:r>
              <a:rPr lang="en-GB" altLang="nl-NL" sz="2200">
                <a:solidFill>
                  <a:schemeClr val="tx1"/>
                </a:solidFill>
              </a:rPr>
              <a:t>Technical Test Analyst</a:t>
            </a:r>
          </a:p>
        </p:txBody>
      </p:sp>
      <p:sp>
        <p:nvSpPr>
          <p:cNvPr id="16403" name="Line 19"/>
          <p:cNvSpPr>
            <a:spLocks noChangeShapeType="1"/>
          </p:cNvSpPr>
          <p:nvPr/>
        </p:nvSpPr>
        <p:spPr bwMode="auto">
          <a:xfrm>
            <a:off x="900113" y="3140075"/>
            <a:ext cx="7416800" cy="0"/>
          </a:xfrm>
          <a:prstGeom prst="line">
            <a:avLst/>
          </a:prstGeom>
          <a:noFill/>
          <a:ln w="12700">
            <a:solidFill>
              <a:schemeClr val="tx1"/>
            </a:solidFill>
            <a:round/>
            <a:headEnd type="none" w="sm" len="sm"/>
            <a:tailEnd type="none" w="sm" len="sm"/>
          </a:ln>
        </p:spPr>
        <p:txBody>
          <a:bodyPr/>
          <a:lstStyle/>
          <a:p>
            <a:endParaRPr lang="nl-BE"/>
          </a:p>
        </p:txBody>
      </p:sp>
      <p:sp>
        <p:nvSpPr>
          <p:cNvPr id="16404" name="Text Box 20"/>
          <p:cNvSpPr txBox="1">
            <a:spLocks noChangeArrowheads="1"/>
          </p:cNvSpPr>
          <p:nvPr/>
        </p:nvSpPr>
        <p:spPr bwMode="auto">
          <a:xfrm>
            <a:off x="3613150" y="1412875"/>
            <a:ext cx="1985963" cy="523875"/>
          </a:xfrm>
          <a:prstGeom prst="rect">
            <a:avLst/>
          </a:prstGeom>
          <a:solidFill>
            <a:schemeClr val="accent1"/>
          </a:solidFill>
          <a:ln w="12700">
            <a:noFill/>
            <a:miter lim="800000"/>
            <a:headEnd type="none" w="sm" len="sm"/>
            <a:tailEnd type="none" w="sm" len="sm"/>
          </a:ln>
        </p:spPr>
        <p:txBody>
          <a:bodyPr wrap="none">
            <a:spAutoFit/>
          </a:bodyPr>
          <a:lstStyle/>
          <a:p>
            <a:pPr algn="ctr" eaLnBrk="0" hangingPunct="0"/>
            <a:r>
              <a:rPr lang="en-GB" altLang="nl-NL" sz="2800">
                <a:solidFill>
                  <a:schemeClr val="tx1"/>
                </a:solidFill>
              </a:rPr>
              <a:t>Foundation</a:t>
            </a:r>
          </a:p>
        </p:txBody>
      </p:sp>
      <p:sp>
        <p:nvSpPr>
          <p:cNvPr id="16405" name="Line 21"/>
          <p:cNvSpPr>
            <a:spLocks noChangeShapeType="1"/>
          </p:cNvSpPr>
          <p:nvPr/>
        </p:nvSpPr>
        <p:spPr bwMode="auto">
          <a:xfrm>
            <a:off x="3059113" y="3149600"/>
            <a:ext cx="0" cy="431800"/>
          </a:xfrm>
          <a:prstGeom prst="line">
            <a:avLst/>
          </a:prstGeom>
          <a:noFill/>
          <a:ln w="12700" cap="rnd">
            <a:solidFill>
              <a:srgbClr val="000066"/>
            </a:solidFill>
            <a:round/>
            <a:headEnd/>
            <a:tailEnd/>
          </a:ln>
        </p:spPr>
        <p:txBody>
          <a:bodyPr lIns="180000" tIns="180000" rIns="180000" bIns="180000" anchor="ctr">
            <a:spAutoFit/>
          </a:bodyPr>
          <a:lstStyle/>
          <a:p>
            <a:endParaRPr lang="nl-BE"/>
          </a:p>
        </p:txBody>
      </p:sp>
      <p:sp>
        <p:nvSpPr>
          <p:cNvPr id="16406" name="Line 22"/>
          <p:cNvSpPr>
            <a:spLocks noChangeShapeType="1"/>
          </p:cNvSpPr>
          <p:nvPr/>
        </p:nvSpPr>
        <p:spPr bwMode="auto">
          <a:xfrm>
            <a:off x="5076825" y="3149600"/>
            <a:ext cx="0" cy="431800"/>
          </a:xfrm>
          <a:prstGeom prst="line">
            <a:avLst/>
          </a:prstGeom>
          <a:noFill/>
          <a:ln w="12700" cap="rnd">
            <a:solidFill>
              <a:srgbClr val="000066"/>
            </a:solidFill>
            <a:round/>
            <a:headEnd/>
            <a:tailEnd/>
          </a:ln>
        </p:spPr>
        <p:txBody>
          <a:bodyPr lIns="180000" tIns="180000" rIns="180000" bIns="180000" anchor="ctr">
            <a:spAutoFit/>
          </a:bodyPr>
          <a:lstStyle/>
          <a:p>
            <a:endParaRPr lang="nl-BE"/>
          </a:p>
        </p:txBody>
      </p:sp>
      <p:sp>
        <p:nvSpPr>
          <p:cNvPr id="16407" name="Tijdelijke aanduiding voor voettekst 4"/>
          <p:cNvSpPr>
            <a:spLocks noGrp="1"/>
          </p:cNvSpPr>
          <p:nvPr>
            <p:ph type="ftr" sz="quarter" idx="10"/>
          </p:nvPr>
        </p:nvSpPr>
        <p:spPr>
          <a:xfrm>
            <a:off x="319088" y="6545263"/>
            <a:ext cx="2682875" cy="246062"/>
          </a:xfrm>
          <a:noFill/>
        </p:spPr>
        <p:txBody>
          <a:bodyPr/>
          <a:lstStyle/>
          <a:p>
            <a:r>
              <a:rPr lang="en-GB" altLang="nl-NL" dirty="0" smtClean="0"/>
              <a:t>© 2014 Improve Quality Services B.V.</a:t>
            </a:r>
          </a:p>
        </p:txBody>
      </p:sp>
      <p:sp>
        <p:nvSpPr>
          <p:cNvPr id="16408" name="Tijdelijke aanduiding voor dianummer 5"/>
          <p:cNvSpPr>
            <a:spLocks noGrp="1"/>
          </p:cNvSpPr>
          <p:nvPr>
            <p:ph type="sldNum" sz="quarter" idx="11"/>
          </p:nvPr>
        </p:nvSpPr>
        <p:spPr>
          <a:noFill/>
        </p:spPr>
        <p:txBody>
          <a:bodyPr/>
          <a:lstStyle/>
          <a:p>
            <a:fld id="{2A6AF5BA-7BAE-40BF-8E11-1BE867F12CDD}" type="slidenum">
              <a:rPr lang="en-GB" altLang="nl-NL" smtClean="0"/>
              <a:pPr/>
              <a:t>3</a:t>
            </a:fld>
            <a:endParaRPr lang="en-GB" altLang="nl-NL" smtClean="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jdelijke aanduiding voor voettekst 4"/>
          <p:cNvSpPr>
            <a:spLocks noGrp="1"/>
          </p:cNvSpPr>
          <p:nvPr>
            <p:ph type="ftr" sz="quarter" idx="10"/>
          </p:nvPr>
        </p:nvSpPr>
        <p:spPr>
          <a:xfrm>
            <a:off x="319088" y="6545263"/>
            <a:ext cx="2682875" cy="246062"/>
          </a:xfrm>
          <a:noFill/>
        </p:spPr>
        <p:txBody>
          <a:bodyPr/>
          <a:lstStyle/>
          <a:p>
            <a:r>
              <a:rPr lang="en-GB" altLang="nl-NL" dirty="0" smtClean="0"/>
              <a:t>© 2014 Improve Quality Services B.V.</a:t>
            </a:r>
          </a:p>
        </p:txBody>
      </p:sp>
      <p:sp>
        <p:nvSpPr>
          <p:cNvPr id="17411" name="Tijdelijke aanduiding voor dianummer 5"/>
          <p:cNvSpPr>
            <a:spLocks noGrp="1"/>
          </p:cNvSpPr>
          <p:nvPr>
            <p:ph type="sldNum" sz="quarter" idx="11"/>
          </p:nvPr>
        </p:nvSpPr>
        <p:spPr>
          <a:noFill/>
        </p:spPr>
        <p:txBody>
          <a:bodyPr/>
          <a:lstStyle/>
          <a:p>
            <a:fld id="{082C52BD-2566-4ABC-95B5-3BA5756DADA6}" type="slidenum">
              <a:rPr lang="en-GB" altLang="nl-NL" smtClean="0"/>
              <a:pPr/>
              <a:t>4</a:t>
            </a:fld>
            <a:endParaRPr lang="en-GB" altLang="nl-NL" smtClean="0"/>
          </a:p>
        </p:txBody>
      </p:sp>
      <p:sp>
        <p:nvSpPr>
          <p:cNvPr id="17412" name="Rectangle 1026"/>
          <p:cNvSpPr>
            <a:spLocks noGrp="1" noChangeArrowheads="1"/>
          </p:cNvSpPr>
          <p:nvPr>
            <p:ph type="title"/>
          </p:nvPr>
        </p:nvSpPr>
        <p:spPr/>
        <p:txBody>
          <a:bodyPr lIns="90000" tIns="46038" rIns="90000" bIns="46038"/>
          <a:lstStyle/>
          <a:p>
            <a:pPr eaLnBrk="1" hangingPunct="1"/>
            <a:r>
              <a:rPr lang="en-GB" altLang="nl-NL" smtClean="0"/>
              <a:t>Trainingsdoelen</a:t>
            </a:r>
          </a:p>
        </p:txBody>
      </p:sp>
      <p:sp>
        <p:nvSpPr>
          <p:cNvPr id="17413" name="Rectangle 3"/>
          <p:cNvSpPr txBox="1">
            <a:spLocks noChangeArrowheads="1"/>
          </p:cNvSpPr>
          <p:nvPr/>
        </p:nvSpPr>
        <p:spPr bwMode="auto">
          <a:xfrm>
            <a:off x="319088" y="1484313"/>
            <a:ext cx="8716962" cy="4765675"/>
          </a:xfrm>
          <a:prstGeom prst="rect">
            <a:avLst/>
          </a:prstGeom>
          <a:noFill/>
          <a:ln w="9525">
            <a:noFill/>
            <a:miter lim="800000"/>
            <a:headEnd/>
            <a:tailEnd/>
          </a:ln>
        </p:spPr>
        <p:txBody>
          <a:bodyPr lIns="90000" tIns="46038" rIns="90000" bIns="46038"/>
          <a:lstStyle/>
          <a:p>
            <a:pPr marL="457200" indent="-457200">
              <a:spcBef>
                <a:spcPts val="200"/>
              </a:spcBef>
              <a:spcAft>
                <a:spcPts val="200"/>
              </a:spcAft>
              <a:buClr>
                <a:schemeClr val="tx1"/>
              </a:buClr>
              <a:buFont typeface="Arial" charset="0"/>
              <a:buChar char="•"/>
            </a:pPr>
            <a:r>
              <a:rPr lang="en-GB" altLang="en-US" sz="2800"/>
              <a:t>Expert testprocesverbetering in eigen organisatie</a:t>
            </a:r>
          </a:p>
          <a:p>
            <a:pPr marL="457200" indent="-457200">
              <a:spcBef>
                <a:spcPts val="200"/>
              </a:spcBef>
              <a:spcAft>
                <a:spcPts val="200"/>
              </a:spcAft>
              <a:buClr>
                <a:schemeClr val="tx1"/>
              </a:buClr>
              <a:buFont typeface="Arial" charset="0"/>
              <a:buChar char="•"/>
            </a:pPr>
            <a:endParaRPr lang="nl-NL" altLang="en-US" sz="2800"/>
          </a:p>
          <a:p>
            <a:pPr marL="457200" indent="-457200">
              <a:spcBef>
                <a:spcPts val="200"/>
              </a:spcBef>
              <a:spcAft>
                <a:spcPts val="200"/>
              </a:spcAft>
              <a:buClr>
                <a:schemeClr val="tx1"/>
              </a:buClr>
              <a:buFont typeface="Arial" charset="0"/>
              <a:buChar char="•"/>
            </a:pPr>
            <a:r>
              <a:rPr lang="nl-NL" altLang="en-US" sz="2800"/>
              <a:t>Doel deel 1</a:t>
            </a:r>
          </a:p>
          <a:p>
            <a:pPr marL="1200150" lvl="1" indent="-457200">
              <a:spcBef>
                <a:spcPts val="200"/>
              </a:spcBef>
              <a:spcAft>
                <a:spcPts val="200"/>
              </a:spcAft>
              <a:buClr>
                <a:schemeClr val="tx1"/>
              </a:buClr>
              <a:buFont typeface="Arial" charset="0"/>
              <a:buChar char="•"/>
            </a:pPr>
            <a:r>
              <a:rPr lang="nl-NL" altLang="en-US" sz="2800"/>
              <a:t>Verbetermodellen</a:t>
            </a:r>
          </a:p>
          <a:p>
            <a:pPr marL="1200150" lvl="1" indent="-457200">
              <a:spcBef>
                <a:spcPts val="200"/>
              </a:spcBef>
              <a:spcAft>
                <a:spcPts val="200"/>
              </a:spcAft>
              <a:buClr>
                <a:schemeClr val="tx1"/>
              </a:buClr>
              <a:buFont typeface="Arial" charset="0"/>
              <a:buChar char="•"/>
            </a:pPr>
            <a:r>
              <a:rPr lang="nl-NL" altLang="en-US" sz="2800"/>
              <a:t>Koppelen en kaderen</a:t>
            </a:r>
          </a:p>
          <a:p>
            <a:pPr marL="457200" indent="-457200">
              <a:spcBef>
                <a:spcPts val="200"/>
              </a:spcBef>
              <a:spcAft>
                <a:spcPts val="200"/>
              </a:spcAft>
              <a:buClr>
                <a:schemeClr val="tx1"/>
              </a:buClr>
              <a:buFont typeface="Arial" charset="0"/>
              <a:buChar char="•"/>
            </a:pPr>
            <a:endParaRPr lang="nl-NL" altLang="en-US" sz="2800"/>
          </a:p>
          <a:p>
            <a:pPr marL="457200" indent="-457200">
              <a:spcBef>
                <a:spcPts val="200"/>
              </a:spcBef>
              <a:spcAft>
                <a:spcPts val="200"/>
              </a:spcAft>
              <a:buClr>
                <a:schemeClr val="tx1"/>
              </a:buClr>
              <a:buFont typeface="Arial" charset="0"/>
              <a:buChar char="•"/>
            </a:pPr>
            <a:r>
              <a:rPr lang="nl-NL" altLang="en-US" sz="2800"/>
              <a:t>Doel deel 2</a:t>
            </a:r>
          </a:p>
          <a:p>
            <a:pPr marL="1200150" lvl="1" indent="-457200">
              <a:spcBef>
                <a:spcPts val="200"/>
              </a:spcBef>
              <a:spcAft>
                <a:spcPts val="200"/>
              </a:spcAft>
              <a:buClr>
                <a:schemeClr val="tx1"/>
              </a:buClr>
              <a:buFont typeface="Arial" charset="0"/>
              <a:buChar char="•"/>
            </a:pPr>
            <a:r>
              <a:rPr lang="nl-NL" altLang="en-US" sz="2800"/>
              <a:t>Verandermanagement</a:t>
            </a:r>
          </a:p>
          <a:p>
            <a:pPr marL="1200150" lvl="1" indent="-457200">
              <a:spcBef>
                <a:spcPts val="200"/>
              </a:spcBef>
              <a:spcAft>
                <a:spcPts val="200"/>
              </a:spcAft>
              <a:buClr>
                <a:schemeClr val="tx1"/>
              </a:buClr>
              <a:buFont typeface="Arial" charset="0"/>
              <a:buChar char="•"/>
            </a:pPr>
            <a:r>
              <a:rPr lang="nl-NL" altLang="en-US" sz="2800"/>
              <a:t>Organisatie en de menselijke factoren</a:t>
            </a:r>
            <a:endParaRPr lang="en-GB" altLang="en-US" sz="280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2" descr="http://www.viprosim.de/typo3temp/pics/2ea5c81d80.jpg"/>
          <p:cNvPicPr>
            <a:picLocks noChangeAspect="1" noChangeArrowheads="1"/>
          </p:cNvPicPr>
          <p:nvPr/>
        </p:nvPicPr>
        <p:blipFill>
          <a:blip r:embed="rId3" cstate="print"/>
          <a:srcRect/>
          <a:stretch>
            <a:fillRect/>
          </a:stretch>
        </p:blipFill>
        <p:spPr bwMode="auto">
          <a:xfrm>
            <a:off x="1116013" y="1484313"/>
            <a:ext cx="6696075" cy="4846637"/>
          </a:xfrm>
          <a:prstGeom prst="rect">
            <a:avLst/>
          </a:prstGeom>
          <a:noFill/>
          <a:ln w="9525">
            <a:noFill/>
            <a:miter lim="800000"/>
            <a:headEnd/>
            <a:tailEnd/>
          </a:ln>
        </p:spPr>
      </p:pic>
      <p:sp>
        <p:nvSpPr>
          <p:cNvPr id="18436" name="Tijdelijke aanduiding voor voettekst 4"/>
          <p:cNvSpPr>
            <a:spLocks noGrp="1"/>
          </p:cNvSpPr>
          <p:nvPr>
            <p:ph type="ftr" sz="quarter" idx="10"/>
          </p:nvPr>
        </p:nvSpPr>
        <p:spPr>
          <a:xfrm>
            <a:off x="319088" y="6545263"/>
            <a:ext cx="2682875" cy="246062"/>
          </a:xfrm>
          <a:noFill/>
        </p:spPr>
        <p:txBody>
          <a:bodyPr/>
          <a:lstStyle/>
          <a:p>
            <a:r>
              <a:rPr lang="en-GB" altLang="nl-NL" dirty="0" smtClean="0"/>
              <a:t>© 2014 Improve Quality Services B.V.</a:t>
            </a:r>
          </a:p>
        </p:txBody>
      </p:sp>
      <p:sp>
        <p:nvSpPr>
          <p:cNvPr id="18437" name="Tijdelijke aanduiding voor dianummer 5"/>
          <p:cNvSpPr>
            <a:spLocks noGrp="1"/>
          </p:cNvSpPr>
          <p:nvPr>
            <p:ph type="sldNum" sz="quarter" idx="11"/>
          </p:nvPr>
        </p:nvSpPr>
        <p:spPr>
          <a:noFill/>
        </p:spPr>
        <p:txBody>
          <a:bodyPr/>
          <a:lstStyle/>
          <a:p>
            <a:fld id="{75CBC5CB-A327-40BB-881B-5ADFCD454DB7}" type="slidenum">
              <a:rPr lang="en-GB" altLang="nl-NL" smtClean="0"/>
              <a:pPr/>
              <a:t>5</a:t>
            </a:fld>
            <a:endParaRPr lang="en-GB" altLang="nl-NL" smtClean="0"/>
          </a:p>
        </p:txBody>
      </p:sp>
      <p:sp>
        <p:nvSpPr>
          <p:cNvPr id="18438" name="Rectangle 1026"/>
          <p:cNvSpPr>
            <a:spLocks noGrp="1" noChangeArrowheads="1"/>
          </p:cNvSpPr>
          <p:nvPr>
            <p:ph type="title"/>
          </p:nvPr>
        </p:nvSpPr>
        <p:spPr>
          <a:xfrm>
            <a:off x="320675" y="438150"/>
            <a:ext cx="9220200" cy="531813"/>
          </a:xfrm>
        </p:spPr>
        <p:txBody>
          <a:bodyPr lIns="90000" tIns="46038" rIns="90000" bIns="46038"/>
          <a:lstStyle/>
          <a:p>
            <a:pPr eaLnBrk="1" hangingPunct="1"/>
            <a:r>
              <a:rPr lang="en-GB" altLang="nl-NL" smtClean="0"/>
              <a:t>IDEAL</a:t>
            </a:r>
          </a:p>
        </p:txBody>
      </p:sp>
      <p:sp>
        <p:nvSpPr>
          <p:cNvPr id="12" name="Rechthoek 1"/>
          <p:cNvSpPr/>
          <p:nvPr/>
        </p:nvSpPr>
        <p:spPr>
          <a:xfrm>
            <a:off x="179512" y="2326065"/>
            <a:ext cx="8640960" cy="4278094"/>
          </a:xfrm>
          <a:prstGeom prst="rect">
            <a:avLst/>
          </a:prstGeom>
        </p:spPr>
        <p:txBody>
          <a:bodyPr wrap="square">
            <a:spAutoFit/>
          </a:bodyPr>
          <a:lstStyle/>
          <a:p>
            <a:r>
              <a:rPr lang="en-GB" altLang="nl-NL" u="sng" dirty="0"/>
              <a:t>Part 1</a:t>
            </a:r>
            <a:r>
              <a:rPr lang="en-GB" altLang="nl-NL" dirty="0"/>
              <a:t>: </a:t>
            </a:r>
            <a:r>
              <a:rPr lang="en-GB" altLang="nl-NL" dirty="0" smtClean="0"/>
              <a:t>Assessing</a:t>
            </a:r>
          </a:p>
          <a:p>
            <a:endParaRPr lang="en-GB" altLang="nl-NL" dirty="0"/>
          </a:p>
          <a:p>
            <a:endParaRPr lang="en-GB" altLang="nl-NL" dirty="0" smtClean="0"/>
          </a:p>
          <a:p>
            <a:endParaRPr lang="en-GB" altLang="nl-NL" dirty="0"/>
          </a:p>
          <a:p>
            <a:r>
              <a:rPr lang="en-GB" altLang="nl-NL" b="1" i="1" dirty="0" smtClean="0"/>
              <a:t> </a:t>
            </a:r>
          </a:p>
          <a:p>
            <a:endParaRPr lang="en-GB" altLang="nl-NL" dirty="0"/>
          </a:p>
          <a:p>
            <a:r>
              <a:rPr lang="en-GB" altLang="nl-NL" sz="2400" dirty="0" smtClean="0"/>
              <a:t/>
            </a:r>
            <a:br>
              <a:rPr lang="en-GB" altLang="nl-NL" sz="2400" dirty="0" smtClean="0"/>
            </a:br>
            <a:endParaRPr lang="en-GB" altLang="nl-NL" sz="2400" dirty="0" smtClean="0"/>
          </a:p>
          <a:p>
            <a:r>
              <a:rPr lang="en-GB" altLang="nl-NL" u="sng" dirty="0" smtClean="0"/>
              <a:t>Part </a:t>
            </a:r>
            <a:r>
              <a:rPr lang="en-GB" altLang="nl-NL" u="sng" dirty="0"/>
              <a:t>2</a:t>
            </a:r>
            <a:r>
              <a:rPr lang="en-GB" altLang="nl-NL" dirty="0"/>
              <a:t>: </a:t>
            </a:r>
            <a:r>
              <a:rPr lang="en-GB" altLang="nl-NL" dirty="0" smtClean="0"/>
              <a:t>Implementing</a:t>
            </a:r>
            <a:endParaRPr lang="nl-NL" dirty="0"/>
          </a:p>
        </p:txBody>
      </p:sp>
      <p:cxnSp>
        <p:nvCxnSpPr>
          <p:cNvPr id="13" name="Rechte verbindingslijn 15"/>
          <p:cNvCxnSpPr>
            <a:cxnSpLocks noChangeShapeType="1"/>
          </p:cNvCxnSpPr>
          <p:nvPr/>
        </p:nvCxnSpPr>
        <p:spPr bwMode="auto">
          <a:xfrm flipH="1">
            <a:off x="3492152" y="4509120"/>
            <a:ext cx="1225550" cy="1366838"/>
          </a:xfrm>
          <a:prstGeom prst="line">
            <a:avLst/>
          </a:prstGeom>
          <a:noFill/>
          <a:ln w="57150" cap="rnd" algn="ctr">
            <a:solidFill>
              <a:srgbClr val="FF0000"/>
            </a:solidFill>
            <a:round/>
            <a:headEnd/>
            <a:tailEnd/>
          </a:ln>
        </p:spPr>
      </p:cxnSp>
      <p:cxnSp>
        <p:nvCxnSpPr>
          <p:cNvPr id="14" name="Rechte verbindingslijn met pijl 25"/>
          <p:cNvCxnSpPr>
            <a:cxnSpLocks noChangeShapeType="1"/>
          </p:cNvCxnSpPr>
          <p:nvPr/>
        </p:nvCxnSpPr>
        <p:spPr bwMode="auto">
          <a:xfrm>
            <a:off x="3347864" y="5155878"/>
            <a:ext cx="306983" cy="358775"/>
          </a:xfrm>
          <a:prstGeom prst="straightConnector1">
            <a:avLst/>
          </a:prstGeom>
          <a:noFill/>
          <a:ln w="38100" algn="ctr">
            <a:solidFill>
              <a:srgbClr val="FF0000"/>
            </a:solidFill>
            <a:round/>
            <a:headEnd/>
            <a:tailEnd type="arrow" w="med" len="med"/>
          </a:ln>
        </p:spPr>
      </p:cxnSp>
      <p:cxnSp>
        <p:nvCxnSpPr>
          <p:cNvPr id="15" name="Rechte verbindingslijn met pijl 25"/>
          <p:cNvCxnSpPr>
            <a:cxnSpLocks noChangeShapeType="1"/>
          </p:cNvCxnSpPr>
          <p:nvPr/>
        </p:nvCxnSpPr>
        <p:spPr bwMode="auto">
          <a:xfrm>
            <a:off x="3833241" y="5661199"/>
            <a:ext cx="306983" cy="358775"/>
          </a:xfrm>
          <a:prstGeom prst="straightConnector1">
            <a:avLst/>
          </a:prstGeom>
          <a:noFill/>
          <a:ln w="38100" algn="ctr">
            <a:solidFill>
              <a:srgbClr val="FF0000"/>
            </a:solidFill>
            <a:round/>
            <a:headEnd/>
            <a:tailEnd type="arrow" w="med" len="med"/>
          </a:ln>
        </p:spPr>
      </p:cxn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jdelijke aanduiding voor voettekst 3"/>
          <p:cNvSpPr>
            <a:spLocks noGrp="1"/>
          </p:cNvSpPr>
          <p:nvPr>
            <p:ph type="ftr" sz="quarter" idx="10"/>
          </p:nvPr>
        </p:nvSpPr>
        <p:spPr>
          <a:noFill/>
        </p:spPr>
        <p:txBody>
          <a:bodyPr/>
          <a:lstStyle/>
          <a:p>
            <a:r>
              <a:rPr lang="en-GB" altLang="nl-NL" dirty="0" smtClean="0"/>
              <a:t>© 2014 </a:t>
            </a:r>
            <a:r>
              <a:rPr lang="en-US" altLang="nl-NL" dirty="0" smtClean="0"/>
              <a:t>Improve Quality Services B.V.</a:t>
            </a:r>
          </a:p>
        </p:txBody>
      </p:sp>
      <p:sp>
        <p:nvSpPr>
          <p:cNvPr id="19459" name="Tijdelijke aanduiding voor dianummer 4"/>
          <p:cNvSpPr>
            <a:spLocks noGrp="1"/>
          </p:cNvSpPr>
          <p:nvPr>
            <p:ph type="sldNum" sz="quarter" idx="11"/>
          </p:nvPr>
        </p:nvSpPr>
        <p:spPr>
          <a:noFill/>
        </p:spPr>
        <p:txBody>
          <a:bodyPr/>
          <a:lstStyle/>
          <a:p>
            <a:fld id="{E4C68CED-3F31-49F3-AD7B-6446120F046A}" type="slidenum">
              <a:rPr lang="en-US" altLang="nl-NL" smtClean="0"/>
              <a:pPr/>
              <a:t>6</a:t>
            </a:fld>
            <a:endParaRPr lang="en-US" altLang="nl-NL" smtClean="0"/>
          </a:p>
        </p:txBody>
      </p:sp>
      <p:graphicFrame>
        <p:nvGraphicFramePr>
          <p:cNvPr id="3" name="Diagram 2"/>
          <p:cNvGraphicFramePr/>
          <p:nvPr/>
        </p:nvGraphicFramePr>
        <p:xfrm>
          <a:off x="-20563" y="953344"/>
          <a:ext cx="10044608" cy="59046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461" name="Afgeronde rechthoek 25614"/>
          <p:cNvSpPr>
            <a:spLocks noChangeArrowheads="1"/>
          </p:cNvSpPr>
          <p:nvPr/>
        </p:nvSpPr>
        <p:spPr bwMode="auto">
          <a:xfrm>
            <a:off x="3348038" y="1911350"/>
            <a:ext cx="2303462" cy="404813"/>
          </a:xfrm>
          <a:prstGeom prst="roundRect">
            <a:avLst>
              <a:gd name="adj" fmla="val 16667"/>
            </a:avLst>
          </a:prstGeom>
          <a:noFill/>
          <a:ln w="9525" algn="ctr">
            <a:noFill/>
            <a:round/>
            <a:headEnd/>
            <a:tailEnd/>
          </a:ln>
        </p:spPr>
        <p:txBody>
          <a:bodyPr/>
          <a:lstStyle/>
          <a:p>
            <a:pPr marL="265113" indent="-265113">
              <a:spcBef>
                <a:spcPts val="200"/>
              </a:spcBef>
              <a:spcAft>
                <a:spcPts val="200"/>
              </a:spcAft>
              <a:buClr>
                <a:schemeClr val="tx1"/>
              </a:buClr>
              <a:buFont typeface="Wingdings" pitchFamily="2" charset="2"/>
              <a:buChar char="§"/>
            </a:pPr>
            <a:endParaRPr lang="nl-NL" altLang="nl-NL"/>
          </a:p>
        </p:txBody>
      </p:sp>
      <p:sp>
        <p:nvSpPr>
          <p:cNvPr id="19462" name="Afgeronde rechthoek 25616"/>
          <p:cNvSpPr>
            <a:spLocks noChangeArrowheads="1"/>
          </p:cNvSpPr>
          <p:nvPr/>
        </p:nvSpPr>
        <p:spPr bwMode="auto">
          <a:xfrm>
            <a:off x="2411413" y="1776413"/>
            <a:ext cx="814387" cy="1087437"/>
          </a:xfrm>
          <a:prstGeom prst="roundRect">
            <a:avLst>
              <a:gd name="adj" fmla="val 16667"/>
            </a:avLst>
          </a:prstGeom>
          <a:noFill/>
          <a:ln w="9525" algn="ctr">
            <a:noFill/>
            <a:round/>
            <a:headEnd/>
            <a:tailEnd/>
          </a:ln>
        </p:spPr>
        <p:txBody>
          <a:bodyPr/>
          <a:lstStyle/>
          <a:p>
            <a:pPr marL="265113" indent="-265113">
              <a:spcBef>
                <a:spcPts val="200"/>
              </a:spcBef>
              <a:spcAft>
                <a:spcPts val="200"/>
              </a:spcAft>
              <a:buClr>
                <a:schemeClr val="tx1"/>
              </a:buClr>
              <a:buFont typeface="Wingdings" pitchFamily="2" charset="2"/>
              <a:buChar char="§"/>
            </a:pPr>
            <a:endParaRPr lang="nl-NL" altLang="nl-NL"/>
          </a:p>
        </p:txBody>
      </p:sp>
      <p:sp>
        <p:nvSpPr>
          <p:cNvPr id="45" name="Titel 2"/>
          <p:cNvSpPr txBox="1">
            <a:spLocks/>
          </p:cNvSpPr>
          <p:nvPr/>
        </p:nvSpPr>
        <p:spPr bwMode="auto">
          <a:xfrm>
            <a:off x="107950" y="404813"/>
            <a:ext cx="9147175" cy="531812"/>
          </a:xfrm>
          <a:prstGeom prst="rect">
            <a:avLst/>
          </a:prstGeom>
          <a:noFill/>
          <a:ln>
            <a:noFill/>
          </a:ln>
          <a:extLst/>
        </p:spPr>
        <p:txBody>
          <a:bodyPr anchor="ctr"/>
          <a:lstStyle>
            <a:lvl1pPr algn="l" rtl="0" eaLnBrk="0" fontAlgn="base" hangingPunct="0">
              <a:spcBef>
                <a:spcPts val="200"/>
              </a:spcBef>
              <a:spcAft>
                <a:spcPts val="200"/>
              </a:spcAft>
              <a:defRPr sz="3600">
                <a:solidFill>
                  <a:srgbClr val="000066"/>
                </a:solidFill>
                <a:latin typeface="+mj-lt"/>
                <a:ea typeface="+mj-ea"/>
                <a:cs typeface="+mj-cs"/>
              </a:defRPr>
            </a:lvl1pPr>
            <a:lvl2pPr algn="l" rtl="0" eaLnBrk="0" fontAlgn="base" hangingPunct="0">
              <a:spcBef>
                <a:spcPts val="200"/>
              </a:spcBef>
              <a:spcAft>
                <a:spcPts val="200"/>
              </a:spcAft>
              <a:defRPr sz="3600">
                <a:solidFill>
                  <a:srgbClr val="000066"/>
                </a:solidFill>
                <a:latin typeface="Arial" charset="0"/>
              </a:defRPr>
            </a:lvl2pPr>
            <a:lvl3pPr algn="l" rtl="0" eaLnBrk="0" fontAlgn="base" hangingPunct="0">
              <a:spcBef>
                <a:spcPts val="200"/>
              </a:spcBef>
              <a:spcAft>
                <a:spcPts val="200"/>
              </a:spcAft>
              <a:defRPr sz="3600">
                <a:solidFill>
                  <a:srgbClr val="000066"/>
                </a:solidFill>
                <a:latin typeface="Arial" charset="0"/>
              </a:defRPr>
            </a:lvl3pPr>
            <a:lvl4pPr algn="l" rtl="0" eaLnBrk="0" fontAlgn="base" hangingPunct="0">
              <a:spcBef>
                <a:spcPts val="200"/>
              </a:spcBef>
              <a:spcAft>
                <a:spcPts val="200"/>
              </a:spcAft>
              <a:defRPr sz="3600">
                <a:solidFill>
                  <a:srgbClr val="000066"/>
                </a:solidFill>
                <a:latin typeface="Arial" charset="0"/>
              </a:defRPr>
            </a:lvl4pPr>
            <a:lvl5pPr algn="l" rtl="0" eaLnBrk="0" fontAlgn="base" hangingPunct="0">
              <a:spcBef>
                <a:spcPts val="200"/>
              </a:spcBef>
              <a:spcAft>
                <a:spcPts val="200"/>
              </a:spcAft>
              <a:defRPr sz="3600">
                <a:solidFill>
                  <a:srgbClr val="000066"/>
                </a:solidFill>
                <a:latin typeface="Arial" charset="0"/>
              </a:defRPr>
            </a:lvl5pPr>
            <a:lvl6pPr marL="457200" algn="l" rtl="0" fontAlgn="base">
              <a:spcBef>
                <a:spcPts val="200"/>
              </a:spcBef>
              <a:spcAft>
                <a:spcPts val="200"/>
              </a:spcAft>
              <a:defRPr sz="3600">
                <a:solidFill>
                  <a:srgbClr val="000066"/>
                </a:solidFill>
                <a:latin typeface="Arial" charset="0"/>
              </a:defRPr>
            </a:lvl6pPr>
            <a:lvl7pPr marL="914400" algn="l" rtl="0" fontAlgn="base">
              <a:spcBef>
                <a:spcPts val="200"/>
              </a:spcBef>
              <a:spcAft>
                <a:spcPts val="200"/>
              </a:spcAft>
              <a:defRPr sz="3600">
                <a:solidFill>
                  <a:srgbClr val="000066"/>
                </a:solidFill>
                <a:latin typeface="Arial" charset="0"/>
              </a:defRPr>
            </a:lvl7pPr>
            <a:lvl8pPr marL="1371600" algn="l" rtl="0" fontAlgn="base">
              <a:spcBef>
                <a:spcPts val="200"/>
              </a:spcBef>
              <a:spcAft>
                <a:spcPts val="200"/>
              </a:spcAft>
              <a:defRPr sz="3600">
                <a:solidFill>
                  <a:srgbClr val="000066"/>
                </a:solidFill>
                <a:latin typeface="Arial" charset="0"/>
              </a:defRPr>
            </a:lvl8pPr>
            <a:lvl9pPr marL="1828800" algn="l" rtl="0" fontAlgn="base">
              <a:spcBef>
                <a:spcPts val="200"/>
              </a:spcBef>
              <a:spcAft>
                <a:spcPts val="200"/>
              </a:spcAft>
              <a:defRPr sz="3600">
                <a:solidFill>
                  <a:srgbClr val="000066"/>
                </a:solidFill>
                <a:latin typeface="Arial" charset="0"/>
              </a:defRPr>
            </a:lvl9pPr>
          </a:lstStyle>
          <a:p>
            <a:pPr>
              <a:defRPr/>
            </a:pPr>
            <a:r>
              <a:rPr lang="en-US" altLang="nl-NL" sz="3200" kern="0" dirty="0" smtClean="0"/>
              <a:t>Overview Improvement Approaches</a:t>
            </a:r>
          </a:p>
        </p:txBody>
      </p:sp>
    </p:spTree>
  </p:cSld>
  <p:clrMapOvr>
    <a:masterClrMapping/>
  </p:clrMapOvr>
  <p:transition advClick="0" advTm="1000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1"/>
          <p:cNvSpPr>
            <a:spLocks noGrp="1"/>
          </p:cNvSpPr>
          <p:nvPr>
            <p:ph idx="1"/>
          </p:nvPr>
        </p:nvSpPr>
        <p:spPr/>
        <p:txBody>
          <a:bodyPr/>
          <a:lstStyle/>
          <a:p>
            <a:endParaRPr lang="nl-NL" altLang="en-US" smtClean="0"/>
          </a:p>
          <a:p>
            <a:r>
              <a:rPr lang="nl-NL" altLang="en-US" smtClean="0"/>
              <a:t>Opbouw training</a:t>
            </a:r>
          </a:p>
          <a:p>
            <a:endParaRPr lang="nl-NL" altLang="en-US" smtClean="0"/>
          </a:p>
          <a:p>
            <a:r>
              <a:rPr lang="nl-NL" altLang="en-US" smtClean="0">
                <a:solidFill>
                  <a:srgbClr val="FF0000"/>
                </a:solidFill>
              </a:rPr>
              <a:t>Praktijkervaring I : Uitwerking TPI Next</a:t>
            </a:r>
          </a:p>
          <a:p>
            <a:endParaRPr lang="nl-NL" altLang="en-US" smtClean="0"/>
          </a:p>
          <a:p>
            <a:r>
              <a:rPr lang="nl-NL" altLang="en-US" smtClean="0"/>
              <a:t>Praktijkervaring II : Uitwerking Causal Analysis</a:t>
            </a:r>
          </a:p>
          <a:p>
            <a:endParaRPr lang="nl-NL" altLang="en-US" smtClean="0"/>
          </a:p>
          <a:p>
            <a:r>
              <a:rPr lang="nl-NL" altLang="en-US" smtClean="0"/>
              <a:t>Conclusie</a:t>
            </a:r>
            <a:endParaRPr lang="en-US" altLang="en-US" smtClean="0"/>
          </a:p>
        </p:txBody>
      </p:sp>
      <p:sp>
        <p:nvSpPr>
          <p:cNvPr id="20483" name="Title 2"/>
          <p:cNvSpPr>
            <a:spLocks noGrp="1"/>
          </p:cNvSpPr>
          <p:nvPr>
            <p:ph type="title"/>
          </p:nvPr>
        </p:nvSpPr>
        <p:spPr/>
        <p:txBody>
          <a:bodyPr/>
          <a:lstStyle/>
          <a:p>
            <a:r>
              <a:rPr lang="nl-NL" altLang="en-US" smtClean="0"/>
              <a:t>Agenda</a:t>
            </a:r>
            <a:endParaRPr lang="en-US" altLang="en-US" smtClean="0"/>
          </a:p>
        </p:txBody>
      </p:sp>
      <p:sp>
        <p:nvSpPr>
          <p:cNvPr id="20484" name="Footer Placeholder 3"/>
          <p:cNvSpPr>
            <a:spLocks noGrp="1"/>
          </p:cNvSpPr>
          <p:nvPr>
            <p:ph type="ftr" sz="quarter" idx="10"/>
          </p:nvPr>
        </p:nvSpPr>
        <p:spPr>
          <a:xfrm>
            <a:off x="319088" y="6545263"/>
            <a:ext cx="2682875" cy="246221"/>
          </a:xfrm>
          <a:noFill/>
        </p:spPr>
        <p:txBody>
          <a:bodyPr/>
          <a:lstStyle/>
          <a:p>
            <a:r>
              <a:rPr lang="en-GB" altLang="nl-NL" dirty="0" smtClean="0"/>
              <a:t>© 2014 </a:t>
            </a:r>
            <a:r>
              <a:rPr lang="nl-NL" altLang="en-US" dirty="0" smtClean="0"/>
              <a:t>Improve Quality Services B.V.</a:t>
            </a:r>
          </a:p>
        </p:txBody>
      </p:sp>
      <p:sp>
        <p:nvSpPr>
          <p:cNvPr id="20485" name="Slide Number Placeholder 4"/>
          <p:cNvSpPr>
            <a:spLocks noGrp="1"/>
          </p:cNvSpPr>
          <p:nvPr>
            <p:ph type="sldNum" sz="quarter" idx="11"/>
          </p:nvPr>
        </p:nvSpPr>
        <p:spPr>
          <a:noFill/>
        </p:spPr>
        <p:txBody>
          <a:bodyPr/>
          <a:lstStyle/>
          <a:p>
            <a:fld id="{BA5B396E-1DA7-46D9-8571-1906393906AB}" type="slidenum">
              <a:rPr lang="nl-NL" altLang="en-US" smtClean="0"/>
              <a:pPr/>
              <a:t>7</a:t>
            </a:fld>
            <a:endParaRPr lang="nl-NL" altLang="en-US" smtClean="0"/>
          </a:p>
        </p:txBody>
      </p:sp>
    </p:spTree>
  </p:cSld>
  <p:clrMapOvr>
    <a:masterClrMapping/>
  </p:clrMapOvr>
  <p:transition advClick="0" advTm="1000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2"/>
          <p:cNvSpPr>
            <a:spLocks noGrp="1"/>
          </p:cNvSpPr>
          <p:nvPr>
            <p:ph type="title"/>
          </p:nvPr>
        </p:nvSpPr>
        <p:spPr/>
        <p:txBody>
          <a:bodyPr/>
          <a:lstStyle/>
          <a:p>
            <a:r>
              <a:rPr lang="nl-BE" dirty="0" smtClean="0"/>
              <a:t>Situatieschets : omgeving</a:t>
            </a:r>
          </a:p>
        </p:txBody>
      </p:sp>
      <p:sp>
        <p:nvSpPr>
          <p:cNvPr id="16387" name="Footer Placeholder 3"/>
          <p:cNvSpPr>
            <a:spLocks noGrp="1"/>
          </p:cNvSpPr>
          <p:nvPr>
            <p:ph type="ftr" sz="quarter" idx="10"/>
          </p:nvPr>
        </p:nvSpPr>
        <p:spPr>
          <a:noFill/>
        </p:spPr>
        <p:txBody>
          <a:bodyPr/>
          <a:lstStyle/>
          <a:p>
            <a:r>
              <a:rPr lang="en-GB" altLang="nl-NL" dirty="0" smtClean="0"/>
              <a:t>© 2014 </a:t>
            </a:r>
            <a:r>
              <a:rPr lang="nl-NL" dirty="0" smtClean="0"/>
              <a:t>Improve Quality Services B.V.</a:t>
            </a:r>
          </a:p>
        </p:txBody>
      </p:sp>
      <p:sp>
        <p:nvSpPr>
          <p:cNvPr id="16388" name="Slide Number Placeholder 4"/>
          <p:cNvSpPr>
            <a:spLocks noGrp="1"/>
          </p:cNvSpPr>
          <p:nvPr>
            <p:ph type="sldNum" sz="quarter" idx="11"/>
          </p:nvPr>
        </p:nvSpPr>
        <p:spPr>
          <a:noFill/>
        </p:spPr>
        <p:txBody>
          <a:bodyPr/>
          <a:lstStyle/>
          <a:p>
            <a:fld id="{25F436E1-583C-4AD3-9A53-1E820813264D}" type="slidenum">
              <a:rPr lang="nl-NL" smtClean="0"/>
              <a:pPr/>
              <a:t>8</a:t>
            </a:fld>
            <a:endParaRPr lang="nl-NL" smtClean="0"/>
          </a:p>
        </p:txBody>
      </p:sp>
      <p:sp>
        <p:nvSpPr>
          <p:cNvPr id="16389" name="TextBox 6"/>
          <p:cNvSpPr txBox="1">
            <a:spLocks noChangeArrowheads="1"/>
          </p:cNvSpPr>
          <p:nvPr/>
        </p:nvSpPr>
        <p:spPr bwMode="auto">
          <a:xfrm>
            <a:off x="323850" y="1557338"/>
            <a:ext cx="8496300" cy="4401205"/>
          </a:xfrm>
          <a:prstGeom prst="rect">
            <a:avLst/>
          </a:prstGeom>
          <a:noFill/>
          <a:ln w="9525">
            <a:noFill/>
            <a:miter lim="800000"/>
            <a:headEnd/>
            <a:tailEnd/>
          </a:ln>
        </p:spPr>
        <p:txBody>
          <a:bodyPr>
            <a:spAutoFit/>
          </a:bodyPr>
          <a:lstStyle/>
          <a:p>
            <a:pPr>
              <a:buFont typeface="Arial" charset="0"/>
              <a:buChar char="•"/>
            </a:pPr>
            <a:endParaRPr lang="nl-BE" sz="2800" dirty="0" smtClean="0"/>
          </a:p>
          <a:p>
            <a:pPr>
              <a:buFont typeface="Arial" charset="0"/>
              <a:buChar char="•"/>
            </a:pPr>
            <a:r>
              <a:rPr lang="nl-BE" sz="2800" dirty="0" smtClean="0"/>
              <a:t>Technische omgeving</a:t>
            </a:r>
            <a:endParaRPr lang="nl-BE" sz="2800" dirty="0"/>
          </a:p>
          <a:p>
            <a:pPr>
              <a:buFont typeface="Arial" charset="0"/>
              <a:buChar char="•"/>
            </a:pPr>
            <a:endParaRPr lang="nl-BE" sz="2800" dirty="0" smtClean="0"/>
          </a:p>
          <a:p>
            <a:pPr>
              <a:buFont typeface="Arial" charset="0"/>
              <a:buChar char="•"/>
            </a:pPr>
            <a:r>
              <a:rPr lang="nl-BE" sz="2800" dirty="0" smtClean="0"/>
              <a:t>Producten van leveranciers</a:t>
            </a:r>
          </a:p>
          <a:p>
            <a:pPr lvl="1">
              <a:buFont typeface="Arial" charset="0"/>
              <a:buChar char="•"/>
            </a:pPr>
            <a:r>
              <a:rPr lang="en-GB" sz="2800" dirty="0" smtClean="0"/>
              <a:t> one-of </a:t>
            </a:r>
            <a:r>
              <a:rPr lang="en-GB" sz="2800" dirty="0" err="1" smtClean="0"/>
              <a:t>producten</a:t>
            </a:r>
            <a:endParaRPr lang="en-GB" sz="2800" dirty="0" smtClean="0"/>
          </a:p>
          <a:p>
            <a:pPr lvl="1">
              <a:buFont typeface="Arial" charset="0"/>
              <a:buChar char="•"/>
            </a:pPr>
            <a:r>
              <a:rPr lang="en-GB" sz="2800" dirty="0" smtClean="0"/>
              <a:t> many-of </a:t>
            </a:r>
            <a:r>
              <a:rPr lang="en-GB" sz="2800" dirty="0" err="1" smtClean="0"/>
              <a:t>producten</a:t>
            </a:r>
            <a:endParaRPr lang="en-GB" sz="2800" dirty="0" smtClean="0"/>
          </a:p>
          <a:p>
            <a:pPr>
              <a:buFont typeface="Arial" charset="0"/>
              <a:buChar char="•"/>
            </a:pPr>
            <a:endParaRPr lang="en-GB" sz="2800" dirty="0" smtClean="0"/>
          </a:p>
          <a:p>
            <a:pPr>
              <a:buFont typeface="Arial" charset="0"/>
              <a:buChar char="•"/>
            </a:pPr>
            <a:r>
              <a:rPr lang="en-GB" sz="2800" dirty="0" err="1" smtClean="0"/>
              <a:t>Belangrijkste</a:t>
            </a:r>
            <a:r>
              <a:rPr lang="en-GB" sz="2800" dirty="0" smtClean="0"/>
              <a:t> </a:t>
            </a:r>
            <a:r>
              <a:rPr lang="en-GB" sz="2800" dirty="0" err="1" smtClean="0"/>
              <a:t>aandachtspunten</a:t>
            </a:r>
            <a:endParaRPr lang="en-GB" sz="2800" dirty="0" smtClean="0"/>
          </a:p>
          <a:p>
            <a:pPr lvl="1">
              <a:buFont typeface="Arial" charset="0"/>
              <a:buChar char="•"/>
            </a:pPr>
            <a:r>
              <a:rPr lang="en-GB" sz="2800" dirty="0" smtClean="0"/>
              <a:t> Metrics</a:t>
            </a:r>
          </a:p>
          <a:p>
            <a:pPr lvl="1">
              <a:buFont typeface="Arial" charset="0"/>
              <a:buChar char="•"/>
            </a:pPr>
            <a:r>
              <a:rPr lang="en-GB" sz="2800" dirty="0" smtClean="0"/>
              <a:t> </a:t>
            </a:r>
            <a:r>
              <a:rPr lang="en-GB" sz="2800" dirty="0" err="1" smtClean="0"/>
              <a:t>Communicatie</a:t>
            </a:r>
            <a:endParaRPr lang="nl-BE" sz="2800" dirty="0"/>
          </a:p>
        </p:txBody>
      </p:sp>
    </p:spTree>
  </p:cSld>
  <p:clrMapOvr>
    <a:masterClrMapping/>
  </p:clrMapOvr>
  <p:transition advClick="0" advTm="1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389">
                                            <p:txEl>
                                              <p:pRg st="1" end="1"/>
                                            </p:txEl>
                                          </p:spTgt>
                                        </p:tgtEl>
                                        <p:attrNameLst>
                                          <p:attrName>style.visibility</p:attrName>
                                        </p:attrNameLst>
                                      </p:cBhvr>
                                      <p:to>
                                        <p:strVal val="visible"/>
                                      </p:to>
                                    </p:set>
                                    <p:animEffect transition="in" filter="blinds(horizontal)">
                                      <p:cBhvr>
                                        <p:cTn id="7" dur="500"/>
                                        <p:tgtEl>
                                          <p:spTgt spid="1638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389">
                                            <p:txEl>
                                              <p:pRg st="3" end="3"/>
                                            </p:txEl>
                                          </p:spTgt>
                                        </p:tgtEl>
                                        <p:attrNameLst>
                                          <p:attrName>style.visibility</p:attrName>
                                        </p:attrNameLst>
                                      </p:cBhvr>
                                      <p:to>
                                        <p:strVal val="visible"/>
                                      </p:to>
                                    </p:set>
                                    <p:animEffect transition="in" filter="blinds(horizontal)">
                                      <p:cBhvr>
                                        <p:cTn id="12" dur="500"/>
                                        <p:tgtEl>
                                          <p:spTgt spid="16389">
                                            <p:txEl>
                                              <p:pRg st="3" end="3"/>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6389">
                                            <p:txEl>
                                              <p:pRg st="4" end="4"/>
                                            </p:txEl>
                                          </p:spTgt>
                                        </p:tgtEl>
                                        <p:attrNameLst>
                                          <p:attrName>style.visibility</p:attrName>
                                        </p:attrNameLst>
                                      </p:cBhvr>
                                      <p:to>
                                        <p:strVal val="visible"/>
                                      </p:to>
                                    </p:set>
                                    <p:animEffect transition="in" filter="blinds(horizontal)">
                                      <p:cBhvr>
                                        <p:cTn id="15" dur="500"/>
                                        <p:tgtEl>
                                          <p:spTgt spid="16389">
                                            <p:txEl>
                                              <p:pRg st="4" end="4"/>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6389">
                                            <p:txEl>
                                              <p:pRg st="5" end="5"/>
                                            </p:txEl>
                                          </p:spTgt>
                                        </p:tgtEl>
                                        <p:attrNameLst>
                                          <p:attrName>style.visibility</p:attrName>
                                        </p:attrNameLst>
                                      </p:cBhvr>
                                      <p:to>
                                        <p:strVal val="visible"/>
                                      </p:to>
                                    </p:set>
                                    <p:animEffect transition="in" filter="blinds(horizontal)">
                                      <p:cBhvr>
                                        <p:cTn id="18" dur="500"/>
                                        <p:tgtEl>
                                          <p:spTgt spid="16389">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6389">
                                            <p:txEl>
                                              <p:pRg st="7" end="7"/>
                                            </p:txEl>
                                          </p:spTgt>
                                        </p:tgtEl>
                                        <p:attrNameLst>
                                          <p:attrName>style.visibility</p:attrName>
                                        </p:attrNameLst>
                                      </p:cBhvr>
                                      <p:to>
                                        <p:strVal val="visible"/>
                                      </p:to>
                                    </p:set>
                                    <p:animEffect transition="in" filter="blinds(horizontal)">
                                      <p:cBhvr>
                                        <p:cTn id="23" dur="500"/>
                                        <p:tgtEl>
                                          <p:spTgt spid="16389">
                                            <p:txEl>
                                              <p:pRg st="7" end="7"/>
                                            </p:txEl>
                                          </p:spTgt>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16389">
                                            <p:txEl>
                                              <p:pRg st="8" end="8"/>
                                            </p:txEl>
                                          </p:spTgt>
                                        </p:tgtEl>
                                        <p:attrNameLst>
                                          <p:attrName>style.visibility</p:attrName>
                                        </p:attrNameLst>
                                      </p:cBhvr>
                                      <p:to>
                                        <p:strVal val="visible"/>
                                      </p:to>
                                    </p:set>
                                    <p:animEffect transition="in" filter="blinds(horizontal)">
                                      <p:cBhvr>
                                        <p:cTn id="26" dur="500"/>
                                        <p:tgtEl>
                                          <p:spTgt spid="16389">
                                            <p:txEl>
                                              <p:pRg st="8" end="8"/>
                                            </p:txEl>
                                          </p:spTgt>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16389">
                                            <p:txEl>
                                              <p:pRg st="9" end="9"/>
                                            </p:txEl>
                                          </p:spTgt>
                                        </p:tgtEl>
                                        <p:attrNameLst>
                                          <p:attrName>style.visibility</p:attrName>
                                        </p:attrNameLst>
                                      </p:cBhvr>
                                      <p:to>
                                        <p:strVal val="visible"/>
                                      </p:to>
                                    </p:set>
                                    <p:animEffect transition="in" filter="blinds(horizontal)">
                                      <p:cBhvr>
                                        <p:cTn id="29" dur="500"/>
                                        <p:tgtEl>
                                          <p:spTgt spid="1638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9"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GB" altLang="nl-NL" sz="3200" smtClean="0"/>
              <a:t>TPI Next</a:t>
            </a:r>
          </a:p>
        </p:txBody>
      </p:sp>
      <p:pic>
        <p:nvPicPr>
          <p:cNvPr id="21507" name="Picture 2" descr="Test maturity matrix"/>
          <p:cNvPicPr>
            <a:picLocks noChangeAspect="1" noChangeArrowheads="1"/>
          </p:cNvPicPr>
          <p:nvPr/>
        </p:nvPicPr>
        <p:blipFill>
          <a:blip r:embed="rId2" cstate="print"/>
          <a:srcRect/>
          <a:stretch>
            <a:fillRect/>
          </a:stretch>
        </p:blipFill>
        <p:spPr bwMode="auto">
          <a:xfrm>
            <a:off x="900113" y="1700213"/>
            <a:ext cx="7970837" cy="3922712"/>
          </a:xfrm>
          <a:prstGeom prst="rect">
            <a:avLst/>
          </a:prstGeom>
          <a:noFill/>
          <a:ln w="9525">
            <a:noFill/>
            <a:miter lim="800000"/>
            <a:headEnd/>
            <a:tailEnd/>
          </a:ln>
        </p:spPr>
      </p:pic>
      <p:sp>
        <p:nvSpPr>
          <p:cNvPr id="21508" name="Rectangle 6"/>
          <p:cNvSpPr>
            <a:spLocks noChangeArrowheads="1"/>
          </p:cNvSpPr>
          <p:nvPr/>
        </p:nvSpPr>
        <p:spPr bwMode="auto">
          <a:xfrm rot="5400000">
            <a:off x="-1440656" y="3248819"/>
            <a:ext cx="3889375" cy="792163"/>
          </a:xfrm>
          <a:prstGeom prst="rect">
            <a:avLst/>
          </a:prstGeom>
          <a:solidFill>
            <a:schemeClr val="accent1"/>
          </a:solidFill>
          <a:ln w="9525">
            <a:noFill/>
            <a:miter lim="800000"/>
            <a:headEnd/>
            <a:tailEnd/>
          </a:ln>
        </p:spPr>
        <p:txBody>
          <a:bodyPr wrap="none" lIns="90000" tIns="46038" rIns="90000" bIns="46038" anchor="ctr"/>
          <a:lstStyle/>
          <a:p>
            <a:pPr defTabSz="762000" eaLnBrk="0" hangingPunct="0">
              <a:lnSpc>
                <a:spcPct val="80000"/>
              </a:lnSpc>
            </a:pPr>
            <a:r>
              <a:rPr lang="en-GB" altLang="nl-NL" sz="2400">
                <a:cs typeface="Arial" charset="0"/>
              </a:rPr>
              <a:t>Key areas</a:t>
            </a:r>
          </a:p>
        </p:txBody>
      </p:sp>
      <p:sp>
        <p:nvSpPr>
          <p:cNvPr id="21509" name="Rectangle 7"/>
          <p:cNvSpPr>
            <a:spLocks noChangeArrowheads="1"/>
          </p:cNvSpPr>
          <p:nvPr/>
        </p:nvSpPr>
        <p:spPr bwMode="auto">
          <a:xfrm>
            <a:off x="3852863" y="5661025"/>
            <a:ext cx="4967287" cy="523875"/>
          </a:xfrm>
          <a:prstGeom prst="rect">
            <a:avLst/>
          </a:prstGeom>
          <a:solidFill>
            <a:schemeClr val="accent1"/>
          </a:solidFill>
          <a:ln w="12700">
            <a:noFill/>
            <a:miter lim="800000"/>
            <a:headEnd/>
            <a:tailEnd/>
          </a:ln>
        </p:spPr>
        <p:txBody>
          <a:bodyPr wrap="none" lIns="84138" tIns="42862" rIns="84138" bIns="42862" anchor="ctr"/>
          <a:lstStyle/>
          <a:p>
            <a:pPr defTabSz="768350" eaLnBrk="0" hangingPunct="0"/>
            <a:r>
              <a:rPr lang="en-GB" altLang="nl-NL" sz="2400">
                <a:cs typeface="Arial" charset="0"/>
              </a:rPr>
              <a:t>Maturity levels</a:t>
            </a:r>
          </a:p>
        </p:txBody>
      </p:sp>
      <p:sp>
        <p:nvSpPr>
          <p:cNvPr id="21510" name="AutoShape 9"/>
          <p:cNvSpPr>
            <a:spLocks noChangeArrowheads="1"/>
          </p:cNvSpPr>
          <p:nvPr/>
        </p:nvSpPr>
        <p:spPr bwMode="auto">
          <a:xfrm>
            <a:off x="3203575" y="2895600"/>
            <a:ext cx="5616575" cy="1906588"/>
          </a:xfrm>
          <a:prstGeom prst="rightArrow">
            <a:avLst>
              <a:gd name="adj1" fmla="val 50000"/>
              <a:gd name="adj2" fmla="val 147308"/>
            </a:avLst>
          </a:prstGeom>
          <a:solidFill>
            <a:schemeClr val="accent1"/>
          </a:solidFill>
          <a:ln w="12700">
            <a:noFill/>
            <a:miter lim="800000"/>
            <a:headEnd/>
            <a:tailEnd/>
          </a:ln>
        </p:spPr>
        <p:txBody>
          <a:bodyPr wrap="none" anchor="ctr"/>
          <a:lstStyle/>
          <a:p>
            <a:pPr eaLnBrk="0" hangingPunct="0"/>
            <a:r>
              <a:rPr lang="en-GB" altLang="nl-NL" sz="2400" dirty="0">
                <a:cs typeface="Arial" charset="0"/>
              </a:rPr>
              <a:t>Increasing maturity</a:t>
            </a:r>
          </a:p>
        </p:txBody>
      </p:sp>
      <p:sp>
        <p:nvSpPr>
          <p:cNvPr id="21511" name="Rechthoek 1"/>
          <p:cNvSpPr>
            <a:spLocks noChangeArrowheads="1"/>
          </p:cNvSpPr>
          <p:nvPr/>
        </p:nvSpPr>
        <p:spPr bwMode="auto">
          <a:xfrm>
            <a:off x="323850" y="6567488"/>
            <a:ext cx="2257425" cy="246062"/>
          </a:xfrm>
          <a:prstGeom prst="rect">
            <a:avLst/>
          </a:prstGeom>
          <a:noFill/>
          <a:ln w="9525">
            <a:noFill/>
            <a:miter lim="800000"/>
            <a:headEnd/>
            <a:tailEnd/>
          </a:ln>
        </p:spPr>
        <p:txBody>
          <a:bodyPr wrap="none">
            <a:spAutoFit/>
          </a:bodyPr>
          <a:lstStyle/>
          <a:p>
            <a:r>
              <a:rPr lang="en-GB" altLang="nl-NL" sz="1000" dirty="0"/>
              <a:t>© </a:t>
            </a:r>
            <a:r>
              <a:rPr lang="en-GB" altLang="nl-NL" sz="1000" dirty="0" smtClean="0"/>
              <a:t>2014 </a:t>
            </a:r>
            <a:r>
              <a:rPr lang="en-GB" altLang="nl-NL" sz="1000" dirty="0"/>
              <a:t>Improve Quality Services BV</a:t>
            </a:r>
          </a:p>
        </p:txBody>
      </p:sp>
      <p:sp>
        <p:nvSpPr>
          <p:cNvPr id="21512" name="Rectangle 4"/>
          <p:cNvSpPr>
            <a:spLocks noGrp="1" noChangeArrowheads="1"/>
          </p:cNvSpPr>
          <p:nvPr>
            <p:ph type="sldNum" sz="quarter" idx="11"/>
          </p:nvPr>
        </p:nvSpPr>
        <p:spPr>
          <a:noFill/>
        </p:spPr>
        <p:txBody>
          <a:bodyPr/>
          <a:lstStyle/>
          <a:p>
            <a:fld id="{8B30AC2E-4998-4934-ACA0-ED78E489EE0B}" type="slidenum">
              <a:rPr lang="en-GB" altLang="nl-NL" smtClean="0"/>
              <a:pPr/>
              <a:t>9</a:t>
            </a:fld>
            <a:endParaRPr lang="en-GB" altLang="nl-NL"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1510"/>
                                        </p:tgtEl>
                                        <p:attrNameLst>
                                          <p:attrName>style.visibility</p:attrName>
                                        </p:attrNameLst>
                                      </p:cBhvr>
                                      <p:to>
                                        <p:strVal val="visible"/>
                                      </p:to>
                                    </p:set>
                                    <p:animEffect transition="in" filter="checkerboard(across)">
                                      <p:cBhvr>
                                        <p:cTn id="7" dur="500"/>
                                        <p:tgtEl>
                                          <p:spTgt spid="215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1"/>
          <p:cNvSpPr>
            <a:spLocks noGrp="1"/>
          </p:cNvSpPr>
          <p:nvPr>
            <p:ph idx="1"/>
          </p:nvPr>
        </p:nvSpPr>
        <p:spPr/>
        <p:txBody>
          <a:bodyPr/>
          <a:lstStyle/>
          <a:p>
            <a:endParaRPr lang="en-GB" altLang="en-US" dirty="0" smtClean="0"/>
          </a:p>
          <a:p>
            <a:r>
              <a:rPr lang="en-GB" altLang="en-US" dirty="0" smtClean="0"/>
              <a:t>Check point: 09.c.1</a:t>
            </a:r>
            <a:br>
              <a:rPr lang="en-GB" altLang="en-US" dirty="0" smtClean="0"/>
            </a:br>
            <a:r>
              <a:rPr lang="en-GB" altLang="en-US" dirty="0" smtClean="0"/>
              <a:t/>
            </a:r>
            <a:br>
              <a:rPr lang="en-GB" altLang="en-US" dirty="0" smtClean="0"/>
            </a:br>
            <a:r>
              <a:rPr lang="en-GB" altLang="en-US" dirty="0" smtClean="0"/>
              <a:t>In the test process </a:t>
            </a:r>
            <a:r>
              <a:rPr lang="en-GB" altLang="en-US" dirty="0" smtClean="0">
                <a:solidFill>
                  <a:srgbClr val="FF0000"/>
                </a:solidFill>
              </a:rPr>
              <a:t>metrics</a:t>
            </a:r>
            <a:r>
              <a:rPr lang="en-GB" altLang="en-US" dirty="0" smtClean="0"/>
              <a:t> are </a:t>
            </a:r>
            <a:r>
              <a:rPr lang="en-GB" altLang="en-US" dirty="0" smtClean="0">
                <a:solidFill>
                  <a:srgbClr val="FF0000"/>
                </a:solidFill>
              </a:rPr>
              <a:t>defined</a:t>
            </a:r>
            <a:r>
              <a:rPr lang="en-GB" altLang="en-US" dirty="0" smtClean="0"/>
              <a:t> and used to </a:t>
            </a:r>
            <a:r>
              <a:rPr lang="en-GB" altLang="en-US" dirty="0" smtClean="0">
                <a:solidFill>
                  <a:srgbClr val="FF0000"/>
                </a:solidFill>
              </a:rPr>
              <a:t>estimate</a:t>
            </a:r>
            <a:r>
              <a:rPr lang="en-GB" altLang="en-US" dirty="0" smtClean="0"/>
              <a:t> and </a:t>
            </a:r>
            <a:r>
              <a:rPr lang="en-GB" altLang="en-US" dirty="0" smtClean="0">
                <a:solidFill>
                  <a:srgbClr val="FF0000"/>
                </a:solidFill>
              </a:rPr>
              <a:t>control</a:t>
            </a:r>
            <a:r>
              <a:rPr lang="en-GB" altLang="en-US" dirty="0" smtClean="0"/>
              <a:t> the test project.</a:t>
            </a:r>
            <a:endParaRPr lang="en-US" altLang="en-US" dirty="0" smtClean="0"/>
          </a:p>
          <a:p>
            <a:endParaRPr lang="en-US" altLang="en-US" dirty="0" smtClean="0"/>
          </a:p>
        </p:txBody>
      </p:sp>
      <p:sp>
        <p:nvSpPr>
          <p:cNvPr id="22531" name="Title 2"/>
          <p:cNvSpPr>
            <a:spLocks noGrp="1"/>
          </p:cNvSpPr>
          <p:nvPr>
            <p:ph type="title"/>
          </p:nvPr>
        </p:nvSpPr>
        <p:spPr/>
        <p:txBody>
          <a:bodyPr/>
          <a:lstStyle/>
          <a:p>
            <a:r>
              <a:rPr lang="nl-NL" altLang="en-US" smtClean="0"/>
              <a:t>Leerpunten</a:t>
            </a:r>
            <a:endParaRPr lang="en-US" altLang="en-US" smtClean="0"/>
          </a:p>
        </p:txBody>
      </p:sp>
      <p:sp>
        <p:nvSpPr>
          <p:cNvPr id="22532" name="Footer Placeholder 3"/>
          <p:cNvSpPr>
            <a:spLocks noGrp="1"/>
          </p:cNvSpPr>
          <p:nvPr>
            <p:ph type="ftr" sz="quarter" idx="10"/>
          </p:nvPr>
        </p:nvSpPr>
        <p:spPr>
          <a:noFill/>
        </p:spPr>
        <p:txBody>
          <a:bodyPr/>
          <a:lstStyle/>
          <a:p>
            <a:r>
              <a:rPr lang="en-GB" altLang="nl-NL" dirty="0" smtClean="0"/>
              <a:t>© 2014 </a:t>
            </a:r>
            <a:r>
              <a:rPr lang="nl-NL" altLang="en-US" dirty="0" smtClean="0"/>
              <a:t>Improve Quality Services B.V.</a:t>
            </a:r>
          </a:p>
        </p:txBody>
      </p:sp>
      <p:sp>
        <p:nvSpPr>
          <p:cNvPr id="22533" name="Slide Number Placeholder 4"/>
          <p:cNvSpPr>
            <a:spLocks noGrp="1"/>
          </p:cNvSpPr>
          <p:nvPr>
            <p:ph type="sldNum" sz="quarter" idx="11"/>
          </p:nvPr>
        </p:nvSpPr>
        <p:spPr>
          <a:noFill/>
        </p:spPr>
        <p:txBody>
          <a:bodyPr/>
          <a:lstStyle/>
          <a:p>
            <a:fld id="{8B37F8BB-1139-4D15-A4B9-043F9D19FC4C}" type="slidenum">
              <a:rPr lang="nl-NL" altLang="en-US" smtClean="0"/>
              <a:pPr/>
              <a:t>10</a:t>
            </a:fld>
            <a:endParaRPr lang="nl-NL" altLang="en-US" smtClean="0"/>
          </a:p>
        </p:txBody>
      </p:sp>
      <p:pic>
        <p:nvPicPr>
          <p:cNvPr id="64514" name="Picture 2" descr="http://rack.1.mshcdn.com/media/ZgkyMDEzLzA5LzA1L2YzL01ldHJpY3MuZjU0OTIuanBnCnAJdGh1bWIJOTUweDUzNCMKZQlqcGc/b0de7182/8d6/Metrics.jpg"/>
          <p:cNvPicPr>
            <a:picLocks noChangeAspect="1" noChangeArrowheads="1"/>
          </p:cNvPicPr>
          <p:nvPr/>
        </p:nvPicPr>
        <p:blipFill>
          <a:blip r:embed="rId3" cstate="print"/>
          <a:srcRect/>
          <a:stretch>
            <a:fillRect/>
          </a:stretch>
        </p:blipFill>
        <p:spPr bwMode="auto">
          <a:xfrm>
            <a:off x="4788460" y="4005064"/>
            <a:ext cx="4355540" cy="2448272"/>
          </a:xfrm>
          <a:prstGeom prst="rect">
            <a:avLst/>
          </a:prstGeom>
          <a:noFill/>
        </p:spPr>
      </p:pic>
    </p:spTree>
  </p:cSld>
  <p:clrMapOvr>
    <a:masterClrMapping/>
  </p:clrMapOvr>
  <p:transition advClick="0" advTm="1000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2"/>
          <p:cNvSpPr>
            <a:spLocks noGrp="1"/>
          </p:cNvSpPr>
          <p:nvPr>
            <p:ph type="title"/>
          </p:nvPr>
        </p:nvSpPr>
        <p:spPr/>
        <p:txBody>
          <a:bodyPr/>
          <a:lstStyle/>
          <a:p>
            <a:r>
              <a:rPr lang="nl-NL" altLang="en-US" dirty="0" smtClean="0"/>
              <a:t>Uitkomst TPI Next quick scan - beheerst</a:t>
            </a:r>
            <a:endParaRPr lang="en-US" altLang="en-US" dirty="0" smtClean="0"/>
          </a:p>
        </p:txBody>
      </p:sp>
      <p:sp>
        <p:nvSpPr>
          <p:cNvPr id="23555" name="Footer Placeholder 3"/>
          <p:cNvSpPr>
            <a:spLocks noGrp="1"/>
          </p:cNvSpPr>
          <p:nvPr>
            <p:ph type="ftr" sz="quarter" idx="10"/>
          </p:nvPr>
        </p:nvSpPr>
        <p:spPr>
          <a:noFill/>
        </p:spPr>
        <p:txBody>
          <a:bodyPr/>
          <a:lstStyle/>
          <a:p>
            <a:r>
              <a:rPr lang="en-GB" altLang="nl-NL" dirty="0" smtClean="0"/>
              <a:t>© 2014 </a:t>
            </a:r>
            <a:r>
              <a:rPr lang="nl-NL" altLang="en-US" dirty="0" smtClean="0"/>
              <a:t>Improve Quality Services B.V.</a:t>
            </a:r>
          </a:p>
        </p:txBody>
      </p:sp>
      <p:sp>
        <p:nvSpPr>
          <p:cNvPr id="23556" name="Slide Number Placeholder 4"/>
          <p:cNvSpPr>
            <a:spLocks noGrp="1"/>
          </p:cNvSpPr>
          <p:nvPr>
            <p:ph type="sldNum" sz="quarter" idx="11"/>
          </p:nvPr>
        </p:nvSpPr>
        <p:spPr>
          <a:noFill/>
        </p:spPr>
        <p:txBody>
          <a:bodyPr/>
          <a:lstStyle/>
          <a:p>
            <a:fld id="{0587E238-75EC-4ACE-8A15-A2A45FCA53D2}" type="slidenum">
              <a:rPr lang="nl-NL" altLang="en-US" smtClean="0"/>
              <a:pPr/>
              <a:t>11</a:t>
            </a:fld>
            <a:endParaRPr lang="nl-NL" altLang="en-US" smtClean="0"/>
          </a:p>
        </p:txBody>
      </p:sp>
      <p:pic>
        <p:nvPicPr>
          <p:cNvPr id="23557" name="Picture 2"/>
          <p:cNvPicPr>
            <a:picLocks noChangeAspect="1" noChangeArrowheads="1"/>
          </p:cNvPicPr>
          <p:nvPr/>
        </p:nvPicPr>
        <p:blipFill>
          <a:blip r:embed="rId2" cstate="print"/>
          <a:srcRect l="12263" t="36375" r="977" b="20258"/>
          <a:stretch>
            <a:fillRect/>
          </a:stretch>
        </p:blipFill>
        <p:spPr bwMode="auto">
          <a:xfrm>
            <a:off x="0" y="2133600"/>
            <a:ext cx="12293600" cy="3455988"/>
          </a:xfrm>
          <a:prstGeom prst="rect">
            <a:avLst/>
          </a:prstGeom>
          <a:noFill/>
          <a:ln w="9525">
            <a:noFill/>
            <a:miter lim="800000"/>
            <a:headEnd/>
            <a:tailEnd/>
          </a:ln>
        </p:spPr>
      </p:pic>
      <p:sp>
        <p:nvSpPr>
          <p:cNvPr id="23558" name="Oval 7"/>
          <p:cNvSpPr>
            <a:spLocks noChangeArrowheads="1"/>
          </p:cNvSpPr>
          <p:nvPr/>
        </p:nvSpPr>
        <p:spPr bwMode="auto">
          <a:xfrm>
            <a:off x="3708400" y="3357563"/>
            <a:ext cx="1223963" cy="358775"/>
          </a:xfrm>
          <a:prstGeom prst="ellipse">
            <a:avLst/>
          </a:prstGeom>
          <a:noFill/>
          <a:ln w="38100" algn="ctr">
            <a:solidFill>
              <a:srgbClr val="FF0000"/>
            </a:solidFill>
            <a:round/>
            <a:headEnd/>
            <a:tailEnd/>
          </a:ln>
        </p:spPr>
        <p:txBody>
          <a:bodyPr/>
          <a:lstStyle/>
          <a:p>
            <a:pPr marL="265113" indent="-265113">
              <a:spcBef>
                <a:spcPts val="200"/>
              </a:spcBef>
              <a:spcAft>
                <a:spcPts val="200"/>
              </a:spcAft>
              <a:buClr>
                <a:schemeClr val="tx1"/>
              </a:buClr>
              <a:buFont typeface="Wingdings" pitchFamily="2" charset="2"/>
              <a:buChar char="§"/>
            </a:pPr>
            <a:endParaRPr lang="en-US" altLang="en-US"/>
          </a:p>
        </p:txBody>
      </p:sp>
      <p:sp>
        <p:nvSpPr>
          <p:cNvPr id="23559" name="Oval 8"/>
          <p:cNvSpPr>
            <a:spLocks noChangeArrowheads="1"/>
          </p:cNvSpPr>
          <p:nvPr/>
        </p:nvSpPr>
        <p:spPr bwMode="auto">
          <a:xfrm>
            <a:off x="3708400" y="3933825"/>
            <a:ext cx="2159000" cy="358775"/>
          </a:xfrm>
          <a:prstGeom prst="ellipse">
            <a:avLst/>
          </a:prstGeom>
          <a:noFill/>
          <a:ln w="38100" algn="ctr">
            <a:solidFill>
              <a:srgbClr val="FF0000"/>
            </a:solidFill>
            <a:round/>
            <a:headEnd/>
            <a:tailEnd/>
          </a:ln>
        </p:spPr>
        <p:txBody>
          <a:bodyPr/>
          <a:lstStyle/>
          <a:p>
            <a:pPr marL="265113" indent="-265113">
              <a:spcBef>
                <a:spcPts val="200"/>
              </a:spcBef>
              <a:spcAft>
                <a:spcPts val="200"/>
              </a:spcAft>
              <a:buClr>
                <a:schemeClr val="tx1"/>
              </a:buClr>
              <a:buFont typeface="Wingdings" pitchFamily="2" charset="2"/>
              <a:buChar char="§"/>
            </a:pPr>
            <a:endParaRPr lang="en-US" altLang="en-US"/>
          </a:p>
        </p:txBody>
      </p:sp>
      <p:sp>
        <p:nvSpPr>
          <p:cNvPr id="23560" name="Oval 9"/>
          <p:cNvSpPr>
            <a:spLocks noChangeArrowheads="1"/>
          </p:cNvSpPr>
          <p:nvPr/>
        </p:nvSpPr>
        <p:spPr bwMode="auto">
          <a:xfrm>
            <a:off x="5189538" y="2801938"/>
            <a:ext cx="1079500" cy="287337"/>
          </a:xfrm>
          <a:prstGeom prst="ellipse">
            <a:avLst/>
          </a:prstGeom>
          <a:noFill/>
          <a:ln w="38100" algn="ctr">
            <a:solidFill>
              <a:srgbClr val="FF0000"/>
            </a:solidFill>
            <a:round/>
            <a:headEnd/>
            <a:tailEnd/>
          </a:ln>
        </p:spPr>
        <p:txBody>
          <a:bodyPr/>
          <a:lstStyle/>
          <a:p>
            <a:pPr marL="265113" indent="-265113">
              <a:spcBef>
                <a:spcPts val="200"/>
              </a:spcBef>
              <a:spcAft>
                <a:spcPts val="200"/>
              </a:spcAft>
              <a:buClr>
                <a:schemeClr val="tx1"/>
              </a:buClr>
              <a:buFont typeface="Wingdings" pitchFamily="2" charset="2"/>
              <a:buChar char="§"/>
            </a:pPr>
            <a:endParaRPr lang="en-US" altLang="en-US"/>
          </a:p>
        </p:txBody>
      </p:sp>
    </p:spTree>
  </p:cSld>
  <p:clrMapOvr>
    <a:masterClrMapping/>
  </p:clrMapOvr>
  <p:transition advClick="0" advTm="1000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482" name="Tijdelijke aanduiding voor dianummer 4"/>
          <p:cNvSpPr>
            <a:spLocks noGrp="1"/>
          </p:cNvSpPr>
          <p:nvPr>
            <p:ph type="sldNum" sz="quarter" idx="11"/>
          </p:nvPr>
        </p:nvSpPr>
        <p:spPr>
          <a:noFill/>
        </p:spPr>
        <p:txBody>
          <a:bodyPr/>
          <a:lstStyle/>
          <a:p>
            <a:fld id="{BD1FCF0F-ABB0-419E-9656-3BBF5C18A8A4}" type="slidenum">
              <a:rPr lang="nl-NL" smtClean="0">
                <a:cs typeface="Arial" charset="0"/>
              </a:rPr>
              <a:pPr/>
              <a:t>12</a:t>
            </a:fld>
            <a:endParaRPr lang="nl-NL" smtClean="0">
              <a:cs typeface="Arial" charset="0"/>
            </a:endParaRPr>
          </a:p>
        </p:txBody>
      </p:sp>
      <p:sp>
        <p:nvSpPr>
          <p:cNvPr id="20483" name="Rectangle 2"/>
          <p:cNvSpPr>
            <a:spLocks noGrp="1" noChangeArrowheads="1"/>
          </p:cNvSpPr>
          <p:nvPr>
            <p:ph type="title"/>
          </p:nvPr>
        </p:nvSpPr>
        <p:spPr/>
        <p:txBody>
          <a:bodyPr/>
          <a:lstStyle/>
          <a:p>
            <a:pPr eaLnBrk="1" hangingPunct="1"/>
            <a:r>
              <a:rPr lang="nl-NL" smtClean="0"/>
              <a:t>Aanbevelingen</a:t>
            </a:r>
          </a:p>
        </p:txBody>
      </p:sp>
      <p:sp>
        <p:nvSpPr>
          <p:cNvPr id="20484" name="Rectangle 3"/>
          <p:cNvSpPr>
            <a:spLocks noGrp="1" noChangeArrowheads="1"/>
          </p:cNvSpPr>
          <p:nvPr>
            <p:ph type="body" idx="1"/>
          </p:nvPr>
        </p:nvSpPr>
        <p:spPr>
          <a:xfrm>
            <a:off x="319088" y="1546225"/>
            <a:ext cx="8640762" cy="4765675"/>
          </a:xfrm>
        </p:spPr>
        <p:txBody>
          <a:bodyPr/>
          <a:lstStyle/>
          <a:p>
            <a:pPr eaLnBrk="1" hangingPunct="1">
              <a:buFont typeface="Arial" charset="0"/>
              <a:buNone/>
            </a:pPr>
            <a:endParaRPr lang="nl-NL" dirty="0" smtClean="0"/>
          </a:p>
          <a:p>
            <a:pPr eaLnBrk="1" hangingPunct="1">
              <a:buNone/>
            </a:pPr>
            <a:r>
              <a:rPr lang="nl-NL" dirty="0" smtClean="0"/>
              <a:t>A1 Elk project moet rapporteren op </a:t>
            </a:r>
            <a:r>
              <a:rPr lang="nl-NL" dirty="0"/>
              <a:t>doorlooptijd/effort</a:t>
            </a:r>
            <a:br>
              <a:rPr lang="nl-NL" dirty="0"/>
            </a:br>
            <a:r>
              <a:rPr lang="nl-NL" sz="2000" dirty="0"/>
              <a:t>(</a:t>
            </a:r>
            <a:r>
              <a:rPr lang="nl-NL" sz="2000" dirty="0" err="1"/>
              <a:t>trace</a:t>
            </a:r>
            <a:r>
              <a:rPr lang="nl-NL" sz="2000" dirty="0"/>
              <a:t>: </a:t>
            </a:r>
            <a:r>
              <a:rPr lang="nl-NL" sz="2000" dirty="0" smtClean="0"/>
              <a:t>A</a:t>
            </a:r>
            <a:r>
              <a:rPr lang="nl-NL" sz="2000" dirty="0"/>
              <a:t>: Rapportage: 06.c.1: Aspecten </a:t>
            </a:r>
            <a:r>
              <a:rPr lang="nl-NL" sz="2000" dirty="0" smtClean="0"/>
              <a:t>tijd/kosten, risico </a:t>
            </a:r>
            <a:r>
              <a:rPr lang="nl-NL" sz="2000" dirty="0"/>
              <a:t>etc.)</a:t>
            </a:r>
          </a:p>
          <a:p>
            <a:pPr eaLnBrk="1" hangingPunct="1">
              <a:buFont typeface="Arial" charset="0"/>
              <a:buNone/>
            </a:pPr>
            <a:endParaRPr lang="nl-NL" dirty="0" smtClean="0"/>
          </a:p>
          <a:p>
            <a:pPr eaLnBrk="1" hangingPunct="1">
              <a:buNone/>
            </a:pPr>
            <a:r>
              <a:rPr lang="nl-NL" dirty="0" smtClean="0"/>
              <a:t>A2 Spreek met leveranciers teststrategie af </a:t>
            </a:r>
            <a:r>
              <a:rPr lang="nl-NL" dirty="0" err="1" smtClean="0"/>
              <a:t>obv</a:t>
            </a:r>
            <a:r>
              <a:rPr lang="nl-NL" dirty="0" smtClean="0"/>
              <a:t> </a:t>
            </a:r>
            <a:r>
              <a:rPr lang="nl-NL" dirty="0"/>
              <a:t>PRA</a:t>
            </a:r>
            <a:br>
              <a:rPr lang="nl-NL" dirty="0"/>
            </a:br>
            <a:r>
              <a:rPr lang="nl-NL" sz="2000" dirty="0" smtClean="0"/>
              <a:t>(</a:t>
            </a:r>
            <a:r>
              <a:rPr lang="nl-NL" sz="2000" dirty="0" err="1" smtClean="0"/>
              <a:t>trace</a:t>
            </a:r>
            <a:r>
              <a:rPr lang="nl-NL" sz="2000" dirty="0" smtClean="0"/>
              <a:t>: B</a:t>
            </a:r>
            <a:r>
              <a:rPr lang="nl-NL" sz="2000" dirty="0"/>
              <a:t>: Teststrategie: 03.c.3: Differentiatie testsoorten)</a:t>
            </a:r>
          </a:p>
          <a:p>
            <a:pPr eaLnBrk="1" hangingPunct="1">
              <a:buFont typeface="Arial" charset="0"/>
              <a:buNone/>
            </a:pPr>
            <a:endParaRPr lang="nl-NL" dirty="0" smtClean="0"/>
          </a:p>
          <a:p>
            <a:pPr eaLnBrk="1" hangingPunct="1">
              <a:buNone/>
            </a:pPr>
            <a:r>
              <a:rPr lang="nl-NL" dirty="0" smtClean="0"/>
              <a:t>A3 Gebruik metrieken om mee te </a:t>
            </a:r>
            <a:r>
              <a:rPr lang="nl-NL" dirty="0"/>
              <a:t>sturen</a:t>
            </a:r>
            <a:br>
              <a:rPr lang="nl-NL" dirty="0"/>
            </a:br>
            <a:r>
              <a:rPr lang="nl-NL" sz="2000" dirty="0"/>
              <a:t>(</a:t>
            </a:r>
            <a:r>
              <a:rPr lang="nl-NL" sz="2000" dirty="0" err="1"/>
              <a:t>trace</a:t>
            </a:r>
            <a:r>
              <a:rPr lang="nl-NL" sz="2000" dirty="0"/>
              <a:t>: B: Metrieken: 09.c.1 &amp; 09.c.2: Definitie en opslaan metrieken)</a:t>
            </a:r>
          </a:p>
          <a:p>
            <a:pPr eaLnBrk="1" hangingPunct="1">
              <a:buFont typeface="Arial" charset="0"/>
              <a:buNone/>
            </a:pPr>
            <a:endParaRPr lang="nl-NL" dirty="0" smtClean="0"/>
          </a:p>
          <a:p>
            <a:pPr eaLnBrk="1" hangingPunct="1">
              <a:buFont typeface="Arial" charset="0"/>
              <a:buNone/>
            </a:pPr>
            <a:endParaRPr lang="nl-NL" dirty="0" smtClean="0"/>
          </a:p>
        </p:txBody>
      </p:sp>
      <p:sp>
        <p:nvSpPr>
          <p:cNvPr id="6" name="Footer Placeholder 3"/>
          <p:cNvSpPr>
            <a:spLocks noGrp="1"/>
          </p:cNvSpPr>
          <p:nvPr>
            <p:ph type="ftr" sz="quarter" idx="10"/>
          </p:nvPr>
        </p:nvSpPr>
        <p:spPr>
          <a:xfrm>
            <a:off x="319088" y="6545263"/>
            <a:ext cx="2682875" cy="244475"/>
          </a:xfrm>
          <a:noFill/>
        </p:spPr>
        <p:txBody>
          <a:bodyPr/>
          <a:lstStyle/>
          <a:p>
            <a:r>
              <a:rPr lang="en-GB" altLang="nl-NL" dirty="0" smtClean="0"/>
              <a:t>© 2014 </a:t>
            </a:r>
            <a:r>
              <a:rPr lang="nl-NL" altLang="en-US" dirty="0" smtClean="0"/>
              <a:t>Improve Quality Services B.V.</a:t>
            </a:r>
          </a:p>
        </p:txBody>
      </p:sp>
    </p:spTree>
  </p:cSld>
  <p:clrMapOvr>
    <a:masterClrMapping/>
  </p:clrMapOvr>
  <p:transition advClick="0" advTm="1000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jdelijke aanduiding voor dianummer 4"/>
          <p:cNvSpPr>
            <a:spLocks noGrp="1"/>
          </p:cNvSpPr>
          <p:nvPr>
            <p:ph type="sldNum" sz="quarter" idx="11"/>
          </p:nvPr>
        </p:nvSpPr>
        <p:spPr>
          <a:noFill/>
        </p:spPr>
        <p:txBody>
          <a:bodyPr/>
          <a:lstStyle/>
          <a:p>
            <a:fld id="{BD1FCF0F-ABB0-419E-9656-3BBF5C18A8A4}" type="slidenum">
              <a:rPr lang="nl-NL" smtClean="0">
                <a:cs typeface="Arial" charset="0"/>
              </a:rPr>
              <a:pPr/>
              <a:t>13</a:t>
            </a:fld>
            <a:endParaRPr lang="nl-NL" smtClean="0">
              <a:cs typeface="Arial" charset="0"/>
            </a:endParaRPr>
          </a:p>
        </p:txBody>
      </p:sp>
      <p:sp>
        <p:nvSpPr>
          <p:cNvPr id="20483" name="Rectangle 2"/>
          <p:cNvSpPr>
            <a:spLocks noGrp="1" noChangeArrowheads="1"/>
          </p:cNvSpPr>
          <p:nvPr>
            <p:ph type="title"/>
          </p:nvPr>
        </p:nvSpPr>
        <p:spPr/>
        <p:txBody>
          <a:bodyPr/>
          <a:lstStyle/>
          <a:p>
            <a:pPr eaLnBrk="1" hangingPunct="1"/>
            <a:r>
              <a:rPr lang="nl-NL" dirty="0" smtClean="0"/>
              <a:t>Soft skills</a:t>
            </a:r>
          </a:p>
        </p:txBody>
      </p:sp>
      <p:sp>
        <p:nvSpPr>
          <p:cNvPr id="20484" name="Rectangle 3"/>
          <p:cNvSpPr>
            <a:spLocks noGrp="1" noChangeArrowheads="1"/>
          </p:cNvSpPr>
          <p:nvPr>
            <p:ph type="body" idx="1"/>
          </p:nvPr>
        </p:nvSpPr>
        <p:spPr>
          <a:xfrm>
            <a:off x="319088" y="1546225"/>
            <a:ext cx="8640762" cy="4765675"/>
          </a:xfrm>
        </p:spPr>
        <p:txBody>
          <a:bodyPr/>
          <a:lstStyle/>
          <a:p>
            <a:pPr eaLnBrk="1" hangingPunct="1">
              <a:buFont typeface="Arial" charset="0"/>
              <a:buNone/>
            </a:pPr>
            <a:endParaRPr lang="nl-NL" dirty="0" smtClean="0"/>
          </a:p>
          <a:p>
            <a:pPr eaLnBrk="1" hangingPunct="1"/>
            <a:r>
              <a:rPr lang="nl-NL" dirty="0" smtClean="0"/>
              <a:t>Interviewvaardigheden</a:t>
            </a:r>
          </a:p>
          <a:p>
            <a:pPr lvl="1" eaLnBrk="1" hangingPunct="1"/>
            <a:r>
              <a:rPr lang="nl-NL" dirty="0" smtClean="0"/>
              <a:t>Doorvragen</a:t>
            </a:r>
          </a:p>
          <a:p>
            <a:pPr lvl="1" eaLnBrk="1" hangingPunct="1"/>
            <a:r>
              <a:rPr lang="nl-NL" sz="2400" dirty="0" smtClean="0">
                <a:ea typeface="+mn-ea"/>
                <a:cs typeface="+mn-cs"/>
              </a:rPr>
              <a:t>Luisteren</a:t>
            </a:r>
          </a:p>
          <a:p>
            <a:pPr lvl="1" eaLnBrk="1" hangingPunct="1"/>
            <a:r>
              <a:rPr lang="nl-NL" dirty="0" smtClean="0">
                <a:ea typeface="+mn-ea"/>
                <a:cs typeface="+mn-cs"/>
              </a:rPr>
              <a:t>Samenvatten</a:t>
            </a:r>
            <a:endParaRPr lang="nl-NL" sz="2400" dirty="0" smtClean="0">
              <a:ea typeface="+mn-ea"/>
              <a:cs typeface="+mn-cs"/>
            </a:endParaRPr>
          </a:p>
          <a:p>
            <a:pPr eaLnBrk="1" hangingPunct="1"/>
            <a:endParaRPr lang="nl-NL" dirty="0" smtClean="0">
              <a:ea typeface="+mn-ea"/>
              <a:cs typeface="+mn-cs"/>
            </a:endParaRPr>
          </a:p>
          <a:p>
            <a:pPr eaLnBrk="1" hangingPunct="1"/>
            <a:r>
              <a:rPr lang="nl-NL" dirty="0" smtClean="0">
                <a:ea typeface="+mn-ea"/>
                <a:cs typeface="+mn-cs"/>
              </a:rPr>
              <a:t>Timeboxing</a:t>
            </a:r>
          </a:p>
          <a:p>
            <a:pPr eaLnBrk="1" hangingPunct="1"/>
            <a:endParaRPr lang="nl-NL" dirty="0" smtClean="0"/>
          </a:p>
          <a:p>
            <a:pPr eaLnBrk="1" hangingPunct="1"/>
            <a:r>
              <a:rPr lang="nl-NL" dirty="0" smtClean="0"/>
              <a:t>Presenteren</a:t>
            </a:r>
            <a:endParaRPr lang="nl-NL" dirty="0" smtClean="0">
              <a:ea typeface="+mn-ea"/>
              <a:cs typeface="+mn-cs"/>
            </a:endParaRPr>
          </a:p>
          <a:p>
            <a:pPr lvl="1" eaLnBrk="1" hangingPunct="1"/>
            <a:endParaRPr lang="nl-NL" sz="2400" dirty="0">
              <a:ea typeface="+mn-ea"/>
              <a:cs typeface="+mn-cs"/>
            </a:endParaRPr>
          </a:p>
          <a:p>
            <a:pPr eaLnBrk="1" hangingPunct="1">
              <a:buFont typeface="Arial" charset="0"/>
              <a:buNone/>
            </a:pPr>
            <a:endParaRPr lang="nl-NL" dirty="0" smtClean="0"/>
          </a:p>
          <a:p>
            <a:pPr eaLnBrk="1" hangingPunct="1">
              <a:buFont typeface="Arial" charset="0"/>
              <a:buNone/>
            </a:pPr>
            <a:endParaRPr lang="nl-NL" dirty="0" smtClean="0"/>
          </a:p>
        </p:txBody>
      </p:sp>
      <p:sp>
        <p:nvSpPr>
          <p:cNvPr id="6" name="Footer Placeholder 3"/>
          <p:cNvSpPr>
            <a:spLocks noGrp="1"/>
          </p:cNvSpPr>
          <p:nvPr>
            <p:ph type="ftr" sz="quarter" idx="10"/>
          </p:nvPr>
        </p:nvSpPr>
        <p:spPr>
          <a:xfrm>
            <a:off x="319088" y="6545263"/>
            <a:ext cx="2682875" cy="244475"/>
          </a:xfrm>
          <a:noFill/>
        </p:spPr>
        <p:txBody>
          <a:bodyPr/>
          <a:lstStyle/>
          <a:p>
            <a:r>
              <a:rPr lang="en-GB" altLang="nl-NL" dirty="0" smtClean="0"/>
              <a:t>© 2014 </a:t>
            </a:r>
            <a:r>
              <a:rPr lang="nl-NL" altLang="en-US" dirty="0" smtClean="0"/>
              <a:t>Improve Quality Services B.V.</a:t>
            </a:r>
          </a:p>
        </p:txBody>
      </p:sp>
      <p:pic>
        <p:nvPicPr>
          <p:cNvPr id="1026" name="Picture 2" descr="http://www.fivediamondhospitality.com/wp-content/uploads/2008/11/interview.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654179" y="2132856"/>
            <a:ext cx="4489821" cy="4365104"/>
          </a:xfrm>
          <a:prstGeom prst="rect">
            <a:avLst/>
          </a:prstGeom>
          <a:noFill/>
        </p:spPr>
      </p:pic>
    </p:spTree>
  </p:cSld>
  <p:clrMapOvr>
    <a:masterClrMapping/>
  </p:clrMapOvr>
  <p:transition advClick="0" advTm="1000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jdelijke aanduiding voor dianummer 4"/>
          <p:cNvSpPr>
            <a:spLocks noGrp="1"/>
          </p:cNvSpPr>
          <p:nvPr>
            <p:ph type="sldNum" sz="quarter" idx="11"/>
          </p:nvPr>
        </p:nvSpPr>
        <p:spPr>
          <a:noFill/>
        </p:spPr>
        <p:txBody>
          <a:bodyPr/>
          <a:lstStyle/>
          <a:p>
            <a:fld id="{BD1FCF0F-ABB0-419E-9656-3BBF5C18A8A4}" type="slidenum">
              <a:rPr lang="nl-NL" smtClean="0">
                <a:cs typeface="Arial" charset="0"/>
              </a:rPr>
              <a:pPr/>
              <a:t>14</a:t>
            </a:fld>
            <a:endParaRPr lang="nl-NL" smtClean="0">
              <a:cs typeface="Arial" charset="0"/>
            </a:endParaRPr>
          </a:p>
        </p:txBody>
      </p:sp>
      <p:sp>
        <p:nvSpPr>
          <p:cNvPr id="20483" name="Rectangle 2"/>
          <p:cNvSpPr>
            <a:spLocks noGrp="1" noChangeArrowheads="1"/>
          </p:cNvSpPr>
          <p:nvPr>
            <p:ph type="title"/>
          </p:nvPr>
        </p:nvSpPr>
        <p:spPr/>
        <p:txBody>
          <a:bodyPr/>
          <a:lstStyle/>
          <a:p>
            <a:pPr eaLnBrk="1" hangingPunct="1"/>
            <a:r>
              <a:rPr lang="nl-NL" dirty="0" smtClean="0"/>
              <a:t>Conclusie</a:t>
            </a:r>
          </a:p>
        </p:txBody>
      </p:sp>
      <p:sp>
        <p:nvSpPr>
          <p:cNvPr id="20484" name="Rectangle 3"/>
          <p:cNvSpPr>
            <a:spLocks noGrp="1" noChangeArrowheads="1"/>
          </p:cNvSpPr>
          <p:nvPr>
            <p:ph type="body" idx="1"/>
          </p:nvPr>
        </p:nvSpPr>
        <p:spPr>
          <a:xfrm>
            <a:off x="319088" y="1546225"/>
            <a:ext cx="8640762" cy="4765675"/>
          </a:xfrm>
        </p:spPr>
        <p:txBody>
          <a:bodyPr/>
          <a:lstStyle/>
          <a:p>
            <a:pPr eaLnBrk="1" hangingPunct="1"/>
            <a:endParaRPr lang="nl-NL" dirty="0" smtClean="0"/>
          </a:p>
          <a:p>
            <a:pPr eaLnBrk="1" hangingPunct="1"/>
            <a:r>
              <a:rPr lang="nl-NL" dirty="0" smtClean="0"/>
              <a:t>Met TPI Next kun je een beginsituatie bepalen</a:t>
            </a:r>
          </a:p>
          <a:p>
            <a:pPr eaLnBrk="1" hangingPunct="1"/>
            <a:endParaRPr lang="nl-NL" dirty="0" smtClean="0"/>
          </a:p>
          <a:p>
            <a:pPr eaLnBrk="1" hangingPunct="1"/>
            <a:r>
              <a:rPr lang="nl-NL" dirty="0" smtClean="0"/>
              <a:t>Modellen geven lange termijndoelen aan (kader)</a:t>
            </a:r>
          </a:p>
          <a:p>
            <a:pPr eaLnBrk="1" hangingPunct="1"/>
            <a:endParaRPr lang="nl-NL" dirty="0" smtClean="0"/>
          </a:p>
          <a:p>
            <a:pPr eaLnBrk="1" hangingPunct="1"/>
            <a:r>
              <a:rPr lang="nl-NL" dirty="0" smtClean="0"/>
              <a:t>Assignments in training geven hands-on ervaring</a:t>
            </a:r>
          </a:p>
          <a:p>
            <a:pPr eaLnBrk="1" hangingPunct="1"/>
            <a:endParaRPr lang="nl-NL" dirty="0" smtClean="0"/>
          </a:p>
          <a:p>
            <a:pPr eaLnBrk="1" hangingPunct="1"/>
            <a:endParaRPr lang="nl-NL" dirty="0" smtClean="0"/>
          </a:p>
        </p:txBody>
      </p:sp>
      <p:sp>
        <p:nvSpPr>
          <p:cNvPr id="6" name="Footer Placeholder 3"/>
          <p:cNvSpPr>
            <a:spLocks noGrp="1"/>
          </p:cNvSpPr>
          <p:nvPr>
            <p:ph type="ftr" sz="quarter" idx="10"/>
          </p:nvPr>
        </p:nvSpPr>
        <p:spPr>
          <a:xfrm>
            <a:off x="319088" y="6545263"/>
            <a:ext cx="2682875" cy="244475"/>
          </a:xfrm>
          <a:noFill/>
        </p:spPr>
        <p:txBody>
          <a:bodyPr/>
          <a:lstStyle/>
          <a:p>
            <a:r>
              <a:rPr lang="en-GB" altLang="nl-NL" dirty="0" smtClean="0"/>
              <a:t>© 2014 </a:t>
            </a:r>
            <a:r>
              <a:rPr lang="nl-NL" altLang="en-US" dirty="0" smtClean="0"/>
              <a:t>Improve Quality Services B.V.</a:t>
            </a:r>
          </a:p>
        </p:txBody>
      </p:sp>
    </p:spTree>
  </p:cSld>
  <p:clrMapOvr>
    <a:masterClrMapping/>
  </p:clrMapOvr>
  <p:transition advClick="0" advTm="1000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1"/>
          <p:cNvSpPr>
            <a:spLocks noGrp="1"/>
          </p:cNvSpPr>
          <p:nvPr>
            <p:ph idx="1"/>
          </p:nvPr>
        </p:nvSpPr>
        <p:spPr/>
        <p:txBody>
          <a:bodyPr/>
          <a:lstStyle/>
          <a:p>
            <a:endParaRPr lang="nl-NL" altLang="en-US" smtClean="0"/>
          </a:p>
          <a:p>
            <a:r>
              <a:rPr lang="nl-NL" altLang="en-US" smtClean="0"/>
              <a:t>Opbouw training</a:t>
            </a:r>
          </a:p>
          <a:p>
            <a:endParaRPr lang="nl-NL" altLang="en-US" smtClean="0"/>
          </a:p>
          <a:p>
            <a:r>
              <a:rPr lang="nl-NL" altLang="en-US" smtClean="0"/>
              <a:t>Praktijkervaring I : Uitwerking TPI Next</a:t>
            </a:r>
          </a:p>
          <a:p>
            <a:endParaRPr lang="nl-NL" altLang="en-US" smtClean="0"/>
          </a:p>
          <a:p>
            <a:r>
              <a:rPr lang="nl-NL" altLang="en-US" smtClean="0">
                <a:solidFill>
                  <a:srgbClr val="FF0000"/>
                </a:solidFill>
              </a:rPr>
              <a:t>Praktijkervaring II : Uitwerking Causal Analysis</a:t>
            </a:r>
          </a:p>
          <a:p>
            <a:endParaRPr lang="nl-NL" altLang="en-US" smtClean="0"/>
          </a:p>
          <a:p>
            <a:r>
              <a:rPr lang="nl-NL" altLang="en-US" smtClean="0"/>
              <a:t>Conclusie</a:t>
            </a:r>
            <a:endParaRPr lang="en-US" altLang="en-US" smtClean="0"/>
          </a:p>
        </p:txBody>
      </p:sp>
      <p:sp>
        <p:nvSpPr>
          <p:cNvPr id="24579" name="Title 2"/>
          <p:cNvSpPr>
            <a:spLocks noGrp="1"/>
          </p:cNvSpPr>
          <p:nvPr>
            <p:ph type="title"/>
          </p:nvPr>
        </p:nvSpPr>
        <p:spPr/>
        <p:txBody>
          <a:bodyPr/>
          <a:lstStyle/>
          <a:p>
            <a:r>
              <a:rPr lang="nl-NL" altLang="en-US" smtClean="0"/>
              <a:t>Agenda</a:t>
            </a:r>
            <a:endParaRPr lang="en-US" altLang="en-US" smtClean="0"/>
          </a:p>
        </p:txBody>
      </p:sp>
      <p:sp>
        <p:nvSpPr>
          <p:cNvPr id="24580" name="Footer Placeholder 3"/>
          <p:cNvSpPr>
            <a:spLocks noGrp="1"/>
          </p:cNvSpPr>
          <p:nvPr>
            <p:ph type="ftr" sz="quarter" idx="10"/>
          </p:nvPr>
        </p:nvSpPr>
        <p:spPr>
          <a:noFill/>
        </p:spPr>
        <p:txBody>
          <a:bodyPr/>
          <a:lstStyle/>
          <a:p>
            <a:r>
              <a:rPr lang="en-GB" altLang="nl-NL" dirty="0" smtClean="0"/>
              <a:t>© 2014 </a:t>
            </a:r>
            <a:r>
              <a:rPr lang="nl-NL" altLang="en-US" dirty="0" smtClean="0"/>
              <a:t>Improve Quality Services B.V.</a:t>
            </a:r>
          </a:p>
        </p:txBody>
      </p:sp>
      <p:sp>
        <p:nvSpPr>
          <p:cNvPr id="24581" name="Slide Number Placeholder 4"/>
          <p:cNvSpPr>
            <a:spLocks noGrp="1"/>
          </p:cNvSpPr>
          <p:nvPr>
            <p:ph type="sldNum" sz="quarter" idx="11"/>
          </p:nvPr>
        </p:nvSpPr>
        <p:spPr>
          <a:noFill/>
        </p:spPr>
        <p:txBody>
          <a:bodyPr/>
          <a:lstStyle/>
          <a:p>
            <a:fld id="{5979F35C-82F9-414D-883D-CA371696C60E}" type="slidenum">
              <a:rPr lang="nl-NL" altLang="en-US" smtClean="0"/>
              <a:pPr/>
              <a:t>15</a:t>
            </a:fld>
            <a:endParaRPr lang="nl-NL" altLang="en-US" smtClean="0"/>
          </a:p>
        </p:txBody>
      </p:sp>
    </p:spTree>
  </p:cSld>
  <p:clrMapOvr>
    <a:masterClrMapping/>
  </p:clrMapOvr>
  <p:transition advClick="0" advTm="1000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1"/>
          <p:cNvSpPr>
            <a:spLocks noGrp="1"/>
          </p:cNvSpPr>
          <p:nvPr>
            <p:ph idx="1"/>
          </p:nvPr>
        </p:nvSpPr>
        <p:spPr>
          <a:xfrm>
            <a:off x="319088" y="1616075"/>
            <a:ext cx="8524875" cy="4765675"/>
          </a:xfrm>
        </p:spPr>
        <p:txBody>
          <a:bodyPr/>
          <a:lstStyle/>
          <a:p>
            <a:r>
              <a:rPr lang="nl-BE" dirty="0" smtClean="0"/>
              <a:t>Situatieschets </a:t>
            </a:r>
          </a:p>
          <a:p>
            <a:pPr lvl="1"/>
            <a:r>
              <a:rPr lang="nl-BE" dirty="0" smtClean="0"/>
              <a:t>Omgeving</a:t>
            </a:r>
          </a:p>
          <a:p>
            <a:pPr lvl="1"/>
            <a:r>
              <a:rPr lang="nl-BE" dirty="0" smtClean="0"/>
              <a:t>Business doelstelling</a:t>
            </a:r>
          </a:p>
          <a:p>
            <a:r>
              <a:rPr lang="nl-BE" dirty="0" smtClean="0"/>
              <a:t>Retrospectieve</a:t>
            </a:r>
          </a:p>
          <a:p>
            <a:pPr lvl="1"/>
            <a:r>
              <a:rPr lang="nl-BE" dirty="0" smtClean="0"/>
              <a:t>Startpunt</a:t>
            </a:r>
          </a:p>
          <a:p>
            <a:pPr lvl="1"/>
            <a:r>
              <a:rPr lang="nl-BE" dirty="0" smtClean="0"/>
              <a:t>Overgang naar verbetering : Causal analysis ?</a:t>
            </a:r>
          </a:p>
          <a:p>
            <a:pPr lvl="2"/>
            <a:r>
              <a:rPr lang="nl-BE" sz="1800" dirty="0" smtClean="0"/>
              <a:t>Uitwerking praktijk probleemstelling </a:t>
            </a:r>
          </a:p>
          <a:p>
            <a:r>
              <a:rPr lang="nl-BE" dirty="0" smtClean="0"/>
              <a:t>Verbeteringsvoorstel</a:t>
            </a:r>
          </a:p>
          <a:p>
            <a:pPr lvl="1"/>
            <a:r>
              <a:rPr lang="nl-BE" dirty="0" smtClean="0"/>
              <a:t>Korte Termijn</a:t>
            </a:r>
          </a:p>
          <a:p>
            <a:pPr lvl="1"/>
            <a:r>
              <a:rPr lang="nl-BE" dirty="0" smtClean="0"/>
              <a:t>Lange Termijn</a:t>
            </a:r>
          </a:p>
          <a:p>
            <a:endParaRPr lang="nl-BE" sz="2400" dirty="0" smtClean="0"/>
          </a:p>
        </p:txBody>
      </p:sp>
      <p:sp>
        <p:nvSpPr>
          <p:cNvPr id="15363" name="Title 2"/>
          <p:cNvSpPr>
            <a:spLocks noGrp="1"/>
          </p:cNvSpPr>
          <p:nvPr>
            <p:ph type="title"/>
          </p:nvPr>
        </p:nvSpPr>
        <p:spPr/>
        <p:txBody>
          <a:bodyPr/>
          <a:lstStyle/>
          <a:p>
            <a:r>
              <a:rPr lang="nl-BE" dirty="0" smtClean="0"/>
              <a:t>Praktijkervaring II :</a:t>
            </a:r>
          </a:p>
        </p:txBody>
      </p:sp>
      <p:sp>
        <p:nvSpPr>
          <p:cNvPr id="15364" name="Footer Placeholder 3"/>
          <p:cNvSpPr>
            <a:spLocks noGrp="1"/>
          </p:cNvSpPr>
          <p:nvPr>
            <p:ph type="ftr" sz="quarter" idx="10"/>
          </p:nvPr>
        </p:nvSpPr>
        <p:spPr>
          <a:noFill/>
        </p:spPr>
        <p:txBody>
          <a:bodyPr/>
          <a:lstStyle/>
          <a:p>
            <a:r>
              <a:rPr lang="en-GB" altLang="nl-NL" dirty="0" smtClean="0"/>
              <a:t>© 2014 </a:t>
            </a:r>
            <a:r>
              <a:rPr lang="nl-NL" dirty="0" smtClean="0"/>
              <a:t>Improve Quality Services B.V.</a:t>
            </a:r>
          </a:p>
        </p:txBody>
      </p:sp>
      <p:sp>
        <p:nvSpPr>
          <p:cNvPr id="15365" name="Slide Number Placeholder 4"/>
          <p:cNvSpPr>
            <a:spLocks noGrp="1"/>
          </p:cNvSpPr>
          <p:nvPr>
            <p:ph type="sldNum" sz="quarter" idx="11"/>
          </p:nvPr>
        </p:nvSpPr>
        <p:spPr>
          <a:noFill/>
        </p:spPr>
        <p:txBody>
          <a:bodyPr/>
          <a:lstStyle/>
          <a:p>
            <a:fld id="{98344075-7DE5-425A-A528-812FA5D26552}" type="slidenum">
              <a:rPr lang="nl-NL" smtClean="0"/>
              <a:pPr/>
              <a:t>16</a:t>
            </a:fld>
            <a:endParaRPr lang="nl-NL" smtClean="0"/>
          </a:p>
        </p:txBody>
      </p:sp>
    </p:spTree>
  </p:cSld>
  <p:clrMapOvr>
    <a:masterClrMapping/>
  </p:clrMapOvr>
  <p:transition advClick="0" advTm="1000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386" name="Title 2"/>
          <p:cNvSpPr>
            <a:spLocks noGrp="1"/>
          </p:cNvSpPr>
          <p:nvPr>
            <p:ph type="title"/>
          </p:nvPr>
        </p:nvSpPr>
        <p:spPr/>
        <p:txBody>
          <a:bodyPr/>
          <a:lstStyle/>
          <a:p>
            <a:r>
              <a:rPr lang="nl-BE" smtClean="0"/>
              <a:t>Situatieschets : omgeving</a:t>
            </a:r>
          </a:p>
        </p:txBody>
      </p:sp>
      <p:sp>
        <p:nvSpPr>
          <p:cNvPr id="16387" name="Footer Placeholder 3"/>
          <p:cNvSpPr>
            <a:spLocks noGrp="1"/>
          </p:cNvSpPr>
          <p:nvPr>
            <p:ph type="ftr" sz="quarter" idx="10"/>
          </p:nvPr>
        </p:nvSpPr>
        <p:spPr>
          <a:noFill/>
        </p:spPr>
        <p:txBody>
          <a:bodyPr/>
          <a:lstStyle/>
          <a:p>
            <a:r>
              <a:rPr lang="en-GB" altLang="nl-NL" dirty="0" smtClean="0"/>
              <a:t>© 2014 </a:t>
            </a:r>
            <a:r>
              <a:rPr lang="nl-NL" dirty="0" smtClean="0"/>
              <a:t>Improve Quality Services B.V.</a:t>
            </a:r>
          </a:p>
        </p:txBody>
      </p:sp>
      <p:sp>
        <p:nvSpPr>
          <p:cNvPr id="16388" name="Slide Number Placeholder 4"/>
          <p:cNvSpPr>
            <a:spLocks noGrp="1"/>
          </p:cNvSpPr>
          <p:nvPr>
            <p:ph type="sldNum" sz="quarter" idx="11"/>
          </p:nvPr>
        </p:nvSpPr>
        <p:spPr>
          <a:noFill/>
        </p:spPr>
        <p:txBody>
          <a:bodyPr/>
          <a:lstStyle/>
          <a:p>
            <a:fld id="{25F436E1-583C-4AD3-9A53-1E820813264D}" type="slidenum">
              <a:rPr lang="nl-NL" smtClean="0"/>
              <a:pPr/>
              <a:t>17</a:t>
            </a:fld>
            <a:endParaRPr lang="nl-NL" smtClean="0"/>
          </a:p>
        </p:txBody>
      </p:sp>
      <p:sp>
        <p:nvSpPr>
          <p:cNvPr id="16389" name="TextBox 6"/>
          <p:cNvSpPr txBox="1">
            <a:spLocks noChangeArrowheads="1"/>
          </p:cNvSpPr>
          <p:nvPr/>
        </p:nvSpPr>
        <p:spPr bwMode="auto">
          <a:xfrm>
            <a:off x="323850" y="1557338"/>
            <a:ext cx="8496300" cy="1384300"/>
          </a:xfrm>
          <a:prstGeom prst="rect">
            <a:avLst/>
          </a:prstGeom>
          <a:noFill/>
          <a:ln w="9525">
            <a:noFill/>
            <a:miter lim="800000"/>
            <a:headEnd/>
            <a:tailEnd/>
          </a:ln>
        </p:spPr>
        <p:txBody>
          <a:bodyPr>
            <a:spAutoFit/>
          </a:bodyPr>
          <a:lstStyle/>
          <a:p>
            <a:pPr>
              <a:buFont typeface="Arial" charset="0"/>
              <a:buChar char="•"/>
            </a:pPr>
            <a:r>
              <a:rPr lang="nl-BE" sz="2800"/>
              <a:t>Financiële instelling</a:t>
            </a:r>
          </a:p>
          <a:p>
            <a:pPr>
              <a:buFont typeface="Arial" charset="0"/>
              <a:buChar char="•"/>
            </a:pPr>
            <a:r>
              <a:rPr lang="nl-BE" sz="2800"/>
              <a:t>SDLC : Combi V-model / ‘Agile’</a:t>
            </a:r>
          </a:p>
          <a:p>
            <a:pPr>
              <a:buFont typeface="Arial" charset="0"/>
              <a:buChar char="•"/>
            </a:pPr>
            <a:r>
              <a:rPr lang="nl-BE" sz="2800"/>
              <a:t>IS : tester is geen beroep maar een rol (&lt;-&gt; Bsn)</a:t>
            </a:r>
          </a:p>
        </p:txBody>
      </p:sp>
      <p:pic>
        <p:nvPicPr>
          <p:cNvPr id="16390" name="Picture 7"/>
          <p:cNvPicPr>
            <a:picLocks noChangeAspect="1" noChangeArrowheads="1"/>
          </p:cNvPicPr>
          <p:nvPr/>
        </p:nvPicPr>
        <p:blipFill>
          <a:blip r:embed="rId3" cstate="print"/>
          <a:srcRect/>
          <a:stretch>
            <a:fillRect/>
          </a:stretch>
        </p:blipFill>
        <p:spPr bwMode="auto">
          <a:xfrm>
            <a:off x="1763713" y="2924175"/>
            <a:ext cx="4895850" cy="3427413"/>
          </a:xfrm>
          <a:prstGeom prst="rect">
            <a:avLst/>
          </a:prstGeom>
          <a:noFill/>
          <a:ln w="9525">
            <a:noFill/>
            <a:miter lim="800000"/>
            <a:headEnd/>
            <a:tailEnd/>
          </a:ln>
        </p:spPr>
      </p:pic>
      <p:pic>
        <p:nvPicPr>
          <p:cNvPr id="27" name="Picture 5"/>
          <p:cNvPicPr>
            <a:picLocks noChangeAspect="1" noChangeArrowheads="1"/>
          </p:cNvPicPr>
          <p:nvPr/>
        </p:nvPicPr>
        <p:blipFill>
          <a:blip r:embed="rId4" cstate="print"/>
          <a:srcRect/>
          <a:stretch>
            <a:fillRect/>
          </a:stretch>
        </p:blipFill>
        <p:spPr bwMode="auto">
          <a:xfrm>
            <a:off x="2373313" y="4330700"/>
            <a:ext cx="3743325" cy="936625"/>
          </a:xfrm>
          <a:prstGeom prst="rect">
            <a:avLst/>
          </a:prstGeom>
          <a:noFill/>
          <a:ln w="9525">
            <a:noFill/>
            <a:miter lim="800000"/>
            <a:headEnd/>
            <a:tailEnd/>
          </a:ln>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1000" fill="hold"/>
                                        <p:tgtEl>
                                          <p:spTgt spid="27"/>
                                        </p:tgtEl>
                                        <p:attrNameLst>
                                          <p:attrName>ppt_x</p:attrName>
                                        </p:attrNameLst>
                                      </p:cBhvr>
                                      <p:tavLst>
                                        <p:tav tm="0">
                                          <p:val>
                                            <p:strVal val="1+#ppt_w/2"/>
                                          </p:val>
                                        </p:tav>
                                        <p:tav tm="100000">
                                          <p:val>
                                            <p:strVal val="#ppt_x"/>
                                          </p:val>
                                        </p:tav>
                                      </p:tavLst>
                                    </p:anim>
                                    <p:anim calcmode="lin" valueType="num">
                                      <p:cBhvr additive="base">
                                        <p:cTn id="8" dur="10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1"/>
          <p:cNvSpPr>
            <a:spLocks noGrp="1"/>
          </p:cNvSpPr>
          <p:nvPr>
            <p:ph idx="1"/>
          </p:nvPr>
        </p:nvSpPr>
        <p:spPr/>
        <p:txBody>
          <a:bodyPr/>
          <a:lstStyle/>
          <a:p>
            <a:r>
              <a:rPr lang="nl-BE" smtClean="0"/>
              <a:t>Snel naar de markt kunnen gaan met nieuwe producten</a:t>
            </a:r>
          </a:p>
          <a:p>
            <a:pPr lvl="1"/>
            <a:r>
              <a:rPr lang="nl-BE" smtClean="0"/>
              <a:t>Risk-based testing !</a:t>
            </a:r>
          </a:p>
          <a:p>
            <a:pPr lvl="1"/>
            <a:r>
              <a:rPr lang="nl-BE" smtClean="0"/>
              <a:t>Regressietesten !</a:t>
            </a:r>
          </a:p>
          <a:p>
            <a:pPr lvl="1">
              <a:buFont typeface="Arial" charset="0"/>
              <a:buNone/>
            </a:pPr>
            <a:endParaRPr lang="nl-BE" smtClean="0"/>
          </a:p>
          <a:p>
            <a:r>
              <a:rPr lang="nl-BE" smtClean="0"/>
              <a:t>Goede kwaliteit rond de producten die gevraagd zijn</a:t>
            </a:r>
          </a:p>
          <a:p>
            <a:pPr lvl="1"/>
            <a:r>
              <a:rPr lang="nl-BE" smtClean="0"/>
              <a:t>Fit for purpose</a:t>
            </a:r>
          </a:p>
          <a:p>
            <a:pPr lvl="1"/>
            <a:r>
              <a:rPr lang="nl-BE" smtClean="0"/>
              <a:t>Passief testen !</a:t>
            </a:r>
          </a:p>
          <a:p>
            <a:pPr lvl="1"/>
            <a:r>
              <a:rPr lang="nl-BE" smtClean="0"/>
              <a:t>Minder ‘overlast’ voor de operations-diensten</a:t>
            </a:r>
          </a:p>
        </p:txBody>
      </p:sp>
      <p:sp>
        <p:nvSpPr>
          <p:cNvPr id="17411" name="Title 2"/>
          <p:cNvSpPr>
            <a:spLocks noGrp="1"/>
          </p:cNvSpPr>
          <p:nvPr>
            <p:ph type="title"/>
          </p:nvPr>
        </p:nvSpPr>
        <p:spPr/>
        <p:txBody>
          <a:bodyPr/>
          <a:lstStyle/>
          <a:p>
            <a:r>
              <a:rPr lang="nl-BE" smtClean="0"/>
              <a:t>Situatieschets : Business doelstellingen</a:t>
            </a:r>
          </a:p>
        </p:txBody>
      </p:sp>
      <p:sp>
        <p:nvSpPr>
          <p:cNvPr id="17412" name="Footer Placeholder 3"/>
          <p:cNvSpPr>
            <a:spLocks noGrp="1"/>
          </p:cNvSpPr>
          <p:nvPr>
            <p:ph type="ftr" sz="quarter" idx="10"/>
          </p:nvPr>
        </p:nvSpPr>
        <p:spPr>
          <a:noFill/>
        </p:spPr>
        <p:txBody>
          <a:bodyPr/>
          <a:lstStyle/>
          <a:p>
            <a:r>
              <a:rPr lang="en-GB" altLang="nl-NL" dirty="0" smtClean="0"/>
              <a:t>© 2014 </a:t>
            </a:r>
            <a:r>
              <a:rPr lang="nl-NL" dirty="0" smtClean="0"/>
              <a:t>Improve Quality Services B.V.</a:t>
            </a:r>
          </a:p>
        </p:txBody>
      </p:sp>
      <p:sp>
        <p:nvSpPr>
          <p:cNvPr id="17413" name="Slide Number Placeholder 4"/>
          <p:cNvSpPr>
            <a:spLocks noGrp="1"/>
          </p:cNvSpPr>
          <p:nvPr>
            <p:ph type="sldNum" sz="quarter" idx="11"/>
          </p:nvPr>
        </p:nvSpPr>
        <p:spPr>
          <a:noFill/>
        </p:spPr>
        <p:txBody>
          <a:bodyPr/>
          <a:lstStyle/>
          <a:p>
            <a:fld id="{8EBD1F61-EA3C-4D5F-A664-34B0410AAFC6}" type="slidenum">
              <a:rPr lang="nl-NL" smtClean="0"/>
              <a:pPr/>
              <a:t>18</a:t>
            </a:fld>
            <a:endParaRPr lang="nl-NL" smtClean="0"/>
          </a:p>
        </p:txBody>
      </p:sp>
    </p:spTree>
  </p:cSld>
  <p:clrMapOvr>
    <a:masterClrMapping/>
  </p:clrMapOvr>
  <p:transition advClick="0" advTm="1000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4" name="Title 2"/>
          <p:cNvSpPr>
            <a:spLocks noGrp="1"/>
          </p:cNvSpPr>
          <p:nvPr>
            <p:ph type="title"/>
          </p:nvPr>
        </p:nvSpPr>
        <p:spPr/>
        <p:txBody>
          <a:bodyPr/>
          <a:lstStyle/>
          <a:p>
            <a:r>
              <a:rPr lang="nl-BE" smtClean="0"/>
              <a:t>Retrospectieve</a:t>
            </a:r>
          </a:p>
        </p:txBody>
      </p:sp>
      <p:sp>
        <p:nvSpPr>
          <p:cNvPr id="18435" name="Footer Placeholder 3"/>
          <p:cNvSpPr>
            <a:spLocks noGrp="1"/>
          </p:cNvSpPr>
          <p:nvPr>
            <p:ph type="ftr" sz="quarter" idx="10"/>
          </p:nvPr>
        </p:nvSpPr>
        <p:spPr>
          <a:noFill/>
        </p:spPr>
        <p:txBody>
          <a:bodyPr/>
          <a:lstStyle/>
          <a:p>
            <a:r>
              <a:rPr lang="en-GB" altLang="nl-NL" dirty="0" smtClean="0"/>
              <a:t>© 2014 </a:t>
            </a:r>
            <a:r>
              <a:rPr lang="nl-NL" dirty="0" smtClean="0"/>
              <a:t>Improve Quality Services B.V.</a:t>
            </a:r>
          </a:p>
        </p:txBody>
      </p:sp>
      <p:sp>
        <p:nvSpPr>
          <p:cNvPr id="18436" name="Slide Number Placeholder 4"/>
          <p:cNvSpPr>
            <a:spLocks noGrp="1"/>
          </p:cNvSpPr>
          <p:nvPr>
            <p:ph type="sldNum" sz="quarter" idx="11"/>
          </p:nvPr>
        </p:nvSpPr>
        <p:spPr>
          <a:noFill/>
        </p:spPr>
        <p:txBody>
          <a:bodyPr/>
          <a:lstStyle/>
          <a:p>
            <a:fld id="{5A9DB7FA-CC7C-4592-AFEF-371A54755BF3}" type="slidenum">
              <a:rPr lang="nl-NL" smtClean="0"/>
              <a:pPr/>
              <a:t>19</a:t>
            </a:fld>
            <a:endParaRPr lang="nl-NL" smtClean="0"/>
          </a:p>
        </p:txBody>
      </p:sp>
      <p:sp>
        <p:nvSpPr>
          <p:cNvPr id="18437" name="TextBox 7"/>
          <p:cNvSpPr txBox="1">
            <a:spLocks noChangeArrowheads="1"/>
          </p:cNvSpPr>
          <p:nvPr/>
        </p:nvSpPr>
        <p:spPr bwMode="auto">
          <a:xfrm>
            <a:off x="323850" y="1484313"/>
            <a:ext cx="8640763" cy="5170487"/>
          </a:xfrm>
          <a:prstGeom prst="rect">
            <a:avLst/>
          </a:prstGeom>
          <a:noFill/>
          <a:ln w="9525">
            <a:noFill/>
            <a:miter lim="800000"/>
            <a:headEnd/>
            <a:tailEnd/>
          </a:ln>
        </p:spPr>
        <p:txBody>
          <a:bodyPr>
            <a:spAutoFit/>
          </a:bodyPr>
          <a:lstStyle/>
          <a:p>
            <a:pPr>
              <a:buFont typeface="Arial" charset="0"/>
              <a:buChar char="•"/>
            </a:pPr>
            <a:r>
              <a:rPr lang="nl-BE"/>
              <a:t> Opdracht 2009 : IS</a:t>
            </a:r>
          </a:p>
          <a:p>
            <a:pPr lvl="1">
              <a:buFont typeface="Arial" charset="0"/>
              <a:buChar char="•"/>
            </a:pPr>
            <a:r>
              <a:rPr lang="nl-BE" sz="2800"/>
              <a:t>Set-up : </a:t>
            </a:r>
          </a:p>
          <a:p>
            <a:pPr lvl="2">
              <a:buFont typeface="Arial" charset="0"/>
              <a:buChar char="•"/>
            </a:pPr>
            <a:r>
              <a:rPr lang="nl-BE" sz="2800"/>
              <a:t> testorganisatie</a:t>
            </a:r>
          </a:p>
          <a:p>
            <a:pPr lvl="2">
              <a:buFont typeface="Arial" charset="0"/>
              <a:buChar char="•"/>
            </a:pPr>
            <a:r>
              <a:rPr lang="nl-BE" sz="2800"/>
              <a:t> testmethodology</a:t>
            </a:r>
          </a:p>
          <a:p>
            <a:pPr lvl="2">
              <a:buFont typeface="Arial" charset="0"/>
              <a:buChar char="•"/>
            </a:pPr>
            <a:r>
              <a:rPr lang="nl-BE" sz="2800"/>
              <a:t> testcultuur</a:t>
            </a:r>
          </a:p>
          <a:p>
            <a:pPr lvl="2">
              <a:buFont typeface="Arial" charset="0"/>
              <a:buChar char="•"/>
            </a:pPr>
            <a:r>
              <a:rPr lang="nl-BE" sz="2800"/>
              <a:t> testen</a:t>
            </a:r>
          </a:p>
          <a:p>
            <a:pPr lvl="1">
              <a:buFont typeface="Arial" charset="0"/>
              <a:buChar char="•"/>
            </a:pPr>
            <a:r>
              <a:rPr lang="nl-BE" sz="2800"/>
              <a:t>Vertegenwoordig de afdeling in een werkgroup rond testen</a:t>
            </a:r>
          </a:p>
          <a:p>
            <a:pPr lvl="1">
              <a:buFont typeface="Arial" charset="0"/>
              <a:buChar char="•"/>
            </a:pPr>
            <a:r>
              <a:rPr lang="nl-BE" sz="2800"/>
              <a:t> Vertegenwoordig de IS testen bij Bsn</a:t>
            </a:r>
          </a:p>
          <a:p>
            <a:pPr lvl="1">
              <a:buFont typeface="Arial" charset="0"/>
              <a:buChar char="•"/>
            </a:pPr>
            <a:r>
              <a:rPr lang="nl-BE" sz="2800"/>
              <a:t> Rapporteer naar het divisie management</a:t>
            </a:r>
          </a:p>
          <a:p>
            <a:pPr lvl="1"/>
            <a:r>
              <a:rPr lang="nl-BE" sz="1200"/>
              <a:t> </a:t>
            </a:r>
          </a:p>
          <a:p>
            <a:pPr>
              <a:buFont typeface="Arial" charset="0"/>
              <a:buChar char="•"/>
            </a:pPr>
            <a:r>
              <a:rPr lang="nl-BE"/>
              <a:t> Net CTAL</a:t>
            </a:r>
          </a:p>
        </p:txBody>
      </p:sp>
    </p:spTree>
  </p:cSld>
  <p:clrMapOvr>
    <a:masterClrMapping/>
  </p:clrMapOvr>
  <p:transition advClick="0" advTm="1000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1"/>
          <p:cNvSpPr>
            <a:spLocks noGrp="1"/>
          </p:cNvSpPr>
          <p:nvPr>
            <p:ph idx="1"/>
          </p:nvPr>
        </p:nvSpPr>
        <p:spPr>
          <a:xfrm>
            <a:off x="319088" y="1546225"/>
            <a:ext cx="8140700" cy="2027238"/>
          </a:xfrm>
        </p:spPr>
        <p:txBody>
          <a:bodyPr/>
          <a:lstStyle/>
          <a:p>
            <a:r>
              <a:rPr lang="nl-BE" smtClean="0"/>
              <a:t>Wat bestaat er rond testen ?</a:t>
            </a:r>
          </a:p>
          <a:p>
            <a:pPr lvl="1"/>
            <a:r>
              <a:rPr lang="nl-BE" smtClean="0"/>
              <a:t>Test work products ?</a:t>
            </a:r>
          </a:p>
          <a:p>
            <a:pPr lvl="2"/>
            <a:r>
              <a:rPr lang="nl-BE" smtClean="0"/>
              <a:t>Test Policy</a:t>
            </a:r>
          </a:p>
          <a:p>
            <a:pPr lvl="2"/>
            <a:r>
              <a:rPr lang="nl-BE" smtClean="0"/>
              <a:t>Test Strategy </a:t>
            </a:r>
          </a:p>
          <a:p>
            <a:pPr lvl="2"/>
            <a:r>
              <a:rPr lang="nl-BE" smtClean="0"/>
              <a:t>(Master)Test Plan</a:t>
            </a:r>
          </a:p>
          <a:p>
            <a:pPr lvl="2"/>
            <a:r>
              <a:rPr lang="nl-BE" smtClean="0"/>
              <a:t>Test Cases</a:t>
            </a:r>
          </a:p>
          <a:p>
            <a:pPr lvl="2">
              <a:buFont typeface="Wingdings" pitchFamily="2" charset="2"/>
              <a:buNone/>
            </a:pPr>
            <a:r>
              <a:rPr lang="nl-BE" smtClean="0"/>
              <a:t> </a:t>
            </a:r>
          </a:p>
          <a:p>
            <a:pPr lvl="1"/>
            <a:r>
              <a:rPr lang="nl-BE" smtClean="0"/>
              <a:t>Test cultuur</a:t>
            </a:r>
          </a:p>
          <a:p>
            <a:pPr lvl="1"/>
            <a:r>
              <a:rPr lang="nl-BE" smtClean="0"/>
              <a:t>Test process ?</a:t>
            </a:r>
          </a:p>
          <a:p>
            <a:pPr lvl="1"/>
            <a:r>
              <a:rPr lang="nl-BE" smtClean="0"/>
              <a:t>Test Tooling</a:t>
            </a:r>
          </a:p>
          <a:p>
            <a:pPr lvl="2"/>
            <a:r>
              <a:rPr lang="nl-BE" smtClean="0"/>
              <a:t>Test Management</a:t>
            </a:r>
          </a:p>
          <a:p>
            <a:pPr lvl="2"/>
            <a:r>
              <a:rPr lang="nl-BE" smtClean="0"/>
              <a:t>Defect Logging</a:t>
            </a:r>
          </a:p>
          <a:p>
            <a:endParaRPr lang="nl-BE" smtClean="0"/>
          </a:p>
          <a:p>
            <a:endParaRPr lang="nl-BE" smtClean="0"/>
          </a:p>
          <a:p>
            <a:endParaRPr lang="nl-BE" smtClean="0"/>
          </a:p>
          <a:p>
            <a:endParaRPr lang="nl-BE" smtClean="0"/>
          </a:p>
          <a:p>
            <a:pPr>
              <a:buFont typeface="Arial" charset="0"/>
              <a:buNone/>
            </a:pPr>
            <a:endParaRPr lang="nl-BE" smtClean="0"/>
          </a:p>
          <a:p>
            <a:pPr>
              <a:buFont typeface="Arial" charset="0"/>
              <a:buNone/>
            </a:pPr>
            <a:endParaRPr lang="nl-BE" smtClean="0"/>
          </a:p>
          <a:p>
            <a:pPr>
              <a:buFont typeface="Arial" charset="0"/>
              <a:buNone/>
            </a:pPr>
            <a:endParaRPr lang="nl-BE" smtClean="0"/>
          </a:p>
          <a:p>
            <a:pPr>
              <a:buFont typeface="Arial" charset="0"/>
              <a:buNone/>
            </a:pPr>
            <a:endParaRPr lang="nl-BE" smtClean="0"/>
          </a:p>
        </p:txBody>
      </p:sp>
      <p:sp>
        <p:nvSpPr>
          <p:cNvPr id="19459" name="Title 2"/>
          <p:cNvSpPr>
            <a:spLocks noGrp="1"/>
          </p:cNvSpPr>
          <p:nvPr>
            <p:ph type="title"/>
          </p:nvPr>
        </p:nvSpPr>
        <p:spPr/>
        <p:txBody>
          <a:bodyPr/>
          <a:lstStyle/>
          <a:p>
            <a:r>
              <a:rPr lang="nl-BE" smtClean="0"/>
              <a:t>Retrospectieve : startpunt gezocht ?</a:t>
            </a:r>
          </a:p>
        </p:txBody>
      </p:sp>
      <p:sp>
        <p:nvSpPr>
          <p:cNvPr id="19460" name="Footer Placeholder 3"/>
          <p:cNvSpPr>
            <a:spLocks noGrp="1"/>
          </p:cNvSpPr>
          <p:nvPr>
            <p:ph type="ftr" sz="quarter" idx="10"/>
          </p:nvPr>
        </p:nvSpPr>
        <p:spPr>
          <a:noFill/>
        </p:spPr>
        <p:txBody>
          <a:bodyPr/>
          <a:lstStyle/>
          <a:p>
            <a:r>
              <a:rPr lang="en-GB" altLang="nl-NL" dirty="0" smtClean="0"/>
              <a:t>© 2014 </a:t>
            </a:r>
            <a:r>
              <a:rPr lang="nl-NL" dirty="0" smtClean="0"/>
              <a:t>Improve Quality Services B.V.</a:t>
            </a:r>
          </a:p>
        </p:txBody>
      </p:sp>
      <p:sp>
        <p:nvSpPr>
          <p:cNvPr id="19461" name="Slide Number Placeholder 4"/>
          <p:cNvSpPr>
            <a:spLocks noGrp="1"/>
          </p:cNvSpPr>
          <p:nvPr>
            <p:ph type="sldNum" sz="quarter" idx="11"/>
          </p:nvPr>
        </p:nvSpPr>
        <p:spPr>
          <a:noFill/>
        </p:spPr>
        <p:txBody>
          <a:bodyPr/>
          <a:lstStyle/>
          <a:p>
            <a:fld id="{29FAB4A0-DB3D-49F8-BF18-BB3B259D74A5}" type="slidenum">
              <a:rPr lang="nl-NL" smtClean="0"/>
              <a:pPr/>
              <a:t>20</a:t>
            </a:fld>
            <a:endParaRPr lang="nl-NL" smtClean="0"/>
          </a:p>
        </p:txBody>
      </p:sp>
      <p:pic>
        <p:nvPicPr>
          <p:cNvPr id="61443" name="Picture 3"/>
          <p:cNvPicPr>
            <a:picLocks noChangeAspect="1" noChangeArrowheads="1"/>
          </p:cNvPicPr>
          <p:nvPr/>
        </p:nvPicPr>
        <p:blipFill>
          <a:blip r:embed="rId3" cstate="print"/>
          <a:srcRect/>
          <a:stretch>
            <a:fillRect/>
          </a:stretch>
        </p:blipFill>
        <p:spPr bwMode="auto">
          <a:xfrm>
            <a:off x="3924300" y="2492375"/>
            <a:ext cx="347663" cy="288925"/>
          </a:xfrm>
          <a:prstGeom prst="rect">
            <a:avLst/>
          </a:prstGeom>
          <a:noFill/>
          <a:ln w="9525">
            <a:noFill/>
            <a:miter lim="800000"/>
            <a:headEnd/>
            <a:tailEnd/>
          </a:ln>
        </p:spPr>
      </p:pic>
      <p:pic>
        <p:nvPicPr>
          <p:cNvPr id="61444" name="Picture 4"/>
          <p:cNvPicPr>
            <a:picLocks noChangeAspect="1" noChangeArrowheads="1"/>
          </p:cNvPicPr>
          <p:nvPr/>
        </p:nvPicPr>
        <p:blipFill>
          <a:blip r:embed="rId4" cstate="print"/>
          <a:srcRect/>
          <a:stretch>
            <a:fillRect/>
          </a:stretch>
        </p:blipFill>
        <p:spPr bwMode="auto">
          <a:xfrm>
            <a:off x="3944938" y="2836863"/>
            <a:ext cx="293687" cy="309562"/>
          </a:xfrm>
          <a:prstGeom prst="rect">
            <a:avLst/>
          </a:prstGeom>
          <a:noFill/>
          <a:ln w="9525">
            <a:noFill/>
            <a:miter lim="800000"/>
            <a:headEnd/>
            <a:tailEnd/>
          </a:ln>
        </p:spPr>
      </p:pic>
      <p:pic>
        <p:nvPicPr>
          <p:cNvPr id="10" name="Picture 4"/>
          <p:cNvPicPr>
            <a:picLocks noChangeAspect="1" noChangeArrowheads="1"/>
          </p:cNvPicPr>
          <p:nvPr/>
        </p:nvPicPr>
        <p:blipFill>
          <a:blip r:embed="rId4" cstate="print"/>
          <a:srcRect/>
          <a:stretch>
            <a:fillRect/>
          </a:stretch>
        </p:blipFill>
        <p:spPr bwMode="auto">
          <a:xfrm>
            <a:off x="3940175" y="3213100"/>
            <a:ext cx="293688" cy="309563"/>
          </a:xfrm>
          <a:prstGeom prst="rect">
            <a:avLst/>
          </a:prstGeom>
          <a:noFill/>
          <a:ln w="9525">
            <a:noFill/>
            <a:miter lim="800000"/>
            <a:headEnd/>
            <a:tailEnd/>
          </a:ln>
        </p:spPr>
      </p:pic>
      <p:pic>
        <p:nvPicPr>
          <p:cNvPr id="11" name="Picture 3"/>
          <p:cNvPicPr>
            <a:picLocks noChangeAspect="1" noChangeArrowheads="1"/>
          </p:cNvPicPr>
          <p:nvPr/>
        </p:nvPicPr>
        <p:blipFill>
          <a:blip r:embed="rId3" cstate="print"/>
          <a:srcRect/>
          <a:stretch>
            <a:fillRect/>
          </a:stretch>
        </p:blipFill>
        <p:spPr bwMode="auto">
          <a:xfrm>
            <a:off x="3924300" y="3573463"/>
            <a:ext cx="347663" cy="287337"/>
          </a:xfrm>
          <a:prstGeom prst="rect">
            <a:avLst/>
          </a:prstGeom>
          <a:noFill/>
          <a:ln w="9525">
            <a:noFill/>
            <a:miter lim="800000"/>
            <a:headEnd/>
            <a:tailEnd/>
          </a:ln>
        </p:spPr>
      </p:pic>
      <p:pic>
        <p:nvPicPr>
          <p:cNvPr id="12" name="Picture 4"/>
          <p:cNvPicPr>
            <a:picLocks noChangeAspect="1" noChangeArrowheads="1"/>
          </p:cNvPicPr>
          <p:nvPr/>
        </p:nvPicPr>
        <p:blipFill>
          <a:blip r:embed="rId4" cstate="print"/>
          <a:srcRect/>
          <a:stretch>
            <a:fillRect/>
          </a:stretch>
        </p:blipFill>
        <p:spPr bwMode="auto">
          <a:xfrm>
            <a:off x="3924300" y="4292600"/>
            <a:ext cx="293688" cy="309563"/>
          </a:xfrm>
          <a:prstGeom prst="rect">
            <a:avLst/>
          </a:prstGeom>
          <a:noFill/>
          <a:ln w="9525">
            <a:noFill/>
            <a:miter lim="800000"/>
            <a:headEnd/>
            <a:tailEnd/>
          </a:ln>
        </p:spPr>
      </p:pic>
      <p:pic>
        <p:nvPicPr>
          <p:cNvPr id="13" name="Picture 3"/>
          <p:cNvPicPr>
            <a:picLocks noChangeAspect="1" noChangeArrowheads="1"/>
          </p:cNvPicPr>
          <p:nvPr/>
        </p:nvPicPr>
        <p:blipFill>
          <a:blip r:embed="rId3" cstate="print"/>
          <a:srcRect/>
          <a:stretch>
            <a:fillRect/>
          </a:stretch>
        </p:blipFill>
        <p:spPr bwMode="auto">
          <a:xfrm>
            <a:off x="3924300" y="4724400"/>
            <a:ext cx="347663" cy="288925"/>
          </a:xfrm>
          <a:prstGeom prst="rect">
            <a:avLst/>
          </a:prstGeom>
          <a:noFill/>
          <a:ln w="9525">
            <a:noFill/>
            <a:miter lim="800000"/>
            <a:headEnd/>
            <a:tailEnd/>
          </a:ln>
        </p:spPr>
      </p:pic>
      <p:pic>
        <p:nvPicPr>
          <p:cNvPr id="15" name="Picture 3"/>
          <p:cNvPicPr>
            <a:picLocks noChangeAspect="1" noChangeArrowheads="1"/>
          </p:cNvPicPr>
          <p:nvPr/>
        </p:nvPicPr>
        <p:blipFill>
          <a:blip r:embed="rId3" cstate="print"/>
          <a:srcRect/>
          <a:stretch>
            <a:fillRect/>
          </a:stretch>
        </p:blipFill>
        <p:spPr bwMode="auto">
          <a:xfrm>
            <a:off x="3924300" y="5516563"/>
            <a:ext cx="347663" cy="288925"/>
          </a:xfrm>
          <a:prstGeom prst="rect">
            <a:avLst/>
          </a:prstGeom>
          <a:noFill/>
          <a:ln w="9525">
            <a:noFill/>
            <a:miter lim="800000"/>
            <a:headEnd/>
            <a:tailEnd/>
          </a:ln>
        </p:spPr>
      </p:pic>
      <p:pic>
        <p:nvPicPr>
          <p:cNvPr id="16" name="Picture 3"/>
          <p:cNvPicPr>
            <a:picLocks noChangeAspect="1" noChangeArrowheads="1"/>
          </p:cNvPicPr>
          <p:nvPr/>
        </p:nvPicPr>
        <p:blipFill>
          <a:blip r:embed="rId3" cstate="print"/>
          <a:srcRect/>
          <a:stretch>
            <a:fillRect/>
          </a:stretch>
        </p:blipFill>
        <p:spPr bwMode="auto">
          <a:xfrm>
            <a:off x="3924300" y="5876925"/>
            <a:ext cx="347663" cy="288925"/>
          </a:xfrm>
          <a:prstGeom prst="rect">
            <a:avLst/>
          </a:prstGeom>
          <a:noFill/>
          <a:ln w="9525">
            <a:noFill/>
            <a:miter lim="800000"/>
            <a:headEnd/>
            <a:tailEnd/>
          </a:ln>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4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1"/>
          <p:cNvSpPr>
            <a:spLocks noGrp="1"/>
          </p:cNvSpPr>
          <p:nvPr>
            <p:ph idx="1"/>
          </p:nvPr>
        </p:nvSpPr>
        <p:spPr>
          <a:xfrm>
            <a:off x="319088" y="1546225"/>
            <a:ext cx="8140700" cy="587375"/>
          </a:xfrm>
        </p:spPr>
        <p:txBody>
          <a:bodyPr/>
          <a:lstStyle/>
          <a:p>
            <a:r>
              <a:rPr lang="nl-BE" smtClean="0"/>
              <a:t>Meten is weten ...</a:t>
            </a:r>
          </a:p>
          <a:p>
            <a:endParaRPr lang="nl-BE" smtClean="0"/>
          </a:p>
          <a:p>
            <a:endParaRPr lang="nl-BE" smtClean="0"/>
          </a:p>
          <a:p>
            <a:endParaRPr lang="nl-BE" smtClean="0"/>
          </a:p>
          <a:p>
            <a:endParaRPr lang="nl-BE" smtClean="0"/>
          </a:p>
          <a:p>
            <a:r>
              <a:rPr lang="nl-BE" smtClean="0"/>
              <a:t>Wat ga je meten ?</a:t>
            </a:r>
          </a:p>
          <a:p>
            <a:pPr lvl="1"/>
            <a:r>
              <a:rPr lang="nl-BE" smtClean="0"/>
              <a:t>Geïnspireerd door omstandigheden</a:t>
            </a:r>
          </a:p>
          <a:p>
            <a:pPr lvl="1"/>
            <a:r>
              <a:rPr lang="nl-BE" smtClean="0"/>
              <a:t>Geïnspireerd door anderen (lektuur, management,...)</a:t>
            </a:r>
          </a:p>
          <a:p>
            <a:pPr lvl="1"/>
            <a:r>
              <a:rPr lang="nl-BE" smtClean="0"/>
              <a:t>Geïnspireerd door eigen interesse</a:t>
            </a:r>
          </a:p>
          <a:p>
            <a:pPr>
              <a:buFont typeface="Arial" charset="0"/>
              <a:buNone/>
            </a:pPr>
            <a:endParaRPr lang="nl-BE" smtClean="0"/>
          </a:p>
          <a:p>
            <a:pPr>
              <a:buFont typeface="Arial" charset="0"/>
              <a:buNone/>
            </a:pPr>
            <a:endParaRPr lang="nl-BE" smtClean="0"/>
          </a:p>
          <a:p>
            <a:pPr>
              <a:buFont typeface="Arial" charset="0"/>
              <a:buNone/>
            </a:pPr>
            <a:endParaRPr lang="nl-BE" smtClean="0"/>
          </a:p>
          <a:p>
            <a:pPr>
              <a:buFont typeface="Arial" charset="0"/>
              <a:buNone/>
            </a:pPr>
            <a:endParaRPr lang="nl-BE" smtClean="0"/>
          </a:p>
        </p:txBody>
      </p:sp>
      <p:sp>
        <p:nvSpPr>
          <p:cNvPr id="20483" name="Title 2"/>
          <p:cNvSpPr>
            <a:spLocks noGrp="1"/>
          </p:cNvSpPr>
          <p:nvPr>
            <p:ph type="title"/>
          </p:nvPr>
        </p:nvSpPr>
        <p:spPr/>
        <p:txBody>
          <a:bodyPr/>
          <a:lstStyle/>
          <a:p>
            <a:r>
              <a:rPr lang="nl-BE" smtClean="0"/>
              <a:t>Retrospectieve : startpunt gezocht ?</a:t>
            </a:r>
          </a:p>
        </p:txBody>
      </p:sp>
      <p:sp>
        <p:nvSpPr>
          <p:cNvPr id="20484" name="Footer Placeholder 3"/>
          <p:cNvSpPr>
            <a:spLocks noGrp="1"/>
          </p:cNvSpPr>
          <p:nvPr>
            <p:ph type="ftr" sz="quarter" idx="10"/>
          </p:nvPr>
        </p:nvSpPr>
        <p:spPr>
          <a:noFill/>
        </p:spPr>
        <p:txBody>
          <a:bodyPr/>
          <a:lstStyle/>
          <a:p>
            <a:r>
              <a:rPr lang="en-GB" altLang="nl-NL" dirty="0" smtClean="0"/>
              <a:t>© 2014 </a:t>
            </a:r>
            <a:r>
              <a:rPr lang="nl-NL" dirty="0" smtClean="0"/>
              <a:t>Improve Quality Services B.V.</a:t>
            </a:r>
          </a:p>
        </p:txBody>
      </p:sp>
      <p:sp>
        <p:nvSpPr>
          <p:cNvPr id="20485" name="Slide Number Placeholder 4"/>
          <p:cNvSpPr>
            <a:spLocks noGrp="1"/>
          </p:cNvSpPr>
          <p:nvPr>
            <p:ph type="sldNum" sz="quarter" idx="11"/>
          </p:nvPr>
        </p:nvSpPr>
        <p:spPr>
          <a:noFill/>
        </p:spPr>
        <p:txBody>
          <a:bodyPr/>
          <a:lstStyle/>
          <a:p>
            <a:fld id="{4E797315-8F29-4540-8535-7E69B839A586}" type="slidenum">
              <a:rPr lang="nl-NL" smtClean="0"/>
              <a:pPr/>
              <a:t>21</a:t>
            </a:fld>
            <a:endParaRPr lang="nl-NL" smtClean="0"/>
          </a:p>
        </p:txBody>
      </p:sp>
      <p:pic>
        <p:nvPicPr>
          <p:cNvPr id="20486" name="Picture 6"/>
          <p:cNvPicPr>
            <a:picLocks noChangeAspect="1" noChangeArrowheads="1"/>
          </p:cNvPicPr>
          <p:nvPr/>
        </p:nvPicPr>
        <p:blipFill>
          <a:blip r:embed="rId3" cstate="print"/>
          <a:srcRect/>
          <a:stretch>
            <a:fillRect/>
          </a:stretch>
        </p:blipFill>
        <p:spPr bwMode="auto">
          <a:xfrm>
            <a:off x="2195513" y="2133600"/>
            <a:ext cx="4826000" cy="1597025"/>
          </a:xfrm>
          <a:prstGeom prst="rect">
            <a:avLst/>
          </a:prstGeom>
          <a:noFill/>
          <a:ln w="9525">
            <a:noFill/>
            <a:miter lim="800000"/>
            <a:headEnd/>
            <a:tailEnd/>
          </a:ln>
        </p:spPr>
      </p:pic>
    </p:spTree>
  </p:cSld>
  <p:clrMapOvr>
    <a:masterClrMapping/>
  </p:clrMapOvr>
  <p:transition advClick="0" advTm="1000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ontent Placeholder 1"/>
          <p:cNvSpPr>
            <a:spLocks noGrp="1"/>
          </p:cNvSpPr>
          <p:nvPr>
            <p:ph idx="1"/>
          </p:nvPr>
        </p:nvSpPr>
        <p:spPr/>
        <p:txBody>
          <a:bodyPr/>
          <a:lstStyle/>
          <a:p>
            <a:r>
              <a:rPr lang="nl-BE" sz="2400" smtClean="0"/>
              <a:t>Defecten : </a:t>
            </a:r>
          </a:p>
          <a:p>
            <a:pPr lvl="1"/>
            <a:r>
              <a:rPr lang="nl-BE" sz="2000" smtClean="0"/>
              <a:t># incidents in productie</a:t>
            </a:r>
          </a:p>
          <a:p>
            <a:pPr lvl="1"/>
            <a:r>
              <a:rPr lang="nl-BE" sz="2000" smtClean="0"/>
              <a:t># scope changes per phase</a:t>
            </a:r>
          </a:p>
          <a:p>
            <a:pPr lvl="1"/>
            <a:r>
              <a:rPr lang="nl-BE" sz="2000" smtClean="0"/>
              <a:t># defecten per phase (incl.prioriteit)</a:t>
            </a:r>
          </a:p>
          <a:p>
            <a:r>
              <a:rPr lang="nl-BE" sz="2400" smtClean="0"/>
              <a:t>Testgevallen : </a:t>
            </a:r>
          </a:p>
          <a:p>
            <a:pPr lvl="1"/>
            <a:r>
              <a:rPr lang="nl-BE" sz="2000" smtClean="0"/>
              <a:t># beschreven testgevallen per phase (incl.prioriteit)</a:t>
            </a:r>
          </a:p>
          <a:p>
            <a:pPr lvl="1"/>
            <a:r>
              <a:rPr lang="nl-BE" sz="2000" smtClean="0"/>
              <a:t># uitgevoerde, (niet-)correcte testgevallen</a:t>
            </a:r>
          </a:p>
          <a:p>
            <a:r>
              <a:rPr lang="nl-BE" sz="2400" smtClean="0"/>
              <a:t>Budgetten : </a:t>
            </a:r>
          </a:p>
          <a:p>
            <a:pPr lvl="1"/>
            <a:r>
              <a:rPr lang="nl-BE" sz="2000" smtClean="0"/>
              <a:t>Planned &amp; Actual test budget</a:t>
            </a:r>
          </a:p>
          <a:p>
            <a:pPr lvl="1"/>
            <a:r>
              <a:rPr lang="nl-BE" sz="2000" smtClean="0"/>
              <a:t>Planned &amp; Actual total budget</a:t>
            </a:r>
          </a:p>
          <a:p>
            <a:pPr lvl="1"/>
            <a:r>
              <a:rPr lang="nl-BE" sz="2000" smtClean="0"/>
              <a:t>Planned &amp; Actual Realization (Analysis &amp; Development)</a:t>
            </a:r>
          </a:p>
          <a:p>
            <a:pPr lvl="1"/>
            <a:r>
              <a:rPr lang="nl-BE" sz="2000" smtClean="0"/>
              <a:t>Planned &amp; Actual repair budget</a:t>
            </a:r>
          </a:p>
        </p:txBody>
      </p:sp>
      <p:sp>
        <p:nvSpPr>
          <p:cNvPr id="21507" name="Title 2"/>
          <p:cNvSpPr>
            <a:spLocks noGrp="1"/>
          </p:cNvSpPr>
          <p:nvPr>
            <p:ph type="title"/>
          </p:nvPr>
        </p:nvSpPr>
        <p:spPr/>
        <p:txBody>
          <a:bodyPr/>
          <a:lstStyle/>
          <a:p>
            <a:r>
              <a:rPr lang="nl-BE" dirty="0" smtClean="0"/>
              <a:t>Retrospectieve </a:t>
            </a:r>
            <a:r>
              <a:rPr lang="nl-BE" dirty="0" smtClean="0"/>
              <a:t>: Data Collect</a:t>
            </a:r>
          </a:p>
        </p:txBody>
      </p:sp>
      <p:sp>
        <p:nvSpPr>
          <p:cNvPr id="21508" name="Footer Placeholder 3"/>
          <p:cNvSpPr>
            <a:spLocks noGrp="1"/>
          </p:cNvSpPr>
          <p:nvPr>
            <p:ph type="ftr" sz="quarter" idx="10"/>
          </p:nvPr>
        </p:nvSpPr>
        <p:spPr>
          <a:noFill/>
        </p:spPr>
        <p:txBody>
          <a:bodyPr/>
          <a:lstStyle/>
          <a:p>
            <a:r>
              <a:rPr lang="en-GB" altLang="nl-NL" dirty="0" smtClean="0"/>
              <a:t>© 2014 </a:t>
            </a:r>
            <a:r>
              <a:rPr lang="nl-NL" dirty="0" smtClean="0"/>
              <a:t>Improve Quality Services B.V.</a:t>
            </a:r>
          </a:p>
        </p:txBody>
      </p:sp>
      <p:sp>
        <p:nvSpPr>
          <p:cNvPr id="21509" name="Slide Number Placeholder 4"/>
          <p:cNvSpPr>
            <a:spLocks noGrp="1"/>
          </p:cNvSpPr>
          <p:nvPr>
            <p:ph type="sldNum" sz="quarter" idx="11"/>
          </p:nvPr>
        </p:nvSpPr>
        <p:spPr>
          <a:noFill/>
        </p:spPr>
        <p:txBody>
          <a:bodyPr/>
          <a:lstStyle/>
          <a:p>
            <a:fld id="{B1C2A111-1534-4888-B1F1-76A88E28705B}" type="slidenum">
              <a:rPr lang="nl-NL" smtClean="0"/>
              <a:pPr/>
              <a:t>22</a:t>
            </a:fld>
            <a:endParaRPr lang="nl-NL" smtClean="0"/>
          </a:p>
        </p:txBody>
      </p:sp>
      <p:pic>
        <p:nvPicPr>
          <p:cNvPr id="21510" name="Picture 11"/>
          <p:cNvPicPr>
            <a:picLocks noChangeAspect="1" noChangeArrowheads="1"/>
          </p:cNvPicPr>
          <p:nvPr/>
        </p:nvPicPr>
        <p:blipFill>
          <a:blip r:embed="rId3" cstate="print"/>
          <a:srcRect/>
          <a:stretch>
            <a:fillRect/>
          </a:stretch>
        </p:blipFill>
        <p:spPr bwMode="auto">
          <a:xfrm>
            <a:off x="4932363" y="1412875"/>
            <a:ext cx="3997325" cy="1289050"/>
          </a:xfrm>
          <a:prstGeom prst="rect">
            <a:avLst/>
          </a:prstGeom>
          <a:noFill/>
          <a:ln w="9525">
            <a:noFill/>
            <a:miter lim="800000"/>
            <a:headEnd/>
            <a:tailEnd/>
          </a:ln>
        </p:spPr>
      </p:pic>
    </p:spTree>
  </p:cSld>
  <p:clrMapOvr>
    <a:masterClrMapping/>
  </p:clrMapOvr>
  <p:transition advClick="0" advTm="1000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1"/>
          <p:cNvSpPr>
            <a:spLocks noGrp="1"/>
          </p:cNvSpPr>
          <p:nvPr>
            <p:ph idx="1"/>
          </p:nvPr>
        </p:nvSpPr>
        <p:spPr>
          <a:xfrm>
            <a:off x="319088" y="1616075"/>
            <a:ext cx="8524875" cy="4765675"/>
          </a:xfrm>
        </p:spPr>
        <p:txBody>
          <a:bodyPr/>
          <a:lstStyle/>
          <a:p>
            <a:r>
              <a:rPr lang="nl-BE" smtClean="0">
                <a:sym typeface="Wingdings" pitchFamily="2" charset="2"/>
              </a:rPr>
              <a:t>Kunnen we info halen uit de hoeveelheid data ?</a:t>
            </a:r>
          </a:p>
          <a:p>
            <a:pPr lvl="1"/>
            <a:r>
              <a:rPr lang="nl-BE" smtClean="0">
                <a:sym typeface="Wingdings" pitchFamily="2" charset="2"/>
              </a:rPr>
              <a:t>Test Effectiveness</a:t>
            </a:r>
          </a:p>
          <a:p>
            <a:pPr lvl="2"/>
            <a:r>
              <a:rPr lang="nl-BE" smtClean="0">
                <a:sym typeface="Wingdings" pitchFamily="2" charset="2"/>
              </a:rPr>
              <a:t>Hoeveel defecten worden er gevonden per test case ?</a:t>
            </a:r>
          </a:p>
          <a:p>
            <a:pPr lvl="2"/>
            <a:r>
              <a:rPr lang="nl-BE" smtClean="0">
                <a:sym typeface="Wingdings" pitchFamily="2" charset="2"/>
              </a:rPr>
              <a:t>Hoeveel defecten worden er in elke phase gevonden</a:t>
            </a:r>
          </a:p>
          <a:p>
            <a:pPr lvl="2"/>
            <a:endParaRPr lang="nl-BE" smtClean="0">
              <a:sym typeface="Wingdings" pitchFamily="2" charset="2"/>
            </a:endParaRPr>
          </a:p>
          <a:p>
            <a:pPr lvl="2">
              <a:buFont typeface="Wingdings" pitchFamily="2" charset="2"/>
              <a:buNone/>
            </a:pPr>
            <a:r>
              <a:rPr lang="nl-BE" smtClean="0">
                <a:sym typeface="Wingdings" pitchFamily="2" charset="2"/>
              </a:rPr>
              <a:t>HOE DOELGERICHT WORDT ER GETEST ?</a:t>
            </a:r>
          </a:p>
          <a:p>
            <a:pPr lvl="2">
              <a:buFont typeface="Wingdings" pitchFamily="2" charset="2"/>
              <a:buNone/>
            </a:pPr>
            <a:endParaRPr lang="nl-BE" smtClean="0">
              <a:sym typeface="Wingdings" pitchFamily="2" charset="2"/>
            </a:endParaRPr>
          </a:p>
          <a:p>
            <a:pPr lvl="1"/>
            <a:r>
              <a:rPr lang="nl-BE" smtClean="0">
                <a:sym typeface="Wingdings" pitchFamily="2" charset="2"/>
              </a:rPr>
              <a:t>Test Efficiency</a:t>
            </a:r>
          </a:p>
          <a:p>
            <a:pPr lvl="2"/>
            <a:r>
              <a:rPr lang="nl-BE" smtClean="0">
                <a:sym typeface="Wingdings" pitchFamily="2" charset="2"/>
              </a:rPr>
              <a:t>Wat is de kostprijs van een defect gevonden in de ST/SIT phase tav defect gevonden in de UAT phase</a:t>
            </a:r>
          </a:p>
        </p:txBody>
      </p:sp>
      <p:sp>
        <p:nvSpPr>
          <p:cNvPr id="22531" name="Title 2"/>
          <p:cNvSpPr>
            <a:spLocks noGrp="1"/>
          </p:cNvSpPr>
          <p:nvPr>
            <p:ph type="title"/>
          </p:nvPr>
        </p:nvSpPr>
        <p:spPr/>
        <p:txBody>
          <a:bodyPr/>
          <a:lstStyle/>
          <a:p>
            <a:r>
              <a:rPr lang="nl-BE" smtClean="0"/>
              <a:t>Retrospectieve : eerste metrieken...</a:t>
            </a:r>
          </a:p>
        </p:txBody>
      </p:sp>
      <p:sp>
        <p:nvSpPr>
          <p:cNvPr id="22532" name="Footer Placeholder 3"/>
          <p:cNvSpPr>
            <a:spLocks noGrp="1"/>
          </p:cNvSpPr>
          <p:nvPr>
            <p:ph type="ftr" sz="quarter" idx="10"/>
          </p:nvPr>
        </p:nvSpPr>
        <p:spPr>
          <a:noFill/>
        </p:spPr>
        <p:txBody>
          <a:bodyPr/>
          <a:lstStyle/>
          <a:p>
            <a:r>
              <a:rPr lang="en-GB" altLang="nl-NL" dirty="0" smtClean="0"/>
              <a:t>© 2014 </a:t>
            </a:r>
            <a:r>
              <a:rPr lang="nl-NL" dirty="0" smtClean="0"/>
              <a:t>Improve Quality Services B.V.</a:t>
            </a:r>
          </a:p>
        </p:txBody>
      </p:sp>
      <p:sp>
        <p:nvSpPr>
          <p:cNvPr id="22533" name="Slide Number Placeholder 4"/>
          <p:cNvSpPr>
            <a:spLocks noGrp="1"/>
          </p:cNvSpPr>
          <p:nvPr>
            <p:ph type="sldNum" sz="quarter" idx="11"/>
          </p:nvPr>
        </p:nvSpPr>
        <p:spPr>
          <a:noFill/>
        </p:spPr>
        <p:txBody>
          <a:bodyPr/>
          <a:lstStyle/>
          <a:p>
            <a:fld id="{A5CC2C5D-3E0D-475F-9205-ECD679177281}" type="slidenum">
              <a:rPr lang="nl-NL" smtClean="0"/>
              <a:pPr/>
              <a:t>23</a:t>
            </a:fld>
            <a:endParaRPr lang="nl-NL" smtClean="0"/>
          </a:p>
        </p:txBody>
      </p:sp>
    </p:spTree>
  </p:cSld>
  <p:clrMapOvr>
    <a:masterClrMapping/>
  </p:clrMapOvr>
  <p:transition advClick="0" advTm="1000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ontent Placeholder 1"/>
          <p:cNvSpPr>
            <a:spLocks noGrp="1"/>
          </p:cNvSpPr>
          <p:nvPr>
            <p:ph idx="1"/>
          </p:nvPr>
        </p:nvSpPr>
        <p:spPr>
          <a:xfrm>
            <a:off x="319088" y="1546225"/>
            <a:ext cx="8524875" cy="587375"/>
          </a:xfrm>
        </p:spPr>
        <p:txBody>
          <a:bodyPr/>
          <a:lstStyle/>
          <a:p>
            <a:r>
              <a:rPr lang="nl-BE" smtClean="0"/>
              <a:t>Hoe doelgericht wordt er getest ?</a:t>
            </a:r>
          </a:p>
        </p:txBody>
      </p:sp>
      <p:sp>
        <p:nvSpPr>
          <p:cNvPr id="23555" name="Title 2"/>
          <p:cNvSpPr>
            <a:spLocks noGrp="1"/>
          </p:cNvSpPr>
          <p:nvPr>
            <p:ph type="title"/>
          </p:nvPr>
        </p:nvSpPr>
        <p:spPr/>
        <p:txBody>
          <a:bodyPr/>
          <a:lstStyle/>
          <a:p>
            <a:r>
              <a:rPr lang="nl-BE" smtClean="0"/>
              <a:t>Retrospectieve : Test Effectiveness</a:t>
            </a:r>
          </a:p>
        </p:txBody>
      </p:sp>
      <p:sp>
        <p:nvSpPr>
          <p:cNvPr id="23556" name="Footer Placeholder 3"/>
          <p:cNvSpPr>
            <a:spLocks noGrp="1"/>
          </p:cNvSpPr>
          <p:nvPr>
            <p:ph type="ftr" sz="quarter" idx="10"/>
          </p:nvPr>
        </p:nvSpPr>
        <p:spPr>
          <a:noFill/>
        </p:spPr>
        <p:txBody>
          <a:bodyPr/>
          <a:lstStyle/>
          <a:p>
            <a:r>
              <a:rPr lang="en-GB" altLang="nl-NL" dirty="0" smtClean="0"/>
              <a:t>© 2014 </a:t>
            </a:r>
            <a:r>
              <a:rPr lang="nl-NL" dirty="0" smtClean="0"/>
              <a:t>Improve Quality Services B.V.</a:t>
            </a:r>
          </a:p>
        </p:txBody>
      </p:sp>
      <p:sp>
        <p:nvSpPr>
          <p:cNvPr id="23557" name="Slide Number Placeholder 4"/>
          <p:cNvSpPr>
            <a:spLocks noGrp="1"/>
          </p:cNvSpPr>
          <p:nvPr>
            <p:ph type="sldNum" sz="quarter" idx="11"/>
          </p:nvPr>
        </p:nvSpPr>
        <p:spPr>
          <a:noFill/>
        </p:spPr>
        <p:txBody>
          <a:bodyPr/>
          <a:lstStyle/>
          <a:p>
            <a:fld id="{F355DFFF-4E96-4D30-9682-6656F361C09E}" type="slidenum">
              <a:rPr lang="nl-NL" smtClean="0"/>
              <a:pPr/>
              <a:t>24</a:t>
            </a:fld>
            <a:endParaRPr lang="nl-NL" smtClean="0"/>
          </a:p>
        </p:txBody>
      </p:sp>
      <p:sp>
        <p:nvSpPr>
          <p:cNvPr id="23558" name="TextBox 6"/>
          <p:cNvSpPr txBox="1">
            <a:spLocks noChangeArrowheads="1"/>
          </p:cNvSpPr>
          <p:nvPr/>
        </p:nvSpPr>
        <p:spPr bwMode="auto">
          <a:xfrm>
            <a:off x="1331913" y="5732463"/>
            <a:ext cx="6408737" cy="585787"/>
          </a:xfrm>
          <a:prstGeom prst="rect">
            <a:avLst/>
          </a:prstGeom>
          <a:noFill/>
          <a:ln w="9525">
            <a:noFill/>
            <a:miter lim="800000"/>
            <a:headEnd/>
            <a:tailEnd/>
          </a:ln>
        </p:spPr>
        <p:txBody>
          <a:bodyPr>
            <a:spAutoFit/>
          </a:bodyPr>
          <a:lstStyle/>
          <a:p>
            <a:pPr algn="ctr"/>
            <a:r>
              <a:rPr lang="nl-BE"/>
              <a:t>Opgepast met cijfers ! </a:t>
            </a:r>
          </a:p>
        </p:txBody>
      </p:sp>
      <p:pic>
        <p:nvPicPr>
          <p:cNvPr id="23559" name="Picture 3"/>
          <p:cNvPicPr>
            <a:picLocks noChangeAspect="1" noChangeArrowheads="1"/>
          </p:cNvPicPr>
          <p:nvPr/>
        </p:nvPicPr>
        <p:blipFill>
          <a:blip r:embed="rId3" cstate="print"/>
          <a:srcRect/>
          <a:stretch>
            <a:fillRect/>
          </a:stretch>
        </p:blipFill>
        <p:spPr bwMode="auto">
          <a:xfrm>
            <a:off x="1671638" y="2176463"/>
            <a:ext cx="5800725" cy="3629025"/>
          </a:xfrm>
          <a:prstGeom prst="rect">
            <a:avLst/>
          </a:prstGeom>
          <a:noFill/>
          <a:ln w="9525">
            <a:noFill/>
            <a:miter lim="800000"/>
            <a:headEnd/>
            <a:tailEnd/>
          </a:ln>
        </p:spPr>
      </p:pic>
      <p:sp>
        <p:nvSpPr>
          <p:cNvPr id="23560" name="Down Arrow 15"/>
          <p:cNvSpPr>
            <a:spLocks noChangeArrowheads="1"/>
          </p:cNvSpPr>
          <p:nvPr/>
        </p:nvSpPr>
        <p:spPr bwMode="auto">
          <a:xfrm>
            <a:off x="6588125" y="2636838"/>
            <a:ext cx="215900" cy="3024187"/>
          </a:xfrm>
          <a:prstGeom prst="downArrow">
            <a:avLst>
              <a:gd name="adj1" fmla="val 50000"/>
              <a:gd name="adj2" fmla="val 49998"/>
            </a:avLst>
          </a:prstGeom>
          <a:gradFill rotWithShape="0">
            <a:gsLst>
              <a:gs pos="0">
                <a:srgbClr val="FFF200"/>
              </a:gs>
              <a:gs pos="45000">
                <a:srgbClr val="FF7A00"/>
              </a:gs>
              <a:gs pos="70000">
                <a:srgbClr val="FF0300"/>
              </a:gs>
              <a:gs pos="100000">
                <a:srgbClr val="4D0808"/>
              </a:gs>
            </a:gsLst>
            <a:lin ang="5400000"/>
          </a:gradFill>
          <a:ln w="9525" algn="ctr">
            <a:solidFill>
              <a:schemeClr val="tx1"/>
            </a:solidFill>
            <a:round/>
            <a:headEnd/>
            <a:tailEnd/>
          </a:ln>
        </p:spPr>
        <p:txBody>
          <a:bodyPr/>
          <a:lstStyle/>
          <a:p>
            <a:pPr marL="265113" indent="-265113">
              <a:spcBef>
                <a:spcPts val="200"/>
              </a:spcBef>
              <a:spcAft>
                <a:spcPts val="200"/>
              </a:spcAft>
              <a:buClr>
                <a:schemeClr val="tx1"/>
              </a:buClr>
              <a:buFont typeface="Wingdings" pitchFamily="2" charset="2"/>
              <a:buChar char="§"/>
            </a:pPr>
            <a:endParaRPr lang="nl-BE"/>
          </a:p>
        </p:txBody>
      </p:sp>
    </p:spTree>
  </p:cSld>
  <p:clrMapOvr>
    <a:masterClrMapping/>
  </p:clrMapOvr>
  <p:transition advClick="0" advTm="1000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2" name="Picture 5"/>
          <p:cNvPicPr>
            <a:picLocks noChangeAspect="1" noChangeArrowheads="1"/>
          </p:cNvPicPr>
          <p:nvPr/>
        </p:nvPicPr>
        <p:blipFill>
          <a:blip r:embed="rId3" cstate="print"/>
          <a:srcRect/>
          <a:stretch>
            <a:fillRect/>
          </a:stretch>
        </p:blipFill>
        <p:spPr bwMode="auto">
          <a:xfrm>
            <a:off x="1439652" y="1441246"/>
            <a:ext cx="6264696" cy="4940082"/>
          </a:xfrm>
          <a:prstGeom prst="rect">
            <a:avLst/>
          </a:prstGeom>
          <a:noFill/>
          <a:ln w="9525">
            <a:noFill/>
            <a:miter lim="800000"/>
            <a:headEnd/>
            <a:tailEnd/>
          </a:ln>
        </p:spPr>
      </p:pic>
      <p:sp>
        <p:nvSpPr>
          <p:cNvPr id="24578" name="Title 2"/>
          <p:cNvSpPr>
            <a:spLocks noGrp="1"/>
          </p:cNvSpPr>
          <p:nvPr>
            <p:ph type="title"/>
          </p:nvPr>
        </p:nvSpPr>
        <p:spPr/>
        <p:txBody>
          <a:bodyPr/>
          <a:lstStyle/>
          <a:p>
            <a:r>
              <a:rPr lang="nl-BE" smtClean="0"/>
              <a:t>Retrospectieve : Test Efficiency</a:t>
            </a:r>
          </a:p>
        </p:txBody>
      </p:sp>
      <p:sp>
        <p:nvSpPr>
          <p:cNvPr id="24579" name="Footer Placeholder 3"/>
          <p:cNvSpPr>
            <a:spLocks noGrp="1"/>
          </p:cNvSpPr>
          <p:nvPr>
            <p:ph type="ftr" sz="quarter" idx="10"/>
          </p:nvPr>
        </p:nvSpPr>
        <p:spPr>
          <a:noFill/>
        </p:spPr>
        <p:txBody>
          <a:bodyPr/>
          <a:lstStyle/>
          <a:p>
            <a:r>
              <a:rPr lang="en-GB" altLang="nl-NL" dirty="0" smtClean="0"/>
              <a:t>© 2014 </a:t>
            </a:r>
            <a:r>
              <a:rPr lang="nl-NL" dirty="0" smtClean="0"/>
              <a:t>Improve Quality Services B.V.</a:t>
            </a:r>
          </a:p>
        </p:txBody>
      </p:sp>
      <p:sp>
        <p:nvSpPr>
          <p:cNvPr id="24580" name="Slide Number Placeholder 4"/>
          <p:cNvSpPr>
            <a:spLocks noGrp="1"/>
          </p:cNvSpPr>
          <p:nvPr>
            <p:ph type="sldNum" sz="quarter" idx="11"/>
          </p:nvPr>
        </p:nvSpPr>
        <p:spPr>
          <a:noFill/>
        </p:spPr>
        <p:txBody>
          <a:bodyPr/>
          <a:lstStyle/>
          <a:p>
            <a:fld id="{0984B8E7-702E-4B2E-90B6-0796F360ACF7}" type="slidenum">
              <a:rPr lang="nl-NL" smtClean="0"/>
              <a:pPr/>
              <a:t>25</a:t>
            </a:fld>
            <a:endParaRPr lang="nl-NL" smtClean="0"/>
          </a:p>
        </p:txBody>
      </p:sp>
      <p:pic>
        <p:nvPicPr>
          <p:cNvPr id="24581" name="Picture 4"/>
          <p:cNvPicPr>
            <a:picLocks noChangeAspect="1" noChangeArrowheads="1"/>
          </p:cNvPicPr>
          <p:nvPr/>
        </p:nvPicPr>
        <p:blipFill>
          <a:blip r:embed="rId4" cstate="print"/>
          <a:srcRect/>
          <a:stretch>
            <a:fillRect/>
          </a:stretch>
        </p:blipFill>
        <p:spPr bwMode="auto">
          <a:xfrm>
            <a:off x="9540552" y="1556792"/>
            <a:ext cx="4081463" cy="3240088"/>
          </a:xfrm>
          <a:prstGeom prst="rect">
            <a:avLst/>
          </a:prstGeom>
          <a:noFill/>
          <a:ln w="9525">
            <a:noFill/>
            <a:miter lim="800000"/>
            <a:headEnd/>
            <a:tailEnd/>
          </a:ln>
        </p:spPr>
      </p:pic>
    </p:spTree>
  </p:cSld>
  <p:clrMapOvr>
    <a:masterClrMapping/>
  </p:clrMapOvr>
  <p:transition advClick="0" advTm="1000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ontent Placeholder 1"/>
          <p:cNvSpPr>
            <a:spLocks noGrp="1"/>
          </p:cNvSpPr>
          <p:nvPr>
            <p:ph idx="1"/>
          </p:nvPr>
        </p:nvSpPr>
        <p:spPr/>
        <p:txBody>
          <a:bodyPr/>
          <a:lstStyle/>
          <a:p>
            <a:r>
              <a:rPr lang="nl-BE" smtClean="0"/>
              <a:t>Pre-conditie : an effective defect and/or incident management process</a:t>
            </a:r>
          </a:p>
          <a:p>
            <a:pPr>
              <a:buFont typeface="Arial" charset="0"/>
              <a:buNone/>
            </a:pPr>
            <a:endParaRPr lang="nl-BE" smtClean="0"/>
          </a:p>
          <a:p>
            <a:r>
              <a:rPr lang="nl-BE" smtClean="0"/>
              <a:t>4 stappen : </a:t>
            </a:r>
          </a:p>
          <a:p>
            <a:pPr marL="996950" lvl="1" indent="-457200">
              <a:buFont typeface="Arial" charset="0"/>
              <a:buAutoNum type="arabicPeriod"/>
            </a:pPr>
            <a:r>
              <a:rPr lang="nl-BE" smtClean="0"/>
              <a:t>Selecteer de items voor causal analysis</a:t>
            </a:r>
          </a:p>
          <a:p>
            <a:pPr marL="996950" lvl="1" indent="-457200">
              <a:buFont typeface="Arial" charset="0"/>
              <a:buAutoNum type="arabicPeriod"/>
            </a:pPr>
            <a:r>
              <a:rPr lang="nl-BE" smtClean="0"/>
              <a:t>Verzamel en organiseer de informatie</a:t>
            </a:r>
          </a:p>
          <a:p>
            <a:pPr marL="996950" lvl="1" indent="-457200">
              <a:buFont typeface="Arial" charset="0"/>
              <a:buAutoNum type="arabicPeriod"/>
            </a:pPr>
            <a:r>
              <a:rPr lang="nl-BE" smtClean="0"/>
              <a:t>Identificeer root causes</a:t>
            </a:r>
          </a:p>
          <a:p>
            <a:pPr marL="996950" lvl="1" indent="-457200">
              <a:buFont typeface="Arial" charset="0"/>
              <a:buAutoNum type="arabicPeriod"/>
            </a:pPr>
            <a:r>
              <a:rPr lang="nl-BE" smtClean="0"/>
              <a:t>Trek conclusies</a:t>
            </a:r>
          </a:p>
          <a:p>
            <a:pPr marL="996950" lvl="1" indent="-457200">
              <a:buFont typeface="Arial" charset="0"/>
              <a:buAutoNum type="arabicPeriod"/>
            </a:pPr>
            <a:endParaRPr lang="nl-BE" smtClean="0"/>
          </a:p>
        </p:txBody>
      </p:sp>
      <p:sp>
        <p:nvSpPr>
          <p:cNvPr id="25603" name="Title 2"/>
          <p:cNvSpPr>
            <a:spLocks noGrp="1"/>
          </p:cNvSpPr>
          <p:nvPr>
            <p:ph type="title"/>
          </p:nvPr>
        </p:nvSpPr>
        <p:spPr>
          <a:xfrm>
            <a:off x="320675" y="438150"/>
            <a:ext cx="8823325" cy="531813"/>
          </a:xfrm>
        </p:spPr>
        <p:txBody>
          <a:bodyPr/>
          <a:lstStyle/>
          <a:p>
            <a:r>
              <a:rPr lang="nl-BE" sz="3200" smtClean="0"/>
              <a:t>Overgang naar verbetering : Causal Analysis ?</a:t>
            </a:r>
          </a:p>
        </p:txBody>
      </p:sp>
      <p:sp>
        <p:nvSpPr>
          <p:cNvPr id="25604" name="Footer Placeholder 3"/>
          <p:cNvSpPr>
            <a:spLocks noGrp="1"/>
          </p:cNvSpPr>
          <p:nvPr>
            <p:ph type="ftr" sz="quarter" idx="10"/>
          </p:nvPr>
        </p:nvSpPr>
        <p:spPr>
          <a:noFill/>
        </p:spPr>
        <p:txBody>
          <a:bodyPr/>
          <a:lstStyle/>
          <a:p>
            <a:r>
              <a:rPr lang="en-GB" altLang="nl-NL" dirty="0" smtClean="0"/>
              <a:t>© 2014 </a:t>
            </a:r>
            <a:r>
              <a:rPr lang="nl-NL" dirty="0" smtClean="0"/>
              <a:t>Improve Quality Services B.V.</a:t>
            </a:r>
          </a:p>
        </p:txBody>
      </p:sp>
      <p:sp>
        <p:nvSpPr>
          <p:cNvPr id="25605" name="Slide Number Placeholder 4"/>
          <p:cNvSpPr>
            <a:spLocks noGrp="1"/>
          </p:cNvSpPr>
          <p:nvPr>
            <p:ph type="sldNum" sz="quarter" idx="11"/>
          </p:nvPr>
        </p:nvSpPr>
        <p:spPr>
          <a:noFill/>
        </p:spPr>
        <p:txBody>
          <a:bodyPr/>
          <a:lstStyle/>
          <a:p>
            <a:fld id="{ACE1A96D-4B52-46B8-9B65-6BCBAFF6DE2A}" type="slidenum">
              <a:rPr lang="nl-NL" smtClean="0"/>
              <a:pPr/>
              <a:t>26</a:t>
            </a:fld>
            <a:endParaRPr lang="nl-NL" smtClean="0"/>
          </a:p>
        </p:txBody>
      </p:sp>
    </p:spTree>
  </p:cSld>
  <p:clrMapOvr>
    <a:masterClrMapping/>
  </p:clrMapOvr>
  <p:transition advClick="0" advTm="1000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ontent Placeholder 1"/>
          <p:cNvSpPr>
            <a:spLocks noGrp="1"/>
          </p:cNvSpPr>
          <p:nvPr>
            <p:ph idx="1"/>
          </p:nvPr>
        </p:nvSpPr>
        <p:spPr/>
        <p:txBody>
          <a:bodyPr/>
          <a:lstStyle/>
          <a:p>
            <a:r>
              <a:rPr lang="nl-BE" smtClean="0"/>
              <a:t>Defecten/incidenten</a:t>
            </a:r>
          </a:p>
          <a:p>
            <a:r>
              <a:rPr lang="nl-BE" smtClean="0"/>
              <a:t>Onregelmatigheden gerapporteerd door stakeholders</a:t>
            </a:r>
          </a:p>
          <a:p>
            <a:r>
              <a:rPr lang="nl-BE" smtClean="0"/>
              <a:t>Problemen ontdekt door de uitvoering van een analyse.</a:t>
            </a:r>
          </a:p>
          <a:p>
            <a:r>
              <a:rPr lang="nl-BE" smtClean="0"/>
              <a:t>Hulpjes : </a:t>
            </a:r>
          </a:p>
          <a:p>
            <a:pPr lvl="1"/>
            <a:r>
              <a:rPr lang="nl-BE" smtClean="0"/>
              <a:t>Het pareto principe : 80/20</a:t>
            </a:r>
          </a:p>
          <a:p>
            <a:pPr lvl="1"/>
            <a:r>
              <a:rPr lang="nl-BE" smtClean="0"/>
              <a:t>Categorizatie van defecten</a:t>
            </a:r>
          </a:p>
          <a:p>
            <a:pPr lvl="1"/>
            <a:r>
              <a:rPr lang="nl-BE" b="1" smtClean="0"/>
              <a:t>Analyse van statistieken</a:t>
            </a:r>
          </a:p>
          <a:p>
            <a:pPr lvl="1"/>
            <a:r>
              <a:rPr lang="nl-BE" smtClean="0"/>
              <a:t>Resultaten uit retrospective meetings</a:t>
            </a:r>
          </a:p>
        </p:txBody>
      </p:sp>
      <p:sp>
        <p:nvSpPr>
          <p:cNvPr id="26627" name="Title 2"/>
          <p:cNvSpPr>
            <a:spLocks noGrp="1"/>
          </p:cNvSpPr>
          <p:nvPr>
            <p:ph type="title"/>
          </p:nvPr>
        </p:nvSpPr>
        <p:spPr/>
        <p:txBody>
          <a:bodyPr/>
          <a:lstStyle/>
          <a:p>
            <a:r>
              <a:rPr lang="nl-BE" smtClean="0"/>
              <a:t>1. Selecteer items voor Causal Analysis</a:t>
            </a:r>
          </a:p>
        </p:txBody>
      </p:sp>
      <p:sp>
        <p:nvSpPr>
          <p:cNvPr id="26628" name="Footer Placeholder 3"/>
          <p:cNvSpPr>
            <a:spLocks noGrp="1"/>
          </p:cNvSpPr>
          <p:nvPr>
            <p:ph type="ftr" sz="quarter" idx="10"/>
          </p:nvPr>
        </p:nvSpPr>
        <p:spPr>
          <a:noFill/>
        </p:spPr>
        <p:txBody>
          <a:bodyPr/>
          <a:lstStyle/>
          <a:p>
            <a:r>
              <a:rPr lang="en-GB" altLang="nl-NL" dirty="0" smtClean="0"/>
              <a:t>© 2014 </a:t>
            </a:r>
            <a:r>
              <a:rPr lang="nl-NL" dirty="0" smtClean="0"/>
              <a:t>Improve Quality Services B.V.</a:t>
            </a:r>
          </a:p>
        </p:txBody>
      </p:sp>
      <p:sp>
        <p:nvSpPr>
          <p:cNvPr id="26629" name="Slide Number Placeholder 4"/>
          <p:cNvSpPr>
            <a:spLocks noGrp="1"/>
          </p:cNvSpPr>
          <p:nvPr>
            <p:ph type="sldNum" sz="quarter" idx="11"/>
          </p:nvPr>
        </p:nvSpPr>
        <p:spPr>
          <a:noFill/>
        </p:spPr>
        <p:txBody>
          <a:bodyPr/>
          <a:lstStyle/>
          <a:p>
            <a:fld id="{63C5C804-2C41-474D-A833-8AA2CB856591}" type="slidenum">
              <a:rPr lang="nl-NL" smtClean="0"/>
              <a:pPr/>
              <a:t>27</a:t>
            </a:fld>
            <a:endParaRPr lang="nl-NL" smtClean="0"/>
          </a:p>
        </p:txBody>
      </p:sp>
    </p:spTree>
  </p:cSld>
  <p:clrMapOvr>
    <a:masterClrMapping/>
  </p:clrMapOvr>
  <p:transition advClick="0" advTm="1000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2"/>
          <p:cNvSpPr>
            <a:spLocks noGrp="1"/>
          </p:cNvSpPr>
          <p:nvPr>
            <p:ph type="title"/>
          </p:nvPr>
        </p:nvSpPr>
        <p:spPr/>
        <p:txBody>
          <a:bodyPr/>
          <a:lstStyle/>
          <a:p>
            <a:r>
              <a:rPr lang="nl-BE" smtClean="0"/>
              <a:t>Analyse van statistieken</a:t>
            </a:r>
          </a:p>
        </p:txBody>
      </p:sp>
      <p:sp>
        <p:nvSpPr>
          <p:cNvPr id="27651" name="Footer Placeholder 3"/>
          <p:cNvSpPr>
            <a:spLocks noGrp="1"/>
          </p:cNvSpPr>
          <p:nvPr>
            <p:ph type="ftr" sz="quarter" idx="10"/>
          </p:nvPr>
        </p:nvSpPr>
        <p:spPr>
          <a:noFill/>
        </p:spPr>
        <p:txBody>
          <a:bodyPr/>
          <a:lstStyle/>
          <a:p>
            <a:r>
              <a:rPr lang="en-GB" altLang="nl-NL" dirty="0" smtClean="0"/>
              <a:t>© 2014 </a:t>
            </a:r>
            <a:r>
              <a:rPr lang="nl-NL" dirty="0" smtClean="0"/>
              <a:t>Improve Quality Services B.V.</a:t>
            </a:r>
          </a:p>
        </p:txBody>
      </p:sp>
      <p:sp>
        <p:nvSpPr>
          <p:cNvPr id="27652" name="Slide Number Placeholder 4"/>
          <p:cNvSpPr>
            <a:spLocks noGrp="1"/>
          </p:cNvSpPr>
          <p:nvPr>
            <p:ph type="sldNum" sz="quarter" idx="11"/>
          </p:nvPr>
        </p:nvSpPr>
        <p:spPr>
          <a:noFill/>
        </p:spPr>
        <p:txBody>
          <a:bodyPr/>
          <a:lstStyle/>
          <a:p>
            <a:fld id="{4E79A937-AD50-413A-A024-1BCC90CF22BE}" type="slidenum">
              <a:rPr lang="nl-NL" smtClean="0"/>
              <a:pPr/>
              <a:t>28</a:t>
            </a:fld>
            <a:endParaRPr lang="nl-NL" smtClean="0"/>
          </a:p>
        </p:txBody>
      </p:sp>
      <p:sp>
        <p:nvSpPr>
          <p:cNvPr id="27653" name="TextBox 6"/>
          <p:cNvSpPr txBox="1">
            <a:spLocks noChangeArrowheads="1"/>
          </p:cNvSpPr>
          <p:nvPr/>
        </p:nvSpPr>
        <p:spPr bwMode="auto">
          <a:xfrm>
            <a:off x="395288" y="1412875"/>
            <a:ext cx="8280400" cy="1200150"/>
          </a:xfrm>
          <a:prstGeom prst="rect">
            <a:avLst/>
          </a:prstGeom>
          <a:noFill/>
          <a:ln w="9525">
            <a:noFill/>
            <a:miter lim="800000"/>
            <a:headEnd/>
            <a:tailEnd/>
          </a:ln>
        </p:spPr>
        <p:txBody>
          <a:bodyPr>
            <a:spAutoFit/>
          </a:bodyPr>
          <a:lstStyle/>
          <a:p>
            <a:r>
              <a:rPr lang="nl-BE" sz="2400"/>
              <a:t>Vaststelling :</a:t>
            </a:r>
          </a:p>
          <a:p>
            <a:pPr>
              <a:buFont typeface="Arial" charset="0"/>
              <a:buChar char="•"/>
            </a:pPr>
            <a:r>
              <a:rPr lang="nl-BE" sz="2800"/>
              <a:t> </a:t>
            </a:r>
            <a:r>
              <a:rPr lang="nl-BE" sz="2000"/>
              <a:t>sinds 2 jaar is het gemiddeld aantal emergencies verdubbeld</a:t>
            </a:r>
          </a:p>
          <a:p>
            <a:pPr>
              <a:buFont typeface="Arial" charset="0"/>
              <a:buChar char="•"/>
            </a:pPr>
            <a:r>
              <a:rPr lang="nl-BE" sz="2000"/>
              <a:t> tendens van de gewone requesten  (geen projecten) is eerder dalend</a:t>
            </a:r>
            <a:endParaRPr lang="nl-BE"/>
          </a:p>
        </p:txBody>
      </p:sp>
      <p:grpSp>
        <p:nvGrpSpPr>
          <p:cNvPr id="27654" name="Group 12"/>
          <p:cNvGrpSpPr>
            <a:grpSpLocks/>
          </p:cNvGrpSpPr>
          <p:nvPr/>
        </p:nvGrpSpPr>
        <p:grpSpPr bwMode="auto">
          <a:xfrm>
            <a:off x="395288" y="2636838"/>
            <a:ext cx="3995737" cy="2157412"/>
            <a:chOff x="4788024" y="1556791"/>
            <a:chExt cx="3995936" cy="2157685"/>
          </a:xfrm>
        </p:grpSpPr>
        <p:pic>
          <p:nvPicPr>
            <p:cNvPr id="27657" name="Picture 3"/>
            <p:cNvPicPr>
              <a:picLocks noChangeAspect="1" noChangeArrowheads="1"/>
            </p:cNvPicPr>
            <p:nvPr/>
          </p:nvPicPr>
          <p:blipFill>
            <a:blip r:embed="rId3" cstate="print"/>
            <a:srcRect/>
            <a:stretch>
              <a:fillRect/>
            </a:stretch>
          </p:blipFill>
          <p:spPr bwMode="auto">
            <a:xfrm>
              <a:off x="4788024" y="1556791"/>
              <a:ext cx="3995936" cy="2157685"/>
            </a:xfrm>
            <a:prstGeom prst="rect">
              <a:avLst/>
            </a:prstGeom>
            <a:noFill/>
            <a:ln w="9525">
              <a:noFill/>
              <a:miter lim="800000"/>
              <a:headEnd/>
              <a:tailEnd/>
            </a:ln>
          </p:spPr>
        </p:pic>
        <p:cxnSp>
          <p:nvCxnSpPr>
            <p:cNvPr id="27658" name="Straight Connector 10"/>
            <p:cNvCxnSpPr>
              <a:cxnSpLocks noChangeShapeType="1"/>
            </p:cNvCxnSpPr>
            <p:nvPr/>
          </p:nvCxnSpPr>
          <p:spPr bwMode="auto">
            <a:xfrm>
              <a:off x="6804248" y="1844824"/>
              <a:ext cx="0" cy="1512168"/>
            </a:xfrm>
            <a:prstGeom prst="line">
              <a:avLst/>
            </a:prstGeom>
            <a:noFill/>
            <a:ln w="19050" algn="ctr">
              <a:solidFill>
                <a:srgbClr val="FF0000"/>
              </a:solidFill>
              <a:round/>
              <a:headEnd/>
              <a:tailEnd/>
            </a:ln>
          </p:spPr>
        </p:cxnSp>
      </p:grpSp>
      <p:pic>
        <p:nvPicPr>
          <p:cNvPr id="27655" name="Picture 4"/>
          <p:cNvPicPr>
            <a:picLocks noChangeAspect="1" noChangeArrowheads="1"/>
          </p:cNvPicPr>
          <p:nvPr/>
        </p:nvPicPr>
        <p:blipFill>
          <a:blip r:embed="rId4" cstate="print"/>
          <a:srcRect/>
          <a:stretch>
            <a:fillRect/>
          </a:stretch>
        </p:blipFill>
        <p:spPr bwMode="auto">
          <a:xfrm>
            <a:off x="468313" y="4868863"/>
            <a:ext cx="3887787" cy="1562100"/>
          </a:xfrm>
          <a:prstGeom prst="rect">
            <a:avLst/>
          </a:prstGeom>
          <a:noFill/>
          <a:ln w="9525">
            <a:noFill/>
            <a:miter lim="800000"/>
            <a:headEnd/>
            <a:tailEnd/>
          </a:ln>
        </p:spPr>
      </p:pic>
      <p:sp>
        <p:nvSpPr>
          <p:cNvPr id="27656" name="TextBox 14"/>
          <p:cNvSpPr txBox="1">
            <a:spLocks noChangeArrowheads="1"/>
          </p:cNvSpPr>
          <p:nvPr/>
        </p:nvSpPr>
        <p:spPr bwMode="auto">
          <a:xfrm>
            <a:off x="4572000" y="4941888"/>
            <a:ext cx="4392613" cy="706437"/>
          </a:xfrm>
          <a:prstGeom prst="rect">
            <a:avLst/>
          </a:prstGeom>
          <a:noFill/>
          <a:ln w="9525">
            <a:noFill/>
            <a:miter lim="800000"/>
            <a:headEnd/>
            <a:tailEnd/>
          </a:ln>
        </p:spPr>
        <p:txBody>
          <a:bodyPr>
            <a:spAutoFit/>
          </a:bodyPr>
          <a:lstStyle/>
          <a:p>
            <a:r>
              <a:rPr lang="nl-BE" sz="2000"/>
              <a:t>De pieken duiden op de close-out van een project.</a:t>
            </a:r>
          </a:p>
        </p:txBody>
      </p:sp>
    </p:spTree>
  </p:cSld>
  <p:clrMapOvr>
    <a:masterClrMapping/>
  </p:clrMapOvr>
  <p:transition advClick="0" advTm="1000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2"/>
          <p:cNvSpPr>
            <a:spLocks noGrp="1"/>
          </p:cNvSpPr>
          <p:nvPr>
            <p:ph type="title"/>
          </p:nvPr>
        </p:nvSpPr>
        <p:spPr/>
        <p:txBody>
          <a:bodyPr/>
          <a:lstStyle/>
          <a:p>
            <a:r>
              <a:rPr lang="nl-BE" smtClean="0"/>
              <a:t>Analyse van de statistieken</a:t>
            </a:r>
          </a:p>
        </p:txBody>
      </p:sp>
      <p:sp>
        <p:nvSpPr>
          <p:cNvPr id="28675" name="Footer Placeholder 3"/>
          <p:cNvSpPr>
            <a:spLocks noGrp="1"/>
          </p:cNvSpPr>
          <p:nvPr>
            <p:ph type="ftr" sz="quarter" idx="10"/>
          </p:nvPr>
        </p:nvSpPr>
        <p:spPr>
          <a:noFill/>
        </p:spPr>
        <p:txBody>
          <a:bodyPr/>
          <a:lstStyle/>
          <a:p>
            <a:r>
              <a:rPr lang="en-GB" altLang="nl-NL" dirty="0" smtClean="0"/>
              <a:t>© 2014 </a:t>
            </a:r>
            <a:r>
              <a:rPr lang="nl-NL" dirty="0" smtClean="0"/>
              <a:t>Improve Quality Services B.V.</a:t>
            </a:r>
          </a:p>
        </p:txBody>
      </p:sp>
      <p:sp>
        <p:nvSpPr>
          <p:cNvPr id="28676" name="Slide Number Placeholder 4"/>
          <p:cNvSpPr>
            <a:spLocks noGrp="1"/>
          </p:cNvSpPr>
          <p:nvPr>
            <p:ph type="sldNum" sz="quarter" idx="11"/>
          </p:nvPr>
        </p:nvSpPr>
        <p:spPr>
          <a:noFill/>
        </p:spPr>
        <p:txBody>
          <a:bodyPr/>
          <a:lstStyle/>
          <a:p>
            <a:fld id="{ED7EB5EC-C4D0-467A-AC70-4D6A959D49CD}" type="slidenum">
              <a:rPr lang="nl-NL" smtClean="0"/>
              <a:pPr/>
              <a:t>29</a:t>
            </a:fld>
            <a:endParaRPr lang="nl-NL" smtClean="0"/>
          </a:p>
        </p:txBody>
      </p:sp>
      <p:pic>
        <p:nvPicPr>
          <p:cNvPr id="28677" name="Picture 4"/>
          <p:cNvPicPr>
            <a:picLocks noChangeAspect="1" noChangeArrowheads="1"/>
          </p:cNvPicPr>
          <p:nvPr/>
        </p:nvPicPr>
        <p:blipFill>
          <a:blip r:embed="rId3" cstate="print"/>
          <a:srcRect/>
          <a:stretch>
            <a:fillRect/>
          </a:stretch>
        </p:blipFill>
        <p:spPr bwMode="auto">
          <a:xfrm>
            <a:off x="323850" y="1612900"/>
            <a:ext cx="8686800" cy="2320925"/>
          </a:xfrm>
          <a:prstGeom prst="rect">
            <a:avLst/>
          </a:prstGeom>
          <a:noFill/>
          <a:ln w="9525">
            <a:noFill/>
            <a:miter lim="800000"/>
            <a:headEnd/>
            <a:tailEnd/>
          </a:ln>
        </p:spPr>
      </p:pic>
      <p:sp>
        <p:nvSpPr>
          <p:cNvPr id="28678" name="Rectangle 6"/>
          <p:cNvSpPr>
            <a:spLocks noChangeArrowheads="1"/>
          </p:cNvSpPr>
          <p:nvPr/>
        </p:nvSpPr>
        <p:spPr bwMode="auto">
          <a:xfrm>
            <a:off x="6156325" y="2420938"/>
            <a:ext cx="792163" cy="215900"/>
          </a:xfrm>
          <a:prstGeom prst="rect">
            <a:avLst/>
          </a:prstGeom>
          <a:noFill/>
          <a:ln w="19050" algn="ctr">
            <a:solidFill>
              <a:srgbClr val="FF0000"/>
            </a:solidFill>
            <a:round/>
            <a:headEnd/>
            <a:tailEnd/>
          </a:ln>
        </p:spPr>
        <p:txBody>
          <a:bodyPr/>
          <a:lstStyle/>
          <a:p>
            <a:pPr marL="265113" indent="-265113">
              <a:spcBef>
                <a:spcPts val="200"/>
              </a:spcBef>
              <a:spcAft>
                <a:spcPts val="200"/>
              </a:spcAft>
              <a:buClr>
                <a:schemeClr val="tx1"/>
              </a:buClr>
              <a:buFont typeface="Wingdings" pitchFamily="2" charset="2"/>
              <a:buChar char="§"/>
            </a:pPr>
            <a:endParaRPr lang="nl-BE"/>
          </a:p>
        </p:txBody>
      </p:sp>
      <p:sp>
        <p:nvSpPr>
          <p:cNvPr id="28679" name="Rectangle 7"/>
          <p:cNvSpPr>
            <a:spLocks noChangeArrowheads="1"/>
          </p:cNvSpPr>
          <p:nvPr/>
        </p:nvSpPr>
        <p:spPr bwMode="auto">
          <a:xfrm>
            <a:off x="6156325" y="2024063"/>
            <a:ext cx="792163" cy="215900"/>
          </a:xfrm>
          <a:prstGeom prst="rect">
            <a:avLst/>
          </a:prstGeom>
          <a:noFill/>
          <a:ln w="19050" algn="ctr">
            <a:solidFill>
              <a:srgbClr val="FF0000"/>
            </a:solidFill>
            <a:round/>
            <a:headEnd/>
            <a:tailEnd/>
          </a:ln>
        </p:spPr>
        <p:txBody>
          <a:bodyPr/>
          <a:lstStyle/>
          <a:p>
            <a:pPr marL="265113" indent="-265113">
              <a:spcBef>
                <a:spcPts val="200"/>
              </a:spcBef>
              <a:spcAft>
                <a:spcPts val="200"/>
              </a:spcAft>
              <a:buClr>
                <a:schemeClr val="tx1"/>
              </a:buClr>
              <a:buFont typeface="Wingdings" pitchFamily="2" charset="2"/>
              <a:buChar char="§"/>
            </a:pPr>
            <a:endParaRPr lang="nl-BE"/>
          </a:p>
        </p:txBody>
      </p:sp>
      <p:pic>
        <p:nvPicPr>
          <p:cNvPr id="28680" name="Picture 2"/>
          <p:cNvPicPr>
            <a:picLocks noChangeAspect="1" noChangeArrowheads="1"/>
          </p:cNvPicPr>
          <p:nvPr/>
        </p:nvPicPr>
        <p:blipFill>
          <a:blip r:embed="rId4" cstate="print"/>
          <a:srcRect/>
          <a:stretch>
            <a:fillRect/>
          </a:stretch>
        </p:blipFill>
        <p:spPr bwMode="auto">
          <a:xfrm>
            <a:off x="2291940" y="4051298"/>
            <a:ext cx="4560120" cy="2330029"/>
          </a:xfrm>
          <a:prstGeom prst="rect">
            <a:avLst/>
          </a:prstGeom>
          <a:noFill/>
          <a:ln w="9525">
            <a:noFill/>
            <a:miter lim="800000"/>
            <a:headEnd/>
            <a:tailEnd/>
          </a:ln>
        </p:spPr>
      </p:pic>
    </p:spTree>
  </p:cSld>
  <p:clrMapOvr>
    <a:masterClrMapping/>
  </p:clrMapOvr>
  <p:transition advClick="0" advTm="1000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1"/>
          <p:cNvSpPr>
            <a:spLocks noGrp="1"/>
          </p:cNvSpPr>
          <p:nvPr>
            <p:ph idx="1"/>
          </p:nvPr>
        </p:nvSpPr>
        <p:spPr>
          <a:xfrm>
            <a:off x="319088" y="1546225"/>
            <a:ext cx="8524875" cy="1235075"/>
          </a:xfrm>
        </p:spPr>
        <p:txBody>
          <a:bodyPr/>
          <a:lstStyle/>
          <a:p>
            <a:r>
              <a:rPr lang="nl-BE" smtClean="0"/>
              <a:t>Zorg dat iemand hier de lead neemt</a:t>
            </a:r>
          </a:p>
          <a:p>
            <a:r>
              <a:rPr lang="nl-BE" smtClean="0"/>
              <a:t>Hulp bij het structureren van de gegevens :</a:t>
            </a:r>
          </a:p>
          <a:p>
            <a:pPr lvl="1"/>
            <a:r>
              <a:rPr lang="nl-BE" smtClean="0"/>
              <a:t>Ishikawa</a:t>
            </a:r>
          </a:p>
          <a:p>
            <a:pPr lvl="1"/>
            <a:endParaRPr lang="nl-BE" smtClean="0"/>
          </a:p>
        </p:txBody>
      </p:sp>
      <p:sp>
        <p:nvSpPr>
          <p:cNvPr id="29699" name="Title 2"/>
          <p:cNvSpPr>
            <a:spLocks noGrp="1"/>
          </p:cNvSpPr>
          <p:nvPr>
            <p:ph type="title"/>
          </p:nvPr>
        </p:nvSpPr>
        <p:spPr/>
        <p:txBody>
          <a:bodyPr/>
          <a:lstStyle/>
          <a:p>
            <a:r>
              <a:rPr lang="nl-BE" smtClean="0"/>
              <a:t>2. Verzamel en organiseer de informatie</a:t>
            </a:r>
          </a:p>
        </p:txBody>
      </p:sp>
      <p:sp>
        <p:nvSpPr>
          <p:cNvPr id="29700" name="Footer Placeholder 3"/>
          <p:cNvSpPr>
            <a:spLocks noGrp="1"/>
          </p:cNvSpPr>
          <p:nvPr>
            <p:ph type="ftr" sz="quarter" idx="10"/>
          </p:nvPr>
        </p:nvSpPr>
        <p:spPr>
          <a:noFill/>
        </p:spPr>
        <p:txBody>
          <a:bodyPr/>
          <a:lstStyle/>
          <a:p>
            <a:r>
              <a:rPr lang="en-GB" altLang="nl-NL" dirty="0" smtClean="0"/>
              <a:t>© 2014 </a:t>
            </a:r>
            <a:r>
              <a:rPr lang="nl-NL" dirty="0" smtClean="0"/>
              <a:t>Improve Quality Services B.V.</a:t>
            </a:r>
          </a:p>
        </p:txBody>
      </p:sp>
      <p:sp>
        <p:nvSpPr>
          <p:cNvPr id="29701" name="Slide Number Placeholder 4"/>
          <p:cNvSpPr>
            <a:spLocks noGrp="1"/>
          </p:cNvSpPr>
          <p:nvPr>
            <p:ph type="sldNum" sz="quarter" idx="11"/>
          </p:nvPr>
        </p:nvSpPr>
        <p:spPr>
          <a:noFill/>
        </p:spPr>
        <p:txBody>
          <a:bodyPr/>
          <a:lstStyle/>
          <a:p>
            <a:fld id="{A3AFB106-3CF8-44BE-982C-A3864CB7A0C8}" type="slidenum">
              <a:rPr lang="nl-NL" smtClean="0"/>
              <a:pPr/>
              <a:t>30</a:t>
            </a:fld>
            <a:endParaRPr lang="nl-NL" smtClean="0"/>
          </a:p>
        </p:txBody>
      </p:sp>
      <p:pic>
        <p:nvPicPr>
          <p:cNvPr id="29702" name="Picture 5"/>
          <p:cNvPicPr>
            <a:picLocks noChangeAspect="1" noChangeArrowheads="1"/>
          </p:cNvPicPr>
          <p:nvPr/>
        </p:nvPicPr>
        <p:blipFill>
          <a:blip r:embed="rId3" cstate="print"/>
          <a:srcRect/>
          <a:stretch>
            <a:fillRect/>
          </a:stretch>
        </p:blipFill>
        <p:spPr bwMode="auto">
          <a:xfrm>
            <a:off x="3023592" y="3461272"/>
            <a:ext cx="3096816" cy="2848048"/>
          </a:xfrm>
          <a:prstGeom prst="rect">
            <a:avLst/>
          </a:prstGeom>
          <a:noFill/>
          <a:ln w="9525">
            <a:noFill/>
            <a:miter lim="800000"/>
            <a:headEnd/>
            <a:tailEnd/>
          </a:ln>
        </p:spPr>
      </p:pic>
    </p:spTree>
  </p:cSld>
  <p:clrMapOvr>
    <a:masterClrMapping/>
  </p:clrMapOvr>
  <p:transition advClick="0" advTm="1000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Footer Placeholder 3"/>
          <p:cNvSpPr>
            <a:spLocks noGrp="1"/>
          </p:cNvSpPr>
          <p:nvPr>
            <p:ph type="ftr" sz="quarter" idx="10"/>
          </p:nvPr>
        </p:nvSpPr>
        <p:spPr>
          <a:noFill/>
        </p:spPr>
        <p:txBody>
          <a:bodyPr/>
          <a:lstStyle/>
          <a:p>
            <a:r>
              <a:rPr lang="en-GB" altLang="nl-NL" dirty="0" smtClean="0"/>
              <a:t>© 2014 </a:t>
            </a:r>
            <a:r>
              <a:rPr lang="nl-NL" dirty="0" smtClean="0"/>
              <a:t>Improve Quality Services B.V.</a:t>
            </a:r>
          </a:p>
        </p:txBody>
      </p:sp>
      <p:sp>
        <p:nvSpPr>
          <p:cNvPr id="30723" name="Slide Number Placeholder 4"/>
          <p:cNvSpPr>
            <a:spLocks noGrp="1"/>
          </p:cNvSpPr>
          <p:nvPr>
            <p:ph type="sldNum" sz="quarter" idx="11"/>
          </p:nvPr>
        </p:nvSpPr>
        <p:spPr>
          <a:noFill/>
        </p:spPr>
        <p:txBody>
          <a:bodyPr/>
          <a:lstStyle/>
          <a:p>
            <a:fld id="{CF232F8E-86B7-4071-96C1-E8740AE3C960}" type="slidenum">
              <a:rPr lang="nl-NL" smtClean="0"/>
              <a:pPr/>
              <a:t>31</a:t>
            </a:fld>
            <a:endParaRPr lang="nl-NL" smtClean="0"/>
          </a:p>
        </p:txBody>
      </p:sp>
      <p:sp>
        <p:nvSpPr>
          <p:cNvPr id="30724" name="Title 2"/>
          <p:cNvSpPr>
            <a:spLocks noGrp="1"/>
          </p:cNvSpPr>
          <p:nvPr>
            <p:ph type="title"/>
          </p:nvPr>
        </p:nvSpPr>
        <p:spPr/>
        <p:txBody>
          <a:bodyPr/>
          <a:lstStyle/>
          <a:p>
            <a:r>
              <a:rPr lang="nl-BE" smtClean="0"/>
              <a:t>2. Verzamel en organiseer de informatie</a:t>
            </a:r>
          </a:p>
        </p:txBody>
      </p:sp>
      <p:sp>
        <p:nvSpPr>
          <p:cNvPr id="30725" name="TextBox 6"/>
          <p:cNvSpPr txBox="1">
            <a:spLocks noChangeArrowheads="1"/>
          </p:cNvSpPr>
          <p:nvPr/>
        </p:nvSpPr>
        <p:spPr bwMode="auto">
          <a:xfrm>
            <a:off x="7380288" y="3338513"/>
            <a:ext cx="1512887" cy="738187"/>
          </a:xfrm>
          <a:prstGeom prst="rect">
            <a:avLst/>
          </a:prstGeom>
          <a:noFill/>
          <a:ln w="3175">
            <a:solidFill>
              <a:schemeClr val="tx1"/>
            </a:solidFill>
            <a:miter lim="800000"/>
            <a:headEnd/>
            <a:tailEnd/>
          </a:ln>
        </p:spPr>
        <p:txBody>
          <a:bodyPr>
            <a:spAutoFit/>
          </a:bodyPr>
          <a:lstStyle/>
          <a:p>
            <a:pPr algn="ctr"/>
            <a:r>
              <a:rPr lang="nl-BE" sz="1400">
                <a:latin typeface="Calibri" pitchFamily="34" charset="0"/>
              </a:rPr>
              <a:t># Incidenten verhoogt met factor 2 in 2 jaar</a:t>
            </a:r>
          </a:p>
        </p:txBody>
      </p:sp>
      <p:cxnSp>
        <p:nvCxnSpPr>
          <p:cNvPr id="30726" name="Straight Connector 8"/>
          <p:cNvCxnSpPr>
            <a:cxnSpLocks noChangeShapeType="1"/>
            <a:endCxn id="30725" idx="1"/>
          </p:cNvCxnSpPr>
          <p:nvPr/>
        </p:nvCxnSpPr>
        <p:spPr bwMode="auto">
          <a:xfrm flipV="1">
            <a:off x="611188" y="3708400"/>
            <a:ext cx="6769100" cy="7938"/>
          </a:xfrm>
          <a:prstGeom prst="line">
            <a:avLst/>
          </a:prstGeom>
          <a:noFill/>
          <a:ln w="9525" algn="ctr">
            <a:solidFill>
              <a:srgbClr val="000000"/>
            </a:solidFill>
            <a:round/>
            <a:headEnd/>
            <a:tailEnd/>
          </a:ln>
        </p:spPr>
      </p:cxnSp>
      <p:cxnSp>
        <p:nvCxnSpPr>
          <p:cNvPr id="30727" name="Straight Connector 10"/>
          <p:cNvCxnSpPr>
            <a:cxnSpLocks noChangeShapeType="1"/>
          </p:cNvCxnSpPr>
          <p:nvPr/>
        </p:nvCxnSpPr>
        <p:spPr bwMode="auto">
          <a:xfrm flipH="1" flipV="1">
            <a:off x="5651500" y="1773238"/>
            <a:ext cx="1296988" cy="1943100"/>
          </a:xfrm>
          <a:prstGeom prst="line">
            <a:avLst/>
          </a:prstGeom>
          <a:noFill/>
          <a:ln w="9525" algn="ctr">
            <a:solidFill>
              <a:srgbClr val="000000"/>
            </a:solidFill>
            <a:round/>
            <a:headEnd/>
            <a:tailEnd/>
          </a:ln>
        </p:spPr>
      </p:cxnSp>
      <p:cxnSp>
        <p:nvCxnSpPr>
          <p:cNvPr id="30728" name="Straight Connector 11"/>
          <p:cNvCxnSpPr>
            <a:cxnSpLocks noChangeShapeType="1"/>
          </p:cNvCxnSpPr>
          <p:nvPr/>
        </p:nvCxnSpPr>
        <p:spPr bwMode="auto">
          <a:xfrm flipH="1" flipV="1">
            <a:off x="3276600" y="1773238"/>
            <a:ext cx="1295400" cy="1943100"/>
          </a:xfrm>
          <a:prstGeom prst="line">
            <a:avLst/>
          </a:prstGeom>
          <a:noFill/>
          <a:ln w="9525" algn="ctr">
            <a:solidFill>
              <a:srgbClr val="000000"/>
            </a:solidFill>
            <a:round/>
            <a:headEnd/>
            <a:tailEnd/>
          </a:ln>
        </p:spPr>
      </p:cxnSp>
      <p:cxnSp>
        <p:nvCxnSpPr>
          <p:cNvPr id="30729" name="Straight Connector 12"/>
          <p:cNvCxnSpPr>
            <a:cxnSpLocks noChangeShapeType="1"/>
          </p:cNvCxnSpPr>
          <p:nvPr/>
        </p:nvCxnSpPr>
        <p:spPr bwMode="auto">
          <a:xfrm flipH="1" flipV="1">
            <a:off x="1116013" y="1773238"/>
            <a:ext cx="1295400" cy="1943100"/>
          </a:xfrm>
          <a:prstGeom prst="line">
            <a:avLst/>
          </a:prstGeom>
          <a:noFill/>
          <a:ln w="9525" algn="ctr">
            <a:solidFill>
              <a:srgbClr val="000000"/>
            </a:solidFill>
            <a:round/>
            <a:headEnd/>
            <a:tailEnd/>
          </a:ln>
        </p:spPr>
      </p:cxnSp>
      <p:cxnSp>
        <p:nvCxnSpPr>
          <p:cNvPr id="30730" name="Straight Connector 14"/>
          <p:cNvCxnSpPr>
            <a:cxnSpLocks noChangeShapeType="1"/>
          </p:cNvCxnSpPr>
          <p:nvPr/>
        </p:nvCxnSpPr>
        <p:spPr bwMode="auto">
          <a:xfrm flipH="1">
            <a:off x="5292725" y="3716338"/>
            <a:ext cx="2016125" cy="2160587"/>
          </a:xfrm>
          <a:prstGeom prst="line">
            <a:avLst/>
          </a:prstGeom>
          <a:noFill/>
          <a:ln w="9525" algn="ctr">
            <a:solidFill>
              <a:srgbClr val="000000"/>
            </a:solidFill>
            <a:round/>
            <a:headEnd/>
            <a:tailEnd/>
          </a:ln>
        </p:spPr>
      </p:cxnSp>
      <p:cxnSp>
        <p:nvCxnSpPr>
          <p:cNvPr id="30731" name="Straight Connector 15"/>
          <p:cNvCxnSpPr>
            <a:cxnSpLocks noChangeShapeType="1"/>
          </p:cNvCxnSpPr>
          <p:nvPr/>
        </p:nvCxnSpPr>
        <p:spPr bwMode="auto">
          <a:xfrm flipH="1">
            <a:off x="2916238" y="3716338"/>
            <a:ext cx="2016125" cy="2160587"/>
          </a:xfrm>
          <a:prstGeom prst="line">
            <a:avLst/>
          </a:prstGeom>
          <a:noFill/>
          <a:ln w="9525" algn="ctr">
            <a:solidFill>
              <a:srgbClr val="000000"/>
            </a:solidFill>
            <a:round/>
            <a:headEnd/>
            <a:tailEnd/>
          </a:ln>
        </p:spPr>
      </p:cxnSp>
      <p:cxnSp>
        <p:nvCxnSpPr>
          <p:cNvPr id="30732" name="Straight Connector 16"/>
          <p:cNvCxnSpPr>
            <a:cxnSpLocks noChangeShapeType="1"/>
          </p:cNvCxnSpPr>
          <p:nvPr/>
        </p:nvCxnSpPr>
        <p:spPr bwMode="auto">
          <a:xfrm flipH="1">
            <a:off x="684213" y="3716338"/>
            <a:ext cx="2016125" cy="2160587"/>
          </a:xfrm>
          <a:prstGeom prst="line">
            <a:avLst/>
          </a:prstGeom>
          <a:noFill/>
          <a:ln w="9525" algn="ctr">
            <a:solidFill>
              <a:srgbClr val="000000"/>
            </a:solidFill>
            <a:round/>
            <a:headEnd/>
            <a:tailEnd/>
          </a:ln>
        </p:spPr>
      </p:cxnSp>
      <p:sp>
        <p:nvSpPr>
          <p:cNvPr id="29709" name="TextBox 17"/>
          <p:cNvSpPr txBox="1">
            <a:spLocks noChangeArrowheads="1"/>
          </p:cNvSpPr>
          <p:nvPr/>
        </p:nvSpPr>
        <p:spPr bwMode="auto">
          <a:xfrm>
            <a:off x="4716463" y="1412875"/>
            <a:ext cx="1871662" cy="276225"/>
          </a:xfrm>
          <a:prstGeom prst="rect">
            <a:avLst/>
          </a:prstGeom>
          <a:noFill/>
          <a:ln w="3175">
            <a:solidFill>
              <a:schemeClr val="tx1"/>
            </a:solidFill>
            <a:miter lim="800000"/>
            <a:headEnd/>
            <a:tailEnd/>
          </a:ln>
        </p:spPr>
        <p:txBody>
          <a:bodyPr>
            <a:spAutoFit/>
          </a:bodyPr>
          <a:lstStyle/>
          <a:p>
            <a:pPr algn="ctr"/>
            <a:r>
              <a:rPr lang="nl-BE" sz="1200">
                <a:latin typeface="Calibri" pitchFamily="34" charset="0"/>
              </a:rPr>
              <a:t>Management</a:t>
            </a:r>
          </a:p>
        </p:txBody>
      </p:sp>
      <p:sp>
        <p:nvSpPr>
          <p:cNvPr id="29710" name="TextBox 18"/>
          <p:cNvSpPr txBox="1">
            <a:spLocks noChangeArrowheads="1"/>
          </p:cNvSpPr>
          <p:nvPr/>
        </p:nvSpPr>
        <p:spPr bwMode="auto">
          <a:xfrm>
            <a:off x="2411413" y="1412875"/>
            <a:ext cx="1873250" cy="276225"/>
          </a:xfrm>
          <a:prstGeom prst="rect">
            <a:avLst/>
          </a:prstGeom>
          <a:noFill/>
          <a:ln w="3175">
            <a:solidFill>
              <a:schemeClr val="tx1"/>
            </a:solidFill>
            <a:miter lim="800000"/>
            <a:headEnd/>
            <a:tailEnd/>
          </a:ln>
        </p:spPr>
        <p:txBody>
          <a:bodyPr>
            <a:spAutoFit/>
          </a:bodyPr>
          <a:lstStyle/>
          <a:p>
            <a:pPr algn="ctr"/>
            <a:r>
              <a:rPr lang="nl-BE" sz="1200">
                <a:latin typeface="Calibri" pitchFamily="34" charset="0"/>
              </a:rPr>
              <a:t>Infrastructuur</a:t>
            </a:r>
          </a:p>
        </p:txBody>
      </p:sp>
      <p:sp>
        <p:nvSpPr>
          <p:cNvPr id="29711" name="TextBox 19"/>
          <p:cNvSpPr txBox="1">
            <a:spLocks noChangeArrowheads="1"/>
          </p:cNvSpPr>
          <p:nvPr/>
        </p:nvSpPr>
        <p:spPr bwMode="auto">
          <a:xfrm>
            <a:off x="179388" y="1412875"/>
            <a:ext cx="1871662" cy="276225"/>
          </a:xfrm>
          <a:prstGeom prst="rect">
            <a:avLst/>
          </a:prstGeom>
          <a:noFill/>
          <a:ln w="3175">
            <a:solidFill>
              <a:schemeClr val="tx1"/>
            </a:solidFill>
            <a:miter lim="800000"/>
            <a:headEnd/>
            <a:tailEnd/>
          </a:ln>
        </p:spPr>
        <p:txBody>
          <a:bodyPr>
            <a:spAutoFit/>
          </a:bodyPr>
          <a:lstStyle/>
          <a:p>
            <a:pPr algn="ctr"/>
            <a:r>
              <a:rPr lang="nl-BE" sz="1200">
                <a:latin typeface="Calibri" pitchFamily="34" charset="0"/>
              </a:rPr>
              <a:t>Planning</a:t>
            </a:r>
          </a:p>
        </p:txBody>
      </p:sp>
      <p:sp>
        <p:nvSpPr>
          <p:cNvPr id="29712" name="TextBox 20"/>
          <p:cNvSpPr txBox="1">
            <a:spLocks noChangeArrowheads="1"/>
          </p:cNvSpPr>
          <p:nvPr/>
        </p:nvSpPr>
        <p:spPr bwMode="auto">
          <a:xfrm>
            <a:off x="34925" y="5949950"/>
            <a:ext cx="1873250" cy="276225"/>
          </a:xfrm>
          <a:prstGeom prst="rect">
            <a:avLst/>
          </a:prstGeom>
          <a:noFill/>
          <a:ln w="3175">
            <a:solidFill>
              <a:schemeClr val="tx1"/>
            </a:solidFill>
            <a:miter lim="800000"/>
            <a:headEnd/>
            <a:tailEnd/>
          </a:ln>
        </p:spPr>
        <p:txBody>
          <a:bodyPr>
            <a:spAutoFit/>
          </a:bodyPr>
          <a:lstStyle/>
          <a:p>
            <a:pPr algn="ctr"/>
            <a:r>
              <a:rPr lang="nl-BE" sz="1200">
                <a:latin typeface="Calibri" pitchFamily="34" charset="0"/>
              </a:rPr>
              <a:t>Communicatie</a:t>
            </a:r>
          </a:p>
        </p:txBody>
      </p:sp>
      <p:sp>
        <p:nvSpPr>
          <p:cNvPr id="29713" name="TextBox 21"/>
          <p:cNvSpPr txBox="1">
            <a:spLocks noChangeArrowheads="1"/>
          </p:cNvSpPr>
          <p:nvPr/>
        </p:nvSpPr>
        <p:spPr bwMode="auto">
          <a:xfrm>
            <a:off x="2124075" y="5949950"/>
            <a:ext cx="1871663" cy="276225"/>
          </a:xfrm>
          <a:prstGeom prst="rect">
            <a:avLst/>
          </a:prstGeom>
          <a:noFill/>
          <a:ln w="3175">
            <a:solidFill>
              <a:schemeClr val="tx1"/>
            </a:solidFill>
            <a:miter lim="800000"/>
            <a:headEnd/>
            <a:tailEnd/>
          </a:ln>
        </p:spPr>
        <p:txBody>
          <a:bodyPr>
            <a:spAutoFit/>
          </a:bodyPr>
          <a:lstStyle/>
          <a:p>
            <a:pPr algn="ctr"/>
            <a:r>
              <a:rPr lang="nl-BE" sz="1200">
                <a:latin typeface="Calibri" pitchFamily="34" charset="0"/>
              </a:rPr>
              <a:t>Cultuur</a:t>
            </a:r>
          </a:p>
        </p:txBody>
      </p:sp>
      <p:sp>
        <p:nvSpPr>
          <p:cNvPr id="29714" name="TextBox 22"/>
          <p:cNvSpPr txBox="1">
            <a:spLocks noChangeArrowheads="1"/>
          </p:cNvSpPr>
          <p:nvPr/>
        </p:nvSpPr>
        <p:spPr bwMode="auto">
          <a:xfrm>
            <a:off x="4356100" y="5949950"/>
            <a:ext cx="1871663" cy="276225"/>
          </a:xfrm>
          <a:prstGeom prst="rect">
            <a:avLst/>
          </a:prstGeom>
          <a:noFill/>
          <a:ln w="3175">
            <a:solidFill>
              <a:schemeClr val="tx1"/>
            </a:solidFill>
            <a:miter lim="800000"/>
            <a:headEnd/>
            <a:tailEnd/>
          </a:ln>
        </p:spPr>
        <p:txBody>
          <a:bodyPr>
            <a:spAutoFit/>
          </a:bodyPr>
          <a:lstStyle/>
          <a:p>
            <a:pPr algn="ctr"/>
            <a:r>
              <a:rPr lang="nl-BE" sz="1200">
                <a:latin typeface="Calibri" pitchFamily="34" charset="0"/>
              </a:rPr>
              <a:t>Mens</a:t>
            </a:r>
          </a:p>
        </p:txBody>
      </p:sp>
      <p:grpSp>
        <p:nvGrpSpPr>
          <p:cNvPr id="2" name="Group 62"/>
          <p:cNvGrpSpPr>
            <a:grpSpLocks/>
          </p:cNvGrpSpPr>
          <p:nvPr/>
        </p:nvGrpSpPr>
        <p:grpSpPr bwMode="auto">
          <a:xfrm>
            <a:off x="5795963" y="1797050"/>
            <a:ext cx="1800225" cy="369888"/>
            <a:chOff x="5795963" y="1797050"/>
            <a:chExt cx="1800225" cy="369888"/>
          </a:xfrm>
        </p:grpSpPr>
        <p:cxnSp>
          <p:nvCxnSpPr>
            <p:cNvPr id="30788" name="Straight Connector 25"/>
            <p:cNvCxnSpPr>
              <a:cxnSpLocks noChangeShapeType="1"/>
              <a:endCxn id="30789" idx="3"/>
            </p:cNvCxnSpPr>
            <p:nvPr/>
          </p:nvCxnSpPr>
          <p:spPr bwMode="auto">
            <a:xfrm flipV="1">
              <a:off x="5795963" y="1981200"/>
              <a:ext cx="1800225" cy="7938"/>
            </a:xfrm>
            <a:prstGeom prst="line">
              <a:avLst/>
            </a:prstGeom>
            <a:noFill/>
            <a:ln w="3175" algn="ctr">
              <a:solidFill>
                <a:schemeClr val="tx1"/>
              </a:solidFill>
              <a:round/>
              <a:headEnd/>
              <a:tailEnd/>
            </a:ln>
          </p:spPr>
        </p:cxnSp>
        <p:sp>
          <p:nvSpPr>
            <p:cNvPr id="30789" name="TextBox 27"/>
            <p:cNvSpPr txBox="1">
              <a:spLocks noChangeArrowheads="1"/>
            </p:cNvSpPr>
            <p:nvPr/>
          </p:nvSpPr>
          <p:spPr bwMode="auto">
            <a:xfrm>
              <a:off x="5795963" y="1797050"/>
              <a:ext cx="1800225" cy="369888"/>
            </a:xfrm>
            <a:prstGeom prst="rect">
              <a:avLst/>
            </a:prstGeom>
            <a:noFill/>
            <a:ln w="9525">
              <a:noFill/>
              <a:miter lim="800000"/>
              <a:headEnd/>
              <a:tailEnd/>
            </a:ln>
          </p:spPr>
          <p:txBody>
            <a:bodyPr>
              <a:spAutoFit/>
            </a:bodyPr>
            <a:lstStyle/>
            <a:p>
              <a:r>
                <a:rPr lang="nl-BE" sz="900">
                  <a:latin typeface="Calibri" pitchFamily="34" charset="0"/>
                </a:rPr>
                <a:t>Minimale budgetten voor resources</a:t>
              </a:r>
            </a:p>
          </p:txBody>
        </p:sp>
      </p:grpSp>
      <p:grpSp>
        <p:nvGrpSpPr>
          <p:cNvPr id="3" name="Group 63"/>
          <p:cNvGrpSpPr>
            <a:grpSpLocks/>
          </p:cNvGrpSpPr>
          <p:nvPr/>
        </p:nvGrpSpPr>
        <p:grpSpPr bwMode="auto">
          <a:xfrm>
            <a:off x="6372225" y="2693988"/>
            <a:ext cx="2016125" cy="230187"/>
            <a:chOff x="6372225" y="2693988"/>
            <a:chExt cx="2016125" cy="230187"/>
          </a:xfrm>
        </p:grpSpPr>
        <p:cxnSp>
          <p:nvCxnSpPr>
            <p:cNvPr id="30786" name="Straight Connector 30"/>
            <p:cNvCxnSpPr>
              <a:cxnSpLocks noChangeShapeType="1"/>
            </p:cNvCxnSpPr>
            <p:nvPr/>
          </p:nvCxnSpPr>
          <p:spPr bwMode="auto">
            <a:xfrm>
              <a:off x="6443663" y="2909888"/>
              <a:ext cx="1944687" cy="14287"/>
            </a:xfrm>
            <a:prstGeom prst="line">
              <a:avLst/>
            </a:prstGeom>
            <a:noFill/>
            <a:ln w="3175" algn="ctr">
              <a:solidFill>
                <a:schemeClr val="tx1"/>
              </a:solidFill>
              <a:round/>
              <a:headEnd/>
              <a:tailEnd/>
            </a:ln>
          </p:spPr>
        </p:cxnSp>
        <p:sp>
          <p:nvSpPr>
            <p:cNvPr id="30787" name="TextBox 31"/>
            <p:cNvSpPr txBox="1">
              <a:spLocks noChangeArrowheads="1"/>
            </p:cNvSpPr>
            <p:nvPr/>
          </p:nvSpPr>
          <p:spPr bwMode="auto">
            <a:xfrm>
              <a:off x="6372225" y="2693988"/>
              <a:ext cx="2016125" cy="230187"/>
            </a:xfrm>
            <a:prstGeom prst="rect">
              <a:avLst/>
            </a:prstGeom>
            <a:noFill/>
            <a:ln w="9525">
              <a:noFill/>
              <a:miter lim="800000"/>
              <a:headEnd/>
              <a:tailEnd/>
            </a:ln>
          </p:spPr>
          <p:txBody>
            <a:bodyPr>
              <a:spAutoFit/>
            </a:bodyPr>
            <a:lstStyle/>
            <a:p>
              <a:r>
                <a:rPr lang="nl-BE" sz="900">
                  <a:latin typeface="Calibri" pitchFamily="34" charset="0"/>
                </a:rPr>
                <a:t>Geen geld voor opleidingen</a:t>
              </a:r>
            </a:p>
          </p:txBody>
        </p:sp>
      </p:grpSp>
      <p:grpSp>
        <p:nvGrpSpPr>
          <p:cNvPr id="4" name="Group 65"/>
          <p:cNvGrpSpPr>
            <a:grpSpLocks/>
          </p:cNvGrpSpPr>
          <p:nvPr/>
        </p:nvGrpSpPr>
        <p:grpSpPr bwMode="auto">
          <a:xfrm>
            <a:off x="3563938" y="2014538"/>
            <a:ext cx="2087562" cy="369887"/>
            <a:chOff x="3563938" y="2014538"/>
            <a:chExt cx="2087562" cy="369887"/>
          </a:xfrm>
        </p:grpSpPr>
        <p:cxnSp>
          <p:nvCxnSpPr>
            <p:cNvPr id="30784" name="Straight Connector 33"/>
            <p:cNvCxnSpPr>
              <a:cxnSpLocks noChangeShapeType="1"/>
            </p:cNvCxnSpPr>
            <p:nvPr/>
          </p:nvCxnSpPr>
          <p:spPr bwMode="auto">
            <a:xfrm>
              <a:off x="3563938" y="2205038"/>
              <a:ext cx="2087562" cy="0"/>
            </a:xfrm>
            <a:prstGeom prst="line">
              <a:avLst/>
            </a:prstGeom>
            <a:noFill/>
            <a:ln w="3175" algn="ctr">
              <a:solidFill>
                <a:schemeClr val="tx1"/>
              </a:solidFill>
              <a:round/>
              <a:headEnd/>
              <a:tailEnd/>
            </a:ln>
          </p:spPr>
        </p:cxnSp>
        <p:sp>
          <p:nvSpPr>
            <p:cNvPr id="30785" name="TextBox 34"/>
            <p:cNvSpPr txBox="1">
              <a:spLocks noChangeArrowheads="1"/>
            </p:cNvSpPr>
            <p:nvPr/>
          </p:nvSpPr>
          <p:spPr bwMode="auto">
            <a:xfrm>
              <a:off x="3622675" y="2014538"/>
              <a:ext cx="2016125" cy="369887"/>
            </a:xfrm>
            <a:prstGeom prst="rect">
              <a:avLst/>
            </a:prstGeom>
            <a:noFill/>
            <a:ln w="9525">
              <a:noFill/>
              <a:miter lim="800000"/>
              <a:headEnd/>
              <a:tailEnd/>
            </a:ln>
          </p:spPr>
          <p:txBody>
            <a:bodyPr>
              <a:spAutoFit/>
            </a:bodyPr>
            <a:lstStyle/>
            <a:p>
              <a:r>
                <a:rPr lang="nl-BE" sz="900">
                  <a:latin typeface="Calibri" pitchFamily="34" charset="0"/>
                </a:rPr>
                <a:t>Testen vertragen door verstrenging authorizaties</a:t>
              </a:r>
            </a:p>
          </p:txBody>
        </p:sp>
      </p:grpSp>
      <p:grpSp>
        <p:nvGrpSpPr>
          <p:cNvPr id="5" name="Group 40"/>
          <p:cNvGrpSpPr>
            <a:grpSpLocks/>
          </p:cNvGrpSpPr>
          <p:nvPr/>
        </p:nvGrpSpPr>
        <p:grpSpPr bwMode="auto">
          <a:xfrm>
            <a:off x="1403350" y="1700213"/>
            <a:ext cx="2016125" cy="231775"/>
            <a:chOff x="1403648" y="1700808"/>
            <a:chExt cx="2016224" cy="230832"/>
          </a:xfrm>
        </p:grpSpPr>
        <p:cxnSp>
          <p:nvCxnSpPr>
            <p:cNvPr id="30782" name="Straight Connector 37"/>
            <p:cNvCxnSpPr>
              <a:cxnSpLocks noChangeShapeType="1"/>
            </p:cNvCxnSpPr>
            <p:nvPr/>
          </p:nvCxnSpPr>
          <p:spPr bwMode="auto">
            <a:xfrm>
              <a:off x="1475656" y="1916832"/>
              <a:ext cx="1872208" cy="0"/>
            </a:xfrm>
            <a:prstGeom prst="line">
              <a:avLst/>
            </a:prstGeom>
            <a:noFill/>
            <a:ln w="3175" algn="ctr">
              <a:solidFill>
                <a:schemeClr val="tx1"/>
              </a:solidFill>
              <a:round/>
              <a:headEnd/>
              <a:tailEnd/>
            </a:ln>
          </p:spPr>
        </p:cxnSp>
        <p:sp>
          <p:nvSpPr>
            <p:cNvPr id="30783" name="TextBox 38"/>
            <p:cNvSpPr txBox="1">
              <a:spLocks noChangeArrowheads="1"/>
            </p:cNvSpPr>
            <p:nvPr/>
          </p:nvSpPr>
          <p:spPr bwMode="auto">
            <a:xfrm>
              <a:off x="1403648" y="1700808"/>
              <a:ext cx="2016224" cy="230832"/>
            </a:xfrm>
            <a:prstGeom prst="rect">
              <a:avLst/>
            </a:prstGeom>
            <a:noFill/>
            <a:ln w="9525">
              <a:noFill/>
              <a:miter lim="800000"/>
              <a:headEnd/>
              <a:tailEnd/>
            </a:ln>
          </p:spPr>
          <p:txBody>
            <a:bodyPr>
              <a:spAutoFit/>
            </a:bodyPr>
            <a:lstStyle/>
            <a:p>
              <a:r>
                <a:rPr lang="nl-BE" sz="900">
                  <a:latin typeface="Calibri" pitchFamily="34" charset="0"/>
                </a:rPr>
                <a:t>De testomgeving ligt er 1/5 uit</a:t>
              </a:r>
            </a:p>
          </p:txBody>
        </p:sp>
      </p:grpSp>
      <p:grpSp>
        <p:nvGrpSpPr>
          <p:cNvPr id="6" name="Group 41"/>
          <p:cNvGrpSpPr>
            <a:grpSpLocks/>
          </p:cNvGrpSpPr>
          <p:nvPr/>
        </p:nvGrpSpPr>
        <p:grpSpPr bwMode="auto">
          <a:xfrm>
            <a:off x="2003425" y="2565400"/>
            <a:ext cx="2016125" cy="230188"/>
            <a:chOff x="1403648" y="1700808"/>
            <a:chExt cx="2016224" cy="230832"/>
          </a:xfrm>
        </p:grpSpPr>
        <p:cxnSp>
          <p:nvCxnSpPr>
            <p:cNvPr id="30780" name="Straight Connector 42"/>
            <p:cNvCxnSpPr>
              <a:cxnSpLocks noChangeShapeType="1"/>
            </p:cNvCxnSpPr>
            <p:nvPr/>
          </p:nvCxnSpPr>
          <p:spPr bwMode="auto">
            <a:xfrm>
              <a:off x="1475656" y="1916832"/>
              <a:ext cx="1872208" cy="0"/>
            </a:xfrm>
            <a:prstGeom prst="line">
              <a:avLst/>
            </a:prstGeom>
            <a:noFill/>
            <a:ln w="3175" algn="ctr">
              <a:solidFill>
                <a:schemeClr val="tx1"/>
              </a:solidFill>
              <a:round/>
              <a:headEnd/>
              <a:tailEnd/>
            </a:ln>
          </p:spPr>
        </p:cxnSp>
        <p:sp>
          <p:nvSpPr>
            <p:cNvPr id="30781" name="TextBox 43"/>
            <p:cNvSpPr txBox="1">
              <a:spLocks noChangeArrowheads="1"/>
            </p:cNvSpPr>
            <p:nvPr/>
          </p:nvSpPr>
          <p:spPr bwMode="auto">
            <a:xfrm>
              <a:off x="1403648" y="1700808"/>
              <a:ext cx="2016224" cy="230832"/>
            </a:xfrm>
            <a:prstGeom prst="rect">
              <a:avLst/>
            </a:prstGeom>
            <a:noFill/>
            <a:ln w="9525">
              <a:noFill/>
              <a:miter lim="800000"/>
              <a:headEnd/>
              <a:tailEnd/>
            </a:ln>
          </p:spPr>
          <p:txBody>
            <a:bodyPr>
              <a:spAutoFit/>
            </a:bodyPr>
            <a:lstStyle/>
            <a:p>
              <a:r>
                <a:rPr lang="nl-BE" sz="900">
                  <a:latin typeface="Calibri" pitchFamily="34" charset="0"/>
                </a:rPr>
                <a:t>Maandelijkse refresh van testdata</a:t>
              </a:r>
            </a:p>
          </p:txBody>
        </p:sp>
      </p:grpSp>
      <p:grpSp>
        <p:nvGrpSpPr>
          <p:cNvPr id="7" name="Group 64"/>
          <p:cNvGrpSpPr>
            <a:grpSpLocks/>
          </p:cNvGrpSpPr>
          <p:nvPr/>
        </p:nvGrpSpPr>
        <p:grpSpPr bwMode="auto">
          <a:xfrm>
            <a:off x="4572000" y="2420938"/>
            <a:ext cx="2016125" cy="230187"/>
            <a:chOff x="4572000" y="2420938"/>
            <a:chExt cx="2016125" cy="230187"/>
          </a:xfrm>
        </p:grpSpPr>
        <p:cxnSp>
          <p:nvCxnSpPr>
            <p:cNvPr id="30778" name="Straight Connector 45"/>
            <p:cNvCxnSpPr>
              <a:cxnSpLocks noChangeShapeType="1"/>
            </p:cNvCxnSpPr>
            <p:nvPr/>
          </p:nvCxnSpPr>
          <p:spPr bwMode="auto">
            <a:xfrm>
              <a:off x="4643438" y="2636838"/>
              <a:ext cx="1584325" cy="0"/>
            </a:xfrm>
            <a:prstGeom prst="line">
              <a:avLst/>
            </a:prstGeom>
            <a:noFill/>
            <a:ln w="3175" algn="ctr">
              <a:solidFill>
                <a:schemeClr val="tx1"/>
              </a:solidFill>
              <a:round/>
              <a:headEnd/>
              <a:tailEnd/>
            </a:ln>
          </p:spPr>
        </p:cxnSp>
        <p:sp>
          <p:nvSpPr>
            <p:cNvPr id="30779" name="TextBox 46"/>
            <p:cNvSpPr txBox="1">
              <a:spLocks noChangeArrowheads="1"/>
            </p:cNvSpPr>
            <p:nvPr/>
          </p:nvSpPr>
          <p:spPr bwMode="auto">
            <a:xfrm>
              <a:off x="4572000" y="2420938"/>
              <a:ext cx="2016125" cy="230187"/>
            </a:xfrm>
            <a:prstGeom prst="rect">
              <a:avLst/>
            </a:prstGeom>
            <a:noFill/>
            <a:ln w="9525">
              <a:noFill/>
              <a:miter lim="800000"/>
              <a:headEnd/>
              <a:tailEnd/>
            </a:ln>
          </p:spPr>
          <p:txBody>
            <a:bodyPr>
              <a:spAutoFit/>
            </a:bodyPr>
            <a:lstStyle/>
            <a:p>
              <a:r>
                <a:rPr lang="nl-BE" sz="900">
                  <a:latin typeface="Calibri" pitchFamily="34" charset="0"/>
                </a:rPr>
                <a:t>Testing is een rol, geen functie</a:t>
              </a:r>
            </a:p>
          </p:txBody>
        </p:sp>
      </p:grpSp>
      <p:grpSp>
        <p:nvGrpSpPr>
          <p:cNvPr id="8" name="Group 47"/>
          <p:cNvGrpSpPr>
            <a:grpSpLocks/>
          </p:cNvGrpSpPr>
          <p:nvPr/>
        </p:nvGrpSpPr>
        <p:grpSpPr bwMode="auto">
          <a:xfrm>
            <a:off x="107950" y="2982913"/>
            <a:ext cx="2016125" cy="230187"/>
            <a:chOff x="1403648" y="1700808"/>
            <a:chExt cx="2016224" cy="230832"/>
          </a:xfrm>
        </p:grpSpPr>
        <p:cxnSp>
          <p:nvCxnSpPr>
            <p:cNvPr id="30776" name="Straight Connector 48"/>
            <p:cNvCxnSpPr>
              <a:cxnSpLocks noChangeShapeType="1"/>
            </p:cNvCxnSpPr>
            <p:nvPr/>
          </p:nvCxnSpPr>
          <p:spPr bwMode="auto">
            <a:xfrm>
              <a:off x="1475656" y="1916832"/>
              <a:ext cx="1872208" cy="0"/>
            </a:xfrm>
            <a:prstGeom prst="line">
              <a:avLst/>
            </a:prstGeom>
            <a:noFill/>
            <a:ln w="3175" algn="ctr">
              <a:solidFill>
                <a:schemeClr val="tx1"/>
              </a:solidFill>
              <a:round/>
              <a:headEnd/>
              <a:tailEnd/>
            </a:ln>
          </p:spPr>
        </p:cxnSp>
        <p:sp>
          <p:nvSpPr>
            <p:cNvPr id="30777" name="TextBox 49"/>
            <p:cNvSpPr txBox="1">
              <a:spLocks noChangeArrowheads="1"/>
            </p:cNvSpPr>
            <p:nvPr/>
          </p:nvSpPr>
          <p:spPr bwMode="auto">
            <a:xfrm>
              <a:off x="1403648" y="1700808"/>
              <a:ext cx="2016224" cy="230832"/>
            </a:xfrm>
            <a:prstGeom prst="rect">
              <a:avLst/>
            </a:prstGeom>
            <a:noFill/>
            <a:ln w="9525">
              <a:noFill/>
              <a:miter lim="800000"/>
              <a:headEnd/>
              <a:tailEnd/>
            </a:ln>
          </p:spPr>
          <p:txBody>
            <a:bodyPr>
              <a:spAutoFit/>
            </a:bodyPr>
            <a:lstStyle/>
            <a:p>
              <a:r>
                <a:rPr lang="nl-BE" sz="900">
                  <a:latin typeface="Calibri" pitchFamily="34" charset="0"/>
                </a:rPr>
                <a:t>Geen budget voor resources</a:t>
              </a:r>
            </a:p>
          </p:txBody>
        </p:sp>
      </p:grpSp>
      <p:grpSp>
        <p:nvGrpSpPr>
          <p:cNvPr id="9" name="Group 66"/>
          <p:cNvGrpSpPr>
            <a:grpSpLocks/>
          </p:cNvGrpSpPr>
          <p:nvPr/>
        </p:nvGrpSpPr>
        <p:grpSpPr bwMode="auto">
          <a:xfrm>
            <a:off x="85725" y="2446338"/>
            <a:ext cx="1606550" cy="369887"/>
            <a:chOff x="85725" y="2446338"/>
            <a:chExt cx="1606550" cy="369887"/>
          </a:xfrm>
        </p:grpSpPr>
        <p:cxnSp>
          <p:nvCxnSpPr>
            <p:cNvPr id="30774" name="Straight Connector 51"/>
            <p:cNvCxnSpPr>
              <a:cxnSpLocks noChangeShapeType="1"/>
              <a:stCxn id="30775" idx="1"/>
            </p:cNvCxnSpPr>
            <p:nvPr/>
          </p:nvCxnSpPr>
          <p:spPr bwMode="auto">
            <a:xfrm>
              <a:off x="85725" y="2632075"/>
              <a:ext cx="1606550" cy="4763"/>
            </a:xfrm>
            <a:prstGeom prst="line">
              <a:avLst/>
            </a:prstGeom>
            <a:noFill/>
            <a:ln w="3175" algn="ctr">
              <a:solidFill>
                <a:schemeClr val="tx1"/>
              </a:solidFill>
              <a:round/>
              <a:headEnd/>
              <a:tailEnd/>
            </a:ln>
          </p:spPr>
        </p:cxnSp>
        <p:sp>
          <p:nvSpPr>
            <p:cNvPr id="30775" name="TextBox 52"/>
            <p:cNvSpPr txBox="1">
              <a:spLocks noChangeArrowheads="1"/>
            </p:cNvSpPr>
            <p:nvPr/>
          </p:nvSpPr>
          <p:spPr bwMode="auto">
            <a:xfrm>
              <a:off x="85725" y="2446338"/>
              <a:ext cx="1317625" cy="369887"/>
            </a:xfrm>
            <a:prstGeom prst="rect">
              <a:avLst/>
            </a:prstGeom>
            <a:noFill/>
            <a:ln w="9525">
              <a:noFill/>
              <a:miter lim="800000"/>
              <a:headEnd/>
              <a:tailEnd/>
            </a:ln>
          </p:spPr>
          <p:txBody>
            <a:bodyPr>
              <a:spAutoFit/>
            </a:bodyPr>
            <a:lstStyle/>
            <a:p>
              <a:r>
                <a:rPr lang="nl-BE" sz="900">
                  <a:latin typeface="Calibri" pitchFamily="34" charset="0"/>
                </a:rPr>
                <a:t>Ontbreken van PM </a:t>
              </a:r>
            </a:p>
            <a:p>
              <a:r>
                <a:rPr lang="nl-BE" sz="900">
                  <a:latin typeface="Calibri" pitchFamily="34" charset="0"/>
                </a:rPr>
                <a:t>capaciteiten</a:t>
              </a:r>
            </a:p>
          </p:txBody>
        </p:sp>
      </p:grpSp>
      <p:grpSp>
        <p:nvGrpSpPr>
          <p:cNvPr id="10" name="Group 63"/>
          <p:cNvGrpSpPr>
            <a:grpSpLocks/>
          </p:cNvGrpSpPr>
          <p:nvPr/>
        </p:nvGrpSpPr>
        <p:grpSpPr bwMode="auto">
          <a:xfrm>
            <a:off x="85725" y="1952625"/>
            <a:ext cx="1511300" cy="369888"/>
            <a:chOff x="85344" y="1953408"/>
            <a:chExt cx="1512168" cy="369332"/>
          </a:xfrm>
        </p:grpSpPr>
        <p:cxnSp>
          <p:nvCxnSpPr>
            <p:cNvPr id="30772" name="Straight Connector 58"/>
            <p:cNvCxnSpPr>
              <a:cxnSpLocks noChangeShapeType="1"/>
            </p:cNvCxnSpPr>
            <p:nvPr/>
          </p:nvCxnSpPr>
          <p:spPr bwMode="auto">
            <a:xfrm>
              <a:off x="179512" y="2132856"/>
              <a:ext cx="1186480" cy="0"/>
            </a:xfrm>
            <a:prstGeom prst="line">
              <a:avLst/>
            </a:prstGeom>
            <a:noFill/>
            <a:ln w="3175" algn="ctr">
              <a:solidFill>
                <a:schemeClr val="tx1"/>
              </a:solidFill>
              <a:round/>
              <a:headEnd/>
              <a:tailEnd/>
            </a:ln>
          </p:spPr>
        </p:cxnSp>
        <p:sp>
          <p:nvSpPr>
            <p:cNvPr id="30773" name="TextBox 59"/>
            <p:cNvSpPr txBox="1">
              <a:spLocks noChangeArrowheads="1"/>
            </p:cNvSpPr>
            <p:nvPr/>
          </p:nvSpPr>
          <p:spPr bwMode="auto">
            <a:xfrm>
              <a:off x="85344" y="1953408"/>
              <a:ext cx="1512168" cy="369332"/>
            </a:xfrm>
            <a:prstGeom prst="rect">
              <a:avLst/>
            </a:prstGeom>
            <a:noFill/>
            <a:ln w="9525">
              <a:noFill/>
              <a:miter lim="800000"/>
              <a:headEnd/>
              <a:tailEnd/>
            </a:ln>
          </p:spPr>
          <p:txBody>
            <a:bodyPr>
              <a:spAutoFit/>
            </a:bodyPr>
            <a:lstStyle/>
            <a:p>
              <a:r>
                <a:rPr lang="nl-BE" sz="900">
                  <a:latin typeface="Calibri" pitchFamily="34" charset="0"/>
                </a:rPr>
                <a:t>Onrealitische projectplanning</a:t>
              </a:r>
            </a:p>
          </p:txBody>
        </p:sp>
      </p:grpSp>
      <p:grpSp>
        <p:nvGrpSpPr>
          <p:cNvPr id="11" name="Group 76"/>
          <p:cNvGrpSpPr>
            <a:grpSpLocks/>
          </p:cNvGrpSpPr>
          <p:nvPr/>
        </p:nvGrpSpPr>
        <p:grpSpPr bwMode="auto">
          <a:xfrm>
            <a:off x="4981575" y="3933825"/>
            <a:ext cx="2016125" cy="230188"/>
            <a:chOff x="1403648" y="1700808"/>
            <a:chExt cx="2016224" cy="230832"/>
          </a:xfrm>
        </p:grpSpPr>
        <p:cxnSp>
          <p:nvCxnSpPr>
            <p:cNvPr id="30770" name="Straight Connector 77"/>
            <p:cNvCxnSpPr>
              <a:cxnSpLocks noChangeShapeType="1"/>
            </p:cNvCxnSpPr>
            <p:nvPr/>
          </p:nvCxnSpPr>
          <p:spPr bwMode="auto">
            <a:xfrm>
              <a:off x="1475656" y="1916832"/>
              <a:ext cx="1872208" cy="0"/>
            </a:xfrm>
            <a:prstGeom prst="line">
              <a:avLst/>
            </a:prstGeom>
            <a:noFill/>
            <a:ln w="3175" algn="ctr">
              <a:solidFill>
                <a:schemeClr val="tx1"/>
              </a:solidFill>
              <a:round/>
              <a:headEnd/>
              <a:tailEnd/>
            </a:ln>
          </p:spPr>
        </p:cxnSp>
        <p:sp>
          <p:nvSpPr>
            <p:cNvPr id="30771" name="TextBox 78"/>
            <p:cNvSpPr txBox="1">
              <a:spLocks noChangeArrowheads="1"/>
            </p:cNvSpPr>
            <p:nvPr/>
          </p:nvSpPr>
          <p:spPr bwMode="auto">
            <a:xfrm>
              <a:off x="1403648" y="1700808"/>
              <a:ext cx="2016224" cy="230832"/>
            </a:xfrm>
            <a:prstGeom prst="rect">
              <a:avLst/>
            </a:prstGeom>
            <a:noFill/>
            <a:ln w="9525">
              <a:noFill/>
              <a:miter lim="800000"/>
              <a:headEnd/>
              <a:tailEnd/>
            </a:ln>
          </p:spPr>
          <p:txBody>
            <a:bodyPr>
              <a:spAutoFit/>
            </a:bodyPr>
            <a:lstStyle/>
            <a:p>
              <a:pPr algn="r"/>
              <a:r>
                <a:rPr lang="nl-BE" sz="900">
                  <a:latin typeface="Calibri" pitchFamily="34" charset="0"/>
                </a:rPr>
                <a:t>Geen commitment tot het testwerk</a:t>
              </a:r>
            </a:p>
          </p:txBody>
        </p:sp>
      </p:grpSp>
      <p:grpSp>
        <p:nvGrpSpPr>
          <p:cNvPr id="12" name="Group 79"/>
          <p:cNvGrpSpPr>
            <a:grpSpLocks/>
          </p:cNvGrpSpPr>
          <p:nvPr/>
        </p:nvGrpSpPr>
        <p:grpSpPr bwMode="auto">
          <a:xfrm>
            <a:off x="4295775" y="4652963"/>
            <a:ext cx="2016125" cy="231775"/>
            <a:chOff x="1403648" y="1700808"/>
            <a:chExt cx="2016224" cy="230832"/>
          </a:xfrm>
        </p:grpSpPr>
        <p:cxnSp>
          <p:nvCxnSpPr>
            <p:cNvPr id="30768" name="Straight Connector 80"/>
            <p:cNvCxnSpPr>
              <a:cxnSpLocks noChangeShapeType="1"/>
            </p:cNvCxnSpPr>
            <p:nvPr/>
          </p:nvCxnSpPr>
          <p:spPr bwMode="auto">
            <a:xfrm>
              <a:off x="1475656" y="1916832"/>
              <a:ext cx="1872208" cy="0"/>
            </a:xfrm>
            <a:prstGeom prst="line">
              <a:avLst/>
            </a:prstGeom>
            <a:noFill/>
            <a:ln w="3175" algn="ctr">
              <a:solidFill>
                <a:schemeClr val="tx1"/>
              </a:solidFill>
              <a:round/>
              <a:headEnd/>
              <a:tailEnd/>
            </a:ln>
          </p:spPr>
        </p:cxnSp>
        <p:sp>
          <p:nvSpPr>
            <p:cNvPr id="30769" name="TextBox 81"/>
            <p:cNvSpPr txBox="1">
              <a:spLocks noChangeArrowheads="1"/>
            </p:cNvSpPr>
            <p:nvPr/>
          </p:nvSpPr>
          <p:spPr bwMode="auto">
            <a:xfrm>
              <a:off x="1403648" y="1700808"/>
              <a:ext cx="2016224" cy="230832"/>
            </a:xfrm>
            <a:prstGeom prst="rect">
              <a:avLst/>
            </a:prstGeom>
            <a:noFill/>
            <a:ln w="9525">
              <a:noFill/>
              <a:miter lim="800000"/>
              <a:headEnd/>
              <a:tailEnd/>
            </a:ln>
          </p:spPr>
          <p:txBody>
            <a:bodyPr>
              <a:spAutoFit/>
            </a:bodyPr>
            <a:lstStyle/>
            <a:p>
              <a:pPr algn="r"/>
              <a:r>
                <a:rPr lang="nl-BE" sz="900">
                  <a:latin typeface="Calibri" pitchFamily="34" charset="0"/>
                </a:rPr>
                <a:t>Geen professionele IS testers</a:t>
              </a:r>
            </a:p>
          </p:txBody>
        </p:sp>
      </p:grpSp>
      <p:grpSp>
        <p:nvGrpSpPr>
          <p:cNvPr id="13" name="Group 82"/>
          <p:cNvGrpSpPr>
            <a:grpSpLocks/>
          </p:cNvGrpSpPr>
          <p:nvPr/>
        </p:nvGrpSpPr>
        <p:grpSpPr bwMode="auto">
          <a:xfrm>
            <a:off x="3562350" y="5445125"/>
            <a:ext cx="2016125" cy="230188"/>
            <a:chOff x="1403648" y="1700808"/>
            <a:chExt cx="2016224" cy="230832"/>
          </a:xfrm>
        </p:grpSpPr>
        <p:cxnSp>
          <p:nvCxnSpPr>
            <p:cNvPr id="30766" name="Straight Connector 83"/>
            <p:cNvCxnSpPr>
              <a:cxnSpLocks noChangeShapeType="1"/>
            </p:cNvCxnSpPr>
            <p:nvPr/>
          </p:nvCxnSpPr>
          <p:spPr bwMode="auto">
            <a:xfrm>
              <a:off x="1475656" y="1916832"/>
              <a:ext cx="1872208" cy="0"/>
            </a:xfrm>
            <a:prstGeom prst="line">
              <a:avLst/>
            </a:prstGeom>
            <a:noFill/>
            <a:ln w="3175" algn="ctr">
              <a:solidFill>
                <a:schemeClr val="tx1"/>
              </a:solidFill>
              <a:round/>
              <a:headEnd/>
              <a:tailEnd/>
            </a:ln>
          </p:spPr>
        </p:cxnSp>
        <p:sp>
          <p:nvSpPr>
            <p:cNvPr id="30767" name="TextBox 84"/>
            <p:cNvSpPr txBox="1">
              <a:spLocks noChangeArrowheads="1"/>
            </p:cNvSpPr>
            <p:nvPr/>
          </p:nvSpPr>
          <p:spPr bwMode="auto">
            <a:xfrm>
              <a:off x="1403648" y="1700808"/>
              <a:ext cx="2016224" cy="230832"/>
            </a:xfrm>
            <a:prstGeom prst="rect">
              <a:avLst/>
            </a:prstGeom>
            <a:noFill/>
            <a:ln w="9525">
              <a:noFill/>
              <a:miter lim="800000"/>
              <a:headEnd/>
              <a:tailEnd/>
            </a:ln>
          </p:spPr>
          <p:txBody>
            <a:bodyPr>
              <a:spAutoFit/>
            </a:bodyPr>
            <a:lstStyle/>
            <a:p>
              <a:pPr algn="r"/>
              <a:r>
                <a:rPr lang="nl-BE" sz="900">
                  <a:latin typeface="Calibri" pitchFamily="34" charset="0"/>
                </a:rPr>
                <a:t>Motivatie/workspirit vaak heel laag</a:t>
              </a:r>
            </a:p>
          </p:txBody>
        </p:sp>
      </p:grpSp>
      <p:grpSp>
        <p:nvGrpSpPr>
          <p:cNvPr id="14" name="Group 90"/>
          <p:cNvGrpSpPr>
            <a:grpSpLocks/>
          </p:cNvGrpSpPr>
          <p:nvPr/>
        </p:nvGrpSpPr>
        <p:grpSpPr bwMode="auto">
          <a:xfrm>
            <a:off x="2700338" y="4103688"/>
            <a:ext cx="2152650" cy="368300"/>
            <a:chOff x="2699792" y="4103212"/>
            <a:chExt cx="2153768" cy="369332"/>
          </a:xfrm>
        </p:grpSpPr>
        <p:cxnSp>
          <p:nvCxnSpPr>
            <p:cNvPr id="30764" name="Straight Connector 86"/>
            <p:cNvCxnSpPr>
              <a:cxnSpLocks noChangeShapeType="1"/>
            </p:cNvCxnSpPr>
            <p:nvPr/>
          </p:nvCxnSpPr>
          <p:spPr bwMode="auto">
            <a:xfrm>
              <a:off x="2699792" y="4293096"/>
              <a:ext cx="1679424" cy="0"/>
            </a:xfrm>
            <a:prstGeom prst="line">
              <a:avLst/>
            </a:prstGeom>
            <a:noFill/>
            <a:ln w="3175" algn="ctr">
              <a:solidFill>
                <a:schemeClr val="tx1"/>
              </a:solidFill>
              <a:round/>
              <a:headEnd/>
              <a:tailEnd/>
            </a:ln>
          </p:spPr>
        </p:cxnSp>
        <p:sp>
          <p:nvSpPr>
            <p:cNvPr id="30765" name="TextBox 87"/>
            <p:cNvSpPr txBox="1">
              <a:spLocks noChangeArrowheads="1"/>
            </p:cNvSpPr>
            <p:nvPr/>
          </p:nvSpPr>
          <p:spPr bwMode="auto">
            <a:xfrm>
              <a:off x="2837336" y="4103212"/>
              <a:ext cx="2016224" cy="369332"/>
            </a:xfrm>
            <a:prstGeom prst="rect">
              <a:avLst/>
            </a:prstGeom>
            <a:noFill/>
            <a:ln w="9525">
              <a:noFill/>
              <a:miter lim="800000"/>
              <a:headEnd/>
              <a:tailEnd/>
            </a:ln>
          </p:spPr>
          <p:txBody>
            <a:bodyPr>
              <a:spAutoFit/>
            </a:bodyPr>
            <a:lstStyle/>
            <a:p>
              <a:r>
                <a:rPr lang="nl-BE" sz="900">
                  <a:latin typeface="Calibri" pitchFamily="34" charset="0"/>
                </a:rPr>
                <a:t>Missen van milestones wordt geaccepteerd</a:t>
              </a:r>
            </a:p>
          </p:txBody>
        </p:sp>
      </p:grpSp>
      <p:grpSp>
        <p:nvGrpSpPr>
          <p:cNvPr id="15" name="Group 97"/>
          <p:cNvGrpSpPr>
            <a:grpSpLocks/>
          </p:cNvGrpSpPr>
          <p:nvPr/>
        </p:nvGrpSpPr>
        <p:grpSpPr bwMode="auto">
          <a:xfrm>
            <a:off x="2125663" y="4641850"/>
            <a:ext cx="2016125" cy="508000"/>
            <a:chOff x="2124872" y="4642088"/>
            <a:chExt cx="2016224" cy="507831"/>
          </a:xfrm>
        </p:grpSpPr>
        <p:cxnSp>
          <p:nvCxnSpPr>
            <p:cNvPr id="30762" name="Straight Connector 92"/>
            <p:cNvCxnSpPr>
              <a:cxnSpLocks noChangeShapeType="1"/>
            </p:cNvCxnSpPr>
            <p:nvPr/>
          </p:nvCxnSpPr>
          <p:spPr bwMode="auto">
            <a:xfrm>
              <a:off x="2215544" y="4833728"/>
              <a:ext cx="1679424" cy="0"/>
            </a:xfrm>
            <a:prstGeom prst="line">
              <a:avLst/>
            </a:prstGeom>
            <a:noFill/>
            <a:ln w="3175" algn="ctr">
              <a:solidFill>
                <a:schemeClr val="tx1"/>
              </a:solidFill>
              <a:round/>
              <a:headEnd/>
              <a:tailEnd/>
            </a:ln>
          </p:spPr>
        </p:cxnSp>
        <p:sp>
          <p:nvSpPr>
            <p:cNvPr id="30763" name="TextBox 93"/>
            <p:cNvSpPr txBox="1">
              <a:spLocks noChangeArrowheads="1"/>
            </p:cNvSpPr>
            <p:nvPr/>
          </p:nvSpPr>
          <p:spPr bwMode="auto">
            <a:xfrm>
              <a:off x="2124872" y="4642088"/>
              <a:ext cx="2016224" cy="507831"/>
            </a:xfrm>
            <a:prstGeom prst="rect">
              <a:avLst/>
            </a:prstGeom>
            <a:noFill/>
            <a:ln w="9525">
              <a:noFill/>
              <a:miter lim="800000"/>
              <a:headEnd/>
              <a:tailEnd/>
            </a:ln>
          </p:spPr>
          <p:txBody>
            <a:bodyPr>
              <a:spAutoFit/>
            </a:bodyPr>
            <a:lstStyle/>
            <a:p>
              <a:r>
                <a:rPr lang="nl-BE" sz="900">
                  <a:latin typeface="Calibri" pitchFamily="34" charset="0"/>
                </a:rPr>
                <a:t>IS : waarom zouden we nu onze tijd verliezen als er later toch grondig wordt getest</a:t>
              </a:r>
            </a:p>
          </p:txBody>
        </p:sp>
      </p:grpSp>
      <p:grpSp>
        <p:nvGrpSpPr>
          <p:cNvPr id="16" name="Group 67"/>
          <p:cNvGrpSpPr>
            <a:grpSpLocks/>
          </p:cNvGrpSpPr>
          <p:nvPr/>
        </p:nvGrpSpPr>
        <p:grpSpPr bwMode="auto">
          <a:xfrm>
            <a:off x="1541463" y="5373688"/>
            <a:ext cx="1679575" cy="368300"/>
            <a:chOff x="1541463" y="5373688"/>
            <a:chExt cx="1679575" cy="368300"/>
          </a:xfrm>
        </p:grpSpPr>
        <p:cxnSp>
          <p:nvCxnSpPr>
            <p:cNvPr id="30760" name="Straight Connector 95"/>
            <p:cNvCxnSpPr>
              <a:cxnSpLocks noChangeShapeType="1"/>
            </p:cNvCxnSpPr>
            <p:nvPr/>
          </p:nvCxnSpPr>
          <p:spPr bwMode="auto">
            <a:xfrm>
              <a:off x="1541463" y="5553075"/>
              <a:ext cx="1679575" cy="0"/>
            </a:xfrm>
            <a:prstGeom prst="line">
              <a:avLst/>
            </a:prstGeom>
            <a:noFill/>
            <a:ln w="3175" algn="ctr">
              <a:solidFill>
                <a:schemeClr val="tx1"/>
              </a:solidFill>
              <a:round/>
              <a:headEnd/>
              <a:tailEnd/>
            </a:ln>
          </p:spPr>
        </p:cxnSp>
        <p:sp>
          <p:nvSpPr>
            <p:cNvPr id="30761" name="TextBox 96"/>
            <p:cNvSpPr txBox="1">
              <a:spLocks noChangeArrowheads="1"/>
            </p:cNvSpPr>
            <p:nvPr/>
          </p:nvSpPr>
          <p:spPr bwMode="auto">
            <a:xfrm>
              <a:off x="1679575" y="5373688"/>
              <a:ext cx="1524000" cy="368300"/>
            </a:xfrm>
            <a:prstGeom prst="rect">
              <a:avLst/>
            </a:prstGeom>
            <a:noFill/>
            <a:ln w="9525">
              <a:noFill/>
              <a:miter lim="800000"/>
              <a:headEnd/>
              <a:tailEnd/>
            </a:ln>
          </p:spPr>
          <p:txBody>
            <a:bodyPr>
              <a:spAutoFit/>
            </a:bodyPr>
            <a:lstStyle/>
            <a:p>
              <a:r>
                <a:rPr lang="nl-BE" sz="900">
                  <a:latin typeface="Calibri" pitchFamily="34" charset="0"/>
                </a:rPr>
                <a:t>Defecten worden véél te laat gevonden</a:t>
              </a:r>
            </a:p>
          </p:txBody>
        </p:sp>
      </p:grpSp>
      <p:grpSp>
        <p:nvGrpSpPr>
          <p:cNvPr id="17" name="Group 98"/>
          <p:cNvGrpSpPr>
            <a:grpSpLocks/>
          </p:cNvGrpSpPr>
          <p:nvPr/>
        </p:nvGrpSpPr>
        <p:grpSpPr bwMode="auto">
          <a:xfrm>
            <a:off x="409575" y="4073525"/>
            <a:ext cx="2016125" cy="369888"/>
            <a:chOff x="2124872" y="4642088"/>
            <a:chExt cx="2016224" cy="369332"/>
          </a:xfrm>
        </p:grpSpPr>
        <p:cxnSp>
          <p:nvCxnSpPr>
            <p:cNvPr id="30758" name="Straight Connector 99"/>
            <p:cNvCxnSpPr>
              <a:cxnSpLocks noChangeShapeType="1"/>
            </p:cNvCxnSpPr>
            <p:nvPr/>
          </p:nvCxnSpPr>
          <p:spPr bwMode="auto">
            <a:xfrm>
              <a:off x="2215544" y="4833728"/>
              <a:ext cx="1679424" cy="0"/>
            </a:xfrm>
            <a:prstGeom prst="line">
              <a:avLst/>
            </a:prstGeom>
            <a:noFill/>
            <a:ln w="3175" algn="ctr">
              <a:solidFill>
                <a:schemeClr val="tx1"/>
              </a:solidFill>
              <a:round/>
              <a:headEnd/>
              <a:tailEnd/>
            </a:ln>
          </p:spPr>
        </p:cxnSp>
        <p:sp>
          <p:nvSpPr>
            <p:cNvPr id="30759" name="TextBox 100"/>
            <p:cNvSpPr txBox="1">
              <a:spLocks noChangeArrowheads="1"/>
            </p:cNvSpPr>
            <p:nvPr/>
          </p:nvSpPr>
          <p:spPr bwMode="auto">
            <a:xfrm>
              <a:off x="2124872" y="4642088"/>
              <a:ext cx="2016224" cy="369332"/>
            </a:xfrm>
            <a:prstGeom prst="rect">
              <a:avLst/>
            </a:prstGeom>
            <a:noFill/>
            <a:ln w="9525">
              <a:noFill/>
              <a:miter lim="800000"/>
              <a:headEnd/>
              <a:tailEnd/>
            </a:ln>
          </p:spPr>
          <p:txBody>
            <a:bodyPr>
              <a:spAutoFit/>
            </a:bodyPr>
            <a:lstStyle/>
            <a:p>
              <a:r>
                <a:rPr lang="nl-BE" sz="900">
                  <a:latin typeface="Calibri" pitchFamily="34" charset="0"/>
                </a:rPr>
                <a:t>Bsn wordt vaak als de vijand aanzien</a:t>
              </a:r>
            </a:p>
            <a:p>
              <a:r>
                <a:rPr lang="nl-BE" sz="900">
                  <a:latin typeface="Calibri" pitchFamily="34" charset="0"/>
                </a:rPr>
                <a:t>Door IS</a:t>
              </a:r>
            </a:p>
          </p:txBody>
        </p:sp>
      </p:grpSp>
      <p:grpSp>
        <p:nvGrpSpPr>
          <p:cNvPr id="18" name="Group 68"/>
          <p:cNvGrpSpPr>
            <a:grpSpLocks/>
          </p:cNvGrpSpPr>
          <p:nvPr/>
        </p:nvGrpSpPr>
        <p:grpSpPr bwMode="auto">
          <a:xfrm>
            <a:off x="207963" y="4676775"/>
            <a:ext cx="1436687" cy="369888"/>
            <a:chOff x="207963" y="4676775"/>
            <a:chExt cx="1436687" cy="369888"/>
          </a:xfrm>
        </p:grpSpPr>
        <p:cxnSp>
          <p:nvCxnSpPr>
            <p:cNvPr id="30756" name="Straight Connector 102"/>
            <p:cNvCxnSpPr>
              <a:cxnSpLocks noChangeShapeType="1"/>
            </p:cNvCxnSpPr>
            <p:nvPr/>
          </p:nvCxnSpPr>
          <p:spPr bwMode="auto">
            <a:xfrm>
              <a:off x="287338" y="4868863"/>
              <a:ext cx="1331912" cy="0"/>
            </a:xfrm>
            <a:prstGeom prst="line">
              <a:avLst/>
            </a:prstGeom>
            <a:noFill/>
            <a:ln w="3175" algn="ctr">
              <a:solidFill>
                <a:schemeClr val="tx1"/>
              </a:solidFill>
              <a:round/>
              <a:headEnd/>
              <a:tailEnd/>
            </a:ln>
          </p:spPr>
        </p:cxnSp>
        <p:sp>
          <p:nvSpPr>
            <p:cNvPr id="30757" name="TextBox 103"/>
            <p:cNvSpPr txBox="1">
              <a:spLocks noChangeArrowheads="1"/>
            </p:cNvSpPr>
            <p:nvPr/>
          </p:nvSpPr>
          <p:spPr bwMode="auto">
            <a:xfrm>
              <a:off x="207963" y="4676775"/>
              <a:ext cx="1436687" cy="369888"/>
            </a:xfrm>
            <a:prstGeom prst="rect">
              <a:avLst/>
            </a:prstGeom>
            <a:noFill/>
            <a:ln w="9525">
              <a:noFill/>
              <a:miter lim="800000"/>
              <a:headEnd/>
              <a:tailEnd/>
            </a:ln>
          </p:spPr>
          <p:txBody>
            <a:bodyPr>
              <a:spAutoFit/>
            </a:bodyPr>
            <a:lstStyle/>
            <a:p>
              <a:r>
                <a:rPr lang="nl-BE" sz="900">
                  <a:latin typeface="Calibri" pitchFamily="34" charset="0"/>
                </a:rPr>
                <a:t>Geen transparantie bij IS mbt hun testen</a:t>
              </a:r>
            </a:p>
          </p:txBody>
        </p:sp>
      </p:grpSp>
    </p:spTree>
  </p:cSld>
  <p:clrMapOvr>
    <a:masterClrMapping/>
  </p:clrMapOvr>
  <p:transition advClick="0" advTm="1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70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7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7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97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97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97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12"/>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13"/>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14"/>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15"/>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16"/>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17"/>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9" grpId="0" animBg="1"/>
      <p:bldP spid="29710" grpId="0" animBg="1"/>
      <p:bldP spid="29711" grpId="0" animBg="1"/>
      <p:bldP spid="29712" grpId="0" animBg="1"/>
      <p:bldP spid="29713" grpId="0" animBg="1"/>
      <p:bldP spid="2971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Content Placeholder 1"/>
          <p:cNvSpPr>
            <a:spLocks noGrp="1"/>
          </p:cNvSpPr>
          <p:nvPr>
            <p:ph idx="1"/>
          </p:nvPr>
        </p:nvSpPr>
        <p:spPr>
          <a:xfrm>
            <a:off x="319088" y="1546225"/>
            <a:ext cx="8524875" cy="3035300"/>
          </a:xfrm>
        </p:spPr>
        <p:txBody>
          <a:bodyPr/>
          <a:lstStyle/>
          <a:p>
            <a:r>
              <a:rPr lang="nl-BE" smtClean="0"/>
              <a:t>Identificeer de ‘most-likely’ oorzaken</a:t>
            </a:r>
          </a:p>
          <a:p>
            <a:r>
              <a:rPr lang="nl-BE" smtClean="0"/>
              <a:t>Werk top-down door de oorzaken</a:t>
            </a:r>
          </a:p>
          <a:p>
            <a:r>
              <a:rPr lang="nl-BE" smtClean="0"/>
              <a:t>Voeg (indien nodig) extra info toe aan de analyse</a:t>
            </a:r>
          </a:p>
          <a:p>
            <a:r>
              <a:rPr lang="nl-BE" smtClean="0"/>
              <a:t>Identificeer enige Tipping Points of Broken windows</a:t>
            </a:r>
          </a:p>
          <a:p>
            <a:r>
              <a:rPr lang="nl-BE" smtClean="0"/>
              <a:t>Handhaaf de brainstorm regels </a:t>
            </a:r>
          </a:p>
        </p:txBody>
      </p:sp>
      <p:sp>
        <p:nvSpPr>
          <p:cNvPr id="31747" name="Title 2"/>
          <p:cNvSpPr>
            <a:spLocks noGrp="1"/>
          </p:cNvSpPr>
          <p:nvPr>
            <p:ph type="title"/>
          </p:nvPr>
        </p:nvSpPr>
        <p:spPr/>
        <p:txBody>
          <a:bodyPr/>
          <a:lstStyle/>
          <a:p>
            <a:r>
              <a:rPr lang="nl-BE" smtClean="0"/>
              <a:t>3. Identificeer de root causes</a:t>
            </a:r>
          </a:p>
        </p:txBody>
      </p:sp>
      <p:sp>
        <p:nvSpPr>
          <p:cNvPr id="31748" name="Footer Placeholder 3"/>
          <p:cNvSpPr>
            <a:spLocks noGrp="1"/>
          </p:cNvSpPr>
          <p:nvPr>
            <p:ph type="ftr" sz="quarter" idx="10"/>
          </p:nvPr>
        </p:nvSpPr>
        <p:spPr>
          <a:noFill/>
        </p:spPr>
        <p:txBody>
          <a:bodyPr/>
          <a:lstStyle/>
          <a:p>
            <a:r>
              <a:rPr lang="en-GB" altLang="nl-NL" dirty="0" smtClean="0"/>
              <a:t>© 2014 </a:t>
            </a:r>
            <a:r>
              <a:rPr lang="nl-NL" dirty="0" smtClean="0"/>
              <a:t>Improve Quality Services B.V.</a:t>
            </a:r>
          </a:p>
        </p:txBody>
      </p:sp>
      <p:sp>
        <p:nvSpPr>
          <p:cNvPr id="31749" name="Slide Number Placeholder 4"/>
          <p:cNvSpPr>
            <a:spLocks noGrp="1"/>
          </p:cNvSpPr>
          <p:nvPr>
            <p:ph type="sldNum" sz="quarter" idx="11"/>
          </p:nvPr>
        </p:nvSpPr>
        <p:spPr>
          <a:noFill/>
        </p:spPr>
        <p:txBody>
          <a:bodyPr/>
          <a:lstStyle/>
          <a:p>
            <a:fld id="{764FE536-F57D-4D29-A646-1F38CC8007B8}" type="slidenum">
              <a:rPr lang="nl-NL" smtClean="0"/>
              <a:pPr/>
              <a:t>32</a:t>
            </a:fld>
            <a:endParaRPr lang="nl-NL" smtClean="0"/>
          </a:p>
        </p:txBody>
      </p:sp>
    </p:spTree>
  </p:cSld>
  <p:clrMapOvr>
    <a:masterClrMapping/>
  </p:clrMapOvr>
  <p:transition advClick="0" advTm="1000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ooter Placeholder 3"/>
          <p:cNvSpPr>
            <a:spLocks noGrp="1"/>
          </p:cNvSpPr>
          <p:nvPr>
            <p:ph type="ftr" sz="quarter" idx="10"/>
          </p:nvPr>
        </p:nvSpPr>
        <p:spPr>
          <a:noFill/>
        </p:spPr>
        <p:txBody>
          <a:bodyPr/>
          <a:lstStyle/>
          <a:p>
            <a:r>
              <a:rPr lang="en-GB" altLang="nl-NL" dirty="0" smtClean="0"/>
              <a:t>© 2014 </a:t>
            </a:r>
            <a:r>
              <a:rPr lang="nl-NL" dirty="0" smtClean="0"/>
              <a:t>Improve Quality Services B.V.</a:t>
            </a:r>
          </a:p>
        </p:txBody>
      </p:sp>
      <p:sp>
        <p:nvSpPr>
          <p:cNvPr id="32771" name="Slide Number Placeholder 4"/>
          <p:cNvSpPr>
            <a:spLocks noGrp="1"/>
          </p:cNvSpPr>
          <p:nvPr>
            <p:ph type="sldNum" sz="quarter" idx="11"/>
          </p:nvPr>
        </p:nvSpPr>
        <p:spPr>
          <a:noFill/>
        </p:spPr>
        <p:txBody>
          <a:bodyPr/>
          <a:lstStyle/>
          <a:p>
            <a:fld id="{FC794018-8D2C-465C-A0C8-C87E9F8310BD}" type="slidenum">
              <a:rPr lang="nl-NL" smtClean="0"/>
              <a:pPr/>
              <a:t>33</a:t>
            </a:fld>
            <a:endParaRPr lang="nl-NL" smtClean="0"/>
          </a:p>
        </p:txBody>
      </p:sp>
      <p:sp>
        <p:nvSpPr>
          <p:cNvPr id="32772" name="Title 2"/>
          <p:cNvSpPr>
            <a:spLocks noGrp="1"/>
          </p:cNvSpPr>
          <p:nvPr>
            <p:ph type="title"/>
          </p:nvPr>
        </p:nvSpPr>
        <p:spPr/>
        <p:txBody>
          <a:bodyPr/>
          <a:lstStyle/>
          <a:p>
            <a:r>
              <a:rPr lang="nl-BE" smtClean="0"/>
              <a:t>3. Identificeer de root causes</a:t>
            </a:r>
          </a:p>
        </p:txBody>
      </p:sp>
      <p:sp>
        <p:nvSpPr>
          <p:cNvPr id="32773" name="TextBox 6"/>
          <p:cNvSpPr txBox="1">
            <a:spLocks noChangeArrowheads="1"/>
          </p:cNvSpPr>
          <p:nvPr/>
        </p:nvSpPr>
        <p:spPr bwMode="auto">
          <a:xfrm>
            <a:off x="7380288" y="3338513"/>
            <a:ext cx="1512887" cy="738187"/>
          </a:xfrm>
          <a:prstGeom prst="rect">
            <a:avLst/>
          </a:prstGeom>
          <a:noFill/>
          <a:ln w="3175">
            <a:solidFill>
              <a:schemeClr val="tx1"/>
            </a:solidFill>
            <a:miter lim="800000"/>
            <a:headEnd/>
            <a:tailEnd/>
          </a:ln>
        </p:spPr>
        <p:txBody>
          <a:bodyPr>
            <a:spAutoFit/>
          </a:bodyPr>
          <a:lstStyle/>
          <a:p>
            <a:pPr algn="ctr"/>
            <a:r>
              <a:rPr lang="nl-BE" sz="1400">
                <a:latin typeface="Calibri" pitchFamily="34" charset="0"/>
              </a:rPr>
              <a:t># Incidenten verhoogt met factor 2 in 2 jaar</a:t>
            </a:r>
          </a:p>
        </p:txBody>
      </p:sp>
      <p:cxnSp>
        <p:nvCxnSpPr>
          <p:cNvPr id="32774" name="Straight Connector 8"/>
          <p:cNvCxnSpPr>
            <a:cxnSpLocks noChangeShapeType="1"/>
            <a:endCxn id="32773" idx="1"/>
          </p:cNvCxnSpPr>
          <p:nvPr/>
        </p:nvCxnSpPr>
        <p:spPr bwMode="auto">
          <a:xfrm flipV="1">
            <a:off x="611188" y="3708400"/>
            <a:ext cx="6769100" cy="7938"/>
          </a:xfrm>
          <a:prstGeom prst="line">
            <a:avLst/>
          </a:prstGeom>
          <a:noFill/>
          <a:ln w="9525" algn="ctr">
            <a:solidFill>
              <a:srgbClr val="000000"/>
            </a:solidFill>
            <a:round/>
            <a:headEnd/>
            <a:tailEnd/>
          </a:ln>
        </p:spPr>
      </p:cxnSp>
      <p:cxnSp>
        <p:nvCxnSpPr>
          <p:cNvPr id="32775" name="Straight Connector 10"/>
          <p:cNvCxnSpPr>
            <a:cxnSpLocks noChangeShapeType="1"/>
          </p:cNvCxnSpPr>
          <p:nvPr/>
        </p:nvCxnSpPr>
        <p:spPr bwMode="auto">
          <a:xfrm flipH="1" flipV="1">
            <a:off x="5651500" y="1773238"/>
            <a:ext cx="1296988" cy="1943100"/>
          </a:xfrm>
          <a:prstGeom prst="line">
            <a:avLst/>
          </a:prstGeom>
          <a:noFill/>
          <a:ln w="9525" algn="ctr">
            <a:solidFill>
              <a:srgbClr val="000000"/>
            </a:solidFill>
            <a:round/>
            <a:headEnd/>
            <a:tailEnd/>
          </a:ln>
        </p:spPr>
      </p:cxnSp>
      <p:cxnSp>
        <p:nvCxnSpPr>
          <p:cNvPr id="32776" name="Straight Connector 11"/>
          <p:cNvCxnSpPr>
            <a:cxnSpLocks noChangeShapeType="1"/>
          </p:cNvCxnSpPr>
          <p:nvPr/>
        </p:nvCxnSpPr>
        <p:spPr bwMode="auto">
          <a:xfrm flipH="1" flipV="1">
            <a:off x="3276600" y="1773238"/>
            <a:ext cx="1295400" cy="1943100"/>
          </a:xfrm>
          <a:prstGeom prst="line">
            <a:avLst/>
          </a:prstGeom>
          <a:noFill/>
          <a:ln w="9525" algn="ctr">
            <a:solidFill>
              <a:srgbClr val="000000"/>
            </a:solidFill>
            <a:round/>
            <a:headEnd/>
            <a:tailEnd/>
          </a:ln>
        </p:spPr>
      </p:cxnSp>
      <p:cxnSp>
        <p:nvCxnSpPr>
          <p:cNvPr id="32777" name="Straight Connector 12"/>
          <p:cNvCxnSpPr>
            <a:cxnSpLocks noChangeShapeType="1"/>
          </p:cNvCxnSpPr>
          <p:nvPr/>
        </p:nvCxnSpPr>
        <p:spPr bwMode="auto">
          <a:xfrm flipH="1" flipV="1">
            <a:off x="1116013" y="1773238"/>
            <a:ext cx="1295400" cy="1943100"/>
          </a:xfrm>
          <a:prstGeom prst="line">
            <a:avLst/>
          </a:prstGeom>
          <a:noFill/>
          <a:ln w="9525" algn="ctr">
            <a:solidFill>
              <a:srgbClr val="000000"/>
            </a:solidFill>
            <a:round/>
            <a:headEnd/>
            <a:tailEnd/>
          </a:ln>
        </p:spPr>
      </p:cxnSp>
      <p:cxnSp>
        <p:nvCxnSpPr>
          <p:cNvPr id="32778" name="Straight Connector 14"/>
          <p:cNvCxnSpPr>
            <a:cxnSpLocks noChangeShapeType="1"/>
          </p:cNvCxnSpPr>
          <p:nvPr/>
        </p:nvCxnSpPr>
        <p:spPr bwMode="auto">
          <a:xfrm flipH="1">
            <a:off x="5292725" y="3716338"/>
            <a:ext cx="2016125" cy="2160587"/>
          </a:xfrm>
          <a:prstGeom prst="line">
            <a:avLst/>
          </a:prstGeom>
          <a:noFill/>
          <a:ln w="9525" algn="ctr">
            <a:solidFill>
              <a:srgbClr val="000000"/>
            </a:solidFill>
            <a:round/>
            <a:headEnd/>
            <a:tailEnd/>
          </a:ln>
        </p:spPr>
      </p:cxnSp>
      <p:cxnSp>
        <p:nvCxnSpPr>
          <p:cNvPr id="32779" name="Straight Connector 15"/>
          <p:cNvCxnSpPr>
            <a:cxnSpLocks noChangeShapeType="1"/>
          </p:cNvCxnSpPr>
          <p:nvPr/>
        </p:nvCxnSpPr>
        <p:spPr bwMode="auto">
          <a:xfrm flipH="1">
            <a:off x="2916238" y="3716338"/>
            <a:ext cx="2016125" cy="2160587"/>
          </a:xfrm>
          <a:prstGeom prst="line">
            <a:avLst/>
          </a:prstGeom>
          <a:noFill/>
          <a:ln w="9525" algn="ctr">
            <a:solidFill>
              <a:srgbClr val="000000"/>
            </a:solidFill>
            <a:round/>
            <a:headEnd/>
            <a:tailEnd/>
          </a:ln>
        </p:spPr>
      </p:cxnSp>
      <p:cxnSp>
        <p:nvCxnSpPr>
          <p:cNvPr id="32780" name="Straight Connector 16"/>
          <p:cNvCxnSpPr>
            <a:cxnSpLocks noChangeShapeType="1"/>
          </p:cNvCxnSpPr>
          <p:nvPr/>
        </p:nvCxnSpPr>
        <p:spPr bwMode="auto">
          <a:xfrm flipH="1">
            <a:off x="684213" y="3716338"/>
            <a:ext cx="2016125" cy="2160587"/>
          </a:xfrm>
          <a:prstGeom prst="line">
            <a:avLst/>
          </a:prstGeom>
          <a:noFill/>
          <a:ln w="9525" algn="ctr">
            <a:solidFill>
              <a:srgbClr val="000000"/>
            </a:solidFill>
            <a:round/>
            <a:headEnd/>
            <a:tailEnd/>
          </a:ln>
        </p:spPr>
      </p:cxnSp>
      <p:sp>
        <p:nvSpPr>
          <p:cNvPr id="32781" name="TextBox 17"/>
          <p:cNvSpPr txBox="1">
            <a:spLocks noChangeArrowheads="1"/>
          </p:cNvSpPr>
          <p:nvPr/>
        </p:nvSpPr>
        <p:spPr bwMode="auto">
          <a:xfrm>
            <a:off x="4716463" y="1412875"/>
            <a:ext cx="1871662" cy="276225"/>
          </a:xfrm>
          <a:prstGeom prst="rect">
            <a:avLst/>
          </a:prstGeom>
          <a:noFill/>
          <a:ln w="3175">
            <a:solidFill>
              <a:schemeClr val="tx1"/>
            </a:solidFill>
            <a:miter lim="800000"/>
            <a:headEnd/>
            <a:tailEnd/>
          </a:ln>
        </p:spPr>
        <p:txBody>
          <a:bodyPr>
            <a:spAutoFit/>
          </a:bodyPr>
          <a:lstStyle/>
          <a:p>
            <a:pPr algn="ctr"/>
            <a:r>
              <a:rPr lang="nl-BE" sz="1200">
                <a:latin typeface="Calibri" pitchFamily="34" charset="0"/>
              </a:rPr>
              <a:t>Management</a:t>
            </a:r>
          </a:p>
        </p:txBody>
      </p:sp>
      <p:sp>
        <p:nvSpPr>
          <p:cNvPr id="32782" name="TextBox 18"/>
          <p:cNvSpPr txBox="1">
            <a:spLocks noChangeArrowheads="1"/>
          </p:cNvSpPr>
          <p:nvPr/>
        </p:nvSpPr>
        <p:spPr bwMode="auto">
          <a:xfrm>
            <a:off x="2411413" y="1412875"/>
            <a:ext cx="1873250" cy="276225"/>
          </a:xfrm>
          <a:prstGeom prst="rect">
            <a:avLst/>
          </a:prstGeom>
          <a:noFill/>
          <a:ln w="3175">
            <a:solidFill>
              <a:schemeClr val="tx1"/>
            </a:solidFill>
            <a:miter lim="800000"/>
            <a:headEnd/>
            <a:tailEnd/>
          </a:ln>
        </p:spPr>
        <p:txBody>
          <a:bodyPr>
            <a:spAutoFit/>
          </a:bodyPr>
          <a:lstStyle/>
          <a:p>
            <a:pPr algn="ctr"/>
            <a:r>
              <a:rPr lang="nl-BE" sz="1200">
                <a:latin typeface="Calibri" pitchFamily="34" charset="0"/>
              </a:rPr>
              <a:t>Infrastructuur</a:t>
            </a:r>
          </a:p>
        </p:txBody>
      </p:sp>
      <p:sp>
        <p:nvSpPr>
          <p:cNvPr id="32783" name="TextBox 19"/>
          <p:cNvSpPr txBox="1">
            <a:spLocks noChangeArrowheads="1"/>
          </p:cNvSpPr>
          <p:nvPr/>
        </p:nvSpPr>
        <p:spPr bwMode="auto">
          <a:xfrm>
            <a:off x="179388" y="1412875"/>
            <a:ext cx="1871662" cy="276225"/>
          </a:xfrm>
          <a:prstGeom prst="rect">
            <a:avLst/>
          </a:prstGeom>
          <a:noFill/>
          <a:ln w="3175">
            <a:solidFill>
              <a:schemeClr val="tx1"/>
            </a:solidFill>
            <a:miter lim="800000"/>
            <a:headEnd/>
            <a:tailEnd/>
          </a:ln>
        </p:spPr>
        <p:txBody>
          <a:bodyPr>
            <a:spAutoFit/>
          </a:bodyPr>
          <a:lstStyle/>
          <a:p>
            <a:pPr algn="ctr"/>
            <a:r>
              <a:rPr lang="nl-BE" sz="1200">
                <a:latin typeface="Calibri" pitchFamily="34" charset="0"/>
              </a:rPr>
              <a:t>Planning</a:t>
            </a:r>
          </a:p>
        </p:txBody>
      </p:sp>
      <p:sp>
        <p:nvSpPr>
          <p:cNvPr id="32784" name="TextBox 20"/>
          <p:cNvSpPr txBox="1">
            <a:spLocks noChangeArrowheads="1"/>
          </p:cNvSpPr>
          <p:nvPr/>
        </p:nvSpPr>
        <p:spPr bwMode="auto">
          <a:xfrm>
            <a:off x="34925" y="5949950"/>
            <a:ext cx="1873250" cy="276225"/>
          </a:xfrm>
          <a:prstGeom prst="rect">
            <a:avLst/>
          </a:prstGeom>
          <a:noFill/>
          <a:ln w="3175">
            <a:solidFill>
              <a:schemeClr val="tx1"/>
            </a:solidFill>
            <a:miter lim="800000"/>
            <a:headEnd/>
            <a:tailEnd/>
          </a:ln>
        </p:spPr>
        <p:txBody>
          <a:bodyPr>
            <a:spAutoFit/>
          </a:bodyPr>
          <a:lstStyle/>
          <a:p>
            <a:pPr algn="ctr"/>
            <a:r>
              <a:rPr lang="nl-BE" sz="1200">
                <a:latin typeface="Calibri" pitchFamily="34" charset="0"/>
              </a:rPr>
              <a:t>Communicatie</a:t>
            </a:r>
          </a:p>
        </p:txBody>
      </p:sp>
      <p:sp>
        <p:nvSpPr>
          <p:cNvPr id="32785" name="TextBox 21"/>
          <p:cNvSpPr txBox="1">
            <a:spLocks noChangeArrowheads="1"/>
          </p:cNvSpPr>
          <p:nvPr/>
        </p:nvSpPr>
        <p:spPr bwMode="auto">
          <a:xfrm>
            <a:off x="2124075" y="5949950"/>
            <a:ext cx="1871663" cy="276225"/>
          </a:xfrm>
          <a:prstGeom prst="rect">
            <a:avLst/>
          </a:prstGeom>
          <a:noFill/>
          <a:ln w="3175">
            <a:solidFill>
              <a:schemeClr val="tx1"/>
            </a:solidFill>
            <a:miter lim="800000"/>
            <a:headEnd/>
            <a:tailEnd/>
          </a:ln>
        </p:spPr>
        <p:txBody>
          <a:bodyPr>
            <a:spAutoFit/>
          </a:bodyPr>
          <a:lstStyle/>
          <a:p>
            <a:pPr algn="ctr"/>
            <a:r>
              <a:rPr lang="nl-BE" sz="1200">
                <a:latin typeface="Calibri" pitchFamily="34" charset="0"/>
              </a:rPr>
              <a:t>Cultuur</a:t>
            </a:r>
          </a:p>
        </p:txBody>
      </p:sp>
      <p:sp>
        <p:nvSpPr>
          <p:cNvPr id="32786" name="TextBox 22"/>
          <p:cNvSpPr txBox="1">
            <a:spLocks noChangeArrowheads="1"/>
          </p:cNvSpPr>
          <p:nvPr/>
        </p:nvSpPr>
        <p:spPr bwMode="auto">
          <a:xfrm>
            <a:off x="4356100" y="5949950"/>
            <a:ext cx="1871663" cy="276225"/>
          </a:xfrm>
          <a:prstGeom prst="rect">
            <a:avLst/>
          </a:prstGeom>
          <a:noFill/>
          <a:ln w="3175">
            <a:solidFill>
              <a:schemeClr val="tx1"/>
            </a:solidFill>
            <a:miter lim="800000"/>
            <a:headEnd/>
            <a:tailEnd/>
          </a:ln>
        </p:spPr>
        <p:txBody>
          <a:bodyPr>
            <a:spAutoFit/>
          </a:bodyPr>
          <a:lstStyle/>
          <a:p>
            <a:pPr algn="ctr"/>
            <a:r>
              <a:rPr lang="nl-BE" sz="1200">
                <a:latin typeface="Calibri" pitchFamily="34" charset="0"/>
              </a:rPr>
              <a:t>Mens</a:t>
            </a:r>
          </a:p>
        </p:txBody>
      </p:sp>
      <p:grpSp>
        <p:nvGrpSpPr>
          <p:cNvPr id="32787" name="Group 62"/>
          <p:cNvGrpSpPr>
            <a:grpSpLocks/>
          </p:cNvGrpSpPr>
          <p:nvPr/>
        </p:nvGrpSpPr>
        <p:grpSpPr bwMode="auto">
          <a:xfrm>
            <a:off x="5795963" y="1797050"/>
            <a:ext cx="1800225" cy="369888"/>
            <a:chOff x="5795963" y="1797050"/>
            <a:chExt cx="1800225" cy="369888"/>
          </a:xfrm>
        </p:grpSpPr>
        <p:cxnSp>
          <p:nvCxnSpPr>
            <p:cNvPr id="32835" name="Straight Connector 25"/>
            <p:cNvCxnSpPr>
              <a:cxnSpLocks noChangeShapeType="1"/>
              <a:endCxn id="32836" idx="3"/>
            </p:cNvCxnSpPr>
            <p:nvPr/>
          </p:nvCxnSpPr>
          <p:spPr bwMode="auto">
            <a:xfrm flipV="1">
              <a:off x="5795963" y="1981200"/>
              <a:ext cx="1800225" cy="7938"/>
            </a:xfrm>
            <a:prstGeom prst="line">
              <a:avLst/>
            </a:prstGeom>
            <a:noFill/>
            <a:ln w="3175" algn="ctr">
              <a:solidFill>
                <a:schemeClr val="tx1"/>
              </a:solidFill>
              <a:round/>
              <a:headEnd/>
              <a:tailEnd/>
            </a:ln>
          </p:spPr>
        </p:cxnSp>
        <p:sp>
          <p:nvSpPr>
            <p:cNvPr id="32836" name="TextBox 27"/>
            <p:cNvSpPr txBox="1">
              <a:spLocks noChangeArrowheads="1"/>
            </p:cNvSpPr>
            <p:nvPr/>
          </p:nvSpPr>
          <p:spPr bwMode="auto">
            <a:xfrm>
              <a:off x="5795963" y="1797050"/>
              <a:ext cx="1800225" cy="369888"/>
            </a:xfrm>
            <a:prstGeom prst="rect">
              <a:avLst/>
            </a:prstGeom>
            <a:noFill/>
            <a:ln w="9525">
              <a:noFill/>
              <a:miter lim="800000"/>
              <a:headEnd/>
              <a:tailEnd/>
            </a:ln>
          </p:spPr>
          <p:txBody>
            <a:bodyPr>
              <a:spAutoFit/>
            </a:bodyPr>
            <a:lstStyle/>
            <a:p>
              <a:r>
                <a:rPr lang="nl-BE" sz="900">
                  <a:latin typeface="Calibri" pitchFamily="34" charset="0"/>
                </a:rPr>
                <a:t>Minimale budgetten voor resources</a:t>
              </a:r>
            </a:p>
          </p:txBody>
        </p:sp>
      </p:grpSp>
      <p:grpSp>
        <p:nvGrpSpPr>
          <p:cNvPr id="32788" name="Group 63"/>
          <p:cNvGrpSpPr>
            <a:grpSpLocks/>
          </p:cNvGrpSpPr>
          <p:nvPr/>
        </p:nvGrpSpPr>
        <p:grpSpPr bwMode="auto">
          <a:xfrm>
            <a:off x="6372225" y="2693988"/>
            <a:ext cx="2016125" cy="230187"/>
            <a:chOff x="6372225" y="2693988"/>
            <a:chExt cx="2016125" cy="230187"/>
          </a:xfrm>
        </p:grpSpPr>
        <p:cxnSp>
          <p:nvCxnSpPr>
            <p:cNvPr id="32833" name="Straight Connector 30"/>
            <p:cNvCxnSpPr>
              <a:cxnSpLocks noChangeShapeType="1"/>
            </p:cNvCxnSpPr>
            <p:nvPr/>
          </p:nvCxnSpPr>
          <p:spPr bwMode="auto">
            <a:xfrm>
              <a:off x="6443663" y="2909888"/>
              <a:ext cx="1944687" cy="14287"/>
            </a:xfrm>
            <a:prstGeom prst="line">
              <a:avLst/>
            </a:prstGeom>
            <a:noFill/>
            <a:ln w="3175" algn="ctr">
              <a:solidFill>
                <a:schemeClr val="tx1"/>
              </a:solidFill>
              <a:round/>
              <a:headEnd/>
              <a:tailEnd/>
            </a:ln>
          </p:spPr>
        </p:cxnSp>
        <p:sp>
          <p:nvSpPr>
            <p:cNvPr id="32834" name="TextBox 31"/>
            <p:cNvSpPr txBox="1">
              <a:spLocks noChangeArrowheads="1"/>
            </p:cNvSpPr>
            <p:nvPr/>
          </p:nvSpPr>
          <p:spPr bwMode="auto">
            <a:xfrm>
              <a:off x="6372225" y="2693988"/>
              <a:ext cx="2016125" cy="230187"/>
            </a:xfrm>
            <a:prstGeom prst="rect">
              <a:avLst/>
            </a:prstGeom>
            <a:noFill/>
            <a:ln w="9525">
              <a:noFill/>
              <a:miter lim="800000"/>
              <a:headEnd/>
              <a:tailEnd/>
            </a:ln>
          </p:spPr>
          <p:txBody>
            <a:bodyPr>
              <a:spAutoFit/>
            </a:bodyPr>
            <a:lstStyle/>
            <a:p>
              <a:r>
                <a:rPr lang="nl-BE" sz="900">
                  <a:latin typeface="Calibri" pitchFamily="34" charset="0"/>
                </a:rPr>
                <a:t>Geen geld voor opleidingen</a:t>
              </a:r>
            </a:p>
          </p:txBody>
        </p:sp>
      </p:grpSp>
      <p:grpSp>
        <p:nvGrpSpPr>
          <p:cNvPr id="32789" name="Group 65"/>
          <p:cNvGrpSpPr>
            <a:grpSpLocks/>
          </p:cNvGrpSpPr>
          <p:nvPr/>
        </p:nvGrpSpPr>
        <p:grpSpPr bwMode="auto">
          <a:xfrm>
            <a:off x="3563938" y="2014538"/>
            <a:ext cx="2087562" cy="369887"/>
            <a:chOff x="3563938" y="2014538"/>
            <a:chExt cx="2087562" cy="369887"/>
          </a:xfrm>
        </p:grpSpPr>
        <p:cxnSp>
          <p:nvCxnSpPr>
            <p:cNvPr id="32831" name="Straight Connector 33"/>
            <p:cNvCxnSpPr>
              <a:cxnSpLocks noChangeShapeType="1"/>
            </p:cNvCxnSpPr>
            <p:nvPr/>
          </p:nvCxnSpPr>
          <p:spPr bwMode="auto">
            <a:xfrm>
              <a:off x="3563938" y="2205038"/>
              <a:ext cx="2087562" cy="0"/>
            </a:xfrm>
            <a:prstGeom prst="line">
              <a:avLst/>
            </a:prstGeom>
            <a:noFill/>
            <a:ln w="3175" algn="ctr">
              <a:solidFill>
                <a:schemeClr val="tx1"/>
              </a:solidFill>
              <a:round/>
              <a:headEnd/>
              <a:tailEnd/>
            </a:ln>
          </p:spPr>
        </p:cxnSp>
        <p:sp>
          <p:nvSpPr>
            <p:cNvPr id="32832" name="TextBox 34"/>
            <p:cNvSpPr txBox="1">
              <a:spLocks noChangeArrowheads="1"/>
            </p:cNvSpPr>
            <p:nvPr/>
          </p:nvSpPr>
          <p:spPr bwMode="auto">
            <a:xfrm>
              <a:off x="3622675" y="2014538"/>
              <a:ext cx="2016125" cy="369887"/>
            </a:xfrm>
            <a:prstGeom prst="rect">
              <a:avLst/>
            </a:prstGeom>
            <a:noFill/>
            <a:ln w="9525">
              <a:noFill/>
              <a:miter lim="800000"/>
              <a:headEnd/>
              <a:tailEnd/>
            </a:ln>
          </p:spPr>
          <p:txBody>
            <a:bodyPr>
              <a:spAutoFit/>
            </a:bodyPr>
            <a:lstStyle/>
            <a:p>
              <a:r>
                <a:rPr lang="nl-BE" sz="900">
                  <a:latin typeface="Calibri" pitchFamily="34" charset="0"/>
                </a:rPr>
                <a:t>Testen vertragen door verstrenging authorizaties</a:t>
              </a:r>
            </a:p>
          </p:txBody>
        </p:sp>
      </p:grpSp>
      <p:grpSp>
        <p:nvGrpSpPr>
          <p:cNvPr id="32790" name="Group 40"/>
          <p:cNvGrpSpPr>
            <a:grpSpLocks/>
          </p:cNvGrpSpPr>
          <p:nvPr/>
        </p:nvGrpSpPr>
        <p:grpSpPr bwMode="auto">
          <a:xfrm>
            <a:off x="1403350" y="1700213"/>
            <a:ext cx="2016125" cy="231775"/>
            <a:chOff x="1403648" y="1700808"/>
            <a:chExt cx="2016224" cy="230832"/>
          </a:xfrm>
        </p:grpSpPr>
        <p:cxnSp>
          <p:nvCxnSpPr>
            <p:cNvPr id="32829" name="Straight Connector 37"/>
            <p:cNvCxnSpPr>
              <a:cxnSpLocks noChangeShapeType="1"/>
            </p:cNvCxnSpPr>
            <p:nvPr/>
          </p:nvCxnSpPr>
          <p:spPr bwMode="auto">
            <a:xfrm>
              <a:off x="1475656" y="1916832"/>
              <a:ext cx="1872208" cy="0"/>
            </a:xfrm>
            <a:prstGeom prst="line">
              <a:avLst/>
            </a:prstGeom>
            <a:noFill/>
            <a:ln w="3175" algn="ctr">
              <a:solidFill>
                <a:schemeClr val="tx1"/>
              </a:solidFill>
              <a:round/>
              <a:headEnd/>
              <a:tailEnd/>
            </a:ln>
          </p:spPr>
        </p:cxnSp>
        <p:sp>
          <p:nvSpPr>
            <p:cNvPr id="32830" name="TextBox 38"/>
            <p:cNvSpPr txBox="1">
              <a:spLocks noChangeArrowheads="1"/>
            </p:cNvSpPr>
            <p:nvPr/>
          </p:nvSpPr>
          <p:spPr bwMode="auto">
            <a:xfrm>
              <a:off x="1403648" y="1700808"/>
              <a:ext cx="2016224" cy="230832"/>
            </a:xfrm>
            <a:prstGeom prst="rect">
              <a:avLst/>
            </a:prstGeom>
            <a:noFill/>
            <a:ln w="9525">
              <a:noFill/>
              <a:miter lim="800000"/>
              <a:headEnd/>
              <a:tailEnd/>
            </a:ln>
          </p:spPr>
          <p:txBody>
            <a:bodyPr>
              <a:spAutoFit/>
            </a:bodyPr>
            <a:lstStyle/>
            <a:p>
              <a:r>
                <a:rPr lang="nl-BE" sz="900">
                  <a:latin typeface="Calibri" pitchFamily="34" charset="0"/>
                </a:rPr>
                <a:t>De testomgeving ligt er 1/5 uit</a:t>
              </a:r>
            </a:p>
          </p:txBody>
        </p:sp>
      </p:grpSp>
      <p:grpSp>
        <p:nvGrpSpPr>
          <p:cNvPr id="32791" name="Group 41"/>
          <p:cNvGrpSpPr>
            <a:grpSpLocks/>
          </p:cNvGrpSpPr>
          <p:nvPr/>
        </p:nvGrpSpPr>
        <p:grpSpPr bwMode="auto">
          <a:xfrm>
            <a:off x="2003425" y="2565400"/>
            <a:ext cx="2016125" cy="230188"/>
            <a:chOff x="1403648" y="1700808"/>
            <a:chExt cx="2016224" cy="230832"/>
          </a:xfrm>
        </p:grpSpPr>
        <p:cxnSp>
          <p:nvCxnSpPr>
            <p:cNvPr id="32827" name="Straight Connector 42"/>
            <p:cNvCxnSpPr>
              <a:cxnSpLocks noChangeShapeType="1"/>
            </p:cNvCxnSpPr>
            <p:nvPr/>
          </p:nvCxnSpPr>
          <p:spPr bwMode="auto">
            <a:xfrm>
              <a:off x="1475656" y="1916832"/>
              <a:ext cx="1872208" cy="0"/>
            </a:xfrm>
            <a:prstGeom prst="line">
              <a:avLst/>
            </a:prstGeom>
            <a:noFill/>
            <a:ln w="3175" algn="ctr">
              <a:solidFill>
                <a:schemeClr val="tx1"/>
              </a:solidFill>
              <a:round/>
              <a:headEnd/>
              <a:tailEnd/>
            </a:ln>
          </p:spPr>
        </p:cxnSp>
        <p:sp>
          <p:nvSpPr>
            <p:cNvPr id="32828" name="TextBox 43"/>
            <p:cNvSpPr txBox="1">
              <a:spLocks noChangeArrowheads="1"/>
            </p:cNvSpPr>
            <p:nvPr/>
          </p:nvSpPr>
          <p:spPr bwMode="auto">
            <a:xfrm>
              <a:off x="1403648" y="1700808"/>
              <a:ext cx="2016224" cy="230832"/>
            </a:xfrm>
            <a:prstGeom prst="rect">
              <a:avLst/>
            </a:prstGeom>
            <a:noFill/>
            <a:ln w="9525">
              <a:noFill/>
              <a:miter lim="800000"/>
              <a:headEnd/>
              <a:tailEnd/>
            </a:ln>
          </p:spPr>
          <p:txBody>
            <a:bodyPr>
              <a:spAutoFit/>
            </a:bodyPr>
            <a:lstStyle/>
            <a:p>
              <a:r>
                <a:rPr lang="nl-BE" sz="900">
                  <a:latin typeface="Calibri" pitchFamily="34" charset="0"/>
                </a:rPr>
                <a:t>Maandelijkse refresh van testdata</a:t>
              </a:r>
            </a:p>
          </p:txBody>
        </p:sp>
      </p:grpSp>
      <p:grpSp>
        <p:nvGrpSpPr>
          <p:cNvPr id="32792" name="Group 64"/>
          <p:cNvGrpSpPr>
            <a:grpSpLocks/>
          </p:cNvGrpSpPr>
          <p:nvPr/>
        </p:nvGrpSpPr>
        <p:grpSpPr bwMode="auto">
          <a:xfrm>
            <a:off x="4572000" y="2420938"/>
            <a:ext cx="2016125" cy="230187"/>
            <a:chOff x="4572000" y="2420938"/>
            <a:chExt cx="2016125" cy="230187"/>
          </a:xfrm>
        </p:grpSpPr>
        <p:cxnSp>
          <p:nvCxnSpPr>
            <p:cNvPr id="32825" name="Straight Connector 45"/>
            <p:cNvCxnSpPr>
              <a:cxnSpLocks noChangeShapeType="1"/>
            </p:cNvCxnSpPr>
            <p:nvPr/>
          </p:nvCxnSpPr>
          <p:spPr bwMode="auto">
            <a:xfrm>
              <a:off x="4643438" y="2636838"/>
              <a:ext cx="1584325" cy="0"/>
            </a:xfrm>
            <a:prstGeom prst="line">
              <a:avLst/>
            </a:prstGeom>
            <a:noFill/>
            <a:ln w="3175" algn="ctr">
              <a:solidFill>
                <a:schemeClr val="tx1"/>
              </a:solidFill>
              <a:round/>
              <a:headEnd/>
              <a:tailEnd/>
            </a:ln>
          </p:spPr>
        </p:cxnSp>
        <p:sp>
          <p:nvSpPr>
            <p:cNvPr id="32826" name="TextBox 46"/>
            <p:cNvSpPr txBox="1">
              <a:spLocks noChangeArrowheads="1"/>
            </p:cNvSpPr>
            <p:nvPr/>
          </p:nvSpPr>
          <p:spPr bwMode="auto">
            <a:xfrm>
              <a:off x="4572000" y="2420938"/>
              <a:ext cx="2016125" cy="230187"/>
            </a:xfrm>
            <a:prstGeom prst="rect">
              <a:avLst/>
            </a:prstGeom>
            <a:noFill/>
            <a:ln w="9525">
              <a:noFill/>
              <a:miter lim="800000"/>
              <a:headEnd/>
              <a:tailEnd/>
            </a:ln>
          </p:spPr>
          <p:txBody>
            <a:bodyPr>
              <a:spAutoFit/>
            </a:bodyPr>
            <a:lstStyle/>
            <a:p>
              <a:r>
                <a:rPr lang="nl-BE" sz="900">
                  <a:latin typeface="Calibri" pitchFamily="34" charset="0"/>
                </a:rPr>
                <a:t>Testing is een rol, geen functie</a:t>
              </a:r>
            </a:p>
          </p:txBody>
        </p:sp>
      </p:grpSp>
      <p:grpSp>
        <p:nvGrpSpPr>
          <p:cNvPr id="32793" name="Group 47"/>
          <p:cNvGrpSpPr>
            <a:grpSpLocks/>
          </p:cNvGrpSpPr>
          <p:nvPr/>
        </p:nvGrpSpPr>
        <p:grpSpPr bwMode="auto">
          <a:xfrm>
            <a:off x="107950" y="2982913"/>
            <a:ext cx="2016125" cy="230187"/>
            <a:chOff x="1403648" y="1700808"/>
            <a:chExt cx="2016224" cy="230832"/>
          </a:xfrm>
        </p:grpSpPr>
        <p:cxnSp>
          <p:nvCxnSpPr>
            <p:cNvPr id="32823" name="Straight Connector 48"/>
            <p:cNvCxnSpPr>
              <a:cxnSpLocks noChangeShapeType="1"/>
            </p:cNvCxnSpPr>
            <p:nvPr/>
          </p:nvCxnSpPr>
          <p:spPr bwMode="auto">
            <a:xfrm>
              <a:off x="1475656" y="1916832"/>
              <a:ext cx="1872208" cy="0"/>
            </a:xfrm>
            <a:prstGeom prst="line">
              <a:avLst/>
            </a:prstGeom>
            <a:noFill/>
            <a:ln w="3175" algn="ctr">
              <a:solidFill>
                <a:schemeClr val="tx1"/>
              </a:solidFill>
              <a:round/>
              <a:headEnd/>
              <a:tailEnd/>
            </a:ln>
          </p:spPr>
        </p:cxnSp>
        <p:sp>
          <p:nvSpPr>
            <p:cNvPr id="32824" name="TextBox 49"/>
            <p:cNvSpPr txBox="1">
              <a:spLocks noChangeArrowheads="1"/>
            </p:cNvSpPr>
            <p:nvPr/>
          </p:nvSpPr>
          <p:spPr bwMode="auto">
            <a:xfrm>
              <a:off x="1403648" y="1700808"/>
              <a:ext cx="2016224" cy="230832"/>
            </a:xfrm>
            <a:prstGeom prst="rect">
              <a:avLst/>
            </a:prstGeom>
            <a:noFill/>
            <a:ln w="9525">
              <a:noFill/>
              <a:miter lim="800000"/>
              <a:headEnd/>
              <a:tailEnd/>
            </a:ln>
          </p:spPr>
          <p:txBody>
            <a:bodyPr>
              <a:spAutoFit/>
            </a:bodyPr>
            <a:lstStyle/>
            <a:p>
              <a:r>
                <a:rPr lang="nl-BE" sz="900">
                  <a:latin typeface="Calibri" pitchFamily="34" charset="0"/>
                </a:rPr>
                <a:t>Geen budget voor resources</a:t>
              </a:r>
            </a:p>
          </p:txBody>
        </p:sp>
      </p:grpSp>
      <p:grpSp>
        <p:nvGrpSpPr>
          <p:cNvPr id="32794" name="Group 66"/>
          <p:cNvGrpSpPr>
            <a:grpSpLocks/>
          </p:cNvGrpSpPr>
          <p:nvPr/>
        </p:nvGrpSpPr>
        <p:grpSpPr bwMode="auto">
          <a:xfrm>
            <a:off x="85725" y="2446338"/>
            <a:ext cx="1606550" cy="369887"/>
            <a:chOff x="85725" y="2446338"/>
            <a:chExt cx="1606550" cy="369887"/>
          </a:xfrm>
        </p:grpSpPr>
        <p:cxnSp>
          <p:nvCxnSpPr>
            <p:cNvPr id="32821" name="Straight Connector 51"/>
            <p:cNvCxnSpPr>
              <a:cxnSpLocks noChangeShapeType="1"/>
              <a:stCxn id="32822" idx="1"/>
            </p:cNvCxnSpPr>
            <p:nvPr/>
          </p:nvCxnSpPr>
          <p:spPr bwMode="auto">
            <a:xfrm>
              <a:off x="85725" y="2632075"/>
              <a:ext cx="1606550" cy="4763"/>
            </a:xfrm>
            <a:prstGeom prst="line">
              <a:avLst/>
            </a:prstGeom>
            <a:noFill/>
            <a:ln w="3175" algn="ctr">
              <a:solidFill>
                <a:schemeClr val="tx1"/>
              </a:solidFill>
              <a:round/>
              <a:headEnd/>
              <a:tailEnd/>
            </a:ln>
          </p:spPr>
        </p:cxnSp>
        <p:sp>
          <p:nvSpPr>
            <p:cNvPr id="32822" name="TextBox 52"/>
            <p:cNvSpPr txBox="1">
              <a:spLocks noChangeArrowheads="1"/>
            </p:cNvSpPr>
            <p:nvPr/>
          </p:nvSpPr>
          <p:spPr bwMode="auto">
            <a:xfrm>
              <a:off x="85725" y="2446338"/>
              <a:ext cx="1317625" cy="369887"/>
            </a:xfrm>
            <a:prstGeom prst="rect">
              <a:avLst/>
            </a:prstGeom>
            <a:noFill/>
            <a:ln w="9525">
              <a:noFill/>
              <a:miter lim="800000"/>
              <a:headEnd/>
              <a:tailEnd/>
            </a:ln>
          </p:spPr>
          <p:txBody>
            <a:bodyPr>
              <a:spAutoFit/>
            </a:bodyPr>
            <a:lstStyle/>
            <a:p>
              <a:r>
                <a:rPr lang="nl-BE" sz="900">
                  <a:latin typeface="Calibri" pitchFamily="34" charset="0"/>
                </a:rPr>
                <a:t>Ontbreken van PM </a:t>
              </a:r>
            </a:p>
            <a:p>
              <a:r>
                <a:rPr lang="nl-BE" sz="900">
                  <a:latin typeface="Calibri" pitchFamily="34" charset="0"/>
                </a:rPr>
                <a:t>capaciteiten</a:t>
              </a:r>
            </a:p>
          </p:txBody>
        </p:sp>
      </p:grpSp>
      <p:cxnSp>
        <p:nvCxnSpPr>
          <p:cNvPr id="32795" name="Straight Connector 58"/>
          <p:cNvCxnSpPr>
            <a:cxnSpLocks noChangeShapeType="1"/>
          </p:cNvCxnSpPr>
          <p:nvPr/>
        </p:nvCxnSpPr>
        <p:spPr bwMode="auto">
          <a:xfrm>
            <a:off x="179388" y="2132013"/>
            <a:ext cx="1185862" cy="0"/>
          </a:xfrm>
          <a:prstGeom prst="line">
            <a:avLst/>
          </a:prstGeom>
          <a:noFill/>
          <a:ln w="3175" algn="ctr">
            <a:solidFill>
              <a:schemeClr val="tx1"/>
            </a:solidFill>
            <a:round/>
            <a:headEnd/>
            <a:tailEnd/>
          </a:ln>
        </p:spPr>
      </p:cxnSp>
      <p:sp>
        <p:nvSpPr>
          <p:cNvPr id="32796" name="TextBox 59"/>
          <p:cNvSpPr txBox="1">
            <a:spLocks noChangeArrowheads="1"/>
          </p:cNvSpPr>
          <p:nvPr/>
        </p:nvSpPr>
        <p:spPr bwMode="auto">
          <a:xfrm>
            <a:off x="0" y="1854200"/>
            <a:ext cx="1625600" cy="584200"/>
          </a:xfrm>
          <a:prstGeom prst="rect">
            <a:avLst/>
          </a:prstGeom>
          <a:noFill/>
          <a:ln w="9525">
            <a:noFill/>
            <a:miter lim="800000"/>
            <a:headEnd/>
            <a:tailEnd/>
          </a:ln>
        </p:spPr>
        <p:txBody>
          <a:bodyPr>
            <a:spAutoFit/>
          </a:bodyPr>
          <a:lstStyle/>
          <a:p>
            <a:r>
              <a:rPr lang="nl-BE" sz="1600" b="1">
                <a:solidFill>
                  <a:srgbClr val="FF0000"/>
                </a:solidFill>
                <a:latin typeface="Calibri" pitchFamily="34" charset="0"/>
              </a:rPr>
              <a:t>Onrealitische projectplanning</a:t>
            </a:r>
          </a:p>
        </p:txBody>
      </p:sp>
      <p:grpSp>
        <p:nvGrpSpPr>
          <p:cNvPr id="32797" name="Group 69"/>
          <p:cNvGrpSpPr>
            <a:grpSpLocks/>
          </p:cNvGrpSpPr>
          <p:nvPr/>
        </p:nvGrpSpPr>
        <p:grpSpPr bwMode="auto">
          <a:xfrm>
            <a:off x="4589463" y="3860800"/>
            <a:ext cx="2574925" cy="585788"/>
            <a:chOff x="4589196" y="3861048"/>
            <a:chExt cx="2575092" cy="584775"/>
          </a:xfrm>
        </p:grpSpPr>
        <p:cxnSp>
          <p:nvCxnSpPr>
            <p:cNvPr id="32819" name="Straight Connector 77"/>
            <p:cNvCxnSpPr>
              <a:cxnSpLocks noChangeShapeType="1"/>
            </p:cNvCxnSpPr>
            <p:nvPr/>
          </p:nvCxnSpPr>
          <p:spPr bwMode="auto">
            <a:xfrm>
              <a:off x="4589196" y="4139769"/>
              <a:ext cx="2319301" cy="0"/>
            </a:xfrm>
            <a:prstGeom prst="line">
              <a:avLst/>
            </a:prstGeom>
            <a:noFill/>
            <a:ln w="3175" algn="ctr">
              <a:solidFill>
                <a:schemeClr val="tx1"/>
              </a:solidFill>
              <a:round/>
              <a:headEnd/>
              <a:tailEnd/>
            </a:ln>
          </p:spPr>
        </p:cxnSp>
        <p:sp>
          <p:nvSpPr>
            <p:cNvPr id="32820" name="TextBox 78"/>
            <p:cNvSpPr txBox="1">
              <a:spLocks noChangeArrowheads="1"/>
            </p:cNvSpPr>
            <p:nvPr/>
          </p:nvSpPr>
          <p:spPr bwMode="auto">
            <a:xfrm>
              <a:off x="4666579" y="3861048"/>
              <a:ext cx="2497709" cy="584775"/>
            </a:xfrm>
            <a:prstGeom prst="rect">
              <a:avLst/>
            </a:prstGeom>
            <a:noFill/>
            <a:ln w="9525">
              <a:noFill/>
              <a:miter lim="800000"/>
              <a:headEnd/>
              <a:tailEnd/>
            </a:ln>
          </p:spPr>
          <p:txBody>
            <a:bodyPr>
              <a:spAutoFit/>
            </a:bodyPr>
            <a:lstStyle/>
            <a:p>
              <a:pPr algn="ctr"/>
              <a:r>
                <a:rPr lang="nl-BE" sz="1600" b="1">
                  <a:solidFill>
                    <a:srgbClr val="FF0000"/>
                  </a:solidFill>
                  <a:latin typeface="Calibri" pitchFamily="34" charset="0"/>
                </a:rPr>
                <a:t>Geen commitment tot het    testwerk</a:t>
              </a:r>
            </a:p>
          </p:txBody>
        </p:sp>
      </p:grpSp>
      <p:grpSp>
        <p:nvGrpSpPr>
          <p:cNvPr id="32798" name="Group 79"/>
          <p:cNvGrpSpPr>
            <a:grpSpLocks/>
          </p:cNvGrpSpPr>
          <p:nvPr/>
        </p:nvGrpSpPr>
        <p:grpSpPr bwMode="auto">
          <a:xfrm>
            <a:off x="4295775" y="4652963"/>
            <a:ext cx="2016125" cy="231775"/>
            <a:chOff x="1403648" y="1700808"/>
            <a:chExt cx="2016224" cy="230832"/>
          </a:xfrm>
        </p:grpSpPr>
        <p:cxnSp>
          <p:nvCxnSpPr>
            <p:cNvPr id="32817" name="Straight Connector 80"/>
            <p:cNvCxnSpPr>
              <a:cxnSpLocks noChangeShapeType="1"/>
            </p:cNvCxnSpPr>
            <p:nvPr/>
          </p:nvCxnSpPr>
          <p:spPr bwMode="auto">
            <a:xfrm>
              <a:off x="1475656" y="1916832"/>
              <a:ext cx="1872208" cy="0"/>
            </a:xfrm>
            <a:prstGeom prst="line">
              <a:avLst/>
            </a:prstGeom>
            <a:noFill/>
            <a:ln w="3175" algn="ctr">
              <a:solidFill>
                <a:schemeClr val="tx1"/>
              </a:solidFill>
              <a:round/>
              <a:headEnd/>
              <a:tailEnd/>
            </a:ln>
          </p:spPr>
        </p:cxnSp>
        <p:sp>
          <p:nvSpPr>
            <p:cNvPr id="32818" name="TextBox 81"/>
            <p:cNvSpPr txBox="1">
              <a:spLocks noChangeArrowheads="1"/>
            </p:cNvSpPr>
            <p:nvPr/>
          </p:nvSpPr>
          <p:spPr bwMode="auto">
            <a:xfrm>
              <a:off x="1403648" y="1700808"/>
              <a:ext cx="2016224" cy="230832"/>
            </a:xfrm>
            <a:prstGeom prst="rect">
              <a:avLst/>
            </a:prstGeom>
            <a:noFill/>
            <a:ln w="9525">
              <a:noFill/>
              <a:miter lim="800000"/>
              <a:headEnd/>
              <a:tailEnd/>
            </a:ln>
          </p:spPr>
          <p:txBody>
            <a:bodyPr>
              <a:spAutoFit/>
            </a:bodyPr>
            <a:lstStyle/>
            <a:p>
              <a:pPr algn="r"/>
              <a:r>
                <a:rPr lang="nl-BE" sz="900">
                  <a:latin typeface="Calibri" pitchFamily="34" charset="0"/>
                </a:rPr>
                <a:t>Geen professionele IS testers</a:t>
              </a:r>
            </a:p>
          </p:txBody>
        </p:sp>
      </p:grpSp>
      <p:grpSp>
        <p:nvGrpSpPr>
          <p:cNvPr id="32799" name="Group 82"/>
          <p:cNvGrpSpPr>
            <a:grpSpLocks/>
          </p:cNvGrpSpPr>
          <p:nvPr/>
        </p:nvGrpSpPr>
        <p:grpSpPr bwMode="auto">
          <a:xfrm>
            <a:off x="3562350" y="5445125"/>
            <a:ext cx="2016125" cy="230188"/>
            <a:chOff x="1403648" y="1700808"/>
            <a:chExt cx="2016224" cy="230832"/>
          </a:xfrm>
        </p:grpSpPr>
        <p:cxnSp>
          <p:nvCxnSpPr>
            <p:cNvPr id="32815" name="Straight Connector 83"/>
            <p:cNvCxnSpPr>
              <a:cxnSpLocks noChangeShapeType="1"/>
            </p:cNvCxnSpPr>
            <p:nvPr/>
          </p:nvCxnSpPr>
          <p:spPr bwMode="auto">
            <a:xfrm>
              <a:off x="1475656" y="1916832"/>
              <a:ext cx="1872208" cy="0"/>
            </a:xfrm>
            <a:prstGeom prst="line">
              <a:avLst/>
            </a:prstGeom>
            <a:noFill/>
            <a:ln w="3175" algn="ctr">
              <a:solidFill>
                <a:schemeClr val="tx1"/>
              </a:solidFill>
              <a:round/>
              <a:headEnd/>
              <a:tailEnd/>
            </a:ln>
          </p:spPr>
        </p:cxnSp>
        <p:sp>
          <p:nvSpPr>
            <p:cNvPr id="32816" name="TextBox 84"/>
            <p:cNvSpPr txBox="1">
              <a:spLocks noChangeArrowheads="1"/>
            </p:cNvSpPr>
            <p:nvPr/>
          </p:nvSpPr>
          <p:spPr bwMode="auto">
            <a:xfrm>
              <a:off x="1403648" y="1700808"/>
              <a:ext cx="2016224" cy="230832"/>
            </a:xfrm>
            <a:prstGeom prst="rect">
              <a:avLst/>
            </a:prstGeom>
            <a:noFill/>
            <a:ln w="9525">
              <a:noFill/>
              <a:miter lim="800000"/>
              <a:headEnd/>
              <a:tailEnd/>
            </a:ln>
          </p:spPr>
          <p:txBody>
            <a:bodyPr>
              <a:spAutoFit/>
            </a:bodyPr>
            <a:lstStyle/>
            <a:p>
              <a:pPr algn="r"/>
              <a:r>
                <a:rPr lang="nl-BE" sz="900">
                  <a:latin typeface="Calibri" pitchFamily="34" charset="0"/>
                </a:rPr>
                <a:t>Motivatie/workspirit vaak heel laag</a:t>
              </a:r>
            </a:p>
          </p:txBody>
        </p:sp>
      </p:grpSp>
      <p:grpSp>
        <p:nvGrpSpPr>
          <p:cNvPr id="32800" name="Group 90"/>
          <p:cNvGrpSpPr>
            <a:grpSpLocks/>
          </p:cNvGrpSpPr>
          <p:nvPr/>
        </p:nvGrpSpPr>
        <p:grpSpPr bwMode="auto">
          <a:xfrm>
            <a:off x="2700338" y="4103688"/>
            <a:ext cx="2152650" cy="368300"/>
            <a:chOff x="2699792" y="4103212"/>
            <a:chExt cx="2153768" cy="369332"/>
          </a:xfrm>
        </p:grpSpPr>
        <p:cxnSp>
          <p:nvCxnSpPr>
            <p:cNvPr id="32813" name="Straight Connector 86"/>
            <p:cNvCxnSpPr>
              <a:cxnSpLocks noChangeShapeType="1"/>
            </p:cNvCxnSpPr>
            <p:nvPr/>
          </p:nvCxnSpPr>
          <p:spPr bwMode="auto">
            <a:xfrm>
              <a:off x="2699792" y="4293096"/>
              <a:ext cx="1679424" cy="0"/>
            </a:xfrm>
            <a:prstGeom prst="line">
              <a:avLst/>
            </a:prstGeom>
            <a:noFill/>
            <a:ln w="3175" algn="ctr">
              <a:solidFill>
                <a:schemeClr val="tx1"/>
              </a:solidFill>
              <a:round/>
              <a:headEnd/>
              <a:tailEnd/>
            </a:ln>
          </p:spPr>
        </p:cxnSp>
        <p:sp>
          <p:nvSpPr>
            <p:cNvPr id="32814" name="TextBox 87"/>
            <p:cNvSpPr txBox="1">
              <a:spLocks noChangeArrowheads="1"/>
            </p:cNvSpPr>
            <p:nvPr/>
          </p:nvSpPr>
          <p:spPr bwMode="auto">
            <a:xfrm>
              <a:off x="2837336" y="4103212"/>
              <a:ext cx="2016224" cy="369332"/>
            </a:xfrm>
            <a:prstGeom prst="rect">
              <a:avLst/>
            </a:prstGeom>
            <a:noFill/>
            <a:ln w="9525">
              <a:noFill/>
              <a:miter lim="800000"/>
              <a:headEnd/>
              <a:tailEnd/>
            </a:ln>
          </p:spPr>
          <p:txBody>
            <a:bodyPr>
              <a:spAutoFit/>
            </a:bodyPr>
            <a:lstStyle/>
            <a:p>
              <a:r>
                <a:rPr lang="nl-BE" sz="900">
                  <a:latin typeface="Calibri" pitchFamily="34" charset="0"/>
                </a:rPr>
                <a:t>Missen van milestones wordt geaccepteerd</a:t>
              </a:r>
            </a:p>
          </p:txBody>
        </p:sp>
      </p:grpSp>
      <p:grpSp>
        <p:nvGrpSpPr>
          <p:cNvPr id="32801" name="Group 97"/>
          <p:cNvGrpSpPr>
            <a:grpSpLocks/>
          </p:cNvGrpSpPr>
          <p:nvPr/>
        </p:nvGrpSpPr>
        <p:grpSpPr bwMode="auto">
          <a:xfrm>
            <a:off x="2125663" y="4641850"/>
            <a:ext cx="2016125" cy="508000"/>
            <a:chOff x="2124872" y="4642088"/>
            <a:chExt cx="2016224" cy="507831"/>
          </a:xfrm>
        </p:grpSpPr>
        <p:cxnSp>
          <p:nvCxnSpPr>
            <p:cNvPr id="32811" name="Straight Connector 92"/>
            <p:cNvCxnSpPr>
              <a:cxnSpLocks noChangeShapeType="1"/>
            </p:cNvCxnSpPr>
            <p:nvPr/>
          </p:nvCxnSpPr>
          <p:spPr bwMode="auto">
            <a:xfrm>
              <a:off x="2215544" y="4833728"/>
              <a:ext cx="1679424" cy="0"/>
            </a:xfrm>
            <a:prstGeom prst="line">
              <a:avLst/>
            </a:prstGeom>
            <a:noFill/>
            <a:ln w="3175" algn="ctr">
              <a:solidFill>
                <a:schemeClr val="tx1"/>
              </a:solidFill>
              <a:round/>
              <a:headEnd/>
              <a:tailEnd/>
            </a:ln>
          </p:spPr>
        </p:cxnSp>
        <p:sp>
          <p:nvSpPr>
            <p:cNvPr id="32812" name="TextBox 93"/>
            <p:cNvSpPr txBox="1">
              <a:spLocks noChangeArrowheads="1"/>
            </p:cNvSpPr>
            <p:nvPr/>
          </p:nvSpPr>
          <p:spPr bwMode="auto">
            <a:xfrm>
              <a:off x="2124872" y="4642088"/>
              <a:ext cx="2016224" cy="507831"/>
            </a:xfrm>
            <a:prstGeom prst="rect">
              <a:avLst/>
            </a:prstGeom>
            <a:noFill/>
            <a:ln w="9525">
              <a:noFill/>
              <a:miter lim="800000"/>
              <a:headEnd/>
              <a:tailEnd/>
            </a:ln>
          </p:spPr>
          <p:txBody>
            <a:bodyPr>
              <a:spAutoFit/>
            </a:bodyPr>
            <a:lstStyle/>
            <a:p>
              <a:r>
                <a:rPr lang="nl-BE" sz="900">
                  <a:latin typeface="Calibri" pitchFamily="34" charset="0"/>
                </a:rPr>
                <a:t>IS : waarom zouden we nu onze tijd verliezen als er later toch grondig wordt getest</a:t>
              </a:r>
            </a:p>
          </p:txBody>
        </p:sp>
      </p:grpSp>
      <p:grpSp>
        <p:nvGrpSpPr>
          <p:cNvPr id="32802" name="Group 70"/>
          <p:cNvGrpSpPr>
            <a:grpSpLocks/>
          </p:cNvGrpSpPr>
          <p:nvPr/>
        </p:nvGrpSpPr>
        <p:grpSpPr bwMode="auto">
          <a:xfrm>
            <a:off x="1258888" y="5300663"/>
            <a:ext cx="2089150" cy="585787"/>
            <a:chOff x="1259632" y="5301208"/>
            <a:chExt cx="2088232" cy="584775"/>
          </a:xfrm>
        </p:grpSpPr>
        <p:cxnSp>
          <p:nvCxnSpPr>
            <p:cNvPr id="32809" name="Straight Connector 95"/>
            <p:cNvCxnSpPr>
              <a:cxnSpLocks noChangeShapeType="1"/>
            </p:cNvCxnSpPr>
            <p:nvPr/>
          </p:nvCxnSpPr>
          <p:spPr bwMode="auto">
            <a:xfrm>
              <a:off x="1541463" y="5553075"/>
              <a:ext cx="1679575" cy="0"/>
            </a:xfrm>
            <a:prstGeom prst="line">
              <a:avLst/>
            </a:prstGeom>
            <a:noFill/>
            <a:ln w="3175" algn="ctr">
              <a:solidFill>
                <a:schemeClr val="tx1"/>
              </a:solidFill>
              <a:round/>
              <a:headEnd/>
              <a:tailEnd/>
            </a:ln>
          </p:spPr>
        </p:cxnSp>
        <p:sp>
          <p:nvSpPr>
            <p:cNvPr id="32810" name="TextBox 96"/>
            <p:cNvSpPr txBox="1">
              <a:spLocks noChangeArrowheads="1"/>
            </p:cNvSpPr>
            <p:nvPr/>
          </p:nvSpPr>
          <p:spPr bwMode="auto">
            <a:xfrm>
              <a:off x="1259632" y="5301208"/>
              <a:ext cx="2088232" cy="584775"/>
            </a:xfrm>
            <a:prstGeom prst="rect">
              <a:avLst/>
            </a:prstGeom>
            <a:noFill/>
            <a:ln w="9525">
              <a:noFill/>
              <a:miter lim="800000"/>
              <a:headEnd/>
              <a:tailEnd/>
            </a:ln>
          </p:spPr>
          <p:txBody>
            <a:bodyPr>
              <a:spAutoFit/>
            </a:bodyPr>
            <a:lstStyle/>
            <a:p>
              <a:r>
                <a:rPr lang="nl-BE" sz="1600" b="1">
                  <a:solidFill>
                    <a:srgbClr val="FF0000"/>
                  </a:solidFill>
                  <a:latin typeface="Calibri" pitchFamily="34" charset="0"/>
                </a:rPr>
                <a:t>Defecten worden véél te laat gevonden</a:t>
              </a:r>
            </a:p>
          </p:txBody>
        </p:sp>
      </p:grpSp>
      <p:grpSp>
        <p:nvGrpSpPr>
          <p:cNvPr id="32803" name="Group 98"/>
          <p:cNvGrpSpPr>
            <a:grpSpLocks/>
          </p:cNvGrpSpPr>
          <p:nvPr/>
        </p:nvGrpSpPr>
        <p:grpSpPr bwMode="auto">
          <a:xfrm>
            <a:off x="409575" y="4073525"/>
            <a:ext cx="2016125" cy="369888"/>
            <a:chOff x="2124872" y="4642088"/>
            <a:chExt cx="2016224" cy="369332"/>
          </a:xfrm>
        </p:grpSpPr>
        <p:cxnSp>
          <p:nvCxnSpPr>
            <p:cNvPr id="32807" name="Straight Connector 99"/>
            <p:cNvCxnSpPr>
              <a:cxnSpLocks noChangeShapeType="1"/>
            </p:cNvCxnSpPr>
            <p:nvPr/>
          </p:nvCxnSpPr>
          <p:spPr bwMode="auto">
            <a:xfrm>
              <a:off x="2215544" y="4833728"/>
              <a:ext cx="1679424" cy="0"/>
            </a:xfrm>
            <a:prstGeom prst="line">
              <a:avLst/>
            </a:prstGeom>
            <a:noFill/>
            <a:ln w="3175" algn="ctr">
              <a:solidFill>
                <a:schemeClr val="tx1"/>
              </a:solidFill>
              <a:round/>
              <a:headEnd/>
              <a:tailEnd/>
            </a:ln>
          </p:spPr>
        </p:cxnSp>
        <p:sp>
          <p:nvSpPr>
            <p:cNvPr id="32808" name="TextBox 100"/>
            <p:cNvSpPr txBox="1">
              <a:spLocks noChangeArrowheads="1"/>
            </p:cNvSpPr>
            <p:nvPr/>
          </p:nvSpPr>
          <p:spPr bwMode="auto">
            <a:xfrm>
              <a:off x="2124872" y="4642088"/>
              <a:ext cx="2016224" cy="369332"/>
            </a:xfrm>
            <a:prstGeom prst="rect">
              <a:avLst/>
            </a:prstGeom>
            <a:noFill/>
            <a:ln w="9525">
              <a:noFill/>
              <a:miter lim="800000"/>
              <a:headEnd/>
              <a:tailEnd/>
            </a:ln>
          </p:spPr>
          <p:txBody>
            <a:bodyPr>
              <a:spAutoFit/>
            </a:bodyPr>
            <a:lstStyle/>
            <a:p>
              <a:r>
                <a:rPr lang="nl-BE" sz="900">
                  <a:latin typeface="Calibri" pitchFamily="34" charset="0"/>
                </a:rPr>
                <a:t>Bsn wordt vaak als de vijand aanzien</a:t>
              </a:r>
            </a:p>
            <a:p>
              <a:r>
                <a:rPr lang="nl-BE" sz="900">
                  <a:latin typeface="Calibri" pitchFamily="34" charset="0"/>
                </a:rPr>
                <a:t>Door IS</a:t>
              </a:r>
            </a:p>
          </p:txBody>
        </p:sp>
      </p:grpSp>
      <p:grpSp>
        <p:nvGrpSpPr>
          <p:cNvPr id="32804" name="Group 71"/>
          <p:cNvGrpSpPr>
            <a:grpSpLocks/>
          </p:cNvGrpSpPr>
          <p:nvPr/>
        </p:nvGrpSpPr>
        <p:grpSpPr bwMode="auto">
          <a:xfrm>
            <a:off x="-28575" y="4570413"/>
            <a:ext cx="1906588" cy="831850"/>
            <a:chOff x="-29028" y="4570685"/>
            <a:chExt cx="1907703" cy="830997"/>
          </a:xfrm>
        </p:grpSpPr>
        <p:cxnSp>
          <p:nvCxnSpPr>
            <p:cNvPr id="32805" name="Straight Connector 102"/>
            <p:cNvCxnSpPr>
              <a:cxnSpLocks noChangeShapeType="1"/>
            </p:cNvCxnSpPr>
            <p:nvPr/>
          </p:nvCxnSpPr>
          <p:spPr bwMode="auto">
            <a:xfrm>
              <a:off x="287338" y="4868863"/>
              <a:ext cx="1331912" cy="0"/>
            </a:xfrm>
            <a:prstGeom prst="line">
              <a:avLst/>
            </a:prstGeom>
            <a:noFill/>
            <a:ln w="3175" algn="ctr">
              <a:solidFill>
                <a:schemeClr val="tx1"/>
              </a:solidFill>
              <a:round/>
              <a:headEnd/>
              <a:tailEnd/>
            </a:ln>
          </p:spPr>
        </p:cxnSp>
        <p:sp>
          <p:nvSpPr>
            <p:cNvPr id="32806" name="TextBox 103"/>
            <p:cNvSpPr txBox="1">
              <a:spLocks noChangeArrowheads="1"/>
            </p:cNvSpPr>
            <p:nvPr/>
          </p:nvSpPr>
          <p:spPr bwMode="auto">
            <a:xfrm>
              <a:off x="-29028" y="4570685"/>
              <a:ext cx="1907703" cy="830997"/>
            </a:xfrm>
            <a:prstGeom prst="rect">
              <a:avLst/>
            </a:prstGeom>
            <a:noFill/>
            <a:ln w="9525">
              <a:noFill/>
              <a:miter lim="800000"/>
              <a:headEnd/>
              <a:tailEnd/>
            </a:ln>
          </p:spPr>
          <p:txBody>
            <a:bodyPr>
              <a:spAutoFit/>
            </a:bodyPr>
            <a:lstStyle/>
            <a:p>
              <a:r>
                <a:rPr lang="nl-BE" sz="1600" b="1">
                  <a:solidFill>
                    <a:srgbClr val="FF0000"/>
                  </a:solidFill>
                  <a:latin typeface="Calibri" pitchFamily="34" charset="0"/>
                </a:rPr>
                <a:t>Geen transparantie bij IS mbt hun testen</a:t>
              </a:r>
            </a:p>
          </p:txBody>
        </p:sp>
      </p:grpSp>
    </p:spTree>
  </p:cSld>
  <p:clrMapOvr>
    <a:masterClrMapping/>
  </p:clrMapOvr>
  <p:transition advClick="0" advTm="1000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ontent Placeholder 1"/>
          <p:cNvSpPr>
            <a:spLocks noGrp="1"/>
          </p:cNvSpPr>
          <p:nvPr>
            <p:ph idx="1"/>
          </p:nvPr>
        </p:nvSpPr>
        <p:spPr>
          <a:xfrm>
            <a:off x="319088" y="1546225"/>
            <a:ext cx="8524875" cy="2890838"/>
          </a:xfrm>
        </p:spPr>
        <p:txBody>
          <a:bodyPr/>
          <a:lstStyle/>
          <a:p>
            <a:r>
              <a:rPr lang="nl-BE" smtClean="0"/>
              <a:t>Zijn er conclusies?</a:t>
            </a:r>
          </a:p>
          <a:p>
            <a:r>
              <a:rPr lang="nl-BE" smtClean="0"/>
              <a:t>Opgepast voor éénmalige gebeurtenissen ?</a:t>
            </a:r>
          </a:p>
          <a:p>
            <a:r>
              <a:rPr lang="nl-BE" smtClean="0"/>
              <a:t>Vinden we problemen in een test proces dat kan vermeden worden voor de toekomst ?</a:t>
            </a:r>
          </a:p>
          <a:p>
            <a:r>
              <a:rPr lang="nl-BE" smtClean="0"/>
              <a:t>Zijn ook andere processen hierbij betrokken ?</a:t>
            </a:r>
          </a:p>
          <a:p>
            <a:r>
              <a:rPr lang="nl-BE" smtClean="0"/>
              <a:t>Gezamelijk oorzaken ?</a:t>
            </a:r>
          </a:p>
        </p:txBody>
      </p:sp>
      <p:sp>
        <p:nvSpPr>
          <p:cNvPr id="33795" name="Title 2"/>
          <p:cNvSpPr>
            <a:spLocks noGrp="1"/>
          </p:cNvSpPr>
          <p:nvPr>
            <p:ph type="title"/>
          </p:nvPr>
        </p:nvSpPr>
        <p:spPr/>
        <p:txBody>
          <a:bodyPr/>
          <a:lstStyle/>
          <a:p>
            <a:r>
              <a:rPr lang="nl-BE" smtClean="0"/>
              <a:t>4.Trek conclusies </a:t>
            </a:r>
          </a:p>
        </p:txBody>
      </p:sp>
      <p:sp>
        <p:nvSpPr>
          <p:cNvPr id="33796" name="Footer Placeholder 3"/>
          <p:cNvSpPr>
            <a:spLocks noGrp="1"/>
          </p:cNvSpPr>
          <p:nvPr>
            <p:ph type="ftr" sz="quarter" idx="10"/>
          </p:nvPr>
        </p:nvSpPr>
        <p:spPr>
          <a:noFill/>
        </p:spPr>
        <p:txBody>
          <a:bodyPr/>
          <a:lstStyle/>
          <a:p>
            <a:r>
              <a:rPr lang="en-GB" altLang="nl-NL" dirty="0" smtClean="0"/>
              <a:t>© 2014 </a:t>
            </a:r>
            <a:r>
              <a:rPr lang="nl-NL" dirty="0" smtClean="0"/>
              <a:t>Improve Quality Services B.V.</a:t>
            </a:r>
          </a:p>
        </p:txBody>
      </p:sp>
      <p:sp>
        <p:nvSpPr>
          <p:cNvPr id="33797" name="Slide Number Placeholder 4"/>
          <p:cNvSpPr>
            <a:spLocks noGrp="1"/>
          </p:cNvSpPr>
          <p:nvPr>
            <p:ph type="sldNum" sz="quarter" idx="11"/>
          </p:nvPr>
        </p:nvSpPr>
        <p:spPr>
          <a:noFill/>
        </p:spPr>
        <p:txBody>
          <a:bodyPr/>
          <a:lstStyle/>
          <a:p>
            <a:fld id="{85403EE4-9239-4B94-AAF0-93D880A0C497}" type="slidenum">
              <a:rPr lang="nl-NL" smtClean="0"/>
              <a:pPr/>
              <a:t>34</a:t>
            </a:fld>
            <a:endParaRPr lang="nl-NL" smtClean="0"/>
          </a:p>
        </p:txBody>
      </p:sp>
      <p:pic>
        <p:nvPicPr>
          <p:cNvPr id="33798" name="Picture 2"/>
          <p:cNvPicPr>
            <a:picLocks noChangeAspect="1" noChangeArrowheads="1"/>
          </p:cNvPicPr>
          <p:nvPr/>
        </p:nvPicPr>
        <p:blipFill>
          <a:blip r:embed="rId3" cstate="print"/>
          <a:srcRect/>
          <a:stretch>
            <a:fillRect/>
          </a:stretch>
        </p:blipFill>
        <p:spPr bwMode="auto">
          <a:xfrm>
            <a:off x="1476375" y="4508500"/>
            <a:ext cx="5945188" cy="1884363"/>
          </a:xfrm>
          <a:prstGeom prst="rect">
            <a:avLst/>
          </a:prstGeom>
          <a:noFill/>
          <a:ln w="9525">
            <a:noFill/>
            <a:miter lim="800000"/>
            <a:headEnd/>
            <a:tailEnd/>
          </a:ln>
        </p:spPr>
      </p:pic>
    </p:spTree>
  </p:cSld>
  <p:clrMapOvr>
    <a:masterClrMapping/>
  </p:clrMapOvr>
  <p:transition advClick="0" advTm="1000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Content Placeholder 1"/>
          <p:cNvSpPr>
            <a:spLocks noGrp="1"/>
          </p:cNvSpPr>
          <p:nvPr>
            <p:ph idx="1"/>
          </p:nvPr>
        </p:nvSpPr>
        <p:spPr/>
        <p:txBody>
          <a:bodyPr/>
          <a:lstStyle/>
          <a:p>
            <a:pPr lvl="1"/>
            <a:r>
              <a:rPr lang="nl-BE" smtClean="0"/>
              <a:t>KT : enkele quick-wins zijn gedefinieerd : </a:t>
            </a:r>
          </a:p>
          <a:p>
            <a:pPr lvl="2"/>
            <a:r>
              <a:rPr lang="nl-BE" smtClean="0"/>
              <a:t>Meer transparantie tussen IS en Bsn</a:t>
            </a:r>
          </a:p>
          <a:p>
            <a:pPr lvl="3"/>
            <a:r>
              <a:rPr lang="nl-BE" smtClean="0"/>
              <a:t>Visualisatie van het businessplan met alle milestones</a:t>
            </a:r>
          </a:p>
          <a:p>
            <a:pPr lvl="3"/>
            <a:r>
              <a:rPr lang="nl-BE" smtClean="0"/>
              <a:t>Wekelijkse rapportage bij Divisie management omtrent planning</a:t>
            </a:r>
          </a:p>
          <a:p>
            <a:pPr lvl="3"/>
            <a:r>
              <a:rPr lang="nl-BE" smtClean="0"/>
              <a:t>Definitie van quality gates en controles daarop</a:t>
            </a:r>
          </a:p>
          <a:p>
            <a:pPr lvl="3"/>
            <a:r>
              <a:rPr lang="nl-BE" smtClean="0"/>
              <a:t>Betere communicatie (1N)</a:t>
            </a:r>
          </a:p>
          <a:p>
            <a:pPr lvl="3"/>
            <a:r>
              <a:rPr lang="nl-BE" smtClean="0"/>
              <a:t>Gebruik van 1 tool rond Test Management (creëert ook verantwoordelijkheidszin)</a:t>
            </a:r>
          </a:p>
          <a:p>
            <a:pPr lvl="2"/>
            <a:endParaRPr lang="nl-BE" smtClean="0"/>
          </a:p>
          <a:p>
            <a:pPr>
              <a:buFont typeface="Arial" charset="0"/>
              <a:buNone/>
            </a:pPr>
            <a:endParaRPr lang="nl-BE" smtClean="0"/>
          </a:p>
        </p:txBody>
      </p:sp>
      <p:sp>
        <p:nvSpPr>
          <p:cNvPr id="34819" name="Title 2"/>
          <p:cNvSpPr>
            <a:spLocks noGrp="1"/>
          </p:cNvSpPr>
          <p:nvPr>
            <p:ph type="title"/>
          </p:nvPr>
        </p:nvSpPr>
        <p:spPr/>
        <p:txBody>
          <a:bodyPr/>
          <a:lstStyle/>
          <a:p>
            <a:r>
              <a:rPr lang="nl-BE" smtClean="0"/>
              <a:t>Verbeteringsvoorstel</a:t>
            </a:r>
          </a:p>
        </p:txBody>
      </p:sp>
      <p:sp>
        <p:nvSpPr>
          <p:cNvPr id="34820" name="Footer Placeholder 3"/>
          <p:cNvSpPr>
            <a:spLocks noGrp="1"/>
          </p:cNvSpPr>
          <p:nvPr>
            <p:ph type="ftr" sz="quarter" idx="10"/>
          </p:nvPr>
        </p:nvSpPr>
        <p:spPr>
          <a:noFill/>
        </p:spPr>
        <p:txBody>
          <a:bodyPr/>
          <a:lstStyle/>
          <a:p>
            <a:r>
              <a:rPr lang="en-GB" altLang="nl-NL" dirty="0" smtClean="0"/>
              <a:t>© 2014 </a:t>
            </a:r>
            <a:r>
              <a:rPr lang="nl-NL" dirty="0" smtClean="0"/>
              <a:t>Improve Quality Services B.V.</a:t>
            </a:r>
          </a:p>
        </p:txBody>
      </p:sp>
      <p:sp>
        <p:nvSpPr>
          <p:cNvPr id="34821" name="Slide Number Placeholder 4"/>
          <p:cNvSpPr>
            <a:spLocks noGrp="1"/>
          </p:cNvSpPr>
          <p:nvPr>
            <p:ph type="sldNum" sz="quarter" idx="11"/>
          </p:nvPr>
        </p:nvSpPr>
        <p:spPr>
          <a:noFill/>
        </p:spPr>
        <p:txBody>
          <a:bodyPr/>
          <a:lstStyle/>
          <a:p>
            <a:fld id="{87CA49B1-8EB3-4FD0-9DDC-BA2EF4B2BFCA}" type="slidenum">
              <a:rPr lang="nl-NL" smtClean="0"/>
              <a:pPr/>
              <a:t>35</a:t>
            </a:fld>
            <a:endParaRPr lang="nl-NL" smtClean="0"/>
          </a:p>
        </p:txBody>
      </p:sp>
    </p:spTree>
  </p:cSld>
  <p:clrMapOvr>
    <a:masterClrMapping/>
  </p:clrMapOvr>
  <p:transition advClick="0" advTm="1000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1"/>
          <p:cNvSpPr>
            <a:spLocks noGrp="1"/>
          </p:cNvSpPr>
          <p:nvPr>
            <p:ph idx="1"/>
          </p:nvPr>
        </p:nvSpPr>
        <p:spPr/>
        <p:txBody>
          <a:bodyPr/>
          <a:lstStyle/>
          <a:p>
            <a:pPr lvl="1"/>
            <a:r>
              <a:rPr lang="nl-BE" smtClean="0"/>
              <a:t>LT : Uitwerken van een verbeteringstrajet op basis van TPI Next, met uitloper naar CMMi.</a:t>
            </a:r>
          </a:p>
          <a:p>
            <a:pPr lvl="2"/>
            <a:r>
              <a:rPr lang="nl-BE" smtClean="0"/>
              <a:t>Waarom TPI Next ? En niet TMMi ?</a:t>
            </a:r>
          </a:p>
          <a:p>
            <a:pPr lvl="3"/>
            <a:r>
              <a:rPr lang="nl-BE" smtClean="0"/>
              <a:t>Test process bestaat (TMAP)</a:t>
            </a:r>
          </a:p>
          <a:p>
            <a:pPr lvl="3"/>
            <a:r>
              <a:rPr lang="nl-BE" smtClean="0"/>
              <a:t>Test process heeft al een zekere maturiteit</a:t>
            </a:r>
          </a:p>
          <a:p>
            <a:pPr lvl="3"/>
            <a:r>
              <a:rPr lang="nl-BE" smtClean="0"/>
              <a:t>Emotioneel gevoelig aan verbetering</a:t>
            </a:r>
          </a:p>
          <a:p>
            <a:pPr lvl="3"/>
            <a:r>
              <a:rPr lang="nl-BE" smtClean="0"/>
              <a:t>Duidelijke zichtbaarheid van de impact van de business doelstellingen</a:t>
            </a:r>
          </a:p>
          <a:p>
            <a:pPr lvl="3"/>
            <a:r>
              <a:rPr lang="nl-BE" smtClean="0"/>
              <a:t>Link met CMMi bestaat</a:t>
            </a:r>
          </a:p>
          <a:p>
            <a:pPr lvl="2"/>
            <a:endParaRPr lang="nl-BE" smtClean="0"/>
          </a:p>
          <a:p>
            <a:pPr lvl="2"/>
            <a:r>
              <a:rPr lang="nl-BE" smtClean="0"/>
              <a:t>Kaderen in het model... </a:t>
            </a:r>
          </a:p>
          <a:p>
            <a:pPr lvl="3"/>
            <a:r>
              <a:rPr lang="nl-BE" smtClean="0"/>
              <a:t>Hoe zit het er uit dd 2014Q1 ?</a:t>
            </a:r>
          </a:p>
          <a:p>
            <a:pPr lvl="3"/>
            <a:r>
              <a:rPr lang="nl-BE" smtClean="0"/>
              <a:t>TPI model in oktober</a:t>
            </a:r>
          </a:p>
          <a:p>
            <a:pPr lvl="3"/>
            <a:r>
              <a:rPr lang="nl-BE" smtClean="0"/>
              <a:t>Waar willen we naar toe ?</a:t>
            </a:r>
          </a:p>
          <a:p>
            <a:endParaRPr lang="nl-BE" smtClean="0"/>
          </a:p>
        </p:txBody>
      </p:sp>
      <p:sp>
        <p:nvSpPr>
          <p:cNvPr id="35843" name="Title 2"/>
          <p:cNvSpPr>
            <a:spLocks noGrp="1"/>
          </p:cNvSpPr>
          <p:nvPr>
            <p:ph type="title"/>
          </p:nvPr>
        </p:nvSpPr>
        <p:spPr/>
        <p:txBody>
          <a:bodyPr/>
          <a:lstStyle/>
          <a:p>
            <a:r>
              <a:rPr lang="nl-BE" smtClean="0"/>
              <a:t>Verbeteringsvoorstel</a:t>
            </a:r>
          </a:p>
        </p:txBody>
      </p:sp>
      <p:sp>
        <p:nvSpPr>
          <p:cNvPr id="35844" name="Footer Placeholder 3"/>
          <p:cNvSpPr>
            <a:spLocks noGrp="1"/>
          </p:cNvSpPr>
          <p:nvPr>
            <p:ph type="ftr" sz="quarter" idx="10"/>
          </p:nvPr>
        </p:nvSpPr>
        <p:spPr>
          <a:noFill/>
        </p:spPr>
        <p:txBody>
          <a:bodyPr/>
          <a:lstStyle/>
          <a:p>
            <a:r>
              <a:rPr lang="en-GB" altLang="nl-NL" dirty="0" smtClean="0"/>
              <a:t>© 2014 </a:t>
            </a:r>
            <a:r>
              <a:rPr lang="nl-NL" dirty="0" smtClean="0"/>
              <a:t>Improve Quality Services B.V.</a:t>
            </a:r>
          </a:p>
        </p:txBody>
      </p:sp>
      <p:sp>
        <p:nvSpPr>
          <p:cNvPr id="35845" name="Slide Number Placeholder 4"/>
          <p:cNvSpPr>
            <a:spLocks noGrp="1"/>
          </p:cNvSpPr>
          <p:nvPr>
            <p:ph type="sldNum" sz="quarter" idx="11"/>
          </p:nvPr>
        </p:nvSpPr>
        <p:spPr>
          <a:noFill/>
        </p:spPr>
        <p:txBody>
          <a:bodyPr/>
          <a:lstStyle/>
          <a:p>
            <a:fld id="{E6D9809F-1FC5-4A9A-BB04-A493FDB0A717}" type="slidenum">
              <a:rPr lang="nl-NL" smtClean="0"/>
              <a:pPr/>
              <a:t>36</a:t>
            </a:fld>
            <a:endParaRPr lang="nl-NL" smtClean="0"/>
          </a:p>
        </p:txBody>
      </p:sp>
    </p:spTree>
  </p:cSld>
  <p:clrMapOvr>
    <a:masterClrMapping/>
  </p:clrMapOvr>
  <p:transition advClick="0" advTm="10000"/>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itle 2"/>
          <p:cNvSpPr>
            <a:spLocks noGrp="1"/>
          </p:cNvSpPr>
          <p:nvPr>
            <p:ph type="title"/>
          </p:nvPr>
        </p:nvSpPr>
        <p:spPr/>
        <p:txBody>
          <a:bodyPr/>
          <a:lstStyle/>
          <a:p>
            <a:r>
              <a:rPr lang="nl-BE" smtClean="0"/>
              <a:t>Verbeteringsvoorstel : LT</a:t>
            </a:r>
          </a:p>
        </p:txBody>
      </p:sp>
      <p:sp>
        <p:nvSpPr>
          <p:cNvPr id="36868" name="Footer Placeholder 3"/>
          <p:cNvSpPr>
            <a:spLocks noGrp="1"/>
          </p:cNvSpPr>
          <p:nvPr>
            <p:ph type="ftr" sz="quarter" idx="10"/>
          </p:nvPr>
        </p:nvSpPr>
        <p:spPr>
          <a:noFill/>
        </p:spPr>
        <p:txBody>
          <a:bodyPr/>
          <a:lstStyle/>
          <a:p>
            <a:r>
              <a:rPr lang="en-GB" altLang="nl-NL" dirty="0" smtClean="0"/>
              <a:t>© 2014 </a:t>
            </a:r>
            <a:r>
              <a:rPr lang="nl-NL" dirty="0" smtClean="0"/>
              <a:t>Improve Quality Services B.V.</a:t>
            </a:r>
          </a:p>
        </p:txBody>
      </p:sp>
      <p:sp>
        <p:nvSpPr>
          <p:cNvPr id="36869" name="Slide Number Placeholder 4"/>
          <p:cNvSpPr>
            <a:spLocks noGrp="1"/>
          </p:cNvSpPr>
          <p:nvPr>
            <p:ph type="sldNum" sz="quarter" idx="11"/>
          </p:nvPr>
        </p:nvSpPr>
        <p:spPr>
          <a:noFill/>
        </p:spPr>
        <p:txBody>
          <a:bodyPr/>
          <a:lstStyle/>
          <a:p>
            <a:fld id="{98389F1D-208E-43AB-B154-6FE4CF8F212E}" type="slidenum">
              <a:rPr lang="nl-NL" smtClean="0"/>
              <a:pPr/>
              <a:t>37</a:t>
            </a:fld>
            <a:endParaRPr lang="nl-NL" smtClean="0"/>
          </a:p>
        </p:txBody>
      </p:sp>
      <p:pic>
        <p:nvPicPr>
          <p:cNvPr id="36877" name="Picture 3"/>
          <p:cNvPicPr>
            <a:picLocks noChangeAspect="1" noChangeArrowheads="1"/>
          </p:cNvPicPr>
          <p:nvPr/>
        </p:nvPicPr>
        <p:blipFill>
          <a:blip r:embed="rId3" cstate="print"/>
          <a:srcRect/>
          <a:stretch>
            <a:fillRect/>
          </a:stretch>
        </p:blipFill>
        <p:spPr bwMode="auto">
          <a:xfrm>
            <a:off x="276073" y="1809340"/>
            <a:ext cx="8616407" cy="2123716"/>
          </a:xfrm>
          <a:prstGeom prst="rect">
            <a:avLst/>
          </a:prstGeom>
          <a:noFill/>
          <a:ln w="9525">
            <a:noFill/>
            <a:miter lim="800000"/>
            <a:headEnd/>
            <a:tailEnd/>
          </a:ln>
        </p:spPr>
      </p:pic>
      <p:pic>
        <p:nvPicPr>
          <p:cNvPr id="16" name="Picture 6"/>
          <p:cNvPicPr>
            <a:picLocks noChangeAspect="1" noChangeArrowheads="1"/>
          </p:cNvPicPr>
          <p:nvPr/>
        </p:nvPicPr>
        <p:blipFill>
          <a:blip r:embed="rId4" cstate="print"/>
          <a:srcRect/>
          <a:stretch>
            <a:fillRect/>
          </a:stretch>
        </p:blipFill>
        <p:spPr bwMode="auto">
          <a:xfrm>
            <a:off x="436176" y="4365104"/>
            <a:ext cx="8337227" cy="2088232"/>
          </a:xfrm>
          <a:prstGeom prst="rect">
            <a:avLst/>
          </a:prstGeom>
          <a:noFill/>
          <a:ln w="9525">
            <a:noFill/>
            <a:miter lim="800000"/>
            <a:headEnd/>
            <a:tailEnd/>
          </a:ln>
        </p:spPr>
      </p:pic>
      <p:sp>
        <p:nvSpPr>
          <p:cNvPr id="36866" name="Content Placeholder 1"/>
          <p:cNvSpPr>
            <a:spLocks noGrp="1"/>
          </p:cNvSpPr>
          <p:nvPr>
            <p:ph idx="1"/>
          </p:nvPr>
        </p:nvSpPr>
        <p:spPr>
          <a:xfrm>
            <a:off x="319088" y="1330027"/>
            <a:ext cx="8524875" cy="514797"/>
          </a:xfrm>
        </p:spPr>
        <p:txBody>
          <a:bodyPr/>
          <a:lstStyle/>
          <a:p>
            <a:pPr>
              <a:buNone/>
            </a:pPr>
            <a:r>
              <a:rPr lang="nl-BE" sz="2400" dirty="0" smtClean="0"/>
              <a:t>TPI </a:t>
            </a:r>
            <a:r>
              <a:rPr lang="nl-BE" sz="2400" dirty="0" smtClean="0"/>
              <a:t>Next : Test Maturity Matrix (dd 2014Q1)</a:t>
            </a:r>
          </a:p>
          <a:p>
            <a:pPr>
              <a:buFont typeface="Arial" charset="0"/>
              <a:buNone/>
            </a:pPr>
            <a:endParaRPr lang="nl-BE" sz="2400" dirty="0" smtClean="0"/>
          </a:p>
        </p:txBody>
      </p:sp>
      <p:sp>
        <p:nvSpPr>
          <p:cNvPr id="18" name="Content Placeholder 1"/>
          <p:cNvSpPr txBox="1">
            <a:spLocks/>
          </p:cNvSpPr>
          <p:nvPr/>
        </p:nvSpPr>
        <p:spPr bwMode="auto">
          <a:xfrm>
            <a:off x="319088" y="3922315"/>
            <a:ext cx="8524875" cy="51479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65113" marR="0" lvl="0" indent="-265113" algn="l" defTabSz="914400" rtl="0" eaLnBrk="0" fontAlgn="base" latinLnBrk="0" hangingPunct="0">
              <a:lnSpc>
                <a:spcPct val="100000"/>
              </a:lnSpc>
              <a:spcBef>
                <a:spcPts val="200"/>
              </a:spcBef>
              <a:spcAft>
                <a:spcPts val="200"/>
              </a:spcAft>
              <a:buClr>
                <a:schemeClr val="tx2"/>
              </a:buClr>
              <a:buSzTx/>
              <a:tabLst/>
              <a:defRPr/>
            </a:pPr>
            <a:r>
              <a:rPr kumimoji="0" lang="nl-BE" sz="2400" b="0" i="0" u="none" strike="noStrike" kern="0" cap="none" spc="0" normalizeH="0" baseline="0" noProof="0" dirty="0" smtClean="0">
                <a:ln>
                  <a:noFill/>
                </a:ln>
                <a:solidFill>
                  <a:srgbClr val="000066"/>
                </a:solidFill>
                <a:effectLst/>
                <a:uLnTx/>
                <a:uFillTx/>
                <a:latin typeface="+mn-lt"/>
                <a:ea typeface="+mn-ea"/>
                <a:cs typeface="+mn-cs"/>
              </a:rPr>
              <a:t>TPI Next : Test Maturity Matrix (dd 2014Q3)</a:t>
            </a:r>
          </a:p>
        </p:txBody>
      </p:sp>
    </p:spTree>
  </p:cSld>
  <p:clrMapOvr>
    <a:masterClrMapping/>
  </p:clrMapOvr>
  <p:transition advClick="0" advTm="1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ox(in)">
                                      <p:cBhvr>
                                        <p:cTn id="7" dur="500"/>
                                        <p:tgtEl>
                                          <p:spTgt spid="18"/>
                                        </p:tgtEl>
                                      </p:cBhvr>
                                    </p:animEffect>
                                  </p:childTnLst>
                                </p:cTn>
                              </p:par>
                              <p:par>
                                <p:cTn id="8" presetID="4" presetClass="entr" presetSubtype="16"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box(in)">
                                      <p:cBhvr>
                                        <p:cTn id="1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7890" name="Content Placeholder 1"/>
          <p:cNvSpPr>
            <a:spLocks noGrp="1"/>
          </p:cNvSpPr>
          <p:nvPr>
            <p:ph idx="1"/>
          </p:nvPr>
        </p:nvSpPr>
        <p:spPr>
          <a:xfrm>
            <a:off x="319088" y="1546225"/>
            <a:ext cx="8524875" cy="658813"/>
          </a:xfrm>
        </p:spPr>
        <p:txBody>
          <a:bodyPr/>
          <a:lstStyle/>
          <a:p>
            <a:r>
              <a:rPr lang="nl-BE" dirty="0" smtClean="0"/>
              <a:t>TPI Next : Test Maturity Matrix (dd 2014Q3)</a:t>
            </a:r>
          </a:p>
          <a:p>
            <a:pPr>
              <a:buFont typeface="Arial" charset="0"/>
              <a:buNone/>
            </a:pPr>
            <a:endParaRPr lang="nl-BE" dirty="0" smtClean="0"/>
          </a:p>
        </p:txBody>
      </p:sp>
      <p:sp>
        <p:nvSpPr>
          <p:cNvPr id="37891" name="Title 2"/>
          <p:cNvSpPr>
            <a:spLocks noGrp="1"/>
          </p:cNvSpPr>
          <p:nvPr>
            <p:ph type="title"/>
          </p:nvPr>
        </p:nvSpPr>
        <p:spPr/>
        <p:txBody>
          <a:bodyPr/>
          <a:lstStyle/>
          <a:p>
            <a:r>
              <a:rPr lang="nl-BE" smtClean="0"/>
              <a:t>Verbeteringsvoorstel : LT</a:t>
            </a:r>
          </a:p>
        </p:txBody>
      </p:sp>
      <p:sp>
        <p:nvSpPr>
          <p:cNvPr id="37892" name="Footer Placeholder 3"/>
          <p:cNvSpPr>
            <a:spLocks noGrp="1"/>
          </p:cNvSpPr>
          <p:nvPr>
            <p:ph type="ftr" sz="quarter" idx="10"/>
          </p:nvPr>
        </p:nvSpPr>
        <p:spPr>
          <a:noFill/>
        </p:spPr>
        <p:txBody>
          <a:bodyPr/>
          <a:lstStyle/>
          <a:p>
            <a:r>
              <a:rPr lang="en-GB" altLang="nl-NL" dirty="0" smtClean="0"/>
              <a:t>© 2014 </a:t>
            </a:r>
            <a:r>
              <a:rPr lang="nl-NL" dirty="0" smtClean="0"/>
              <a:t>Improve Quality Services B.V.</a:t>
            </a:r>
          </a:p>
        </p:txBody>
      </p:sp>
      <p:sp>
        <p:nvSpPr>
          <p:cNvPr id="37893" name="Slide Number Placeholder 4"/>
          <p:cNvSpPr>
            <a:spLocks noGrp="1"/>
          </p:cNvSpPr>
          <p:nvPr>
            <p:ph type="sldNum" sz="quarter" idx="11"/>
          </p:nvPr>
        </p:nvSpPr>
        <p:spPr>
          <a:noFill/>
        </p:spPr>
        <p:txBody>
          <a:bodyPr/>
          <a:lstStyle/>
          <a:p>
            <a:fld id="{84645679-3238-4391-A245-6FA06CFE5A50}" type="slidenum">
              <a:rPr lang="nl-NL" smtClean="0"/>
              <a:pPr/>
              <a:t>38</a:t>
            </a:fld>
            <a:endParaRPr lang="nl-NL" smtClean="0"/>
          </a:p>
        </p:txBody>
      </p:sp>
      <p:pic>
        <p:nvPicPr>
          <p:cNvPr id="37894" name="Picture 6"/>
          <p:cNvPicPr>
            <a:picLocks noChangeAspect="1" noChangeArrowheads="1"/>
          </p:cNvPicPr>
          <p:nvPr/>
        </p:nvPicPr>
        <p:blipFill>
          <a:blip r:embed="rId3" cstate="print"/>
          <a:srcRect/>
          <a:stretch>
            <a:fillRect/>
          </a:stretch>
        </p:blipFill>
        <p:spPr bwMode="auto">
          <a:xfrm>
            <a:off x="611559" y="2276872"/>
            <a:ext cx="8337227" cy="2088232"/>
          </a:xfrm>
          <a:prstGeom prst="rect">
            <a:avLst/>
          </a:prstGeom>
          <a:noFill/>
          <a:ln w="9525">
            <a:noFill/>
            <a:miter lim="800000"/>
            <a:headEnd/>
            <a:tailEnd/>
          </a:ln>
        </p:spPr>
      </p:pic>
    </p:spTree>
  </p:cSld>
  <p:clrMapOvr>
    <a:masterClrMapping/>
  </p:clrMapOvr>
  <p:transition advClick="0" advTm="10000"/>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Content Placeholder 1"/>
          <p:cNvSpPr>
            <a:spLocks noGrp="1"/>
          </p:cNvSpPr>
          <p:nvPr>
            <p:ph idx="1"/>
          </p:nvPr>
        </p:nvSpPr>
        <p:spPr>
          <a:xfrm>
            <a:off x="319088" y="1546225"/>
            <a:ext cx="8524875" cy="658813"/>
          </a:xfrm>
        </p:spPr>
        <p:txBody>
          <a:bodyPr/>
          <a:lstStyle/>
          <a:p>
            <a:r>
              <a:rPr lang="nl-BE" smtClean="0"/>
              <a:t>TPI Next : Test Maturity Matrix (2016)</a:t>
            </a:r>
          </a:p>
          <a:p>
            <a:endParaRPr lang="nl-BE" smtClean="0"/>
          </a:p>
          <a:p>
            <a:pPr>
              <a:buFont typeface="Arial" charset="0"/>
              <a:buNone/>
            </a:pPr>
            <a:r>
              <a:rPr lang="nl-BE" smtClean="0"/>
              <a:t>	Maturity Level : </a:t>
            </a:r>
          </a:p>
          <a:p>
            <a:pPr>
              <a:buFont typeface="Arial" charset="0"/>
              <a:buNone/>
            </a:pPr>
            <a:r>
              <a:rPr lang="nl-BE" smtClean="0"/>
              <a:t>		- Controlled op alle key area’s</a:t>
            </a:r>
          </a:p>
          <a:p>
            <a:pPr>
              <a:buFont typeface="Arial" charset="0"/>
              <a:buNone/>
            </a:pPr>
            <a:r>
              <a:rPr lang="nl-BE" smtClean="0"/>
              <a:t>		- Evolutie naar Efficient op de business critical</a:t>
            </a:r>
          </a:p>
          <a:p>
            <a:pPr>
              <a:buFont typeface="Arial" charset="0"/>
              <a:buNone/>
            </a:pPr>
            <a:endParaRPr lang="nl-BE" smtClean="0"/>
          </a:p>
        </p:txBody>
      </p:sp>
      <p:sp>
        <p:nvSpPr>
          <p:cNvPr id="38915" name="Title 2"/>
          <p:cNvSpPr>
            <a:spLocks noGrp="1"/>
          </p:cNvSpPr>
          <p:nvPr>
            <p:ph type="title"/>
          </p:nvPr>
        </p:nvSpPr>
        <p:spPr/>
        <p:txBody>
          <a:bodyPr/>
          <a:lstStyle/>
          <a:p>
            <a:r>
              <a:rPr lang="nl-BE" smtClean="0"/>
              <a:t>Verbeteringsvoorstel : LT</a:t>
            </a:r>
          </a:p>
        </p:txBody>
      </p:sp>
      <p:sp>
        <p:nvSpPr>
          <p:cNvPr id="38916" name="Footer Placeholder 3"/>
          <p:cNvSpPr>
            <a:spLocks noGrp="1"/>
          </p:cNvSpPr>
          <p:nvPr>
            <p:ph type="ftr" sz="quarter" idx="10"/>
          </p:nvPr>
        </p:nvSpPr>
        <p:spPr>
          <a:noFill/>
        </p:spPr>
        <p:txBody>
          <a:bodyPr/>
          <a:lstStyle/>
          <a:p>
            <a:r>
              <a:rPr lang="en-GB" altLang="nl-NL" dirty="0" smtClean="0"/>
              <a:t>© 2014 </a:t>
            </a:r>
            <a:r>
              <a:rPr lang="nl-NL" dirty="0" smtClean="0"/>
              <a:t>Improve Quality Services B.V.</a:t>
            </a:r>
          </a:p>
        </p:txBody>
      </p:sp>
      <p:sp>
        <p:nvSpPr>
          <p:cNvPr id="38917" name="Slide Number Placeholder 4"/>
          <p:cNvSpPr>
            <a:spLocks noGrp="1"/>
          </p:cNvSpPr>
          <p:nvPr>
            <p:ph type="sldNum" sz="quarter" idx="11"/>
          </p:nvPr>
        </p:nvSpPr>
        <p:spPr>
          <a:noFill/>
        </p:spPr>
        <p:txBody>
          <a:bodyPr/>
          <a:lstStyle/>
          <a:p>
            <a:fld id="{1D0AC71D-A610-48B0-AFF5-792B54EBBDD5}" type="slidenum">
              <a:rPr lang="nl-NL" smtClean="0"/>
              <a:pPr/>
              <a:t>39</a:t>
            </a:fld>
            <a:endParaRPr lang="nl-NL" smtClean="0"/>
          </a:p>
        </p:txBody>
      </p:sp>
    </p:spTree>
  </p:cSld>
  <p:clrMapOvr>
    <a:masterClrMapping/>
  </p:clrMapOvr>
  <p:transition advClick="0" advTm="10000"/>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Content Placeholder 1"/>
          <p:cNvSpPr>
            <a:spLocks noGrp="1"/>
          </p:cNvSpPr>
          <p:nvPr>
            <p:ph idx="1"/>
          </p:nvPr>
        </p:nvSpPr>
        <p:spPr>
          <a:xfrm>
            <a:off x="319088" y="1546225"/>
            <a:ext cx="8524875" cy="4547071"/>
          </a:xfrm>
        </p:spPr>
        <p:txBody>
          <a:bodyPr/>
          <a:lstStyle/>
          <a:p>
            <a:endParaRPr lang="nl-BE" dirty="0" smtClean="0"/>
          </a:p>
          <a:p>
            <a:r>
              <a:rPr lang="nl-BE" dirty="0" smtClean="0"/>
              <a:t>Modellen en causale analyse completeren elkaar</a:t>
            </a:r>
          </a:p>
          <a:p>
            <a:pPr lvl="1"/>
            <a:r>
              <a:rPr lang="nl-BE" dirty="0" smtClean="0"/>
              <a:t>Modellen voor lange termijn</a:t>
            </a:r>
          </a:p>
          <a:p>
            <a:pPr lvl="1"/>
            <a:r>
              <a:rPr lang="nl-BE" dirty="0" smtClean="0"/>
              <a:t>Causale analyse voor selectie en korte termijn</a:t>
            </a:r>
          </a:p>
          <a:p>
            <a:endParaRPr lang="nl-BE" dirty="0" smtClean="0"/>
          </a:p>
          <a:p>
            <a:r>
              <a:rPr lang="nl-BE" dirty="0" smtClean="0"/>
              <a:t>In training wordt verband gelegd tussen technieken</a:t>
            </a:r>
          </a:p>
          <a:p>
            <a:endParaRPr lang="nl-BE" dirty="0" smtClean="0"/>
          </a:p>
          <a:p>
            <a:r>
              <a:rPr lang="nl-BE" dirty="0" smtClean="0"/>
              <a:t>Assignments verbinden theorie met eigen praktijk</a:t>
            </a:r>
          </a:p>
          <a:p>
            <a:endParaRPr lang="nl-BE" dirty="0" smtClean="0"/>
          </a:p>
          <a:p>
            <a:endParaRPr lang="nl-BE" dirty="0" smtClean="0"/>
          </a:p>
          <a:p>
            <a:pPr>
              <a:buFont typeface="Arial" charset="0"/>
              <a:buNone/>
            </a:pPr>
            <a:endParaRPr lang="nl-BE" dirty="0" smtClean="0"/>
          </a:p>
        </p:txBody>
      </p:sp>
      <p:sp>
        <p:nvSpPr>
          <p:cNvPr id="38915" name="Title 2"/>
          <p:cNvSpPr>
            <a:spLocks noGrp="1"/>
          </p:cNvSpPr>
          <p:nvPr>
            <p:ph type="title"/>
          </p:nvPr>
        </p:nvSpPr>
        <p:spPr/>
        <p:txBody>
          <a:bodyPr/>
          <a:lstStyle/>
          <a:p>
            <a:r>
              <a:rPr lang="nl-BE" dirty="0" smtClean="0"/>
              <a:t>Conclusie</a:t>
            </a:r>
          </a:p>
        </p:txBody>
      </p:sp>
      <p:sp>
        <p:nvSpPr>
          <p:cNvPr id="38916" name="Footer Placeholder 3"/>
          <p:cNvSpPr>
            <a:spLocks noGrp="1"/>
          </p:cNvSpPr>
          <p:nvPr>
            <p:ph type="ftr" sz="quarter" idx="10"/>
          </p:nvPr>
        </p:nvSpPr>
        <p:spPr>
          <a:noFill/>
        </p:spPr>
        <p:txBody>
          <a:bodyPr/>
          <a:lstStyle/>
          <a:p>
            <a:r>
              <a:rPr lang="en-GB" altLang="nl-NL" dirty="0" smtClean="0"/>
              <a:t>© 2014 </a:t>
            </a:r>
            <a:r>
              <a:rPr lang="nl-NL" dirty="0" smtClean="0"/>
              <a:t>Improve Quality Services B.V.</a:t>
            </a:r>
          </a:p>
        </p:txBody>
      </p:sp>
      <p:sp>
        <p:nvSpPr>
          <p:cNvPr id="38917" name="Slide Number Placeholder 4"/>
          <p:cNvSpPr>
            <a:spLocks noGrp="1"/>
          </p:cNvSpPr>
          <p:nvPr>
            <p:ph type="sldNum" sz="quarter" idx="11"/>
          </p:nvPr>
        </p:nvSpPr>
        <p:spPr>
          <a:noFill/>
        </p:spPr>
        <p:txBody>
          <a:bodyPr/>
          <a:lstStyle/>
          <a:p>
            <a:fld id="{1D0AC71D-A610-48B0-AFF5-792B54EBBDD5}" type="slidenum">
              <a:rPr lang="nl-NL" smtClean="0"/>
              <a:pPr/>
              <a:t>40</a:t>
            </a:fld>
            <a:endParaRPr lang="nl-NL" smtClean="0"/>
          </a:p>
        </p:txBody>
      </p:sp>
    </p:spTree>
  </p:cSld>
  <p:clrMapOvr>
    <a:masterClrMapping/>
  </p:clrMapOvr>
  <p:transition advClick="0" advTm="10000"/>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Footer Placeholder 3"/>
          <p:cNvSpPr>
            <a:spLocks noGrp="1"/>
          </p:cNvSpPr>
          <p:nvPr>
            <p:ph type="ftr" sz="quarter" idx="10"/>
          </p:nvPr>
        </p:nvSpPr>
        <p:spPr>
          <a:noFill/>
        </p:spPr>
        <p:txBody>
          <a:bodyPr/>
          <a:lstStyle/>
          <a:p>
            <a:r>
              <a:rPr lang="en-GB" altLang="nl-NL" dirty="0" smtClean="0"/>
              <a:t>© 2014 </a:t>
            </a:r>
            <a:r>
              <a:rPr lang="nl-NL" dirty="0" smtClean="0"/>
              <a:t>Improve Quality Services B.V.</a:t>
            </a:r>
          </a:p>
        </p:txBody>
      </p:sp>
      <p:sp>
        <p:nvSpPr>
          <p:cNvPr id="39939" name="Slide Number Placeholder 4"/>
          <p:cNvSpPr>
            <a:spLocks noGrp="1"/>
          </p:cNvSpPr>
          <p:nvPr>
            <p:ph type="sldNum" sz="quarter" idx="11"/>
          </p:nvPr>
        </p:nvSpPr>
        <p:spPr>
          <a:noFill/>
        </p:spPr>
        <p:txBody>
          <a:bodyPr/>
          <a:lstStyle/>
          <a:p>
            <a:fld id="{A17251CF-1C6C-4C60-96B7-AE3750D4B933}" type="slidenum">
              <a:rPr lang="nl-NL" smtClean="0"/>
              <a:pPr/>
              <a:t>41</a:t>
            </a:fld>
            <a:endParaRPr lang="nl-NL" smtClean="0"/>
          </a:p>
        </p:txBody>
      </p:sp>
      <p:pic>
        <p:nvPicPr>
          <p:cNvPr id="39940" name="Picture 2"/>
          <p:cNvPicPr>
            <a:picLocks noChangeAspect="1" noChangeArrowheads="1"/>
          </p:cNvPicPr>
          <p:nvPr/>
        </p:nvPicPr>
        <p:blipFill>
          <a:blip r:embed="rId3" cstate="print"/>
          <a:srcRect/>
          <a:stretch>
            <a:fillRect/>
          </a:stretch>
        </p:blipFill>
        <p:spPr bwMode="auto">
          <a:xfrm>
            <a:off x="2133600" y="1614488"/>
            <a:ext cx="4876800" cy="3629025"/>
          </a:xfrm>
          <a:prstGeom prst="rect">
            <a:avLst/>
          </a:prstGeom>
          <a:noFill/>
          <a:ln w="9525">
            <a:noFill/>
            <a:miter lim="800000"/>
            <a:headEnd/>
            <a:tailEnd/>
          </a:ln>
        </p:spPr>
      </p:pic>
      <p:grpSp>
        <p:nvGrpSpPr>
          <p:cNvPr id="39941" name="Group 10"/>
          <p:cNvGrpSpPr>
            <a:grpSpLocks/>
          </p:cNvGrpSpPr>
          <p:nvPr/>
        </p:nvGrpSpPr>
        <p:grpSpPr bwMode="auto">
          <a:xfrm>
            <a:off x="6443663" y="4797425"/>
            <a:ext cx="2613025" cy="620713"/>
            <a:chOff x="6444208" y="4797152"/>
            <a:chExt cx="2612708" cy="621396"/>
          </a:xfrm>
        </p:grpSpPr>
        <p:pic>
          <p:nvPicPr>
            <p:cNvPr id="39942" name="Picture 4"/>
            <p:cNvPicPr>
              <a:picLocks noChangeAspect="1" noChangeArrowheads="1"/>
            </p:cNvPicPr>
            <p:nvPr/>
          </p:nvPicPr>
          <p:blipFill>
            <a:blip r:embed="rId4" cstate="print"/>
            <a:srcRect/>
            <a:stretch>
              <a:fillRect/>
            </a:stretch>
          </p:blipFill>
          <p:spPr bwMode="auto">
            <a:xfrm>
              <a:off x="6444208" y="4797152"/>
              <a:ext cx="1962150" cy="523875"/>
            </a:xfrm>
            <a:prstGeom prst="rect">
              <a:avLst/>
            </a:prstGeom>
            <a:noFill/>
            <a:ln w="9525">
              <a:noFill/>
              <a:miter lim="800000"/>
              <a:headEnd/>
              <a:tailEnd/>
            </a:ln>
          </p:spPr>
        </p:pic>
        <p:pic>
          <p:nvPicPr>
            <p:cNvPr id="39943" name="Picture 5"/>
            <p:cNvPicPr>
              <a:picLocks noChangeAspect="1" noChangeArrowheads="1"/>
            </p:cNvPicPr>
            <p:nvPr/>
          </p:nvPicPr>
          <p:blipFill>
            <a:blip r:embed="rId5" cstate="print"/>
            <a:srcRect/>
            <a:stretch>
              <a:fillRect/>
            </a:stretch>
          </p:blipFill>
          <p:spPr bwMode="auto">
            <a:xfrm>
              <a:off x="7697372" y="5157192"/>
              <a:ext cx="725430" cy="256034"/>
            </a:xfrm>
            <a:prstGeom prst="rect">
              <a:avLst/>
            </a:prstGeom>
            <a:noFill/>
            <a:ln w="9525">
              <a:noFill/>
              <a:miter lim="800000"/>
              <a:headEnd/>
              <a:tailEnd/>
            </a:ln>
          </p:spPr>
        </p:pic>
        <p:pic>
          <p:nvPicPr>
            <p:cNvPr id="39944" name="Picture 6"/>
            <p:cNvPicPr>
              <a:picLocks noChangeAspect="1" noChangeArrowheads="1"/>
            </p:cNvPicPr>
            <p:nvPr/>
          </p:nvPicPr>
          <p:blipFill>
            <a:blip r:embed="rId6" cstate="print"/>
            <a:srcRect/>
            <a:stretch>
              <a:fillRect/>
            </a:stretch>
          </p:blipFill>
          <p:spPr bwMode="auto">
            <a:xfrm>
              <a:off x="8445356" y="4970196"/>
              <a:ext cx="611560" cy="448352"/>
            </a:xfrm>
            <a:prstGeom prst="rect">
              <a:avLst/>
            </a:prstGeom>
            <a:noFill/>
            <a:ln w="9525">
              <a:noFill/>
              <a:miter lim="800000"/>
              <a:headEnd/>
              <a:tailEnd/>
            </a:ln>
          </p:spPr>
        </p:pic>
      </p:grpSp>
      <p:pic>
        <p:nvPicPr>
          <p:cNvPr id="9" name="Picture 9"/>
          <p:cNvPicPr>
            <a:picLocks noChangeAspect="1" noChangeArrowheads="1"/>
          </p:cNvPicPr>
          <p:nvPr/>
        </p:nvPicPr>
        <p:blipFill>
          <a:blip r:embed="rId7" cstate="print"/>
          <a:srcRect/>
          <a:stretch>
            <a:fillRect/>
          </a:stretch>
        </p:blipFill>
        <p:spPr bwMode="auto">
          <a:xfrm>
            <a:off x="6444208" y="5517480"/>
            <a:ext cx="681434" cy="286127"/>
          </a:xfrm>
          <a:prstGeom prst="rect">
            <a:avLst/>
          </a:prstGeom>
          <a:noFill/>
          <a:ln w="9525">
            <a:noFill/>
            <a:miter lim="800000"/>
            <a:headEnd/>
            <a:tailEnd/>
          </a:ln>
        </p:spPr>
      </p:pic>
      <p:sp>
        <p:nvSpPr>
          <p:cNvPr id="10" name="TextBox 10"/>
          <p:cNvSpPr txBox="1">
            <a:spLocks noChangeArrowheads="1"/>
          </p:cNvSpPr>
          <p:nvPr/>
        </p:nvSpPr>
        <p:spPr bwMode="auto">
          <a:xfrm>
            <a:off x="7164288" y="5517232"/>
            <a:ext cx="1656184" cy="276999"/>
          </a:xfrm>
          <a:prstGeom prst="rect">
            <a:avLst/>
          </a:prstGeom>
          <a:noFill/>
          <a:ln w="9525">
            <a:noFill/>
            <a:miter lim="800000"/>
            <a:headEnd/>
            <a:tailEnd/>
          </a:ln>
        </p:spPr>
        <p:txBody>
          <a:bodyPr wrap="square">
            <a:spAutoFit/>
          </a:bodyPr>
          <a:lstStyle/>
          <a:p>
            <a:r>
              <a:rPr lang="nl-BE" altLang="en-US" sz="1200" b="1" dirty="0">
                <a:solidFill>
                  <a:schemeClr val="accent4">
                    <a:lumMod val="90000"/>
                    <a:lumOff val="10000"/>
                  </a:schemeClr>
                </a:solidFill>
              </a:rPr>
              <a:t>Eduard Hartog</a:t>
            </a:r>
          </a:p>
        </p:txBody>
      </p:sp>
    </p:spTree>
  </p:cSld>
  <p:clrMapOvr>
    <a:masterClrMapping/>
  </p:clrMapOvr>
  <p:transition advClick="0" advTm="10000"/>
  <p:timing>
    <p:tnLst>
      <p:par>
        <p:cTn id="1" dur="indefinite" restart="never" nodeType="tmRoot"/>
      </p:par>
    </p:tnLst>
  </p:timing>
</p:sld>
</file>

<file path=ppt/theme/theme1.xml><?xml version="1.0" encoding="utf-8"?>
<a:theme xmlns:a="http://schemas.openxmlformats.org/drawingml/2006/main" name="Template presentatie IQS">
  <a:themeElements>
    <a:clrScheme name="Template presentatie IQS 1">
      <a:dk1>
        <a:srgbClr val="000066"/>
      </a:dk1>
      <a:lt1>
        <a:srgbClr val="FFFFFF"/>
      </a:lt1>
      <a:dk2>
        <a:srgbClr val="000066"/>
      </a:dk2>
      <a:lt2>
        <a:srgbClr val="808080"/>
      </a:lt2>
      <a:accent1>
        <a:srgbClr val="B4C3E1"/>
      </a:accent1>
      <a:accent2>
        <a:srgbClr val="FF6600"/>
      </a:accent2>
      <a:accent3>
        <a:srgbClr val="FFFFFF"/>
      </a:accent3>
      <a:accent4>
        <a:srgbClr val="000056"/>
      </a:accent4>
      <a:accent5>
        <a:srgbClr val="D6DEEE"/>
      </a:accent5>
      <a:accent6>
        <a:srgbClr val="E75C00"/>
      </a:accent6>
      <a:hlink>
        <a:srgbClr val="000066"/>
      </a:hlink>
      <a:folHlink>
        <a:srgbClr val="969696"/>
      </a:folHlink>
    </a:clrScheme>
    <a:fontScheme name="Template presentatie IQS">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265113" marR="0" indent="-265113" algn="l" defTabSz="914400" rtl="0" eaLnBrk="1" fontAlgn="base" latinLnBrk="0" hangingPunct="1">
          <a:lnSpc>
            <a:spcPct val="100000"/>
          </a:lnSpc>
          <a:spcBef>
            <a:spcPts val="200"/>
          </a:spcBef>
          <a:spcAft>
            <a:spcPts val="200"/>
          </a:spcAft>
          <a:buClr>
            <a:schemeClr val="tx1"/>
          </a:buClr>
          <a:buSzTx/>
          <a:buFont typeface="Wingdings" pitchFamily="2" charset="2"/>
          <a:buChar char="§"/>
          <a:tabLst/>
          <a:defRPr kumimoji="0" lang="en-US" sz="3200" b="0" i="0" u="none" strike="noStrike" cap="none" normalizeH="0" baseline="0" smtClean="0">
            <a:ln>
              <a:noFill/>
            </a:ln>
            <a:solidFill>
              <a:srgbClr val="000066"/>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265113" marR="0" indent="-265113" algn="l" defTabSz="914400" rtl="0" eaLnBrk="1" fontAlgn="base" latinLnBrk="0" hangingPunct="1">
          <a:lnSpc>
            <a:spcPct val="100000"/>
          </a:lnSpc>
          <a:spcBef>
            <a:spcPts val="200"/>
          </a:spcBef>
          <a:spcAft>
            <a:spcPts val="200"/>
          </a:spcAft>
          <a:buClr>
            <a:schemeClr val="tx1"/>
          </a:buClr>
          <a:buSzTx/>
          <a:buFont typeface="Wingdings" pitchFamily="2" charset="2"/>
          <a:buChar char="§"/>
          <a:tabLst/>
          <a:defRPr kumimoji="0" lang="en-US" sz="3200" b="0" i="0" u="none" strike="noStrike" cap="none" normalizeH="0" baseline="0" smtClean="0">
            <a:ln>
              <a:noFill/>
            </a:ln>
            <a:solidFill>
              <a:srgbClr val="000066"/>
            </a:solidFill>
            <a:effectLst/>
            <a:latin typeface="Arial" charset="0"/>
          </a:defRPr>
        </a:defPPr>
      </a:lstStyle>
    </a:lnDef>
  </a:objectDefaults>
  <a:extraClrSchemeLst>
    <a:extraClrScheme>
      <a:clrScheme name="Template presentatie IQS 1">
        <a:dk1>
          <a:srgbClr val="000066"/>
        </a:dk1>
        <a:lt1>
          <a:srgbClr val="FFFFFF"/>
        </a:lt1>
        <a:dk2>
          <a:srgbClr val="000066"/>
        </a:dk2>
        <a:lt2>
          <a:srgbClr val="808080"/>
        </a:lt2>
        <a:accent1>
          <a:srgbClr val="B4C3E1"/>
        </a:accent1>
        <a:accent2>
          <a:srgbClr val="FF6600"/>
        </a:accent2>
        <a:accent3>
          <a:srgbClr val="FFFFFF"/>
        </a:accent3>
        <a:accent4>
          <a:srgbClr val="000056"/>
        </a:accent4>
        <a:accent5>
          <a:srgbClr val="D6DEEE"/>
        </a:accent5>
        <a:accent6>
          <a:srgbClr val="E75C00"/>
        </a:accent6>
        <a:hlink>
          <a:srgbClr val="000066"/>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hema">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Improve ontwerpsjabloon 20100427</Template>
  <TotalTime>10210</TotalTime>
  <Words>3104</Words>
  <Application>Microsoft Office PowerPoint</Application>
  <PresentationFormat>On-screen Show (4:3)</PresentationFormat>
  <Paragraphs>622</Paragraphs>
  <Slides>41</Slides>
  <Notes>36</Notes>
  <HiddenSlides>4</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Template presentatie IQS</vt:lpstr>
      <vt:lpstr>Slide 1</vt:lpstr>
      <vt:lpstr>Agenda</vt:lpstr>
      <vt:lpstr>ISTQB Structure</vt:lpstr>
      <vt:lpstr>Trainingsdoelen</vt:lpstr>
      <vt:lpstr>IDEAL</vt:lpstr>
      <vt:lpstr>Slide 6</vt:lpstr>
      <vt:lpstr>Agenda</vt:lpstr>
      <vt:lpstr>Situatieschets : omgeving</vt:lpstr>
      <vt:lpstr>TPI Next</vt:lpstr>
      <vt:lpstr>Leerpunten</vt:lpstr>
      <vt:lpstr>Uitkomst TPI Next quick scan - beheerst</vt:lpstr>
      <vt:lpstr>Aanbevelingen</vt:lpstr>
      <vt:lpstr>Soft skills</vt:lpstr>
      <vt:lpstr>Conclusie</vt:lpstr>
      <vt:lpstr>Agenda</vt:lpstr>
      <vt:lpstr>Praktijkervaring II :</vt:lpstr>
      <vt:lpstr>Situatieschets : omgeving</vt:lpstr>
      <vt:lpstr>Situatieschets : Business doelstellingen</vt:lpstr>
      <vt:lpstr>Retrospectieve</vt:lpstr>
      <vt:lpstr>Retrospectieve : startpunt gezocht ?</vt:lpstr>
      <vt:lpstr>Retrospectieve : startpunt gezocht ?</vt:lpstr>
      <vt:lpstr>Retrospectieve : Data Collect</vt:lpstr>
      <vt:lpstr>Retrospectieve : eerste metrieken...</vt:lpstr>
      <vt:lpstr>Retrospectieve : Test Effectiveness</vt:lpstr>
      <vt:lpstr>Retrospectieve : Test Efficiency</vt:lpstr>
      <vt:lpstr>Overgang naar verbetering : Causal Analysis ?</vt:lpstr>
      <vt:lpstr>1. Selecteer items voor Causal Analysis</vt:lpstr>
      <vt:lpstr>Analyse van statistieken</vt:lpstr>
      <vt:lpstr>Analyse van de statistieken</vt:lpstr>
      <vt:lpstr>2. Verzamel en organiseer de informatie</vt:lpstr>
      <vt:lpstr>2. Verzamel en organiseer de informatie</vt:lpstr>
      <vt:lpstr>3. Identificeer de root causes</vt:lpstr>
      <vt:lpstr>3. Identificeer de root causes</vt:lpstr>
      <vt:lpstr>4.Trek conclusies </vt:lpstr>
      <vt:lpstr>Verbeteringsvoorstel</vt:lpstr>
      <vt:lpstr>Verbeteringsvoorstel</vt:lpstr>
      <vt:lpstr>Verbeteringsvoorstel : LT</vt:lpstr>
      <vt:lpstr>Verbeteringsvoorstel : LT</vt:lpstr>
      <vt:lpstr>Verbeteringsvoorstel : LT</vt:lpstr>
      <vt:lpstr>Conclusie</vt:lpstr>
      <vt:lpstr>Slide 41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ITTP Module 1</dc:title>
  <dc:creator>Eduard Hartog;Patrick Duisters</dc:creator>
  <cp:lastModifiedBy>hartoge</cp:lastModifiedBy>
  <cp:revision>231</cp:revision>
  <cp:lastPrinted>2013-03-04T13:27:31Z</cp:lastPrinted>
  <dcterms:created xsi:type="dcterms:W3CDTF">1995-05-28T16:14:30Z</dcterms:created>
  <dcterms:modified xsi:type="dcterms:W3CDTF">2014-10-30T10:53:43Z</dcterms:modified>
</cp:coreProperties>
</file>