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4"/>
  </p:notesMasterIdLst>
  <p:handoutMasterIdLst>
    <p:handoutMasterId r:id="rId25"/>
  </p:handoutMasterIdLst>
  <p:sldIdLst>
    <p:sldId id="510" r:id="rId5"/>
    <p:sldId id="511" r:id="rId6"/>
    <p:sldId id="528" r:id="rId7"/>
    <p:sldId id="512" r:id="rId8"/>
    <p:sldId id="513" r:id="rId9"/>
    <p:sldId id="527" r:id="rId10"/>
    <p:sldId id="514" r:id="rId11"/>
    <p:sldId id="529" r:id="rId12"/>
    <p:sldId id="516" r:id="rId13"/>
    <p:sldId id="517" r:id="rId14"/>
    <p:sldId id="518" r:id="rId15"/>
    <p:sldId id="519" r:id="rId16"/>
    <p:sldId id="524" r:id="rId17"/>
    <p:sldId id="520" r:id="rId18"/>
    <p:sldId id="521" r:id="rId19"/>
    <p:sldId id="522" r:id="rId20"/>
    <p:sldId id="523" r:id="rId21"/>
    <p:sldId id="526" r:id="rId22"/>
    <p:sldId id="525" r:id="rId23"/>
  </p:sldIdLst>
  <p:sldSz cx="9144000" cy="6858000" type="screen4x3"/>
  <p:notesSz cx="6858000" cy="9144000"/>
  <p:defaultTextStyle>
    <a:defPPr>
      <a:defRPr lang="nl-NL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art Knaack" initials="BK" lastIdx="5" clrIdx="0">
    <p:extLst>
      <p:ext uri="{19B8F6BF-5375-455C-9EA6-DF929625EA0E}">
        <p15:presenceInfo xmlns:p15="http://schemas.microsoft.com/office/powerpoint/2012/main" userId="Bart Knaack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BBB5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344" autoAdjust="0"/>
    <p:restoredTop sz="62203" autoAdjust="0"/>
  </p:normalViewPr>
  <p:slideViewPr>
    <p:cSldViewPr>
      <p:cViewPr varScale="1">
        <p:scale>
          <a:sx n="46" d="100"/>
          <a:sy n="46" d="100"/>
        </p:scale>
        <p:origin x="708" y="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50" d="100"/>
        <a:sy n="150" d="100"/>
      </p:scale>
      <p:origin x="0" y="0"/>
    </p:cViewPr>
  </p:notesTextViewPr>
  <p:sorterViewPr>
    <p:cViewPr>
      <p:scale>
        <a:sx n="100" d="100"/>
        <a:sy n="100" d="100"/>
      </p:scale>
      <p:origin x="0" y="9012"/>
    </p:cViewPr>
  </p:sorterViewPr>
  <p:notesViewPr>
    <p:cSldViewPr>
      <p:cViewPr>
        <p:scale>
          <a:sx n="200" d="100"/>
          <a:sy n="200" d="100"/>
        </p:scale>
        <p:origin x="528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C7A23AD4-7AA2-4EDD-974C-A96B65713530}" type="datetimeFigureOut">
              <a:rPr lang="nl-NL"/>
              <a:pPr>
                <a:defRPr/>
              </a:pPr>
              <a:t>14-9-2014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D87BAA3B-58C0-42AB-A5AB-FFC452A698B2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0062862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76958B43-B7A6-4C9E-A624-2A262EF98C9E}" type="datetimeFigureOut">
              <a:rPr lang="nl-NL"/>
              <a:pPr>
                <a:defRPr/>
              </a:pPr>
              <a:t>14-9-2014</a:t>
            </a:fld>
            <a:endParaRPr lang="nl-NL"/>
          </a:p>
        </p:txBody>
      </p:sp>
      <p:sp>
        <p:nvSpPr>
          <p:cNvPr id="614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noProof="0" smtClean="0"/>
              <a:t>Klik om de opmaakprofielen van de modeltekst te bewerken</a:t>
            </a:r>
          </a:p>
          <a:p>
            <a:pPr lvl="1"/>
            <a:r>
              <a:rPr lang="nl-NL" noProof="0" smtClean="0"/>
              <a:t>Tweede niveau</a:t>
            </a:r>
          </a:p>
          <a:p>
            <a:pPr lvl="2"/>
            <a:r>
              <a:rPr lang="nl-NL" noProof="0" smtClean="0"/>
              <a:t>Derde niveau</a:t>
            </a:r>
          </a:p>
          <a:p>
            <a:pPr lvl="3"/>
            <a:r>
              <a:rPr lang="nl-NL" noProof="0" smtClean="0"/>
              <a:t>Vierde niveau</a:t>
            </a:r>
          </a:p>
          <a:p>
            <a:pPr lvl="4"/>
            <a:r>
              <a:rPr lang="nl-NL" noProof="0" smtClean="0"/>
              <a:t>Vijfde niveau</a:t>
            </a:r>
          </a:p>
        </p:txBody>
      </p:sp>
      <p:sp>
        <p:nvSpPr>
          <p:cNvPr id="276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276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CD820F36-F007-4413-B394-31F05ADC10E2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8067711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D820F36-F007-4413-B394-31F05ADC10E2}" type="slidenum">
              <a:rPr lang="nl-NL" smtClean="0"/>
              <a:pPr>
                <a:defRPr/>
              </a:pPr>
              <a:t>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9920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D820F36-F007-4413-B394-31F05ADC10E2}" type="slidenum">
              <a:rPr lang="nl-NL" smtClean="0"/>
              <a:pPr>
                <a:defRPr/>
              </a:pPr>
              <a:t>13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562519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D820F36-F007-4413-B394-31F05ADC10E2}" type="slidenum">
              <a:rPr lang="nl-NL" smtClean="0"/>
              <a:pPr>
                <a:defRPr/>
              </a:pPr>
              <a:t>14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996040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 9"/>
          <p:cNvSpPr/>
          <p:nvPr userDrawn="1"/>
        </p:nvSpPr>
        <p:spPr>
          <a:xfrm>
            <a:off x="-214313" y="-71438"/>
            <a:ext cx="9501188" cy="714376"/>
          </a:xfrm>
          <a:prstGeom prst="rect">
            <a:avLst/>
          </a:prstGeom>
          <a:solidFill>
            <a:schemeClr val="accent3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nl-NL"/>
          </a:p>
        </p:txBody>
      </p:sp>
      <p:sp>
        <p:nvSpPr>
          <p:cNvPr id="5" name="Rechthoek 10"/>
          <p:cNvSpPr/>
          <p:nvPr userDrawn="1"/>
        </p:nvSpPr>
        <p:spPr>
          <a:xfrm>
            <a:off x="-214313" y="6215063"/>
            <a:ext cx="9501188" cy="714375"/>
          </a:xfrm>
          <a:prstGeom prst="rect">
            <a:avLst/>
          </a:prstGeom>
          <a:solidFill>
            <a:schemeClr val="accent3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nl-NL"/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smtClean="0"/>
              <a:t>Klik om het opmaakprofiel van de modelondertitel te bewerken</a:t>
            </a:r>
            <a:endParaRPr lang="nl-NL"/>
          </a:p>
        </p:txBody>
      </p:sp>
      <p:sp>
        <p:nvSpPr>
          <p:cNvPr id="7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3D8820-2B2B-4FF0-9EB9-2695A544AE60}" type="datetime1">
              <a:rPr lang="nl-NL"/>
              <a:pPr>
                <a:defRPr/>
              </a:pPr>
              <a:t>14-9-2014</a:t>
            </a:fld>
            <a:endParaRPr lang="nl-NL"/>
          </a:p>
        </p:txBody>
      </p:sp>
      <p:sp>
        <p:nvSpPr>
          <p:cNvPr id="8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9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301912-97F1-45E5-80B1-39D9C36D12B4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A99513-ACAE-4FF0-AAC3-DC6ECB4D19EF}" type="datetime1">
              <a:rPr lang="nl-NL"/>
              <a:pPr>
                <a:defRPr/>
              </a:pPr>
              <a:t>14-9-2014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Trebuchet MS" pitchFamily="34" charset="0"/>
              </a:defRPr>
            </a:lvl1pPr>
          </a:lstStyle>
          <a:p>
            <a:pPr>
              <a:defRPr/>
            </a:pPr>
            <a:fld id="{BD1FDAA4-8FD2-4003-BBFB-F430A00179DA}" type="slidenum">
              <a:rPr lang="nl-NL"/>
              <a:pPr>
                <a:defRPr/>
              </a:pPr>
              <a:t>‹nr.›</a:t>
            </a:fld>
            <a:endParaRPr lang="nl-NL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398B60-29F7-4462-A2C7-2867DF91536B}" type="datetime1">
              <a:rPr lang="nl-NL"/>
              <a:pPr>
                <a:defRPr/>
              </a:pPr>
              <a:t>14-9-2014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5AEB662E-8F18-4013-8367-C90D90346525}" type="slidenum">
              <a:rPr lang="nl-NL"/>
              <a:pPr>
                <a:defRPr/>
              </a:pPr>
              <a:t>‹nr.›</a:t>
            </a:fld>
            <a:endParaRPr lang="nl-NL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A8DD5B-7747-4BB0-8A10-03AD06E56BAA}" type="datetime1">
              <a:rPr lang="nl-NL"/>
              <a:pPr>
                <a:defRPr/>
              </a:pPr>
              <a:t>14-9-2014</a:t>
            </a:fld>
            <a:endParaRPr lang="nl-NL"/>
          </a:p>
        </p:txBody>
      </p:sp>
      <p:sp>
        <p:nvSpPr>
          <p:cNvPr id="6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Trebuchet MS" pitchFamily="34" charset="0"/>
              </a:defRPr>
            </a:lvl1pPr>
          </a:lstStyle>
          <a:p>
            <a:pPr>
              <a:defRPr/>
            </a:pPr>
            <a:fld id="{04EF6445-DBCA-4501-A96C-9D587526539C}" type="slidenum">
              <a:rPr lang="nl-NL"/>
              <a:pPr>
                <a:defRPr/>
              </a:pPr>
              <a:t>‹nr.›</a:t>
            </a:fld>
            <a:endParaRPr lang="nl-NL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7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F6D96B-BE19-480E-B371-9F0F39310810}" type="datetime1">
              <a:rPr lang="nl-NL"/>
              <a:pPr>
                <a:defRPr/>
              </a:pPr>
              <a:t>14-9-2014</a:t>
            </a:fld>
            <a:endParaRPr lang="nl-NL"/>
          </a:p>
        </p:txBody>
      </p:sp>
      <p:sp>
        <p:nvSpPr>
          <p:cNvPr id="8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9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00A70C-7125-474E-938A-C096611BE7F0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85918" y="714356"/>
            <a:ext cx="7358082" cy="571504"/>
          </a:xfrm>
        </p:spPr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FB7CA4-8D99-4088-9470-7540AC8F81FE}" type="datetime1">
              <a:rPr lang="nl-NL"/>
              <a:pPr>
                <a:defRPr/>
              </a:pPr>
              <a:t>14-9-2014</a:t>
            </a:fld>
            <a:endParaRPr lang="nl-NL"/>
          </a:p>
        </p:txBody>
      </p:sp>
      <p:sp>
        <p:nvSpPr>
          <p:cNvPr id="4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86082A-9D4F-42B8-A1E4-8AED5B2BD803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CF62A4-75D1-48A8-BD20-4664E65D9A8F}" type="datetime1">
              <a:rPr lang="nl-NL"/>
              <a:pPr>
                <a:defRPr/>
              </a:pPr>
              <a:t>14-9-2014</a:t>
            </a:fld>
            <a:endParaRPr lang="nl-NL"/>
          </a:p>
        </p:txBody>
      </p:sp>
      <p:sp>
        <p:nvSpPr>
          <p:cNvPr id="3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D01631-07BC-4000-B9B0-9F75747921D3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8F33F1-0578-4F18-9AA2-FEFCA13832E7}" type="datetime1">
              <a:rPr lang="nl-NL"/>
              <a:pPr>
                <a:defRPr/>
              </a:pPr>
              <a:t>14-9-2014</a:t>
            </a:fld>
            <a:endParaRPr lang="nl-NL"/>
          </a:p>
        </p:txBody>
      </p:sp>
      <p:sp>
        <p:nvSpPr>
          <p:cNvPr id="6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ABA7A1-937A-43BE-BD41-5D6C2D3F968F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l-NL" noProof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E75888-B099-4F69-AC90-D1DE6230E6B9}" type="datetime1">
              <a:rPr lang="nl-NL"/>
              <a:pPr>
                <a:defRPr/>
              </a:pPr>
              <a:t>14-9-2014</a:t>
            </a:fld>
            <a:endParaRPr lang="nl-NL"/>
          </a:p>
        </p:txBody>
      </p:sp>
      <p:sp>
        <p:nvSpPr>
          <p:cNvPr id="6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AE4ECE-6AE9-426B-8AA6-4901656303EE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BCCD70-7C93-4DA1-809F-819C3292CFB5}" type="datetime1">
              <a:rPr lang="nl-NL"/>
              <a:pPr>
                <a:defRPr/>
              </a:pPr>
              <a:t>14-9-2014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53DCB5-0D93-4D28-B56D-460676304DC2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9C5D51-D35F-4AAC-AC01-D6045796180B}" type="datetime1">
              <a:rPr lang="nl-NL"/>
              <a:pPr>
                <a:defRPr/>
              </a:pPr>
              <a:t>14-9-2014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BDB924-3703-485F-85E6-8D4C51209495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el, tekst en illustra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nl-NL" smtClean="0"/>
              <a:t>Klik om de stijl te bewerken</a:t>
            </a:r>
            <a:endParaRPr lang="en-GB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GB"/>
          </a:p>
        </p:txBody>
      </p:sp>
      <p:sp>
        <p:nvSpPr>
          <p:cNvPr id="4" name="Tijdelijke aanduiding voor illustratie 3"/>
          <p:cNvSpPr>
            <a:spLocks noGrp="1"/>
          </p:cNvSpPr>
          <p:nvPr>
            <p:ph type="clipArt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endParaRPr lang="en-GB" noProof="0"/>
          </a:p>
        </p:txBody>
      </p:sp>
      <p:sp>
        <p:nvSpPr>
          <p:cNvPr id="5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2723FE-25EE-416C-BD76-92F4843E8602}" type="datetime1">
              <a:rPr lang="nl-NL"/>
              <a:pPr>
                <a:defRPr/>
              </a:pPr>
              <a:t>14-9-2014</a:t>
            </a:fld>
            <a:endParaRPr lang="nl-NL"/>
          </a:p>
        </p:txBody>
      </p:sp>
      <p:sp>
        <p:nvSpPr>
          <p:cNvPr id="6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CF924D-04A8-4605-A22F-B4797E11030A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hyperlink" Target="http://proftest.nl/index.html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jdelijke aanduiding voor titel 1"/>
          <p:cNvSpPr>
            <a:spLocks noGrp="1"/>
          </p:cNvSpPr>
          <p:nvPr>
            <p:ph type="title"/>
          </p:nvPr>
        </p:nvSpPr>
        <p:spPr bwMode="auto">
          <a:xfrm>
            <a:off x="1785938" y="714375"/>
            <a:ext cx="7358062" cy="928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l-NL" smtClean="0"/>
              <a:t>Klik om</a:t>
            </a:r>
            <a:r>
              <a:rPr lang="en-US" smtClean="0"/>
              <a:t> </a:t>
            </a:r>
            <a:r>
              <a:rPr lang="nl-NL" smtClean="0"/>
              <a:t>de stijl te bewerken</a:t>
            </a:r>
          </a:p>
        </p:txBody>
      </p:sp>
      <p:sp>
        <p:nvSpPr>
          <p:cNvPr id="1027" name="Tijdelijke aanduiding voor tekst 2"/>
          <p:cNvSpPr>
            <a:spLocks noGrp="1"/>
          </p:cNvSpPr>
          <p:nvPr>
            <p:ph type="body" idx="1"/>
          </p:nvPr>
        </p:nvSpPr>
        <p:spPr bwMode="auto">
          <a:xfrm>
            <a:off x="457200" y="1928813"/>
            <a:ext cx="8229600" cy="419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10E0C45-CF37-4AB1-B98B-DBF29781E28B}" type="datetime1">
              <a:rPr lang="nl-NL"/>
              <a:pPr>
                <a:defRPr/>
              </a:pPr>
              <a:t>14-9-2014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63B4F4D7-816E-4025-B119-DD28D560B4A8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  <p:sp>
        <p:nvSpPr>
          <p:cNvPr id="7" name="Rechthoek 6"/>
          <p:cNvSpPr/>
          <p:nvPr userDrawn="1"/>
        </p:nvSpPr>
        <p:spPr>
          <a:xfrm>
            <a:off x="-214313" y="-71438"/>
            <a:ext cx="9501188" cy="714376"/>
          </a:xfrm>
          <a:prstGeom prst="rect">
            <a:avLst/>
          </a:prstGeom>
          <a:solidFill>
            <a:schemeClr val="accent3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nl-NL"/>
          </a:p>
        </p:txBody>
      </p:sp>
      <p:sp>
        <p:nvSpPr>
          <p:cNvPr id="8" name="Rechthoek 7"/>
          <p:cNvSpPr/>
          <p:nvPr userDrawn="1"/>
        </p:nvSpPr>
        <p:spPr>
          <a:xfrm>
            <a:off x="-214313" y="6215063"/>
            <a:ext cx="9501188" cy="714375"/>
          </a:xfrm>
          <a:prstGeom prst="rect">
            <a:avLst/>
          </a:prstGeom>
          <a:solidFill>
            <a:schemeClr val="accent3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nl-NL"/>
          </a:p>
        </p:txBody>
      </p:sp>
      <p:pic>
        <p:nvPicPr>
          <p:cNvPr id="9" name="Picture 2" descr="http://proftest.nl/images/logo.png">
            <a:hlinkClick r:id="rId14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107504" y="5628036"/>
            <a:ext cx="1143000" cy="48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467" r:id="rId1"/>
    <p:sldLayoutId id="2147484468" r:id="rId2"/>
    <p:sldLayoutId id="2147484469" r:id="rId3"/>
    <p:sldLayoutId id="2147484470" r:id="rId4"/>
    <p:sldLayoutId id="2147484459" r:id="rId5"/>
    <p:sldLayoutId id="2147484460" r:id="rId6"/>
    <p:sldLayoutId id="2147484461" r:id="rId7"/>
    <p:sldLayoutId id="2147484462" r:id="rId8"/>
    <p:sldLayoutId id="2147484463" r:id="rId9"/>
    <p:sldLayoutId id="2147484464" r:id="rId10"/>
    <p:sldLayoutId id="2147484465" r:id="rId11"/>
    <p:sldLayoutId id="2147484466" r:id="rId12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lang="en-US" sz="3200" kern="1200">
          <a:solidFill>
            <a:schemeClr val="tx2"/>
          </a:solidFill>
          <a:latin typeface="Trebuchet MS" pitchFamily="34" charset="0"/>
          <a:ea typeface="+mj-ea"/>
          <a:cs typeface="Arial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Trebuchet MS" pitchFamily="34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Trebuchet MS" pitchFamily="34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Trebuchet MS" pitchFamily="34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Trebuchet MS" pitchFamily="34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2"/>
          </a:solidFill>
          <a:latin typeface="Trebuchet MS" pitchFamily="34" charset="0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2"/>
          </a:solidFill>
          <a:latin typeface="Trebuchet MS" pitchFamily="34" charset="0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2"/>
          </a:solidFill>
          <a:latin typeface="Trebuchet MS" pitchFamily="34" charset="0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2"/>
          </a:solidFill>
          <a:latin typeface="Trebuchet MS" pitchFamily="34" charset="0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2"/>
          </a:solidFill>
          <a:latin typeface="Trebuchet MS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l-NL" dirty="0" smtClean="0"/>
              <a:t>Hoe hoog leg jij de lat?</a:t>
            </a:r>
            <a:endParaRPr lang="nl-NL" dirty="0"/>
          </a:p>
        </p:txBody>
      </p:sp>
      <p:sp>
        <p:nvSpPr>
          <p:cNvPr id="5" name="Ondertitel 4"/>
          <p:cNvSpPr>
            <a:spLocks noGrp="1"/>
          </p:cNvSpPr>
          <p:nvPr>
            <p:ph type="subTitle" idx="1"/>
          </p:nvPr>
        </p:nvSpPr>
        <p:spPr/>
        <p:txBody>
          <a:bodyPr anchor="b"/>
          <a:lstStyle/>
          <a:p>
            <a:pPr algn="r"/>
            <a:r>
              <a:rPr lang="nl-NL" sz="1600" dirty="0" smtClean="0"/>
              <a:t>Bart Knaack</a:t>
            </a:r>
          </a:p>
          <a:p>
            <a:pPr algn="r"/>
            <a:r>
              <a:rPr lang="nl-NL" sz="1600" dirty="0" smtClean="0"/>
              <a:t>Bart.knaack@proftest.nl</a:t>
            </a:r>
            <a:endParaRPr lang="nl-NL" sz="1600" dirty="0"/>
          </a:p>
        </p:txBody>
      </p:sp>
    </p:spTree>
    <p:extLst>
      <p:ext uri="{BB962C8B-B14F-4D97-AF65-F5344CB8AC3E}">
        <p14:creationId xmlns:p14="http://schemas.microsoft.com/office/powerpoint/2010/main" val="22623288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Agenda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sz="quarter" idx="1"/>
          </p:nvPr>
        </p:nvSpPr>
        <p:spPr>
          <a:xfrm>
            <a:off x="457200" y="1928813"/>
            <a:ext cx="8229600" cy="4197350"/>
          </a:xfrm>
        </p:spPr>
        <p:txBody>
          <a:bodyPr/>
          <a:lstStyle/>
          <a:p>
            <a:r>
              <a:rPr lang="nl-NL" smtClean="0"/>
              <a:t>Op een persoonlijke noot</a:t>
            </a:r>
          </a:p>
          <a:p>
            <a:r>
              <a:rPr lang="nl-NL" smtClean="0"/>
              <a:t>Het begint met Ambitie</a:t>
            </a:r>
          </a:p>
          <a:p>
            <a:r>
              <a:rPr lang="nl-NL" smtClean="0"/>
              <a:t>Ambition Alignment</a:t>
            </a:r>
          </a:p>
          <a:p>
            <a:r>
              <a:rPr lang="nl-NL" smtClean="0"/>
              <a:t>Wie ben jij?</a:t>
            </a:r>
          </a:p>
          <a:p>
            <a:r>
              <a:rPr lang="nl-NL" smtClean="0"/>
              <a:t>With a little help from my friends</a:t>
            </a:r>
          </a:p>
          <a:p>
            <a:r>
              <a:rPr lang="nl-NL" smtClean="0"/>
              <a:t>Jouw eigen succesplan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3177065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Op een persoonlijk noot</a:t>
            </a:r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1FDAA4-8FD2-4003-BBFB-F430A00179DA}" type="slidenum">
              <a:rPr lang="nl-NL" smtClean="0"/>
              <a:pPr>
                <a:defRPr/>
              </a:pPr>
              <a:t>3</a:t>
            </a:fld>
            <a:endParaRPr lang="nl-NL" dirty="0"/>
          </a:p>
        </p:txBody>
      </p:sp>
      <p:pic>
        <p:nvPicPr>
          <p:cNvPr id="8" name="Tijdelijke aanduiding voor inhoud 7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843808" y="1948342"/>
            <a:ext cx="3088927" cy="41027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128192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Het begint met ambitie</a:t>
            </a:r>
            <a:endParaRPr lang="nl-NL" dirty="0"/>
          </a:p>
        </p:txBody>
      </p:sp>
      <p:sp>
        <p:nvSpPr>
          <p:cNvPr id="4" name="Rectangle 1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r>
              <a:rPr lang="nl-NL" altLang="nl-NL" sz="1800" dirty="0" smtClean="0"/>
              <a:t>ambitie zn. ‘eerzucht, ijver’</a:t>
            </a:r>
            <a:br>
              <a:rPr lang="nl-NL" altLang="nl-NL" sz="1800" dirty="0" smtClean="0"/>
            </a:br>
            <a:r>
              <a:rPr lang="nl-NL" altLang="nl-NL" sz="1800" dirty="0" err="1" smtClean="0"/>
              <a:t>Vnnl</a:t>
            </a:r>
            <a:r>
              <a:rPr lang="nl-NL" altLang="nl-NL" sz="1800" dirty="0" smtClean="0"/>
              <a:t>. van </a:t>
            </a:r>
            <a:r>
              <a:rPr lang="nl-NL" altLang="nl-NL" sz="1800" dirty="0" err="1" smtClean="0"/>
              <a:t>Ambitien</a:t>
            </a:r>
            <a:r>
              <a:rPr lang="nl-NL" altLang="nl-NL" sz="1800" dirty="0" smtClean="0"/>
              <a:t> ende </a:t>
            </a:r>
            <a:r>
              <a:rPr lang="nl-NL" altLang="nl-NL" sz="1800" dirty="0" err="1" smtClean="0"/>
              <a:t>glorysoukene</a:t>
            </a:r>
            <a:r>
              <a:rPr lang="nl-NL" altLang="nl-NL" sz="1800" dirty="0" smtClean="0"/>
              <a:t> ‘inzake eerzucht en het najagen van roem’ [1555; WNT reverentie], ambitie ‘eerzucht’ [1581; WNT </a:t>
            </a:r>
            <a:r>
              <a:rPr lang="nl-NL" altLang="nl-NL" sz="1800" dirty="0" err="1" smtClean="0"/>
              <a:t>Supp</a:t>
            </a:r>
            <a:r>
              <a:rPr lang="nl-NL" altLang="nl-NL" sz="1800" dirty="0" smtClean="0"/>
              <a:t>.]; </a:t>
            </a:r>
            <a:r>
              <a:rPr lang="nl-NL" altLang="nl-NL" sz="1800" dirty="0" err="1" smtClean="0"/>
              <a:t>nnl</a:t>
            </a:r>
            <a:r>
              <a:rPr lang="nl-NL" altLang="nl-NL" sz="1800" dirty="0" smtClean="0"/>
              <a:t>. ‘ijver’ [1774; WNT </a:t>
            </a:r>
            <a:r>
              <a:rPr lang="nl-NL" altLang="nl-NL" sz="1800" dirty="0" err="1" smtClean="0"/>
              <a:t>Supp</a:t>
            </a:r>
            <a:r>
              <a:rPr lang="nl-NL" altLang="nl-NL" sz="1800" dirty="0" smtClean="0"/>
              <a:t>.].</a:t>
            </a:r>
            <a:br>
              <a:rPr lang="nl-NL" altLang="nl-NL" sz="1800" dirty="0" smtClean="0"/>
            </a:br>
            <a:r>
              <a:rPr lang="nl-NL" altLang="nl-NL" sz="1800" dirty="0" smtClean="0"/>
              <a:t>Ontleend aan Frans </a:t>
            </a:r>
            <a:r>
              <a:rPr lang="nl-NL" altLang="nl-NL" sz="1800" dirty="0" err="1" smtClean="0"/>
              <a:t>ambition</a:t>
            </a:r>
            <a:r>
              <a:rPr lang="nl-NL" altLang="nl-NL" sz="1800" dirty="0" smtClean="0"/>
              <a:t> &lt; Latijn </a:t>
            </a:r>
            <a:r>
              <a:rPr lang="nl-NL" altLang="nl-NL" sz="1800" dirty="0" err="1" smtClean="0"/>
              <a:t>ambitiō</a:t>
            </a:r>
            <a:r>
              <a:rPr lang="nl-NL" altLang="nl-NL" sz="1800" dirty="0" smtClean="0"/>
              <a:t> ‘eerzucht’, afleiding van </a:t>
            </a:r>
            <a:r>
              <a:rPr lang="nl-NL" altLang="nl-NL" sz="1800" dirty="0" err="1" smtClean="0"/>
              <a:t>ambīre</a:t>
            </a:r>
            <a:r>
              <a:rPr lang="nl-NL" altLang="nl-NL" sz="1800" dirty="0" smtClean="0"/>
              <a:t> ‘rondlopen’, ook ‘streven naar’, zie → ambiance.</a:t>
            </a:r>
            <a:br>
              <a:rPr lang="nl-NL" altLang="nl-NL" sz="1800" dirty="0" smtClean="0"/>
            </a:br>
            <a:r>
              <a:rPr lang="nl-NL" altLang="nl-NL" sz="1800" dirty="0" smtClean="0"/>
              <a:t>De Latijnse betekenisontwikkeling kan beschreven worden als ‘rondlopen met een verzoek’ &gt; ‘dingen naar een ambt’ &gt; ‘eerzuchtig zijn, streven’. De jongere Nederlandse betekenis is een afzwakking van de oude; </a:t>
            </a:r>
            <a:r>
              <a:rPr lang="nl-NL" altLang="nl-NL" sz="2000" dirty="0" smtClean="0">
                <a:solidFill>
                  <a:srgbClr val="FF0000"/>
                </a:solidFill>
              </a:rPr>
              <a:t>ambitie kan in tegenstelling tot vroeger nu ook worden opgevat als iets positiefs.</a:t>
            </a:r>
            <a:br>
              <a:rPr lang="nl-NL" altLang="nl-NL" sz="2000" dirty="0" smtClean="0">
                <a:solidFill>
                  <a:srgbClr val="FF0000"/>
                </a:solidFill>
              </a:rPr>
            </a:br>
            <a:endParaRPr lang="nl-NL" altLang="nl-NL" sz="1800" dirty="0"/>
          </a:p>
        </p:txBody>
      </p:sp>
    </p:spTree>
    <p:extLst>
      <p:ext uri="{BB962C8B-B14F-4D97-AF65-F5344CB8AC3E}">
        <p14:creationId xmlns:p14="http://schemas.microsoft.com/office/powerpoint/2010/main" val="4686660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 smtClean="0"/>
              <a:t>Ambition</a:t>
            </a:r>
            <a:r>
              <a:rPr lang="nl-NL" dirty="0" smtClean="0"/>
              <a:t> </a:t>
            </a:r>
            <a:r>
              <a:rPr lang="nl-NL" dirty="0" err="1" smtClean="0"/>
              <a:t>alignment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sz="quarter" idx="4294967295"/>
          </p:nvPr>
        </p:nvSpPr>
        <p:spPr>
          <a:xfrm>
            <a:off x="514351" y="2404797"/>
            <a:ext cx="7796030" cy="2483392"/>
          </a:xfrm>
          <a:prstGeom prst="rect">
            <a:avLst/>
          </a:prstGeom>
        </p:spPr>
        <p:txBody>
          <a:bodyPr/>
          <a:lstStyle/>
          <a:p>
            <a:endParaRPr lang="nl-NL"/>
          </a:p>
        </p:txBody>
      </p:sp>
      <p:sp>
        <p:nvSpPr>
          <p:cNvPr id="4" name="Gelijkbenige driehoek 3"/>
          <p:cNvSpPr/>
          <p:nvPr/>
        </p:nvSpPr>
        <p:spPr>
          <a:xfrm rot="16200000">
            <a:off x="3711233" y="448407"/>
            <a:ext cx="453683" cy="5734344"/>
          </a:xfrm>
          <a:prstGeom prst="triangle">
            <a:avLst/>
          </a:prstGeom>
          <a:solidFill>
            <a:schemeClr val="accent1">
              <a:alpha val="38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l-NL"/>
          </a:p>
        </p:txBody>
      </p:sp>
      <p:sp>
        <p:nvSpPr>
          <p:cNvPr id="5" name="Gelijkbenige driehoek 4"/>
          <p:cNvSpPr/>
          <p:nvPr/>
        </p:nvSpPr>
        <p:spPr>
          <a:xfrm rot="16200000">
            <a:off x="2479428" y="1430510"/>
            <a:ext cx="879230" cy="3763109"/>
          </a:xfrm>
          <a:prstGeom prst="triangle">
            <a:avLst/>
          </a:prstGeom>
          <a:solidFill>
            <a:schemeClr val="accent1">
              <a:alpha val="38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l-NL"/>
          </a:p>
        </p:txBody>
      </p:sp>
      <p:sp>
        <p:nvSpPr>
          <p:cNvPr id="6" name="Gelijkbenige driehoek 5"/>
          <p:cNvSpPr/>
          <p:nvPr/>
        </p:nvSpPr>
        <p:spPr>
          <a:xfrm rot="15892739">
            <a:off x="1372277" y="2503919"/>
            <a:ext cx="900787" cy="1535952"/>
          </a:xfrm>
          <a:prstGeom prst="triangle">
            <a:avLst/>
          </a:prstGeom>
          <a:solidFill>
            <a:schemeClr val="accent1">
              <a:alpha val="38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038420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 smtClean="0"/>
              <a:t>Ambition</a:t>
            </a:r>
            <a:r>
              <a:rPr lang="nl-NL" dirty="0" smtClean="0"/>
              <a:t> </a:t>
            </a:r>
            <a:r>
              <a:rPr lang="nl-NL" dirty="0" err="1" smtClean="0"/>
              <a:t>alignment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sz="quarter" idx="4294967295"/>
          </p:nvPr>
        </p:nvSpPr>
        <p:spPr>
          <a:xfrm>
            <a:off x="514351" y="2404797"/>
            <a:ext cx="7796030" cy="2483392"/>
          </a:xfrm>
          <a:prstGeom prst="rect">
            <a:avLst/>
          </a:prstGeom>
        </p:spPr>
        <p:txBody>
          <a:bodyPr/>
          <a:lstStyle/>
          <a:p>
            <a:endParaRPr lang="nl-NL" dirty="0" smtClean="0"/>
          </a:p>
          <a:p>
            <a:endParaRPr lang="nl-NL" dirty="0"/>
          </a:p>
          <a:p>
            <a:endParaRPr lang="nl-NL" dirty="0" smtClean="0"/>
          </a:p>
          <a:p>
            <a:pPr marL="0" indent="0">
              <a:buNone/>
            </a:pPr>
            <a:r>
              <a:rPr lang="nl-NL" dirty="0" smtClean="0"/>
              <a:t>Je kan niet bepalen waar je uitkomt, maar wel welke kant je op gaat.</a:t>
            </a:r>
            <a:endParaRPr lang="nl-NL" dirty="0"/>
          </a:p>
        </p:txBody>
      </p:sp>
      <p:sp>
        <p:nvSpPr>
          <p:cNvPr id="4" name="Gelijkbenige driehoek 3"/>
          <p:cNvSpPr/>
          <p:nvPr/>
        </p:nvSpPr>
        <p:spPr>
          <a:xfrm rot="16200000">
            <a:off x="3711233" y="448407"/>
            <a:ext cx="453683" cy="5734344"/>
          </a:xfrm>
          <a:prstGeom prst="triangle">
            <a:avLst/>
          </a:prstGeom>
          <a:solidFill>
            <a:schemeClr val="accent1">
              <a:alpha val="38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l-NL"/>
          </a:p>
        </p:txBody>
      </p:sp>
      <p:sp>
        <p:nvSpPr>
          <p:cNvPr id="5" name="Gelijkbenige driehoek 4"/>
          <p:cNvSpPr/>
          <p:nvPr/>
        </p:nvSpPr>
        <p:spPr>
          <a:xfrm rot="16200000">
            <a:off x="2479428" y="1430510"/>
            <a:ext cx="879230" cy="3763109"/>
          </a:xfrm>
          <a:prstGeom prst="triangle">
            <a:avLst/>
          </a:prstGeom>
          <a:solidFill>
            <a:schemeClr val="accent1">
              <a:alpha val="38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l-NL"/>
          </a:p>
        </p:txBody>
      </p:sp>
      <p:sp>
        <p:nvSpPr>
          <p:cNvPr id="6" name="Gelijkbenige driehoek 5"/>
          <p:cNvSpPr/>
          <p:nvPr/>
        </p:nvSpPr>
        <p:spPr>
          <a:xfrm rot="13569215">
            <a:off x="1171046" y="2021694"/>
            <a:ext cx="900787" cy="1535952"/>
          </a:xfrm>
          <a:prstGeom prst="triangle">
            <a:avLst/>
          </a:prstGeom>
          <a:solidFill>
            <a:schemeClr val="accent1">
              <a:alpha val="38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920959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En wie ben jij?</a:t>
            </a:r>
            <a:endParaRPr lang="nl-NL" dirty="0"/>
          </a:p>
        </p:txBody>
      </p:sp>
      <p:pic>
        <p:nvPicPr>
          <p:cNvPr id="4" name="Tijdelijke aanduiding voor inhoud 3"/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9188" y="1928813"/>
            <a:ext cx="3025623" cy="4197350"/>
          </a:xfrm>
        </p:spPr>
      </p:pic>
    </p:spTree>
    <p:extLst>
      <p:ext uri="{BB962C8B-B14F-4D97-AF65-F5344CB8AC3E}">
        <p14:creationId xmlns:p14="http://schemas.microsoft.com/office/powerpoint/2010/main" val="34293415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Motivatie</a:t>
            </a:r>
            <a:endParaRPr lang="nl-NL" dirty="0"/>
          </a:p>
        </p:txBody>
      </p:sp>
      <p:pic>
        <p:nvPicPr>
          <p:cNvPr id="4" name="Tijdelijke aanduiding voor inhoud 3"/>
          <p:cNvPicPr>
            <a:picLocks noGrp="1" noChangeAspect="1"/>
          </p:cNvPicPr>
          <p:nvPr>
            <p:ph sz="quarter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0894" y="1859683"/>
            <a:ext cx="4971119" cy="3297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86833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Belbin</a:t>
            </a:r>
            <a:endParaRPr lang="nl-NL" dirty="0"/>
          </a:p>
        </p:txBody>
      </p:sp>
      <p:pic>
        <p:nvPicPr>
          <p:cNvPr id="4" name="Tijdelijke aanduiding voor inhoud 3"/>
          <p:cNvPicPr>
            <a:picLocks noGrp="1" noChangeAspect="1"/>
          </p:cNvPicPr>
          <p:nvPr>
            <p:ph sz="quarter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8993" y="1383865"/>
            <a:ext cx="4565415" cy="4565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79137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Roos van </a:t>
            </a:r>
            <a:r>
              <a:rPr lang="nl-NL" dirty="0" err="1" smtClean="0"/>
              <a:t>Leary</a:t>
            </a:r>
            <a:endParaRPr lang="nl-NL" dirty="0"/>
          </a:p>
        </p:txBody>
      </p:sp>
      <p:pic>
        <p:nvPicPr>
          <p:cNvPr id="4" name="Tijdelijke aanduiding voor inhoud 3"/>
          <p:cNvPicPr>
            <a:picLocks noGrp="1" noChangeAspect="1"/>
          </p:cNvPicPr>
          <p:nvPr>
            <p:ph sz="quarter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7864" y="1772816"/>
            <a:ext cx="5310590" cy="4248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25960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dirty="0" smtClean="0"/>
              <a:t>Kernkwaliteiten en Kernkwadranten</a:t>
            </a:r>
            <a:endParaRPr lang="nl-NL" dirty="0"/>
          </a:p>
        </p:txBody>
      </p:sp>
      <p:pic>
        <p:nvPicPr>
          <p:cNvPr id="4" name="Tijdelijke aanduiding voor inhoud 3"/>
          <p:cNvPicPr>
            <a:picLocks noGrp="1" noChangeAspect="1"/>
          </p:cNvPicPr>
          <p:nvPr>
            <p:ph sz="quarter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6694" y="2060848"/>
            <a:ext cx="4911650" cy="3683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85037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 smtClean="0"/>
              <a:t>What</a:t>
            </a:r>
            <a:r>
              <a:rPr lang="nl-NL" dirty="0" smtClean="0"/>
              <a:t> </a:t>
            </a:r>
            <a:r>
              <a:rPr lang="nl-NL" dirty="0" err="1" smtClean="0"/>
              <a:t>makes</a:t>
            </a:r>
            <a:r>
              <a:rPr lang="nl-NL" dirty="0" smtClean="0"/>
              <a:t> </a:t>
            </a:r>
            <a:r>
              <a:rPr lang="nl-NL" sz="5400" dirty="0"/>
              <a:t>YOU</a:t>
            </a:r>
            <a:r>
              <a:rPr lang="nl-NL" dirty="0" smtClean="0"/>
              <a:t> </a:t>
            </a:r>
            <a:r>
              <a:rPr lang="nl-NL" dirty="0" err="1" smtClean="0"/>
              <a:t>so</a:t>
            </a:r>
            <a:r>
              <a:rPr lang="nl-NL" dirty="0" smtClean="0"/>
              <a:t> special?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sz="quarter" idx="4294967295"/>
          </p:nvPr>
        </p:nvSpPr>
        <p:spPr>
          <a:xfrm>
            <a:off x="514351" y="2404797"/>
            <a:ext cx="7796030" cy="2483392"/>
          </a:xfrm>
          <a:prstGeom prst="rect">
            <a:avLst/>
          </a:prstGeom>
        </p:spPr>
        <p:txBody>
          <a:bodyPr/>
          <a:lstStyle/>
          <a:p>
            <a:r>
              <a:rPr lang="nl-NL" dirty="0" smtClean="0"/>
              <a:t>SWOT</a:t>
            </a:r>
          </a:p>
          <a:p>
            <a:r>
              <a:rPr lang="nl-NL" dirty="0" smtClean="0"/>
              <a:t>360º feedback</a:t>
            </a:r>
          </a:p>
          <a:p>
            <a:r>
              <a:rPr lang="nl-NL" dirty="0" smtClean="0"/>
              <a:t>Werk vanuit je kracht, werk aan je zwaktes</a:t>
            </a:r>
          </a:p>
          <a:p>
            <a:pPr marL="0" indent="0">
              <a:buNone/>
            </a:pP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6668522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Motivatie</a:t>
            </a:r>
            <a:endParaRPr lang="nl-NL" dirty="0"/>
          </a:p>
        </p:txBody>
      </p:sp>
      <p:pic>
        <p:nvPicPr>
          <p:cNvPr id="4" name="Tijdelijke aanduiding voor inhoud 3"/>
          <p:cNvPicPr>
            <a:picLocks noGrp="1" noChangeAspect="1"/>
          </p:cNvPicPr>
          <p:nvPr>
            <p:ph sz="quarter" idx="4294967295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5802"/>
          <a:stretch/>
        </p:blipFill>
        <p:spPr>
          <a:xfrm>
            <a:off x="3345050" y="1859682"/>
            <a:ext cx="5004000" cy="31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27699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With a little help from my friends…..</a:t>
            </a:r>
            <a:endParaRPr lang="nl-NL" dirty="0"/>
          </a:p>
        </p:txBody>
      </p:sp>
      <p:pic>
        <p:nvPicPr>
          <p:cNvPr id="6" name="Tijdelijke aanduiding voor inhoud 5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2276872"/>
            <a:ext cx="8434443" cy="2797026"/>
          </a:xfrm>
        </p:spPr>
      </p:pic>
    </p:spTree>
    <p:extLst>
      <p:ext uri="{BB962C8B-B14F-4D97-AF65-F5344CB8AC3E}">
        <p14:creationId xmlns:p14="http://schemas.microsoft.com/office/powerpoint/2010/main" val="45376915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Coaching</a:t>
            </a:r>
            <a:endParaRPr lang="nl-NL" dirty="0"/>
          </a:p>
        </p:txBody>
      </p:sp>
      <p:pic>
        <p:nvPicPr>
          <p:cNvPr id="4" name="Tijdelijke aanduiding voor inhoud 3"/>
          <p:cNvPicPr>
            <a:picLocks noGrp="1" noChangeAspect="1"/>
          </p:cNvPicPr>
          <p:nvPr>
            <p:ph sz="quarter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4825" y="1772917"/>
            <a:ext cx="3753359" cy="3528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15027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S</a:t>
            </a:r>
            <a:r>
              <a:rPr lang="nl-NL" dirty="0" smtClean="0"/>
              <a:t>amenwerking</a:t>
            </a:r>
            <a:endParaRPr lang="nl-NL" dirty="0"/>
          </a:p>
        </p:txBody>
      </p:sp>
      <p:pic>
        <p:nvPicPr>
          <p:cNvPr id="4" name="Tijdelijke aanduiding voor inhoud 3"/>
          <p:cNvPicPr>
            <a:picLocks noGrp="1" noChangeAspect="1"/>
          </p:cNvPicPr>
          <p:nvPr>
            <p:ph sz="quarter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2047" y="1988840"/>
            <a:ext cx="3602161" cy="3602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832501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Jouw eigen succesplan….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sz="quarter" idx="4294967295"/>
          </p:nvPr>
        </p:nvSpPr>
        <p:spPr>
          <a:xfrm>
            <a:off x="514351" y="2404797"/>
            <a:ext cx="7796030" cy="2483392"/>
          </a:xfrm>
          <a:prstGeom prst="rect">
            <a:avLst/>
          </a:prstGeom>
        </p:spPr>
        <p:txBody>
          <a:bodyPr/>
          <a:lstStyle/>
          <a:p>
            <a:r>
              <a:rPr lang="nl-NL" dirty="0" smtClean="0"/>
              <a:t>Eén A4-tje</a:t>
            </a:r>
          </a:p>
          <a:p>
            <a:r>
              <a:rPr lang="nl-NL" dirty="0" smtClean="0"/>
              <a:t>Wat wil je bereiken?</a:t>
            </a:r>
          </a:p>
          <a:p>
            <a:r>
              <a:rPr lang="nl-NL" dirty="0" smtClean="0"/>
              <a:t>Waarom wil je dat bereiken?</a:t>
            </a:r>
          </a:p>
          <a:p>
            <a:r>
              <a:rPr lang="nl-NL" dirty="0" smtClean="0"/>
              <a:t>Wat ga je daaraan doen?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86690344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En nu de keerzijde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1FDAA4-8FD2-4003-BBFB-F430A00179DA}" type="slidenum">
              <a:rPr lang="nl-NL" smtClean="0"/>
              <a:pPr>
                <a:defRPr/>
              </a:pPr>
              <a:t>18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19258968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Aanbevolen Literatuur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 err="1" smtClean="0"/>
              <a:t>Ontploeteren</a:t>
            </a:r>
            <a:endParaRPr lang="nl-NL" dirty="0" smtClean="0"/>
          </a:p>
          <a:p>
            <a:r>
              <a:rPr lang="nl-NL" dirty="0" err="1" smtClean="0"/>
              <a:t>Swallow</a:t>
            </a:r>
            <a:r>
              <a:rPr lang="nl-NL" dirty="0" smtClean="0"/>
              <a:t> </a:t>
            </a:r>
            <a:r>
              <a:rPr lang="nl-NL" dirty="0" err="1" smtClean="0"/>
              <a:t>that</a:t>
            </a:r>
            <a:r>
              <a:rPr lang="nl-NL" dirty="0" smtClean="0"/>
              <a:t> </a:t>
            </a:r>
            <a:r>
              <a:rPr lang="nl-NL" dirty="0" err="1" smtClean="0"/>
              <a:t>frog</a:t>
            </a:r>
            <a:endParaRPr lang="nl-NL" dirty="0" smtClean="0"/>
          </a:p>
          <a:p>
            <a:endParaRPr lang="nl-NL" dirty="0"/>
          </a:p>
          <a:p>
            <a:r>
              <a:rPr lang="nl-NL" dirty="0" smtClean="0"/>
              <a:t>Zen </a:t>
            </a:r>
            <a:r>
              <a:rPr lang="nl-NL" dirty="0" err="1" smtClean="0"/>
              <a:t>and</a:t>
            </a:r>
            <a:r>
              <a:rPr lang="nl-NL" dirty="0" smtClean="0"/>
              <a:t> the Art of </a:t>
            </a:r>
            <a:r>
              <a:rPr lang="nl-NL" dirty="0" err="1" smtClean="0"/>
              <a:t>Motorcycle</a:t>
            </a:r>
            <a:r>
              <a:rPr lang="nl-NL" dirty="0" smtClean="0"/>
              <a:t> maintenance</a:t>
            </a:r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1FDAA4-8FD2-4003-BBFB-F430A00179DA}" type="slidenum">
              <a:rPr lang="nl-NL" smtClean="0"/>
              <a:pPr>
                <a:defRPr/>
              </a:pPr>
              <a:t>19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7240229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h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AA14564743A8B4E9E71B1E60983BB63" ma:contentTypeVersion="1" ma:contentTypeDescription="Een nieuw document maken." ma:contentTypeScope="" ma:versionID="0f7c8ceaef6e13d725c6816cac2d8b6e">
  <xsd:schema xmlns:xsd="http://www.w3.org/2001/XMLSchema" xmlns:xs="http://www.w3.org/2001/XMLSchema" xmlns:p="http://schemas.microsoft.com/office/2006/metadata/properties" xmlns:ns2="f28a2b78-b4f4-4fa4-a364-dee144881272" targetNamespace="http://schemas.microsoft.com/office/2006/metadata/properties" ma:root="true" ma:fieldsID="36321eac12915bbe6860f9eb04df9cc6" ns2:_="">
    <xsd:import namespace="f28a2b78-b4f4-4fa4-a364-dee144881272"/>
    <xsd:element name="properties">
      <xsd:complexType>
        <xsd:sequence>
          <xsd:element name="documentManagement">
            <xsd:complexType>
              <xsd:all>
                <xsd:element ref="ns2:SharedWithUser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28a2b78-b4f4-4fa4-a364-dee144881272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>
  <documentManagement>
    <SharedWithUsers xmlns="f28a2b78-b4f4-4fa4-a364-dee144881272">
      <UserInfo>
        <DisplayName>Bart Knaack</DisplayName>
        <AccountId>38</AccountId>
        <AccountType/>
      </UserInfo>
    </SharedWithUsers>
  </documentManagement>
</p:properties>
</file>

<file path=customXml/itemProps1.xml><?xml version="1.0" encoding="utf-8"?>
<ds:datastoreItem xmlns:ds="http://schemas.openxmlformats.org/officeDocument/2006/customXml" ds:itemID="{20F9B56D-D48E-4BBC-9BC0-56AA031A7F2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DBB722F-C3C4-4C5E-A117-25FBA8A5AD4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28a2b78-b4f4-4fa4-a364-dee14488127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0E97DC7D-F054-422E-8DDA-5CC86716C0F4}">
  <ds:schemaRefs>
    <ds:schemaRef ds:uri="http://schemas.microsoft.com/office/2006/metadata/properties"/>
    <ds:schemaRef ds:uri="http://purl.org/dc/terms/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www.w3.org/XML/1998/namespace"/>
    <ds:schemaRef ds:uri="http://schemas.microsoft.com/office/infopath/2007/PartnerControls"/>
    <ds:schemaRef ds:uri="f28a2b78-b4f4-4fa4-a364-dee144881272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7106</TotalTime>
  <Words>159</Words>
  <Application>Microsoft Office PowerPoint</Application>
  <PresentationFormat>Diavoorstelling (4:3)</PresentationFormat>
  <Paragraphs>49</Paragraphs>
  <Slides>19</Slides>
  <Notes>3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19</vt:i4>
      </vt:variant>
    </vt:vector>
  </HeadingPairs>
  <TitlesOfParts>
    <vt:vector size="23" baseType="lpstr">
      <vt:lpstr>Arial</vt:lpstr>
      <vt:lpstr>Calibri</vt:lpstr>
      <vt:lpstr>Trebuchet MS</vt:lpstr>
      <vt:lpstr>Office-thema</vt:lpstr>
      <vt:lpstr>Hoe hoog leg jij de lat?</vt:lpstr>
      <vt:lpstr>Agenda</vt:lpstr>
      <vt:lpstr>Op een persoonlijk noot</vt:lpstr>
      <vt:lpstr>Het begint met ambitie</vt:lpstr>
      <vt:lpstr>Ambition alignment</vt:lpstr>
      <vt:lpstr>Ambition alignment</vt:lpstr>
      <vt:lpstr>En wie ben jij?</vt:lpstr>
      <vt:lpstr>Motivatie</vt:lpstr>
      <vt:lpstr>Belbin</vt:lpstr>
      <vt:lpstr>Roos van Leary</vt:lpstr>
      <vt:lpstr>Kernkwaliteiten en Kernkwadranten</vt:lpstr>
      <vt:lpstr>What makes YOU so special?</vt:lpstr>
      <vt:lpstr>Motivatie</vt:lpstr>
      <vt:lpstr>With a little help from my friends…..</vt:lpstr>
      <vt:lpstr>Coaching</vt:lpstr>
      <vt:lpstr>Samenwerking</vt:lpstr>
      <vt:lpstr>Jouw eigen succesplan….</vt:lpstr>
      <vt:lpstr>En nu de keerzijde</vt:lpstr>
      <vt:lpstr>Aanbevolen Literatuur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Tutorial Lessons Learned in Test Management v1.4 - Incl. Notes Pages</dc:title>
  <dc:creator>vanderSpek</dc:creator>
  <cp:lastModifiedBy>Bart Knaack</cp:lastModifiedBy>
  <cp:revision>561</cp:revision>
  <dcterms:created xsi:type="dcterms:W3CDTF">2009-06-03T11:33:07Z</dcterms:created>
  <dcterms:modified xsi:type="dcterms:W3CDTF">2014-09-14T21:39:10Z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0x010100DAA14564743A8B4E9E71B1E60983BB63</vt:lpwstr>
  </property>
</Properties>
</file>