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6"/>
  </p:handoutMasterIdLst>
  <p:sldIdLst>
    <p:sldId id="256" r:id="rId2"/>
    <p:sldId id="264" r:id="rId3"/>
    <p:sldId id="284" r:id="rId4"/>
    <p:sldId id="295" r:id="rId5"/>
    <p:sldId id="294" r:id="rId6"/>
    <p:sldId id="286" r:id="rId7"/>
    <p:sldId id="293" r:id="rId8"/>
    <p:sldId id="283" r:id="rId9"/>
    <p:sldId id="289" r:id="rId10"/>
    <p:sldId id="297" r:id="rId11"/>
    <p:sldId id="290" r:id="rId12"/>
    <p:sldId id="292" r:id="rId13"/>
    <p:sldId id="291" r:id="rId14"/>
    <p:sldId id="268" r:id="rId15"/>
    <p:sldId id="296" r:id="rId16"/>
    <p:sldId id="279" r:id="rId17"/>
    <p:sldId id="281" r:id="rId18"/>
    <p:sldId id="269" r:id="rId19"/>
    <p:sldId id="270" r:id="rId20"/>
    <p:sldId id="271" r:id="rId21"/>
    <p:sldId id="272" r:id="rId22"/>
    <p:sldId id="287" r:id="rId23"/>
    <p:sldId id="288" r:id="rId24"/>
    <p:sldId id="277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ardsectie" id="{466D4BDD-0FE1-4850-9A98-A33469C111F9}">
          <p14:sldIdLst>
            <p14:sldId id="256"/>
            <p14:sldId id="264"/>
          </p14:sldIdLst>
        </p14:section>
        <p14:section name="Achtergrond/Inleiding" id="{614AD0C3-1A5E-4013-A5EB-FBD56B5556BE}">
          <p14:sldIdLst>
            <p14:sldId id="284"/>
            <p14:sldId id="295"/>
            <p14:sldId id="294"/>
          </p14:sldIdLst>
        </p14:section>
        <p14:section name="Geplande Testrun" id="{17B81F10-23E5-447F-AE2F-DED3687C8DDE}">
          <p14:sldIdLst>
            <p14:sldId id="286"/>
            <p14:sldId id="293"/>
          </p14:sldIdLst>
        </p14:section>
        <p14:section name="Root-Cause Analyse" id="{A930A63E-B268-4F82-B042-5F664D3D7A9A}">
          <p14:sldIdLst>
            <p14:sldId id="283"/>
            <p14:sldId id="289"/>
            <p14:sldId id="297"/>
            <p14:sldId id="290"/>
            <p14:sldId id="292"/>
            <p14:sldId id="291"/>
            <p14:sldId id="268"/>
          </p14:sldIdLst>
        </p14:section>
        <p14:section name="Exploratory Testing &amp; Test Charters" id="{92FB41F9-41AE-4DCB-8CA9-C75396E55D19}">
          <p14:sldIdLst>
            <p14:sldId id="296"/>
            <p14:sldId id="279"/>
          </p14:sldIdLst>
        </p14:section>
        <p14:section name="Naamloze sectie" id="{17629677-5428-4537-8A58-CB95A6C3E288}">
          <p14:sldIdLst/>
        </p14:section>
        <p14:section name="Uitvoeren Test Charters" id="{A1412F7C-8E9E-4D1B-AD26-DC6115EEAC14}">
          <p14:sldIdLst>
            <p14:sldId id="281"/>
            <p14:sldId id="269"/>
            <p14:sldId id="270"/>
            <p14:sldId id="271"/>
            <p14:sldId id="272"/>
          </p14:sldIdLst>
        </p14:section>
        <p14:section name="De harde waarheid" id="{F8A2198F-7FA1-4305-9072-9BEEA364B4A0}">
          <p14:sldIdLst>
            <p14:sldId id="287"/>
            <p14:sldId id="288"/>
          </p14:sldIdLst>
        </p14:section>
        <p14:section name="Afronding" id="{2B85EC61-6AE0-41B7-9818-FCDC8F142018}">
          <p14:sldIdLst>
            <p14:sldId id="277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72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30"/>
    </p:cViewPr>
  </p:sorterViewPr>
  <p:notesViewPr>
    <p:cSldViewPr>
      <p:cViewPr varScale="1">
        <p:scale>
          <a:sx n="70" d="100"/>
          <a:sy n="70" d="100"/>
        </p:scale>
        <p:origin x="-3294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DDC238-9E8B-44B5-A9F0-CF767B45ACA0}" type="datetimeFigureOut">
              <a:rPr lang="en-US" smtClean="0"/>
              <a:t>10/30/2014</a:t>
            </a:fld>
            <a:endParaRPr lang="en-US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CECBF8-6708-4644-80E9-7DEDFA41FA9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687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ondertitelstijl van het model te bewerken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89BEC-64A9-410A-9FE4-5BBEB06F73B6}" type="datetimeFigureOut">
              <a:rPr lang="en-US" smtClean="0"/>
              <a:t>10/30/2014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2B363-3A62-4F53-92FA-222798AD47EC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613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89BEC-64A9-410A-9FE4-5BBEB06F73B6}" type="datetimeFigureOut">
              <a:rPr lang="en-US" smtClean="0"/>
              <a:t>10/30/2014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2B363-3A62-4F53-92FA-222798AD47EC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8911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89BEC-64A9-410A-9FE4-5BBEB06F73B6}" type="datetimeFigureOut">
              <a:rPr lang="en-US" smtClean="0"/>
              <a:t>10/30/2014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2B363-3A62-4F53-92FA-222798AD47EC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7250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89BEC-64A9-410A-9FE4-5BBEB06F73B6}" type="datetimeFigureOut">
              <a:rPr lang="en-US" smtClean="0"/>
              <a:t>10/30/2014</a:t>
            </a:fld>
            <a:endParaRPr lang="en-US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2B363-3A62-4F53-92FA-222798AD47EC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0061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89BEC-64A9-410A-9FE4-5BBEB06F73B6}" type="datetimeFigureOut">
              <a:rPr lang="en-US" smtClean="0"/>
              <a:t>10/30/2014</a:t>
            </a:fld>
            <a:endParaRPr lang="en-US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2B363-3A62-4F53-92FA-222798AD47EC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0134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89BEC-64A9-410A-9FE4-5BBEB06F73B6}" type="datetimeFigureOut">
              <a:rPr lang="en-US" smtClean="0"/>
              <a:t>10/30/2014</a:t>
            </a:fld>
            <a:endParaRPr lang="en-US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2B363-3A62-4F53-92FA-222798AD47EC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920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89BEC-64A9-410A-9FE4-5BBEB06F73B6}" type="datetimeFigureOut">
              <a:rPr lang="en-US" smtClean="0"/>
              <a:t>10/30/2014</a:t>
            </a:fld>
            <a:endParaRPr lang="en-US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2B363-3A62-4F53-92FA-222798AD47EC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5755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89BEC-64A9-410A-9FE4-5BBEB06F73B6}" type="datetimeFigureOut">
              <a:rPr lang="en-US" smtClean="0"/>
              <a:t>10/30/2014</a:t>
            </a:fld>
            <a:endParaRPr lang="en-US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2B363-3A62-4F53-92FA-222798AD47EC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7888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89BEC-64A9-410A-9FE4-5BBEB06F73B6}" type="datetimeFigureOut">
              <a:rPr lang="en-US" smtClean="0"/>
              <a:t>10/30/2014</a:t>
            </a:fld>
            <a:endParaRPr lang="en-US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2B363-3A62-4F53-92FA-222798AD47EC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7527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89BEC-64A9-410A-9FE4-5BBEB06F73B6}" type="datetimeFigureOut">
              <a:rPr lang="en-US" smtClean="0"/>
              <a:t>10/30/2014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2B363-3A62-4F53-92FA-222798AD47EC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8648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89BEC-64A9-410A-9FE4-5BBEB06F73B6}" type="datetimeFigureOut">
              <a:rPr lang="en-US" smtClean="0"/>
              <a:t>10/30/2014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2B363-3A62-4F53-92FA-222798AD47EC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448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E89BEC-64A9-410A-9FE4-5BBEB06F73B6}" type="datetimeFigureOut">
              <a:rPr lang="en-US" smtClean="0"/>
              <a:t>10/30/2014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62B363-3A62-4F53-92FA-222798AD47EC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161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emf"/><Relationship Id="rId3" Type="http://schemas.openxmlformats.org/officeDocument/2006/relationships/image" Target="../media/image9.emf"/><Relationship Id="rId7" Type="http://schemas.openxmlformats.org/officeDocument/2006/relationships/image" Target="../media/image13.emf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Relationship Id="rId6" Type="http://schemas.openxmlformats.org/officeDocument/2006/relationships/image" Target="../media/image12.emf"/><Relationship Id="rId5" Type="http://schemas.openxmlformats.org/officeDocument/2006/relationships/image" Target="../media/image11.emf"/><Relationship Id="rId10" Type="http://schemas.openxmlformats.org/officeDocument/2006/relationships/image" Target="../media/image16.emf"/><Relationship Id="rId4" Type="http://schemas.openxmlformats.org/officeDocument/2006/relationships/image" Target="../media/image10.emf"/><Relationship Id="rId9" Type="http://schemas.openxmlformats.org/officeDocument/2006/relationships/image" Target="../media/image15.em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media.gamer.nl/site/dump/20120509100619-battleship_cp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28378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b="1" dirty="0" smtClean="0">
                <a:solidFill>
                  <a:schemeClr val="bg1"/>
                </a:solidFill>
              </a:rPr>
              <a:t>Bug </a:t>
            </a:r>
            <a:r>
              <a:rPr lang="nl-NL" b="1" dirty="0" err="1" smtClean="0">
                <a:solidFill>
                  <a:schemeClr val="bg1"/>
                </a:solidFill>
              </a:rPr>
              <a:t>Hunting</a:t>
            </a:r>
            <a:r>
              <a:rPr lang="nl-NL" b="1" dirty="0" smtClean="0">
                <a:solidFill>
                  <a:schemeClr val="bg1"/>
                </a:solidFill>
              </a:rPr>
              <a:t> – Testen vergeleken met een spelletje zeeslag!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675134" y="476672"/>
            <a:ext cx="6400800" cy="1752600"/>
          </a:xfrm>
        </p:spPr>
        <p:txBody>
          <a:bodyPr>
            <a:noAutofit/>
          </a:bodyPr>
          <a:lstStyle/>
          <a:p>
            <a:r>
              <a:rPr lang="nl-NL" sz="3600" b="1" dirty="0" smtClean="0">
                <a:solidFill>
                  <a:schemeClr val="bg1"/>
                </a:solidFill>
              </a:rPr>
              <a:t>TestNet </a:t>
            </a:r>
            <a:r>
              <a:rPr lang="nl-NL" sz="3600" b="1" dirty="0" err="1" smtClean="0">
                <a:solidFill>
                  <a:schemeClr val="bg1"/>
                </a:solidFill>
              </a:rPr>
              <a:t>Najaarsevenement</a:t>
            </a:r>
            <a:r>
              <a:rPr lang="nl-NL" sz="3600" b="1" dirty="0" smtClean="0">
                <a:solidFill>
                  <a:schemeClr val="bg1"/>
                </a:solidFill>
              </a:rPr>
              <a:t> 2014</a:t>
            </a:r>
          </a:p>
          <a:p>
            <a:endParaRPr lang="en-US" sz="3600" b="1" dirty="0">
              <a:solidFill>
                <a:schemeClr val="bg1"/>
              </a:solidFill>
            </a:endParaRPr>
          </a:p>
        </p:txBody>
      </p:sp>
      <p:grpSp>
        <p:nvGrpSpPr>
          <p:cNvPr id="5" name="Groep 4"/>
          <p:cNvGrpSpPr/>
          <p:nvPr/>
        </p:nvGrpSpPr>
        <p:grpSpPr>
          <a:xfrm>
            <a:off x="5004048" y="4077072"/>
            <a:ext cx="3789926" cy="2361821"/>
            <a:chOff x="2408375" y="2530609"/>
            <a:chExt cx="3789926" cy="2361821"/>
          </a:xfrm>
        </p:grpSpPr>
        <p:sp>
          <p:nvSpPr>
            <p:cNvPr id="6" name="Round Diagonal Corner Rectangle 5"/>
            <p:cNvSpPr/>
            <p:nvPr/>
          </p:nvSpPr>
          <p:spPr bwMode="gray">
            <a:xfrm>
              <a:off x="2408375" y="2530609"/>
              <a:ext cx="3789926" cy="2361821"/>
            </a:xfrm>
            <a:prstGeom prst="round2DiagRect">
              <a:avLst>
                <a:gd name="adj1" fmla="val 10302"/>
                <a:gd name="adj2" fmla="val 0"/>
              </a:avLst>
            </a:prstGeom>
            <a:solidFill>
              <a:schemeClr val="bg1"/>
            </a:solidFill>
            <a:ln w="9525" algn="ctr">
              <a:solidFill>
                <a:schemeClr val="bg1">
                  <a:lumMod val="75000"/>
                </a:schemeClr>
              </a:solidFill>
              <a:miter lim="800000"/>
              <a:headEnd/>
              <a:tailEnd/>
            </a:ln>
            <a:effectLst>
              <a:outerShdw blurRad="292100" dist="139700" dir="2700000" algn="ctr" rotWithShape="0">
                <a:schemeClr val="tx1">
                  <a:alpha val="65000"/>
                </a:schemeClr>
              </a:outerShdw>
            </a:effectLst>
          </p:spPr>
          <p:txBody>
            <a:bodyPr lIns="180000" tIns="180000" rIns="36000" bIns="0" rtlCol="0" anchor="t"/>
            <a:lstStyle/>
            <a:p>
              <a:pPr>
                <a:spcBef>
                  <a:spcPct val="0"/>
                </a:spcBef>
                <a:buClrTx/>
                <a:buSzPct val="90000"/>
              </a:pPr>
              <a:r>
                <a:rPr lang="en-GB" sz="1200" b="1" dirty="0" smtClean="0">
                  <a:cs typeface="Arial" pitchFamily="34" charset="0"/>
                </a:rPr>
                <a:t>BRAM W.F.P.M. BRONNEBERG</a:t>
              </a:r>
            </a:p>
            <a:p>
              <a:pPr>
                <a:spcBef>
                  <a:spcPts val="400"/>
                </a:spcBef>
                <a:buClrTx/>
                <a:buSzPct val="90000"/>
              </a:pPr>
              <a:r>
                <a:rPr lang="en-GB" sz="1050" dirty="0">
                  <a:cs typeface="Arial" pitchFamily="34" charset="0"/>
                </a:rPr>
                <a:t>PRACTICE LEADER | TESTING &amp; QUALITY MANAGEMENT</a:t>
              </a:r>
            </a:p>
            <a:p>
              <a:pPr>
                <a:spcBef>
                  <a:spcPts val="400"/>
                </a:spcBef>
                <a:buClrTx/>
                <a:buSzPct val="90000"/>
              </a:pPr>
              <a:r>
                <a:rPr lang="en-GB" sz="1050" dirty="0">
                  <a:cs typeface="Arial" pitchFamily="34" charset="0"/>
                </a:rPr>
                <a:t>MANAGEMENT CONSULTANT | TRANSPORT &amp; LOGISTICS</a:t>
              </a:r>
            </a:p>
            <a:p>
              <a:pPr>
                <a:spcBef>
                  <a:spcPts val="400"/>
                </a:spcBef>
                <a:buClrTx/>
                <a:buSzPct val="90000"/>
              </a:pPr>
              <a:r>
                <a:rPr lang="en-GB" sz="1050" dirty="0" smtClean="0">
                  <a:cs typeface="Arial" pitchFamily="34" charset="0"/>
                </a:rPr>
                <a:t>BRAM.BRONNEBERG@CGI.COM</a:t>
              </a:r>
            </a:p>
            <a:p>
              <a:pPr>
                <a:spcBef>
                  <a:spcPts val="400"/>
                </a:spcBef>
                <a:buSzPct val="90000"/>
              </a:pPr>
              <a:r>
                <a:rPr lang="en-GB" sz="1050" dirty="0" smtClean="0">
                  <a:cs typeface="Arial" pitchFamily="34" charset="0"/>
                </a:rPr>
                <a:t>+31 6 57 55 68 49</a:t>
              </a:r>
            </a:p>
            <a:p>
              <a:pPr>
                <a:spcBef>
                  <a:spcPts val="400"/>
                </a:spcBef>
                <a:buClrTx/>
                <a:buSzPct val="90000"/>
              </a:pPr>
              <a:endParaRPr lang="en-GB" sz="1050" dirty="0" smtClean="0">
                <a:cs typeface="Arial" pitchFamily="34" charset="0"/>
              </a:endParaRPr>
            </a:p>
            <a:p>
              <a:pPr>
                <a:spcBef>
                  <a:spcPts val="400"/>
                </a:spcBef>
                <a:buClrTx/>
                <a:buSzPct val="90000"/>
              </a:pPr>
              <a:endParaRPr lang="en-GB" sz="1050" dirty="0" smtClean="0">
                <a:cs typeface="Arial" pitchFamily="34" charset="0"/>
              </a:endParaRPr>
            </a:p>
            <a:p>
              <a:pPr>
                <a:spcBef>
                  <a:spcPts val="400"/>
                </a:spcBef>
                <a:buClrTx/>
                <a:buSzPct val="90000"/>
              </a:pPr>
              <a:r>
                <a:rPr lang="en-GB" sz="1050" dirty="0" smtClean="0">
                  <a:cs typeface="Arial" pitchFamily="34" charset="0"/>
                </a:rPr>
                <a:t>WWW.BRAMBRONNEBERG.NL</a:t>
              </a:r>
            </a:p>
            <a:p>
              <a:pPr>
                <a:spcBef>
                  <a:spcPts val="400"/>
                </a:spcBef>
                <a:buClrTx/>
                <a:buSzPct val="90000"/>
              </a:pPr>
              <a:r>
                <a:rPr lang="en-GB" sz="1050" dirty="0" smtClean="0">
                  <a:cs typeface="Arial" pitchFamily="34" charset="0"/>
                </a:rPr>
                <a:t>@BRAMBRONNEBERG</a:t>
              </a:r>
            </a:p>
            <a:p>
              <a:pPr>
                <a:spcBef>
                  <a:spcPts val="400"/>
                </a:spcBef>
                <a:buClrTx/>
                <a:buSzPct val="90000"/>
              </a:pPr>
              <a:endParaRPr lang="en-GB" sz="1050" dirty="0" smtClean="0">
                <a:cs typeface="Arial" pitchFamily="34" charset="0"/>
              </a:endParaRPr>
            </a:p>
          </p:txBody>
        </p:sp>
        <p:grpSp>
          <p:nvGrpSpPr>
            <p:cNvPr id="7" name="Group 10"/>
            <p:cNvGrpSpPr/>
            <p:nvPr/>
          </p:nvGrpSpPr>
          <p:grpSpPr bwMode="gray">
            <a:xfrm>
              <a:off x="4140168" y="3880554"/>
              <a:ext cx="1894407" cy="855074"/>
              <a:chOff x="1028705" y="1828804"/>
              <a:chExt cx="7083421" cy="3197230"/>
            </a:xfrm>
          </p:grpSpPr>
          <p:sp>
            <p:nvSpPr>
              <p:cNvPr id="8" name="Freeform 5"/>
              <p:cNvSpPr>
                <a:spLocks/>
              </p:cNvSpPr>
              <p:nvPr/>
            </p:nvSpPr>
            <p:spPr bwMode="gray">
              <a:xfrm>
                <a:off x="3371853" y="1828804"/>
                <a:ext cx="1697038" cy="2027239"/>
              </a:xfrm>
              <a:custGeom>
                <a:avLst/>
                <a:gdLst/>
                <a:ahLst/>
                <a:cxnLst>
                  <a:cxn ang="0">
                    <a:pos x="287" y="104"/>
                  </a:cxn>
                  <a:cxn ang="0">
                    <a:pos x="117" y="269"/>
                  </a:cxn>
                  <a:cxn ang="0">
                    <a:pos x="288" y="435"/>
                  </a:cxn>
                  <a:cxn ang="0">
                    <a:pos x="451" y="366"/>
                  </a:cxn>
                  <a:cxn ang="0">
                    <a:pos x="451" y="490"/>
                  </a:cxn>
                  <a:cxn ang="0">
                    <a:pos x="280" y="539"/>
                  </a:cxn>
                  <a:cxn ang="0">
                    <a:pos x="0" y="269"/>
                  </a:cxn>
                  <a:cxn ang="0">
                    <a:pos x="281" y="0"/>
                  </a:cxn>
                  <a:cxn ang="0">
                    <a:pos x="452" y="40"/>
                  </a:cxn>
                  <a:cxn ang="0">
                    <a:pos x="452" y="162"/>
                  </a:cxn>
                  <a:cxn ang="0">
                    <a:pos x="287" y="104"/>
                  </a:cxn>
                </a:cxnLst>
                <a:rect l="0" t="0" r="r" b="b"/>
                <a:pathLst>
                  <a:path w="452" h="539">
                    <a:moveTo>
                      <a:pt x="287" y="104"/>
                    </a:moveTo>
                    <a:cubicBezTo>
                      <a:pt x="182" y="104"/>
                      <a:pt x="117" y="186"/>
                      <a:pt x="117" y="269"/>
                    </a:cubicBezTo>
                    <a:cubicBezTo>
                      <a:pt x="117" y="369"/>
                      <a:pt x="199" y="435"/>
                      <a:pt x="288" y="435"/>
                    </a:cubicBezTo>
                    <a:cubicBezTo>
                      <a:pt x="347" y="435"/>
                      <a:pt x="404" y="409"/>
                      <a:pt x="451" y="366"/>
                    </a:cubicBezTo>
                    <a:cubicBezTo>
                      <a:pt x="451" y="490"/>
                      <a:pt x="451" y="490"/>
                      <a:pt x="451" y="490"/>
                    </a:cubicBezTo>
                    <a:cubicBezTo>
                      <a:pt x="401" y="520"/>
                      <a:pt x="333" y="539"/>
                      <a:pt x="280" y="539"/>
                    </a:cubicBezTo>
                    <a:cubicBezTo>
                      <a:pt x="127" y="539"/>
                      <a:pt x="0" y="415"/>
                      <a:pt x="0" y="269"/>
                    </a:cubicBezTo>
                    <a:cubicBezTo>
                      <a:pt x="0" y="115"/>
                      <a:pt x="128" y="0"/>
                      <a:pt x="281" y="0"/>
                    </a:cubicBezTo>
                    <a:cubicBezTo>
                      <a:pt x="339" y="0"/>
                      <a:pt x="408" y="18"/>
                      <a:pt x="452" y="40"/>
                    </a:cubicBezTo>
                    <a:cubicBezTo>
                      <a:pt x="452" y="162"/>
                      <a:pt x="452" y="162"/>
                      <a:pt x="452" y="162"/>
                    </a:cubicBezTo>
                    <a:cubicBezTo>
                      <a:pt x="396" y="125"/>
                      <a:pt x="339" y="104"/>
                      <a:pt x="287" y="104"/>
                    </a:cubicBezTo>
                    <a:close/>
                  </a:path>
                </a:pathLst>
              </a:custGeom>
              <a:solidFill>
                <a:srgbClr val="E31837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/>
              <a:p>
                <a:endParaRPr lang="en-GB" dirty="0">
                  <a:latin typeface="Arial" pitchFamily="34" charset="0"/>
                </a:endParaRPr>
              </a:p>
            </p:txBody>
          </p:sp>
          <p:sp>
            <p:nvSpPr>
              <p:cNvPr id="9" name="Freeform 6"/>
              <p:cNvSpPr>
                <a:spLocks/>
              </p:cNvSpPr>
              <p:nvPr/>
            </p:nvSpPr>
            <p:spPr bwMode="gray">
              <a:xfrm>
                <a:off x="5222876" y="1828804"/>
                <a:ext cx="1758947" cy="2027239"/>
              </a:xfrm>
              <a:custGeom>
                <a:avLst/>
                <a:gdLst/>
                <a:ahLst/>
                <a:cxnLst>
                  <a:cxn ang="0">
                    <a:pos x="282" y="539"/>
                  </a:cxn>
                  <a:cxn ang="0">
                    <a:pos x="0" y="269"/>
                  </a:cxn>
                  <a:cxn ang="0">
                    <a:pos x="289" y="0"/>
                  </a:cxn>
                  <a:cxn ang="0">
                    <a:pos x="465" y="36"/>
                  </a:cxn>
                  <a:cxn ang="0">
                    <a:pos x="465" y="157"/>
                  </a:cxn>
                  <a:cxn ang="0">
                    <a:pos x="292" y="104"/>
                  </a:cxn>
                  <a:cxn ang="0">
                    <a:pos x="118" y="269"/>
                  </a:cxn>
                  <a:cxn ang="0">
                    <a:pos x="293" y="438"/>
                  </a:cxn>
                  <a:cxn ang="0">
                    <a:pos x="357" y="427"/>
                  </a:cxn>
                  <a:cxn ang="0">
                    <a:pos x="357" y="330"/>
                  </a:cxn>
                  <a:cxn ang="0">
                    <a:pos x="271" y="330"/>
                  </a:cxn>
                  <a:cxn ang="0">
                    <a:pos x="271" y="228"/>
                  </a:cxn>
                  <a:cxn ang="0">
                    <a:pos x="468" y="228"/>
                  </a:cxn>
                  <a:cxn ang="0">
                    <a:pos x="468" y="500"/>
                  </a:cxn>
                  <a:cxn ang="0">
                    <a:pos x="282" y="539"/>
                  </a:cxn>
                </a:cxnLst>
                <a:rect l="0" t="0" r="r" b="b"/>
                <a:pathLst>
                  <a:path w="468" h="539">
                    <a:moveTo>
                      <a:pt x="282" y="539"/>
                    </a:moveTo>
                    <a:cubicBezTo>
                      <a:pt x="129" y="539"/>
                      <a:pt x="0" y="419"/>
                      <a:pt x="0" y="269"/>
                    </a:cubicBezTo>
                    <a:cubicBezTo>
                      <a:pt x="0" y="118"/>
                      <a:pt x="128" y="0"/>
                      <a:pt x="289" y="0"/>
                    </a:cubicBezTo>
                    <a:cubicBezTo>
                      <a:pt x="348" y="0"/>
                      <a:pt x="420" y="15"/>
                      <a:pt x="465" y="36"/>
                    </a:cubicBezTo>
                    <a:cubicBezTo>
                      <a:pt x="465" y="157"/>
                      <a:pt x="465" y="157"/>
                      <a:pt x="465" y="157"/>
                    </a:cubicBezTo>
                    <a:cubicBezTo>
                      <a:pt x="414" y="128"/>
                      <a:pt x="348" y="104"/>
                      <a:pt x="292" y="104"/>
                    </a:cubicBezTo>
                    <a:cubicBezTo>
                      <a:pt x="186" y="104"/>
                      <a:pt x="118" y="186"/>
                      <a:pt x="118" y="269"/>
                    </a:cubicBezTo>
                    <a:cubicBezTo>
                      <a:pt x="118" y="367"/>
                      <a:pt x="198" y="438"/>
                      <a:pt x="293" y="438"/>
                    </a:cubicBezTo>
                    <a:cubicBezTo>
                      <a:pt x="313" y="438"/>
                      <a:pt x="332" y="436"/>
                      <a:pt x="357" y="427"/>
                    </a:cubicBezTo>
                    <a:cubicBezTo>
                      <a:pt x="357" y="330"/>
                      <a:pt x="357" y="330"/>
                      <a:pt x="357" y="330"/>
                    </a:cubicBezTo>
                    <a:cubicBezTo>
                      <a:pt x="271" y="330"/>
                      <a:pt x="271" y="330"/>
                      <a:pt x="271" y="330"/>
                    </a:cubicBezTo>
                    <a:cubicBezTo>
                      <a:pt x="271" y="228"/>
                      <a:pt x="271" y="228"/>
                      <a:pt x="271" y="228"/>
                    </a:cubicBezTo>
                    <a:cubicBezTo>
                      <a:pt x="468" y="228"/>
                      <a:pt x="468" y="228"/>
                      <a:pt x="468" y="228"/>
                    </a:cubicBezTo>
                    <a:cubicBezTo>
                      <a:pt x="468" y="500"/>
                      <a:pt x="468" y="500"/>
                      <a:pt x="468" y="500"/>
                    </a:cubicBezTo>
                    <a:cubicBezTo>
                      <a:pt x="412" y="526"/>
                      <a:pt x="348" y="539"/>
                      <a:pt x="282" y="539"/>
                    </a:cubicBezTo>
                    <a:close/>
                  </a:path>
                </a:pathLst>
              </a:custGeom>
              <a:solidFill>
                <a:srgbClr val="E31837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/>
              <a:p>
                <a:endParaRPr lang="en-GB" dirty="0">
                  <a:latin typeface="Arial" pitchFamily="34" charset="0"/>
                </a:endParaRPr>
              </a:p>
            </p:txBody>
          </p:sp>
          <p:sp>
            <p:nvSpPr>
              <p:cNvPr id="10" name="Rectangle 7"/>
              <p:cNvSpPr>
                <a:spLocks noChangeArrowheads="1"/>
              </p:cNvSpPr>
              <p:nvPr/>
            </p:nvSpPr>
            <p:spPr bwMode="gray">
              <a:xfrm>
                <a:off x="7304090" y="1870080"/>
                <a:ext cx="417514" cy="1944690"/>
              </a:xfrm>
              <a:prstGeom prst="rect">
                <a:avLst/>
              </a:prstGeom>
              <a:solidFill>
                <a:srgbClr val="E3183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/>
              <a:p>
                <a:endParaRPr lang="en-GB" dirty="0">
                  <a:latin typeface="Arial" pitchFamily="34" charset="0"/>
                </a:endParaRPr>
              </a:p>
            </p:txBody>
          </p:sp>
          <p:sp>
            <p:nvSpPr>
              <p:cNvPr id="11" name="Freeform 8"/>
              <p:cNvSpPr>
                <a:spLocks/>
              </p:cNvSpPr>
              <p:nvPr/>
            </p:nvSpPr>
            <p:spPr bwMode="gray">
              <a:xfrm>
                <a:off x="1028705" y="4525967"/>
                <a:ext cx="269875" cy="39052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68" y="0"/>
                  </a:cxn>
                  <a:cxn ang="0">
                    <a:pos x="168" y="26"/>
                  </a:cxn>
                  <a:cxn ang="0">
                    <a:pos x="31" y="26"/>
                  </a:cxn>
                  <a:cxn ang="0">
                    <a:pos x="31" y="107"/>
                  </a:cxn>
                  <a:cxn ang="0">
                    <a:pos x="159" y="107"/>
                  </a:cxn>
                  <a:cxn ang="0">
                    <a:pos x="159" y="133"/>
                  </a:cxn>
                  <a:cxn ang="0">
                    <a:pos x="31" y="133"/>
                  </a:cxn>
                  <a:cxn ang="0">
                    <a:pos x="31" y="218"/>
                  </a:cxn>
                  <a:cxn ang="0">
                    <a:pos x="170" y="218"/>
                  </a:cxn>
                  <a:cxn ang="0">
                    <a:pos x="170" y="246"/>
                  </a:cxn>
                  <a:cxn ang="0">
                    <a:pos x="0" y="246"/>
                  </a:cxn>
                  <a:cxn ang="0">
                    <a:pos x="0" y="0"/>
                  </a:cxn>
                </a:cxnLst>
                <a:rect l="0" t="0" r="r" b="b"/>
                <a:pathLst>
                  <a:path w="170" h="246">
                    <a:moveTo>
                      <a:pt x="0" y="0"/>
                    </a:moveTo>
                    <a:lnTo>
                      <a:pt x="168" y="0"/>
                    </a:lnTo>
                    <a:lnTo>
                      <a:pt x="168" y="26"/>
                    </a:lnTo>
                    <a:lnTo>
                      <a:pt x="31" y="26"/>
                    </a:lnTo>
                    <a:lnTo>
                      <a:pt x="31" y="107"/>
                    </a:lnTo>
                    <a:lnTo>
                      <a:pt x="159" y="107"/>
                    </a:lnTo>
                    <a:lnTo>
                      <a:pt x="159" y="133"/>
                    </a:lnTo>
                    <a:lnTo>
                      <a:pt x="31" y="133"/>
                    </a:lnTo>
                    <a:lnTo>
                      <a:pt x="31" y="218"/>
                    </a:lnTo>
                    <a:lnTo>
                      <a:pt x="170" y="218"/>
                    </a:lnTo>
                    <a:lnTo>
                      <a:pt x="170" y="246"/>
                    </a:lnTo>
                    <a:lnTo>
                      <a:pt x="0" y="24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6666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GB" dirty="0">
                  <a:latin typeface="Arial" pitchFamily="34" charset="0"/>
                </a:endParaRPr>
              </a:p>
            </p:txBody>
          </p:sp>
          <p:sp>
            <p:nvSpPr>
              <p:cNvPr id="12" name="Freeform 9"/>
              <p:cNvSpPr>
                <a:spLocks/>
              </p:cNvSpPr>
              <p:nvPr/>
            </p:nvSpPr>
            <p:spPr bwMode="gray">
              <a:xfrm>
                <a:off x="1322394" y="4635505"/>
                <a:ext cx="269875" cy="280988"/>
              </a:xfrm>
              <a:custGeom>
                <a:avLst/>
                <a:gdLst/>
                <a:ahLst/>
                <a:cxnLst>
                  <a:cxn ang="0">
                    <a:pos x="66" y="83"/>
                  </a:cxn>
                  <a:cxn ang="0">
                    <a:pos x="4" y="0"/>
                  </a:cxn>
                  <a:cxn ang="0">
                    <a:pos x="42" y="0"/>
                  </a:cxn>
                  <a:cxn ang="0">
                    <a:pos x="85" y="61"/>
                  </a:cxn>
                  <a:cxn ang="0">
                    <a:pos x="127" y="0"/>
                  </a:cxn>
                  <a:cxn ang="0">
                    <a:pos x="163" y="0"/>
                  </a:cxn>
                  <a:cxn ang="0">
                    <a:pos x="101" y="80"/>
                  </a:cxn>
                  <a:cxn ang="0">
                    <a:pos x="170" y="177"/>
                  </a:cxn>
                  <a:cxn ang="0">
                    <a:pos x="134" y="177"/>
                  </a:cxn>
                  <a:cxn ang="0">
                    <a:pos x="85" y="104"/>
                  </a:cxn>
                  <a:cxn ang="0">
                    <a:pos x="35" y="177"/>
                  </a:cxn>
                  <a:cxn ang="0">
                    <a:pos x="0" y="177"/>
                  </a:cxn>
                  <a:cxn ang="0">
                    <a:pos x="66" y="83"/>
                  </a:cxn>
                </a:cxnLst>
                <a:rect l="0" t="0" r="r" b="b"/>
                <a:pathLst>
                  <a:path w="170" h="177">
                    <a:moveTo>
                      <a:pt x="66" y="83"/>
                    </a:moveTo>
                    <a:lnTo>
                      <a:pt x="4" y="0"/>
                    </a:lnTo>
                    <a:lnTo>
                      <a:pt x="42" y="0"/>
                    </a:lnTo>
                    <a:lnTo>
                      <a:pt x="85" y="61"/>
                    </a:lnTo>
                    <a:lnTo>
                      <a:pt x="127" y="0"/>
                    </a:lnTo>
                    <a:lnTo>
                      <a:pt x="163" y="0"/>
                    </a:lnTo>
                    <a:lnTo>
                      <a:pt x="101" y="80"/>
                    </a:lnTo>
                    <a:lnTo>
                      <a:pt x="170" y="177"/>
                    </a:lnTo>
                    <a:lnTo>
                      <a:pt x="134" y="177"/>
                    </a:lnTo>
                    <a:lnTo>
                      <a:pt x="85" y="104"/>
                    </a:lnTo>
                    <a:lnTo>
                      <a:pt x="35" y="177"/>
                    </a:lnTo>
                    <a:lnTo>
                      <a:pt x="0" y="177"/>
                    </a:lnTo>
                    <a:lnTo>
                      <a:pt x="66" y="83"/>
                    </a:lnTo>
                    <a:close/>
                  </a:path>
                </a:pathLst>
              </a:custGeom>
              <a:solidFill>
                <a:srgbClr val="66666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GB" dirty="0">
                  <a:latin typeface="Arial" pitchFamily="34" charset="0"/>
                </a:endParaRPr>
              </a:p>
            </p:txBody>
          </p:sp>
          <p:sp>
            <p:nvSpPr>
              <p:cNvPr id="13" name="Freeform 10"/>
              <p:cNvSpPr>
                <a:spLocks noEditPoints="1"/>
              </p:cNvSpPr>
              <p:nvPr/>
            </p:nvSpPr>
            <p:spPr bwMode="gray">
              <a:xfrm>
                <a:off x="1633541" y="4627570"/>
                <a:ext cx="266700" cy="398464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12" y="2"/>
                  </a:cxn>
                  <a:cxn ang="0">
                    <a:pos x="12" y="12"/>
                  </a:cxn>
                  <a:cxn ang="0">
                    <a:pos x="13" y="12"/>
                  </a:cxn>
                  <a:cxn ang="0">
                    <a:pos x="22" y="3"/>
                  </a:cxn>
                  <a:cxn ang="0">
                    <a:pos x="36" y="0"/>
                  </a:cxn>
                  <a:cxn ang="0">
                    <a:pos x="52" y="3"/>
                  </a:cxn>
                  <a:cxn ang="0">
                    <a:pos x="62" y="12"/>
                  </a:cxn>
                  <a:cxn ang="0">
                    <a:pos x="69" y="24"/>
                  </a:cxn>
                  <a:cxn ang="0">
                    <a:pos x="71" y="39"/>
                  </a:cxn>
                  <a:cxn ang="0">
                    <a:pos x="69" y="55"/>
                  </a:cxn>
                  <a:cxn ang="0">
                    <a:pos x="63" y="67"/>
                  </a:cxn>
                  <a:cxn ang="0">
                    <a:pos x="52" y="75"/>
                  </a:cxn>
                  <a:cxn ang="0">
                    <a:pos x="37" y="78"/>
                  </a:cxn>
                  <a:cxn ang="0">
                    <a:pos x="31" y="78"/>
                  </a:cxn>
                  <a:cxn ang="0">
                    <a:pos x="24" y="76"/>
                  </a:cxn>
                  <a:cxn ang="0">
                    <a:pos x="18" y="72"/>
                  </a:cxn>
                  <a:cxn ang="0">
                    <a:pos x="13" y="67"/>
                  </a:cxn>
                  <a:cxn ang="0">
                    <a:pos x="12" y="67"/>
                  </a:cxn>
                  <a:cxn ang="0">
                    <a:pos x="12" y="106"/>
                  </a:cxn>
                  <a:cxn ang="0">
                    <a:pos x="0" y="106"/>
                  </a:cxn>
                  <a:cxn ang="0">
                    <a:pos x="0" y="2"/>
                  </a:cxn>
                  <a:cxn ang="0">
                    <a:pos x="57" y="28"/>
                  </a:cxn>
                  <a:cxn ang="0">
                    <a:pos x="52" y="19"/>
                  </a:cxn>
                  <a:cxn ang="0">
                    <a:pos x="45" y="13"/>
                  </a:cxn>
                  <a:cxn ang="0">
                    <a:pos x="35" y="11"/>
                  </a:cxn>
                  <a:cxn ang="0">
                    <a:pos x="24" y="13"/>
                  </a:cxn>
                  <a:cxn ang="0">
                    <a:pos x="17" y="20"/>
                  </a:cxn>
                  <a:cxn ang="0">
                    <a:pos x="13" y="29"/>
                  </a:cxn>
                  <a:cxn ang="0">
                    <a:pos x="12" y="39"/>
                  </a:cxn>
                  <a:cxn ang="0">
                    <a:pos x="13" y="50"/>
                  </a:cxn>
                  <a:cxn ang="0">
                    <a:pos x="17" y="59"/>
                  </a:cxn>
                  <a:cxn ang="0">
                    <a:pos x="25" y="65"/>
                  </a:cxn>
                  <a:cxn ang="0">
                    <a:pos x="35" y="68"/>
                  </a:cxn>
                  <a:cxn ang="0">
                    <a:pos x="46" y="65"/>
                  </a:cxn>
                  <a:cxn ang="0">
                    <a:pos x="53" y="59"/>
                  </a:cxn>
                  <a:cxn ang="0">
                    <a:pos x="57" y="49"/>
                  </a:cxn>
                  <a:cxn ang="0">
                    <a:pos x="58" y="39"/>
                  </a:cxn>
                  <a:cxn ang="0">
                    <a:pos x="57" y="28"/>
                  </a:cxn>
                </a:cxnLst>
                <a:rect l="0" t="0" r="r" b="b"/>
                <a:pathLst>
                  <a:path w="71" h="106">
                    <a:moveTo>
                      <a:pt x="0" y="2"/>
                    </a:moveTo>
                    <a:cubicBezTo>
                      <a:pt x="12" y="2"/>
                      <a:pt x="12" y="2"/>
                      <a:pt x="12" y="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5" y="8"/>
                      <a:pt x="18" y="5"/>
                      <a:pt x="22" y="3"/>
                    </a:cubicBezTo>
                    <a:cubicBezTo>
                      <a:pt x="26" y="1"/>
                      <a:pt x="31" y="0"/>
                      <a:pt x="36" y="0"/>
                    </a:cubicBezTo>
                    <a:cubicBezTo>
                      <a:pt x="42" y="0"/>
                      <a:pt x="47" y="1"/>
                      <a:pt x="52" y="3"/>
                    </a:cubicBezTo>
                    <a:cubicBezTo>
                      <a:pt x="56" y="5"/>
                      <a:pt x="60" y="8"/>
                      <a:pt x="62" y="12"/>
                    </a:cubicBezTo>
                    <a:cubicBezTo>
                      <a:pt x="65" y="15"/>
                      <a:pt x="67" y="20"/>
                      <a:pt x="69" y="24"/>
                    </a:cubicBezTo>
                    <a:cubicBezTo>
                      <a:pt x="70" y="29"/>
                      <a:pt x="71" y="34"/>
                      <a:pt x="71" y="39"/>
                    </a:cubicBezTo>
                    <a:cubicBezTo>
                      <a:pt x="71" y="45"/>
                      <a:pt x="70" y="50"/>
                      <a:pt x="69" y="55"/>
                    </a:cubicBezTo>
                    <a:cubicBezTo>
                      <a:pt x="68" y="59"/>
                      <a:pt x="65" y="63"/>
                      <a:pt x="63" y="67"/>
                    </a:cubicBezTo>
                    <a:cubicBezTo>
                      <a:pt x="60" y="70"/>
                      <a:pt x="56" y="73"/>
                      <a:pt x="52" y="75"/>
                    </a:cubicBezTo>
                    <a:cubicBezTo>
                      <a:pt x="48" y="77"/>
                      <a:pt x="42" y="78"/>
                      <a:pt x="37" y="78"/>
                    </a:cubicBezTo>
                    <a:cubicBezTo>
                      <a:pt x="35" y="78"/>
                      <a:pt x="33" y="78"/>
                      <a:pt x="31" y="78"/>
                    </a:cubicBezTo>
                    <a:cubicBezTo>
                      <a:pt x="28" y="78"/>
                      <a:pt x="26" y="77"/>
                      <a:pt x="24" y="76"/>
                    </a:cubicBezTo>
                    <a:cubicBezTo>
                      <a:pt x="22" y="75"/>
                      <a:pt x="20" y="74"/>
                      <a:pt x="18" y="72"/>
                    </a:cubicBezTo>
                    <a:cubicBezTo>
                      <a:pt x="16" y="71"/>
                      <a:pt x="14" y="69"/>
                      <a:pt x="13" y="67"/>
                    </a:cubicBezTo>
                    <a:cubicBezTo>
                      <a:pt x="12" y="67"/>
                      <a:pt x="12" y="67"/>
                      <a:pt x="12" y="67"/>
                    </a:cubicBezTo>
                    <a:cubicBezTo>
                      <a:pt x="12" y="106"/>
                      <a:pt x="12" y="106"/>
                      <a:pt x="12" y="106"/>
                    </a:cubicBezTo>
                    <a:cubicBezTo>
                      <a:pt x="0" y="106"/>
                      <a:pt x="0" y="106"/>
                      <a:pt x="0" y="106"/>
                    </a:cubicBezTo>
                    <a:lnTo>
                      <a:pt x="0" y="2"/>
                    </a:lnTo>
                    <a:close/>
                    <a:moveTo>
                      <a:pt x="57" y="28"/>
                    </a:moveTo>
                    <a:cubicBezTo>
                      <a:pt x="56" y="25"/>
                      <a:pt x="54" y="22"/>
                      <a:pt x="52" y="19"/>
                    </a:cubicBezTo>
                    <a:cubicBezTo>
                      <a:pt x="51" y="17"/>
                      <a:pt x="48" y="15"/>
                      <a:pt x="45" y="13"/>
                    </a:cubicBezTo>
                    <a:cubicBezTo>
                      <a:pt x="42" y="12"/>
                      <a:pt x="39" y="11"/>
                      <a:pt x="35" y="11"/>
                    </a:cubicBezTo>
                    <a:cubicBezTo>
                      <a:pt x="31" y="11"/>
                      <a:pt x="27" y="12"/>
                      <a:pt x="24" y="13"/>
                    </a:cubicBezTo>
                    <a:cubicBezTo>
                      <a:pt x="21" y="15"/>
                      <a:pt x="19" y="17"/>
                      <a:pt x="17" y="20"/>
                    </a:cubicBezTo>
                    <a:cubicBezTo>
                      <a:pt x="15" y="22"/>
                      <a:pt x="14" y="25"/>
                      <a:pt x="13" y="29"/>
                    </a:cubicBezTo>
                    <a:cubicBezTo>
                      <a:pt x="12" y="32"/>
                      <a:pt x="12" y="36"/>
                      <a:pt x="12" y="39"/>
                    </a:cubicBezTo>
                    <a:cubicBezTo>
                      <a:pt x="12" y="43"/>
                      <a:pt x="12" y="46"/>
                      <a:pt x="13" y="50"/>
                    </a:cubicBezTo>
                    <a:cubicBezTo>
                      <a:pt x="14" y="53"/>
                      <a:pt x="15" y="56"/>
                      <a:pt x="17" y="59"/>
                    </a:cubicBezTo>
                    <a:cubicBezTo>
                      <a:pt x="19" y="61"/>
                      <a:pt x="22" y="64"/>
                      <a:pt x="25" y="65"/>
                    </a:cubicBezTo>
                    <a:cubicBezTo>
                      <a:pt x="28" y="67"/>
                      <a:pt x="31" y="68"/>
                      <a:pt x="35" y="68"/>
                    </a:cubicBezTo>
                    <a:cubicBezTo>
                      <a:pt x="40" y="68"/>
                      <a:pt x="43" y="67"/>
                      <a:pt x="46" y="65"/>
                    </a:cubicBezTo>
                    <a:cubicBezTo>
                      <a:pt x="49" y="63"/>
                      <a:pt x="51" y="61"/>
                      <a:pt x="53" y="59"/>
                    </a:cubicBezTo>
                    <a:cubicBezTo>
                      <a:pt x="55" y="56"/>
                      <a:pt x="56" y="53"/>
                      <a:pt x="57" y="49"/>
                    </a:cubicBezTo>
                    <a:cubicBezTo>
                      <a:pt x="58" y="46"/>
                      <a:pt x="58" y="42"/>
                      <a:pt x="58" y="39"/>
                    </a:cubicBezTo>
                    <a:cubicBezTo>
                      <a:pt x="58" y="35"/>
                      <a:pt x="58" y="32"/>
                      <a:pt x="57" y="28"/>
                    </a:cubicBezTo>
                    <a:close/>
                  </a:path>
                </a:pathLst>
              </a:custGeom>
              <a:solidFill>
                <a:srgbClr val="66666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GB" dirty="0">
                  <a:latin typeface="Arial" pitchFamily="34" charset="0"/>
                </a:endParaRPr>
              </a:p>
            </p:txBody>
          </p:sp>
          <p:sp>
            <p:nvSpPr>
              <p:cNvPr id="14" name="Freeform 11"/>
              <p:cNvSpPr>
                <a:spLocks noEditPoints="1"/>
              </p:cNvSpPr>
              <p:nvPr/>
            </p:nvSpPr>
            <p:spPr bwMode="gray">
              <a:xfrm>
                <a:off x="1938343" y="4627570"/>
                <a:ext cx="258762" cy="293690"/>
              </a:xfrm>
              <a:custGeom>
                <a:avLst/>
                <a:gdLst/>
                <a:ahLst/>
                <a:cxnLst>
                  <a:cxn ang="0">
                    <a:pos x="68" y="53"/>
                  </a:cxn>
                  <a:cxn ang="0">
                    <a:pos x="57" y="72"/>
                  </a:cxn>
                  <a:cxn ang="0">
                    <a:pos x="36" y="78"/>
                  </a:cxn>
                  <a:cxn ang="0">
                    <a:pos x="20" y="76"/>
                  </a:cxn>
                  <a:cxn ang="0">
                    <a:pos x="9" y="67"/>
                  </a:cxn>
                  <a:cxn ang="0">
                    <a:pos x="2" y="55"/>
                  </a:cxn>
                  <a:cxn ang="0">
                    <a:pos x="0" y="39"/>
                  </a:cxn>
                  <a:cxn ang="0">
                    <a:pos x="3" y="23"/>
                  </a:cxn>
                  <a:cxn ang="0">
                    <a:pos x="10" y="11"/>
                  </a:cxn>
                  <a:cxn ang="0">
                    <a:pos x="21" y="3"/>
                  </a:cxn>
                  <a:cxn ang="0">
                    <a:pos x="35" y="0"/>
                  </a:cxn>
                  <a:cxn ang="0">
                    <a:pos x="52" y="4"/>
                  </a:cxn>
                  <a:cxn ang="0">
                    <a:pos x="63" y="15"/>
                  </a:cxn>
                  <a:cxn ang="0">
                    <a:pos x="68" y="28"/>
                  </a:cxn>
                  <a:cxn ang="0">
                    <a:pos x="69" y="43"/>
                  </a:cxn>
                  <a:cxn ang="0">
                    <a:pos x="13" y="43"/>
                  </a:cxn>
                  <a:cxn ang="0">
                    <a:pos x="14" y="52"/>
                  </a:cxn>
                  <a:cxn ang="0">
                    <a:pos x="18" y="60"/>
                  </a:cxn>
                  <a:cxn ang="0">
                    <a:pos x="26" y="66"/>
                  </a:cxn>
                  <a:cxn ang="0">
                    <a:pos x="36" y="68"/>
                  </a:cxn>
                  <a:cxn ang="0">
                    <a:pos x="49" y="64"/>
                  </a:cxn>
                  <a:cxn ang="0">
                    <a:pos x="56" y="53"/>
                  </a:cxn>
                  <a:cxn ang="0">
                    <a:pos x="68" y="53"/>
                  </a:cxn>
                  <a:cxn ang="0">
                    <a:pos x="56" y="32"/>
                  </a:cxn>
                  <a:cxn ang="0">
                    <a:pos x="54" y="24"/>
                  </a:cxn>
                  <a:cxn ang="0">
                    <a:pos x="50" y="17"/>
                  </a:cxn>
                  <a:cxn ang="0">
                    <a:pos x="43" y="12"/>
                  </a:cxn>
                  <a:cxn ang="0">
                    <a:pos x="35" y="11"/>
                  </a:cxn>
                  <a:cxn ang="0">
                    <a:pos x="26" y="12"/>
                  </a:cxn>
                  <a:cxn ang="0">
                    <a:pos x="19" y="17"/>
                  </a:cxn>
                  <a:cxn ang="0">
                    <a:pos x="15" y="24"/>
                  </a:cxn>
                  <a:cxn ang="0">
                    <a:pos x="13" y="32"/>
                  </a:cxn>
                  <a:cxn ang="0">
                    <a:pos x="56" y="32"/>
                  </a:cxn>
                </a:cxnLst>
                <a:rect l="0" t="0" r="r" b="b"/>
                <a:pathLst>
                  <a:path w="69" h="78">
                    <a:moveTo>
                      <a:pt x="68" y="53"/>
                    </a:moveTo>
                    <a:cubicBezTo>
                      <a:pt x="66" y="61"/>
                      <a:pt x="63" y="68"/>
                      <a:pt x="57" y="72"/>
                    </a:cubicBezTo>
                    <a:cubicBezTo>
                      <a:pt x="52" y="76"/>
                      <a:pt x="45" y="78"/>
                      <a:pt x="36" y="78"/>
                    </a:cubicBezTo>
                    <a:cubicBezTo>
                      <a:pt x="30" y="78"/>
                      <a:pt x="25" y="77"/>
                      <a:pt x="20" y="76"/>
                    </a:cubicBezTo>
                    <a:cubicBezTo>
                      <a:pt x="16" y="74"/>
                      <a:pt x="12" y="71"/>
                      <a:pt x="9" y="67"/>
                    </a:cubicBezTo>
                    <a:cubicBezTo>
                      <a:pt x="6" y="64"/>
                      <a:pt x="4" y="60"/>
                      <a:pt x="2" y="55"/>
                    </a:cubicBezTo>
                    <a:cubicBezTo>
                      <a:pt x="1" y="50"/>
                      <a:pt x="0" y="45"/>
                      <a:pt x="0" y="39"/>
                    </a:cubicBezTo>
                    <a:cubicBezTo>
                      <a:pt x="0" y="33"/>
                      <a:pt x="1" y="28"/>
                      <a:pt x="3" y="23"/>
                    </a:cubicBezTo>
                    <a:cubicBezTo>
                      <a:pt x="4" y="19"/>
                      <a:pt x="7" y="14"/>
                      <a:pt x="10" y="11"/>
                    </a:cubicBezTo>
                    <a:cubicBezTo>
                      <a:pt x="13" y="7"/>
                      <a:pt x="17" y="5"/>
                      <a:pt x="21" y="3"/>
                    </a:cubicBezTo>
                    <a:cubicBezTo>
                      <a:pt x="25" y="1"/>
                      <a:pt x="30" y="0"/>
                      <a:pt x="35" y="0"/>
                    </a:cubicBezTo>
                    <a:cubicBezTo>
                      <a:pt x="42" y="0"/>
                      <a:pt x="47" y="1"/>
                      <a:pt x="52" y="4"/>
                    </a:cubicBezTo>
                    <a:cubicBezTo>
                      <a:pt x="56" y="7"/>
                      <a:pt x="60" y="10"/>
                      <a:pt x="63" y="15"/>
                    </a:cubicBezTo>
                    <a:cubicBezTo>
                      <a:pt x="65" y="19"/>
                      <a:pt x="67" y="23"/>
                      <a:pt x="68" y="28"/>
                    </a:cubicBezTo>
                    <a:cubicBezTo>
                      <a:pt x="69" y="34"/>
                      <a:pt x="69" y="38"/>
                      <a:pt x="69" y="43"/>
                    </a:cubicBezTo>
                    <a:cubicBezTo>
                      <a:pt x="13" y="43"/>
                      <a:pt x="13" y="43"/>
                      <a:pt x="13" y="43"/>
                    </a:cubicBezTo>
                    <a:cubicBezTo>
                      <a:pt x="13" y="46"/>
                      <a:pt x="13" y="49"/>
                      <a:pt x="14" y="52"/>
                    </a:cubicBezTo>
                    <a:cubicBezTo>
                      <a:pt x="15" y="55"/>
                      <a:pt x="16" y="58"/>
                      <a:pt x="18" y="60"/>
                    </a:cubicBezTo>
                    <a:cubicBezTo>
                      <a:pt x="20" y="62"/>
                      <a:pt x="23" y="64"/>
                      <a:pt x="26" y="66"/>
                    </a:cubicBezTo>
                    <a:cubicBezTo>
                      <a:pt x="29" y="67"/>
                      <a:pt x="32" y="68"/>
                      <a:pt x="36" y="68"/>
                    </a:cubicBezTo>
                    <a:cubicBezTo>
                      <a:pt x="42" y="68"/>
                      <a:pt x="46" y="66"/>
                      <a:pt x="49" y="64"/>
                    </a:cubicBezTo>
                    <a:cubicBezTo>
                      <a:pt x="53" y="62"/>
                      <a:pt x="55" y="58"/>
                      <a:pt x="56" y="53"/>
                    </a:cubicBezTo>
                    <a:lnTo>
                      <a:pt x="68" y="53"/>
                    </a:lnTo>
                    <a:close/>
                    <a:moveTo>
                      <a:pt x="56" y="32"/>
                    </a:moveTo>
                    <a:cubicBezTo>
                      <a:pt x="56" y="29"/>
                      <a:pt x="55" y="26"/>
                      <a:pt x="54" y="24"/>
                    </a:cubicBezTo>
                    <a:cubicBezTo>
                      <a:pt x="53" y="21"/>
                      <a:pt x="52" y="19"/>
                      <a:pt x="50" y="17"/>
                    </a:cubicBezTo>
                    <a:cubicBezTo>
                      <a:pt x="48" y="15"/>
                      <a:pt x="46" y="14"/>
                      <a:pt x="43" y="12"/>
                    </a:cubicBezTo>
                    <a:cubicBezTo>
                      <a:pt x="40" y="11"/>
                      <a:pt x="38" y="11"/>
                      <a:pt x="35" y="11"/>
                    </a:cubicBezTo>
                    <a:cubicBezTo>
                      <a:pt x="31" y="11"/>
                      <a:pt x="28" y="11"/>
                      <a:pt x="26" y="12"/>
                    </a:cubicBezTo>
                    <a:cubicBezTo>
                      <a:pt x="23" y="14"/>
                      <a:pt x="21" y="15"/>
                      <a:pt x="19" y="17"/>
                    </a:cubicBezTo>
                    <a:cubicBezTo>
                      <a:pt x="17" y="19"/>
                      <a:pt x="16" y="21"/>
                      <a:pt x="15" y="24"/>
                    </a:cubicBezTo>
                    <a:cubicBezTo>
                      <a:pt x="14" y="26"/>
                      <a:pt x="13" y="29"/>
                      <a:pt x="13" y="32"/>
                    </a:cubicBezTo>
                    <a:lnTo>
                      <a:pt x="56" y="32"/>
                    </a:lnTo>
                    <a:close/>
                  </a:path>
                </a:pathLst>
              </a:custGeom>
              <a:solidFill>
                <a:srgbClr val="66666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GB" dirty="0">
                  <a:latin typeface="Arial" pitchFamily="34" charset="0"/>
                </a:endParaRPr>
              </a:p>
            </p:txBody>
          </p:sp>
          <p:sp>
            <p:nvSpPr>
              <p:cNvPr id="15" name="Freeform 12"/>
              <p:cNvSpPr>
                <a:spLocks/>
              </p:cNvSpPr>
              <p:nvPr/>
            </p:nvSpPr>
            <p:spPr bwMode="gray">
              <a:xfrm>
                <a:off x="2241552" y="4627570"/>
                <a:ext cx="150814" cy="288926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12" y="2"/>
                  </a:cxn>
                  <a:cxn ang="0">
                    <a:pos x="12" y="17"/>
                  </a:cxn>
                  <a:cxn ang="0">
                    <a:pos x="12" y="17"/>
                  </a:cxn>
                  <a:cxn ang="0">
                    <a:pos x="23" y="4"/>
                  </a:cxn>
                  <a:cxn ang="0">
                    <a:pos x="40" y="0"/>
                  </a:cxn>
                  <a:cxn ang="0">
                    <a:pos x="40" y="13"/>
                  </a:cxn>
                  <a:cxn ang="0">
                    <a:pos x="27" y="15"/>
                  </a:cxn>
                  <a:cxn ang="0">
                    <a:pos x="18" y="21"/>
                  </a:cxn>
                  <a:cxn ang="0">
                    <a:pos x="14" y="31"/>
                  </a:cxn>
                  <a:cxn ang="0">
                    <a:pos x="12" y="43"/>
                  </a:cxn>
                  <a:cxn ang="0">
                    <a:pos x="12" y="77"/>
                  </a:cxn>
                  <a:cxn ang="0">
                    <a:pos x="0" y="77"/>
                  </a:cxn>
                  <a:cxn ang="0">
                    <a:pos x="0" y="2"/>
                  </a:cxn>
                </a:cxnLst>
                <a:rect l="0" t="0" r="r" b="b"/>
                <a:pathLst>
                  <a:path w="40" h="77">
                    <a:moveTo>
                      <a:pt x="0" y="2"/>
                    </a:moveTo>
                    <a:cubicBezTo>
                      <a:pt x="12" y="2"/>
                      <a:pt x="12" y="2"/>
                      <a:pt x="12" y="2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5" y="11"/>
                      <a:pt x="19" y="7"/>
                      <a:pt x="23" y="4"/>
                    </a:cubicBezTo>
                    <a:cubicBezTo>
                      <a:pt x="27" y="1"/>
                      <a:pt x="33" y="0"/>
                      <a:pt x="40" y="0"/>
                    </a:cubicBezTo>
                    <a:cubicBezTo>
                      <a:pt x="40" y="13"/>
                      <a:pt x="40" y="13"/>
                      <a:pt x="40" y="13"/>
                    </a:cubicBezTo>
                    <a:cubicBezTo>
                      <a:pt x="35" y="13"/>
                      <a:pt x="30" y="14"/>
                      <a:pt x="27" y="15"/>
                    </a:cubicBezTo>
                    <a:cubicBezTo>
                      <a:pt x="23" y="16"/>
                      <a:pt x="21" y="18"/>
                      <a:pt x="18" y="21"/>
                    </a:cubicBezTo>
                    <a:cubicBezTo>
                      <a:pt x="16" y="24"/>
                      <a:pt x="15" y="27"/>
                      <a:pt x="14" y="31"/>
                    </a:cubicBezTo>
                    <a:cubicBezTo>
                      <a:pt x="13" y="34"/>
                      <a:pt x="12" y="39"/>
                      <a:pt x="12" y="43"/>
                    </a:cubicBezTo>
                    <a:cubicBezTo>
                      <a:pt x="12" y="77"/>
                      <a:pt x="12" y="77"/>
                      <a:pt x="12" y="77"/>
                    </a:cubicBezTo>
                    <a:cubicBezTo>
                      <a:pt x="0" y="77"/>
                      <a:pt x="0" y="77"/>
                      <a:pt x="0" y="77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66666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GB" dirty="0">
                  <a:latin typeface="Arial" pitchFamily="34" charset="0"/>
                </a:endParaRPr>
              </a:p>
            </p:txBody>
          </p:sp>
          <p:sp>
            <p:nvSpPr>
              <p:cNvPr id="16" name="Freeform 13"/>
              <p:cNvSpPr>
                <a:spLocks noEditPoints="1"/>
              </p:cNvSpPr>
              <p:nvPr/>
            </p:nvSpPr>
            <p:spPr bwMode="gray">
              <a:xfrm>
                <a:off x="2425704" y="4525971"/>
                <a:ext cx="44451" cy="390526"/>
              </a:xfrm>
              <a:custGeom>
                <a:avLst/>
                <a:gdLst/>
                <a:ahLst/>
                <a:cxnLst>
                  <a:cxn ang="0">
                    <a:pos x="28" y="35"/>
                  </a:cxn>
                  <a:cxn ang="0">
                    <a:pos x="0" y="35"/>
                  </a:cxn>
                  <a:cxn ang="0">
                    <a:pos x="0" y="0"/>
                  </a:cxn>
                  <a:cxn ang="0">
                    <a:pos x="28" y="0"/>
                  </a:cxn>
                  <a:cxn ang="0">
                    <a:pos x="28" y="35"/>
                  </a:cxn>
                  <a:cxn ang="0">
                    <a:pos x="0" y="69"/>
                  </a:cxn>
                  <a:cxn ang="0">
                    <a:pos x="28" y="69"/>
                  </a:cxn>
                  <a:cxn ang="0">
                    <a:pos x="28" y="246"/>
                  </a:cxn>
                  <a:cxn ang="0">
                    <a:pos x="0" y="246"/>
                  </a:cxn>
                  <a:cxn ang="0">
                    <a:pos x="0" y="69"/>
                  </a:cxn>
                </a:cxnLst>
                <a:rect l="0" t="0" r="r" b="b"/>
                <a:pathLst>
                  <a:path w="28" h="246">
                    <a:moveTo>
                      <a:pt x="28" y="35"/>
                    </a:moveTo>
                    <a:lnTo>
                      <a:pt x="0" y="35"/>
                    </a:lnTo>
                    <a:lnTo>
                      <a:pt x="0" y="0"/>
                    </a:lnTo>
                    <a:lnTo>
                      <a:pt x="28" y="0"/>
                    </a:lnTo>
                    <a:lnTo>
                      <a:pt x="28" y="35"/>
                    </a:lnTo>
                    <a:close/>
                    <a:moveTo>
                      <a:pt x="0" y="69"/>
                    </a:moveTo>
                    <a:lnTo>
                      <a:pt x="28" y="69"/>
                    </a:lnTo>
                    <a:lnTo>
                      <a:pt x="28" y="246"/>
                    </a:lnTo>
                    <a:lnTo>
                      <a:pt x="0" y="246"/>
                    </a:lnTo>
                    <a:lnTo>
                      <a:pt x="0" y="69"/>
                    </a:lnTo>
                    <a:close/>
                  </a:path>
                </a:pathLst>
              </a:custGeom>
              <a:solidFill>
                <a:srgbClr val="66666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GB" dirty="0">
                  <a:latin typeface="Arial" pitchFamily="34" charset="0"/>
                </a:endParaRPr>
              </a:p>
            </p:txBody>
          </p:sp>
          <p:sp>
            <p:nvSpPr>
              <p:cNvPr id="17" name="Freeform 14"/>
              <p:cNvSpPr>
                <a:spLocks noEditPoints="1"/>
              </p:cNvSpPr>
              <p:nvPr/>
            </p:nvSpPr>
            <p:spPr bwMode="gray">
              <a:xfrm>
                <a:off x="2527303" y="4627570"/>
                <a:ext cx="258762" cy="293690"/>
              </a:xfrm>
              <a:custGeom>
                <a:avLst/>
                <a:gdLst/>
                <a:ahLst/>
                <a:cxnLst>
                  <a:cxn ang="0">
                    <a:pos x="68" y="53"/>
                  </a:cxn>
                  <a:cxn ang="0">
                    <a:pos x="57" y="72"/>
                  </a:cxn>
                  <a:cxn ang="0">
                    <a:pos x="36" y="78"/>
                  </a:cxn>
                  <a:cxn ang="0">
                    <a:pos x="20" y="76"/>
                  </a:cxn>
                  <a:cxn ang="0">
                    <a:pos x="9" y="67"/>
                  </a:cxn>
                  <a:cxn ang="0">
                    <a:pos x="2" y="55"/>
                  </a:cxn>
                  <a:cxn ang="0">
                    <a:pos x="0" y="39"/>
                  </a:cxn>
                  <a:cxn ang="0">
                    <a:pos x="3" y="23"/>
                  </a:cxn>
                  <a:cxn ang="0">
                    <a:pos x="10" y="11"/>
                  </a:cxn>
                  <a:cxn ang="0">
                    <a:pos x="21" y="3"/>
                  </a:cxn>
                  <a:cxn ang="0">
                    <a:pos x="35" y="0"/>
                  </a:cxn>
                  <a:cxn ang="0">
                    <a:pos x="52" y="4"/>
                  </a:cxn>
                  <a:cxn ang="0">
                    <a:pos x="62" y="15"/>
                  </a:cxn>
                  <a:cxn ang="0">
                    <a:pos x="68" y="28"/>
                  </a:cxn>
                  <a:cxn ang="0">
                    <a:pos x="69" y="43"/>
                  </a:cxn>
                  <a:cxn ang="0">
                    <a:pos x="13" y="43"/>
                  </a:cxn>
                  <a:cxn ang="0">
                    <a:pos x="14" y="52"/>
                  </a:cxn>
                  <a:cxn ang="0">
                    <a:pos x="18" y="60"/>
                  </a:cxn>
                  <a:cxn ang="0">
                    <a:pos x="26" y="66"/>
                  </a:cxn>
                  <a:cxn ang="0">
                    <a:pos x="36" y="68"/>
                  </a:cxn>
                  <a:cxn ang="0">
                    <a:pos x="49" y="64"/>
                  </a:cxn>
                  <a:cxn ang="0">
                    <a:pos x="56" y="53"/>
                  </a:cxn>
                  <a:cxn ang="0">
                    <a:pos x="68" y="53"/>
                  </a:cxn>
                  <a:cxn ang="0">
                    <a:pos x="56" y="32"/>
                  </a:cxn>
                  <a:cxn ang="0">
                    <a:pos x="54" y="24"/>
                  </a:cxn>
                  <a:cxn ang="0">
                    <a:pos x="50" y="17"/>
                  </a:cxn>
                  <a:cxn ang="0">
                    <a:pos x="43" y="12"/>
                  </a:cxn>
                  <a:cxn ang="0">
                    <a:pos x="34" y="11"/>
                  </a:cxn>
                  <a:cxn ang="0">
                    <a:pos x="26" y="12"/>
                  </a:cxn>
                  <a:cxn ang="0">
                    <a:pos x="19" y="17"/>
                  </a:cxn>
                  <a:cxn ang="0">
                    <a:pos x="15" y="24"/>
                  </a:cxn>
                  <a:cxn ang="0">
                    <a:pos x="13" y="32"/>
                  </a:cxn>
                  <a:cxn ang="0">
                    <a:pos x="56" y="32"/>
                  </a:cxn>
                </a:cxnLst>
                <a:rect l="0" t="0" r="r" b="b"/>
                <a:pathLst>
                  <a:path w="69" h="78">
                    <a:moveTo>
                      <a:pt x="68" y="53"/>
                    </a:moveTo>
                    <a:cubicBezTo>
                      <a:pt x="66" y="61"/>
                      <a:pt x="63" y="68"/>
                      <a:pt x="57" y="72"/>
                    </a:cubicBezTo>
                    <a:cubicBezTo>
                      <a:pt x="52" y="76"/>
                      <a:pt x="44" y="78"/>
                      <a:pt x="36" y="78"/>
                    </a:cubicBezTo>
                    <a:cubicBezTo>
                      <a:pt x="30" y="78"/>
                      <a:pt x="25" y="77"/>
                      <a:pt x="20" y="76"/>
                    </a:cubicBezTo>
                    <a:cubicBezTo>
                      <a:pt x="16" y="74"/>
                      <a:pt x="12" y="71"/>
                      <a:pt x="9" y="67"/>
                    </a:cubicBezTo>
                    <a:cubicBezTo>
                      <a:pt x="6" y="64"/>
                      <a:pt x="4" y="60"/>
                      <a:pt x="2" y="55"/>
                    </a:cubicBezTo>
                    <a:cubicBezTo>
                      <a:pt x="1" y="50"/>
                      <a:pt x="0" y="45"/>
                      <a:pt x="0" y="39"/>
                    </a:cubicBezTo>
                    <a:cubicBezTo>
                      <a:pt x="0" y="33"/>
                      <a:pt x="1" y="28"/>
                      <a:pt x="3" y="23"/>
                    </a:cubicBezTo>
                    <a:cubicBezTo>
                      <a:pt x="4" y="19"/>
                      <a:pt x="7" y="14"/>
                      <a:pt x="10" y="11"/>
                    </a:cubicBezTo>
                    <a:cubicBezTo>
                      <a:pt x="13" y="7"/>
                      <a:pt x="17" y="5"/>
                      <a:pt x="21" y="3"/>
                    </a:cubicBezTo>
                    <a:cubicBezTo>
                      <a:pt x="25" y="1"/>
                      <a:pt x="30" y="0"/>
                      <a:pt x="35" y="0"/>
                    </a:cubicBezTo>
                    <a:cubicBezTo>
                      <a:pt x="42" y="0"/>
                      <a:pt x="47" y="1"/>
                      <a:pt x="52" y="4"/>
                    </a:cubicBezTo>
                    <a:cubicBezTo>
                      <a:pt x="56" y="7"/>
                      <a:pt x="60" y="10"/>
                      <a:pt x="62" y="15"/>
                    </a:cubicBezTo>
                    <a:cubicBezTo>
                      <a:pt x="65" y="19"/>
                      <a:pt x="67" y="23"/>
                      <a:pt x="68" y="28"/>
                    </a:cubicBezTo>
                    <a:cubicBezTo>
                      <a:pt x="69" y="34"/>
                      <a:pt x="69" y="38"/>
                      <a:pt x="69" y="43"/>
                    </a:cubicBezTo>
                    <a:cubicBezTo>
                      <a:pt x="13" y="43"/>
                      <a:pt x="13" y="43"/>
                      <a:pt x="13" y="43"/>
                    </a:cubicBezTo>
                    <a:cubicBezTo>
                      <a:pt x="13" y="46"/>
                      <a:pt x="13" y="49"/>
                      <a:pt x="14" y="52"/>
                    </a:cubicBezTo>
                    <a:cubicBezTo>
                      <a:pt x="15" y="55"/>
                      <a:pt x="16" y="58"/>
                      <a:pt x="18" y="60"/>
                    </a:cubicBezTo>
                    <a:cubicBezTo>
                      <a:pt x="20" y="62"/>
                      <a:pt x="23" y="64"/>
                      <a:pt x="26" y="66"/>
                    </a:cubicBezTo>
                    <a:cubicBezTo>
                      <a:pt x="29" y="67"/>
                      <a:pt x="32" y="68"/>
                      <a:pt x="36" y="68"/>
                    </a:cubicBezTo>
                    <a:cubicBezTo>
                      <a:pt x="41" y="68"/>
                      <a:pt x="46" y="66"/>
                      <a:pt x="49" y="64"/>
                    </a:cubicBezTo>
                    <a:cubicBezTo>
                      <a:pt x="53" y="62"/>
                      <a:pt x="55" y="58"/>
                      <a:pt x="56" y="53"/>
                    </a:cubicBezTo>
                    <a:lnTo>
                      <a:pt x="68" y="53"/>
                    </a:lnTo>
                    <a:close/>
                    <a:moveTo>
                      <a:pt x="56" y="32"/>
                    </a:moveTo>
                    <a:cubicBezTo>
                      <a:pt x="56" y="29"/>
                      <a:pt x="55" y="26"/>
                      <a:pt x="54" y="24"/>
                    </a:cubicBezTo>
                    <a:cubicBezTo>
                      <a:pt x="53" y="21"/>
                      <a:pt x="52" y="19"/>
                      <a:pt x="50" y="17"/>
                    </a:cubicBezTo>
                    <a:cubicBezTo>
                      <a:pt x="48" y="15"/>
                      <a:pt x="46" y="14"/>
                      <a:pt x="43" y="12"/>
                    </a:cubicBezTo>
                    <a:cubicBezTo>
                      <a:pt x="40" y="11"/>
                      <a:pt x="37" y="11"/>
                      <a:pt x="34" y="11"/>
                    </a:cubicBezTo>
                    <a:cubicBezTo>
                      <a:pt x="31" y="11"/>
                      <a:pt x="28" y="11"/>
                      <a:pt x="26" y="12"/>
                    </a:cubicBezTo>
                    <a:cubicBezTo>
                      <a:pt x="23" y="14"/>
                      <a:pt x="21" y="15"/>
                      <a:pt x="19" y="17"/>
                    </a:cubicBezTo>
                    <a:cubicBezTo>
                      <a:pt x="17" y="19"/>
                      <a:pt x="16" y="21"/>
                      <a:pt x="15" y="24"/>
                    </a:cubicBezTo>
                    <a:cubicBezTo>
                      <a:pt x="14" y="26"/>
                      <a:pt x="13" y="29"/>
                      <a:pt x="13" y="32"/>
                    </a:cubicBezTo>
                    <a:lnTo>
                      <a:pt x="56" y="32"/>
                    </a:lnTo>
                    <a:close/>
                  </a:path>
                </a:pathLst>
              </a:custGeom>
              <a:solidFill>
                <a:srgbClr val="66666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GB" dirty="0">
                  <a:latin typeface="Arial" pitchFamily="34" charset="0"/>
                </a:endParaRPr>
              </a:p>
            </p:txBody>
          </p:sp>
          <p:sp>
            <p:nvSpPr>
              <p:cNvPr id="18" name="Freeform 15"/>
              <p:cNvSpPr>
                <a:spLocks/>
              </p:cNvSpPr>
              <p:nvPr/>
            </p:nvSpPr>
            <p:spPr bwMode="gray">
              <a:xfrm>
                <a:off x="2832101" y="4627570"/>
                <a:ext cx="236537" cy="288926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12" y="2"/>
                  </a:cxn>
                  <a:cxn ang="0">
                    <a:pos x="12" y="14"/>
                  </a:cxn>
                  <a:cxn ang="0">
                    <a:pos x="12" y="14"/>
                  </a:cxn>
                  <a:cxn ang="0">
                    <a:pos x="22" y="3"/>
                  </a:cxn>
                  <a:cxn ang="0">
                    <a:pos x="37" y="0"/>
                  </a:cxn>
                  <a:cxn ang="0">
                    <a:pos x="49" y="2"/>
                  </a:cxn>
                  <a:cxn ang="0">
                    <a:pos x="57" y="8"/>
                  </a:cxn>
                  <a:cxn ang="0">
                    <a:pos x="61" y="16"/>
                  </a:cxn>
                  <a:cxn ang="0">
                    <a:pos x="63" y="27"/>
                  </a:cxn>
                  <a:cxn ang="0">
                    <a:pos x="63" y="77"/>
                  </a:cxn>
                  <a:cxn ang="0">
                    <a:pos x="50" y="77"/>
                  </a:cxn>
                  <a:cxn ang="0">
                    <a:pos x="50" y="26"/>
                  </a:cxn>
                  <a:cxn ang="0">
                    <a:pos x="46" y="15"/>
                  </a:cxn>
                  <a:cxn ang="0">
                    <a:pos x="35" y="11"/>
                  </a:cxn>
                  <a:cxn ang="0">
                    <a:pos x="25" y="13"/>
                  </a:cxn>
                  <a:cxn ang="0">
                    <a:pos x="18" y="17"/>
                  </a:cxn>
                  <a:cxn ang="0">
                    <a:pos x="14" y="25"/>
                  </a:cxn>
                  <a:cxn ang="0">
                    <a:pos x="13" y="34"/>
                  </a:cxn>
                  <a:cxn ang="0">
                    <a:pos x="13" y="77"/>
                  </a:cxn>
                  <a:cxn ang="0">
                    <a:pos x="0" y="77"/>
                  </a:cxn>
                  <a:cxn ang="0">
                    <a:pos x="0" y="2"/>
                  </a:cxn>
                </a:cxnLst>
                <a:rect l="0" t="0" r="r" b="b"/>
                <a:pathLst>
                  <a:path w="63" h="77">
                    <a:moveTo>
                      <a:pt x="0" y="2"/>
                    </a:moveTo>
                    <a:cubicBezTo>
                      <a:pt x="12" y="2"/>
                      <a:pt x="12" y="2"/>
                      <a:pt x="12" y="2"/>
                    </a:cubicBezTo>
                    <a:cubicBezTo>
                      <a:pt x="12" y="14"/>
                      <a:pt x="12" y="14"/>
                      <a:pt x="12" y="14"/>
                    </a:cubicBezTo>
                    <a:cubicBezTo>
                      <a:pt x="12" y="14"/>
                      <a:pt x="12" y="14"/>
                      <a:pt x="12" y="14"/>
                    </a:cubicBezTo>
                    <a:cubicBezTo>
                      <a:pt x="15" y="9"/>
                      <a:pt x="18" y="5"/>
                      <a:pt x="22" y="3"/>
                    </a:cubicBezTo>
                    <a:cubicBezTo>
                      <a:pt x="27" y="1"/>
                      <a:pt x="31" y="0"/>
                      <a:pt x="37" y="0"/>
                    </a:cubicBezTo>
                    <a:cubicBezTo>
                      <a:pt x="42" y="0"/>
                      <a:pt x="46" y="1"/>
                      <a:pt x="49" y="2"/>
                    </a:cubicBezTo>
                    <a:cubicBezTo>
                      <a:pt x="52" y="3"/>
                      <a:pt x="55" y="5"/>
                      <a:pt x="57" y="8"/>
                    </a:cubicBezTo>
                    <a:cubicBezTo>
                      <a:pt x="59" y="10"/>
                      <a:pt x="61" y="13"/>
                      <a:pt x="61" y="16"/>
                    </a:cubicBezTo>
                    <a:cubicBezTo>
                      <a:pt x="62" y="20"/>
                      <a:pt x="63" y="23"/>
                      <a:pt x="63" y="27"/>
                    </a:cubicBezTo>
                    <a:cubicBezTo>
                      <a:pt x="63" y="77"/>
                      <a:pt x="63" y="77"/>
                      <a:pt x="63" y="77"/>
                    </a:cubicBezTo>
                    <a:cubicBezTo>
                      <a:pt x="50" y="77"/>
                      <a:pt x="50" y="77"/>
                      <a:pt x="50" y="77"/>
                    </a:cubicBezTo>
                    <a:cubicBezTo>
                      <a:pt x="50" y="26"/>
                      <a:pt x="50" y="26"/>
                      <a:pt x="50" y="26"/>
                    </a:cubicBezTo>
                    <a:cubicBezTo>
                      <a:pt x="50" y="21"/>
                      <a:pt x="49" y="18"/>
                      <a:pt x="46" y="15"/>
                    </a:cubicBezTo>
                    <a:cubicBezTo>
                      <a:pt x="43" y="12"/>
                      <a:pt x="40" y="11"/>
                      <a:pt x="35" y="11"/>
                    </a:cubicBezTo>
                    <a:cubicBezTo>
                      <a:pt x="31" y="11"/>
                      <a:pt x="28" y="11"/>
                      <a:pt x="25" y="13"/>
                    </a:cubicBezTo>
                    <a:cubicBezTo>
                      <a:pt x="22" y="14"/>
                      <a:pt x="20" y="15"/>
                      <a:pt x="18" y="17"/>
                    </a:cubicBezTo>
                    <a:cubicBezTo>
                      <a:pt x="16" y="20"/>
                      <a:pt x="15" y="22"/>
                      <a:pt x="14" y="25"/>
                    </a:cubicBezTo>
                    <a:cubicBezTo>
                      <a:pt x="13" y="28"/>
                      <a:pt x="13" y="31"/>
                      <a:pt x="13" y="34"/>
                    </a:cubicBezTo>
                    <a:cubicBezTo>
                      <a:pt x="13" y="77"/>
                      <a:pt x="13" y="77"/>
                      <a:pt x="13" y="77"/>
                    </a:cubicBezTo>
                    <a:cubicBezTo>
                      <a:pt x="0" y="77"/>
                      <a:pt x="0" y="77"/>
                      <a:pt x="0" y="77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66666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GB" dirty="0">
                  <a:latin typeface="Arial" pitchFamily="34" charset="0"/>
                </a:endParaRPr>
              </a:p>
            </p:txBody>
          </p:sp>
          <p:sp>
            <p:nvSpPr>
              <p:cNvPr id="19" name="Freeform 16"/>
              <p:cNvSpPr>
                <a:spLocks/>
              </p:cNvSpPr>
              <p:nvPr/>
            </p:nvSpPr>
            <p:spPr bwMode="gray">
              <a:xfrm>
                <a:off x="3121027" y="4627570"/>
                <a:ext cx="255588" cy="293690"/>
              </a:xfrm>
              <a:custGeom>
                <a:avLst/>
                <a:gdLst/>
                <a:ahLst/>
                <a:cxnLst>
                  <a:cxn ang="0">
                    <a:pos x="55" y="26"/>
                  </a:cxn>
                  <a:cxn ang="0">
                    <a:pos x="48" y="15"/>
                  </a:cxn>
                  <a:cxn ang="0">
                    <a:pos x="36" y="11"/>
                  </a:cxn>
                  <a:cxn ang="0">
                    <a:pos x="25" y="13"/>
                  </a:cxn>
                  <a:cxn ang="0">
                    <a:pos x="18" y="20"/>
                  </a:cxn>
                  <a:cxn ang="0">
                    <a:pos x="14" y="29"/>
                  </a:cxn>
                  <a:cxn ang="0">
                    <a:pos x="13" y="40"/>
                  </a:cxn>
                  <a:cxn ang="0">
                    <a:pos x="14" y="50"/>
                  </a:cxn>
                  <a:cxn ang="0">
                    <a:pos x="18" y="59"/>
                  </a:cxn>
                  <a:cxn ang="0">
                    <a:pos x="24" y="65"/>
                  </a:cxn>
                  <a:cxn ang="0">
                    <a:pos x="35" y="68"/>
                  </a:cxn>
                  <a:cxn ang="0">
                    <a:pos x="49" y="63"/>
                  </a:cxn>
                  <a:cxn ang="0">
                    <a:pos x="55" y="49"/>
                  </a:cxn>
                  <a:cxn ang="0">
                    <a:pos x="68" y="49"/>
                  </a:cxn>
                  <a:cxn ang="0">
                    <a:pos x="57" y="71"/>
                  </a:cxn>
                  <a:cxn ang="0">
                    <a:pos x="35" y="78"/>
                  </a:cxn>
                  <a:cxn ang="0">
                    <a:pos x="20" y="76"/>
                  </a:cxn>
                  <a:cxn ang="0">
                    <a:pos x="8" y="68"/>
                  </a:cxn>
                  <a:cxn ang="0">
                    <a:pos x="2" y="56"/>
                  </a:cxn>
                  <a:cxn ang="0">
                    <a:pos x="0" y="40"/>
                  </a:cxn>
                  <a:cxn ang="0">
                    <a:pos x="2" y="24"/>
                  </a:cxn>
                  <a:cxn ang="0">
                    <a:pos x="8" y="12"/>
                  </a:cxn>
                  <a:cxn ang="0">
                    <a:pos x="19" y="3"/>
                  </a:cxn>
                  <a:cxn ang="0">
                    <a:pos x="35" y="0"/>
                  </a:cxn>
                  <a:cxn ang="0">
                    <a:pos x="47" y="1"/>
                  </a:cxn>
                  <a:cxn ang="0">
                    <a:pos x="57" y="6"/>
                  </a:cxn>
                  <a:cxn ang="0">
                    <a:pos x="64" y="14"/>
                  </a:cxn>
                  <a:cxn ang="0">
                    <a:pos x="68" y="26"/>
                  </a:cxn>
                  <a:cxn ang="0">
                    <a:pos x="55" y="26"/>
                  </a:cxn>
                </a:cxnLst>
                <a:rect l="0" t="0" r="r" b="b"/>
                <a:pathLst>
                  <a:path w="68" h="78">
                    <a:moveTo>
                      <a:pt x="55" y="26"/>
                    </a:moveTo>
                    <a:cubicBezTo>
                      <a:pt x="54" y="21"/>
                      <a:pt x="52" y="17"/>
                      <a:pt x="48" y="15"/>
                    </a:cubicBezTo>
                    <a:cubicBezTo>
                      <a:pt x="45" y="12"/>
                      <a:pt x="41" y="11"/>
                      <a:pt x="36" y="11"/>
                    </a:cubicBezTo>
                    <a:cubicBezTo>
                      <a:pt x="32" y="11"/>
                      <a:pt x="28" y="12"/>
                      <a:pt x="25" y="13"/>
                    </a:cubicBezTo>
                    <a:cubicBezTo>
                      <a:pt x="22" y="15"/>
                      <a:pt x="19" y="17"/>
                      <a:pt x="18" y="20"/>
                    </a:cubicBezTo>
                    <a:cubicBezTo>
                      <a:pt x="16" y="22"/>
                      <a:pt x="15" y="26"/>
                      <a:pt x="14" y="29"/>
                    </a:cubicBezTo>
                    <a:cubicBezTo>
                      <a:pt x="13" y="33"/>
                      <a:pt x="13" y="36"/>
                      <a:pt x="13" y="40"/>
                    </a:cubicBezTo>
                    <a:cubicBezTo>
                      <a:pt x="13" y="44"/>
                      <a:pt x="13" y="47"/>
                      <a:pt x="14" y="50"/>
                    </a:cubicBezTo>
                    <a:cubicBezTo>
                      <a:pt x="15" y="54"/>
                      <a:pt x="16" y="57"/>
                      <a:pt x="18" y="59"/>
                    </a:cubicBezTo>
                    <a:cubicBezTo>
                      <a:pt x="19" y="62"/>
                      <a:pt x="22" y="64"/>
                      <a:pt x="24" y="65"/>
                    </a:cubicBezTo>
                    <a:cubicBezTo>
                      <a:pt x="27" y="67"/>
                      <a:pt x="31" y="68"/>
                      <a:pt x="35" y="68"/>
                    </a:cubicBezTo>
                    <a:cubicBezTo>
                      <a:pt x="41" y="68"/>
                      <a:pt x="45" y="66"/>
                      <a:pt x="49" y="63"/>
                    </a:cubicBezTo>
                    <a:cubicBezTo>
                      <a:pt x="52" y="59"/>
                      <a:pt x="54" y="55"/>
                      <a:pt x="55" y="49"/>
                    </a:cubicBezTo>
                    <a:cubicBezTo>
                      <a:pt x="68" y="49"/>
                      <a:pt x="68" y="49"/>
                      <a:pt x="68" y="49"/>
                    </a:cubicBezTo>
                    <a:cubicBezTo>
                      <a:pt x="66" y="58"/>
                      <a:pt x="63" y="66"/>
                      <a:pt x="57" y="71"/>
                    </a:cubicBezTo>
                    <a:cubicBezTo>
                      <a:pt x="52" y="76"/>
                      <a:pt x="44" y="78"/>
                      <a:pt x="35" y="78"/>
                    </a:cubicBezTo>
                    <a:cubicBezTo>
                      <a:pt x="29" y="78"/>
                      <a:pt x="24" y="78"/>
                      <a:pt x="20" y="76"/>
                    </a:cubicBezTo>
                    <a:cubicBezTo>
                      <a:pt x="15" y="74"/>
                      <a:pt x="11" y="71"/>
                      <a:pt x="8" y="68"/>
                    </a:cubicBezTo>
                    <a:cubicBezTo>
                      <a:pt x="6" y="64"/>
                      <a:pt x="3" y="60"/>
                      <a:pt x="2" y="56"/>
                    </a:cubicBezTo>
                    <a:cubicBezTo>
                      <a:pt x="0" y="51"/>
                      <a:pt x="0" y="46"/>
                      <a:pt x="0" y="40"/>
                    </a:cubicBezTo>
                    <a:cubicBezTo>
                      <a:pt x="0" y="35"/>
                      <a:pt x="0" y="29"/>
                      <a:pt x="2" y="24"/>
                    </a:cubicBezTo>
                    <a:cubicBezTo>
                      <a:pt x="3" y="19"/>
                      <a:pt x="5" y="15"/>
                      <a:pt x="8" y="12"/>
                    </a:cubicBezTo>
                    <a:cubicBezTo>
                      <a:pt x="11" y="8"/>
                      <a:pt x="15" y="5"/>
                      <a:pt x="19" y="3"/>
                    </a:cubicBezTo>
                    <a:cubicBezTo>
                      <a:pt x="24" y="1"/>
                      <a:pt x="29" y="0"/>
                      <a:pt x="35" y="0"/>
                    </a:cubicBezTo>
                    <a:cubicBezTo>
                      <a:pt x="39" y="0"/>
                      <a:pt x="43" y="0"/>
                      <a:pt x="47" y="1"/>
                    </a:cubicBezTo>
                    <a:cubicBezTo>
                      <a:pt x="51" y="2"/>
                      <a:pt x="54" y="4"/>
                      <a:pt x="57" y="6"/>
                    </a:cubicBezTo>
                    <a:cubicBezTo>
                      <a:pt x="60" y="8"/>
                      <a:pt x="62" y="11"/>
                      <a:pt x="64" y="14"/>
                    </a:cubicBezTo>
                    <a:cubicBezTo>
                      <a:pt x="66" y="17"/>
                      <a:pt x="67" y="21"/>
                      <a:pt x="68" y="26"/>
                    </a:cubicBezTo>
                    <a:lnTo>
                      <a:pt x="55" y="26"/>
                    </a:lnTo>
                    <a:close/>
                  </a:path>
                </a:pathLst>
              </a:custGeom>
              <a:solidFill>
                <a:srgbClr val="66666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GB" dirty="0">
                  <a:latin typeface="Arial" pitchFamily="34" charset="0"/>
                </a:endParaRPr>
              </a:p>
            </p:txBody>
          </p:sp>
          <p:sp>
            <p:nvSpPr>
              <p:cNvPr id="20" name="Freeform 17"/>
              <p:cNvSpPr>
                <a:spLocks noEditPoints="1"/>
              </p:cNvSpPr>
              <p:nvPr/>
            </p:nvSpPr>
            <p:spPr bwMode="gray">
              <a:xfrm>
                <a:off x="3409953" y="4627570"/>
                <a:ext cx="261937" cy="293690"/>
              </a:xfrm>
              <a:custGeom>
                <a:avLst/>
                <a:gdLst/>
                <a:ahLst/>
                <a:cxnLst>
                  <a:cxn ang="0">
                    <a:pos x="68" y="53"/>
                  </a:cxn>
                  <a:cxn ang="0">
                    <a:pos x="57" y="72"/>
                  </a:cxn>
                  <a:cxn ang="0">
                    <a:pos x="36" y="78"/>
                  </a:cxn>
                  <a:cxn ang="0">
                    <a:pos x="20" y="76"/>
                  </a:cxn>
                  <a:cxn ang="0">
                    <a:pos x="9" y="67"/>
                  </a:cxn>
                  <a:cxn ang="0">
                    <a:pos x="3" y="55"/>
                  </a:cxn>
                  <a:cxn ang="0">
                    <a:pos x="0" y="39"/>
                  </a:cxn>
                  <a:cxn ang="0">
                    <a:pos x="3" y="23"/>
                  </a:cxn>
                  <a:cxn ang="0">
                    <a:pos x="10" y="11"/>
                  </a:cxn>
                  <a:cxn ang="0">
                    <a:pos x="21" y="3"/>
                  </a:cxn>
                  <a:cxn ang="0">
                    <a:pos x="35" y="0"/>
                  </a:cxn>
                  <a:cxn ang="0">
                    <a:pos x="52" y="4"/>
                  </a:cxn>
                  <a:cxn ang="0">
                    <a:pos x="63" y="15"/>
                  </a:cxn>
                  <a:cxn ang="0">
                    <a:pos x="68" y="28"/>
                  </a:cxn>
                  <a:cxn ang="0">
                    <a:pos x="69" y="43"/>
                  </a:cxn>
                  <a:cxn ang="0">
                    <a:pos x="13" y="43"/>
                  </a:cxn>
                  <a:cxn ang="0">
                    <a:pos x="14" y="52"/>
                  </a:cxn>
                  <a:cxn ang="0">
                    <a:pos x="18" y="60"/>
                  </a:cxn>
                  <a:cxn ang="0">
                    <a:pos x="26" y="66"/>
                  </a:cxn>
                  <a:cxn ang="0">
                    <a:pos x="36" y="68"/>
                  </a:cxn>
                  <a:cxn ang="0">
                    <a:pos x="49" y="64"/>
                  </a:cxn>
                  <a:cxn ang="0">
                    <a:pos x="56" y="53"/>
                  </a:cxn>
                  <a:cxn ang="0">
                    <a:pos x="68" y="53"/>
                  </a:cxn>
                  <a:cxn ang="0">
                    <a:pos x="56" y="32"/>
                  </a:cxn>
                  <a:cxn ang="0">
                    <a:pos x="54" y="24"/>
                  </a:cxn>
                  <a:cxn ang="0">
                    <a:pos x="50" y="17"/>
                  </a:cxn>
                  <a:cxn ang="0">
                    <a:pos x="43" y="12"/>
                  </a:cxn>
                  <a:cxn ang="0">
                    <a:pos x="35" y="11"/>
                  </a:cxn>
                  <a:cxn ang="0">
                    <a:pos x="26" y="12"/>
                  </a:cxn>
                  <a:cxn ang="0">
                    <a:pos x="19" y="17"/>
                  </a:cxn>
                  <a:cxn ang="0">
                    <a:pos x="15" y="24"/>
                  </a:cxn>
                  <a:cxn ang="0">
                    <a:pos x="13" y="32"/>
                  </a:cxn>
                  <a:cxn ang="0">
                    <a:pos x="56" y="32"/>
                  </a:cxn>
                </a:cxnLst>
                <a:rect l="0" t="0" r="r" b="b"/>
                <a:pathLst>
                  <a:path w="70" h="78">
                    <a:moveTo>
                      <a:pt x="68" y="53"/>
                    </a:moveTo>
                    <a:cubicBezTo>
                      <a:pt x="67" y="61"/>
                      <a:pt x="63" y="68"/>
                      <a:pt x="57" y="72"/>
                    </a:cubicBezTo>
                    <a:cubicBezTo>
                      <a:pt x="52" y="76"/>
                      <a:pt x="45" y="78"/>
                      <a:pt x="36" y="78"/>
                    </a:cubicBezTo>
                    <a:cubicBezTo>
                      <a:pt x="30" y="78"/>
                      <a:pt x="25" y="77"/>
                      <a:pt x="20" y="76"/>
                    </a:cubicBezTo>
                    <a:cubicBezTo>
                      <a:pt x="16" y="74"/>
                      <a:pt x="12" y="71"/>
                      <a:pt x="9" y="67"/>
                    </a:cubicBezTo>
                    <a:cubicBezTo>
                      <a:pt x="6" y="64"/>
                      <a:pt x="4" y="60"/>
                      <a:pt x="3" y="55"/>
                    </a:cubicBezTo>
                    <a:cubicBezTo>
                      <a:pt x="1" y="50"/>
                      <a:pt x="0" y="45"/>
                      <a:pt x="0" y="39"/>
                    </a:cubicBezTo>
                    <a:cubicBezTo>
                      <a:pt x="0" y="33"/>
                      <a:pt x="1" y="28"/>
                      <a:pt x="3" y="23"/>
                    </a:cubicBezTo>
                    <a:cubicBezTo>
                      <a:pt x="4" y="19"/>
                      <a:pt x="7" y="14"/>
                      <a:pt x="10" y="11"/>
                    </a:cubicBezTo>
                    <a:cubicBezTo>
                      <a:pt x="13" y="7"/>
                      <a:pt x="17" y="5"/>
                      <a:pt x="21" y="3"/>
                    </a:cubicBezTo>
                    <a:cubicBezTo>
                      <a:pt x="25" y="1"/>
                      <a:pt x="30" y="0"/>
                      <a:pt x="35" y="0"/>
                    </a:cubicBezTo>
                    <a:cubicBezTo>
                      <a:pt x="42" y="0"/>
                      <a:pt x="48" y="1"/>
                      <a:pt x="52" y="4"/>
                    </a:cubicBezTo>
                    <a:cubicBezTo>
                      <a:pt x="56" y="7"/>
                      <a:pt x="60" y="10"/>
                      <a:pt x="63" y="15"/>
                    </a:cubicBezTo>
                    <a:cubicBezTo>
                      <a:pt x="65" y="19"/>
                      <a:pt x="67" y="23"/>
                      <a:pt x="68" y="28"/>
                    </a:cubicBezTo>
                    <a:cubicBezTo>
                      <a:pt x="69" y="34"/>
                      <a:pt x="70" y="38"/>
                      <a:pt x="69" y="43"/>
                    </a:cubicBezTo>
                    <a:cubicBezTo>
                      <a:pt x="13" y="43"/>
                      <a:pt x="13" y="43"/>
                      <a:pt x="13" y="43"/>
                    </a:cubicBezTo>
                    <a:cubicBezTo>
                      <a:pt x="13" y="46"/>
                      <a:pt x="13" y="49"/>
                      <a:pt x="14" y="52"/>
                    </a:cubicBezTo>
                    <a:cubicBezTo>
                      <a:pt x="15" y="55"/>
                      <a:pt x="17" y="58"/>
                      <a:pt x="18" y="60"/>
                    </a:cubicBezTo>
                    <a:cubicBezTo>
                      <a:pt x="20" y="62"/>
                      <a:pt x="23" y="64"/>
                      <a:pt x="26" y="66"/>
                    </a:cubicBezTo>
                    <a:cubicBezTo>
                      <a:pt x="29" y="67"/>
                      <a:pt x="32" y="68"/>
                      <a:pt x="36" y="68"/>
                    </a:cubicBezTo>
                    <a:cubicBezTo>
                      <a:pt x="42" y="68"/>
                      <a:pt x="46" y="66"/>
                      <a:pt x="49" y="64"/>
                    </a:cubicBezTo>
                    <a:cubicBezTo>
                      <a:pt x="53" y="62"/>
                      <a:pt x="55" y="58"/>
                      <a:pt x="56" y="53"/>
                    </a:cubicBezTo>
                    <a:lnTo>
                      <a:pt x="68" y="53"/>
                    </a:lnTo>
                    <a:close/>
                    <a:moveTo>
                      <a:pt x="56" y="32"/>
                    </a:moveTo>
                    <a:cubicBezTo>
                      <a:pt x="56" y="29"/>
                      <a:pt x="55" y="26"/>
                      <a:pt x="54" y="24"/>
                    </a:cubicBezTo>
                    <a:cubicBezTo>
                      <a:pt x="53" y="21"/>
                      <a:pt x="52" y="19"/>
                      <a:pt x="50" y="17"/>
                    </a:cubicBezTo>
                    <a:cubicBezTo>
                      <a:pt x="48" y="15"/>
                      <a:pt x="46" y="14"/>
                      <a:pt x="43" y="12"/>
                    </a:cubicBezTo>
                    <a:cubicBezTo>
                      <a:pt x="40" y="11"/>
                      <a:pt x="38" y="11"/>
                      <a:pt x="35" y="11"/>
                    </a:cubicBezTo>
                    <a:cubicBezTo>
                      <a:pt x="31" y="11"/>
                      <a:pt x="29" y="11"/>
                      <a:pt x="26" y="12"/>
                    </a:cubicBezTo>
                    <a:cubicBezTo>
                      <a:pt x="23" y="14"/>
                      <a:pt x="21" y="15"/>
                      <a:pt x="19" y="17"/>
                    </a:cubicBezTo>
                    <a:cubicBezTo>
                      <a:pt x="17" y="19"/>
                      <a:pt x="16" y="21"/>
                      <a:pt x="15" y="24"/>
                    </a:cubicBezTo>
                    <a:cubicBezTo>
                      <a:pt x="14" y="26"/>
                      <a:pt x="13" y="29"/>
                      <a:pt x="13" y="32"/>
                    </a:cubicBezTo>
                    <a:lnTo>
                      <a:pt x="56" y="32"/>
                    </a:lnTo>
                    <a:close/>
                  </a:path>
                </a:pathLst>
              </a:custGeom>
              <a:solidFill>
                <a:srgbClr val="66666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GB" dirty="0">
                  <a:latin typeface="Arial" pitchFamily="34" charset="0"/>
                </a:endParaRPr>
              </a:p>
            </p:txBody>
          </p:sp>
          <p:sp>
            <p:nvSpPr>
              <p:cNvPr id="21" name="Freeform 18"/>
              <p:cNvSpPr>
                <a:spLocks/>
              </p:cNvSpPr>
              <p:nvPr/>
            </p:nvSpPr>
            <p:spPr bwMode="gray">
              <a:xfrm>
                <a:off x="3833816" y="4548196"/>
                <a:ext cx="150814" cy="368300"/>
              </a:xfrm>
              <a:custGeom>
                <a:avLst/>
                <a:gdLst/>
                <a:ahLst/>
                <a:cxnLst>
                  <a:cxn ang="0">
                    <a:pos x="25" y="23"/>
                  </a:cxn>
                  <a:cxn ang="0">
                    <a:pos x="40" y="23"/>
                  </a:cxn>
                  <a:cxn ang="0">
                    <a:pos x="40" y="34"/>
                  </a:cxn>
                  <a:cxn ang="0">
                    <a:pos x="25" y="34"/>
                  </a:cxn>
                  <a:cxn ang="0">
                    <a:pos x="25" y="80"/>
                  </a:cxn>
                  <a:cxn ang="0">
                    <a:pos x="26" y="84"/>
                  </a:cxn>
                  <a:cxn ang="0">
                    <a:pos x="27" y="86"/>
                  </a:cxn>
                  <a:cxn ang="0">
                    <a:pos x="30" y="87"/>
                  </a:cxn>
                  <a:cxn ang="0">
                    <a:pos x="35" y="87"/>
                  </a:cxn>
                  <a:cxn ang="0">
                    <a:pos x="40" y="87"/>
                  </a:cxn>
                  <a:cxn ang="0">
                    <a:pos x="40" y="98"/>
                  </a:cxn>
                  <a:cxn ang="0">
                    <a:pos x="31" y="98"/>
                  </a:cxn>
                  <a:cxn ang="0">
                    <a:pos x="23" y="97"/>
                  </a:cxn>
                  <a:cxn ang="0">
                    <a:pos x="17" y="95"/>
                  </a:cxn>
                  <a:cxn ang="0">
                    <a:pos x="14" y="90"/>
                  </a:cxn>
                  <a:cxn ang="0">
                    <a:pos x="13" y="81"/>
                  </a:cxn>
                  <a:cxn ang="0">
                    <a:pos x="13" y="34"/>
                  </a:cxn>
                  <a:cxn ang="0">
                    <a:pos x="0" y="34"/>
                  </a:cxn>
                  <a:cxn ang="0">
                    <a:pos x="0" y="23"/>
                  </a:cxn>
                  <a:cxn ang="0">
                    <a:pos x="13" y="23"/>
                  </a:cxn>
                  <a:cxn ang="0">
                    <a:pos x="13" y="0"/>
                  </a:cxn>
                  <a:cxn ang="0">
                    <a:pos x="25" y="0"/>
                  </a:cxn>
                  <a:cxn ang="0">
                    <a:pos x="25" y="23"/>
                  </a:cxn>
                </a:cxnLst>
                <a:rect l="0" t="0" r="r" b="b"/>
                <a:pathLst>
                  <a:path w="40" h="98">
                    <a:moveTo>
                      <a:pt x="25" y="23"/>
                    </a:moveTo>
                    <a:cubicBezTo>
                      <a:pt x="40" y="23"/>
                      <a:pt x="40" y="23"/>
                      <a:pt x="40" y="23"/>
                    </a:cubicBezTo>
                    <a:cubicBezTo>
                      <a:pt x="40" y="34"/>
                      <a:pt x="40" y="34"/>
                      <a:pt x="40" y="34"/>
                    </a:cubicBezTo>
                    <a:cubicBezTo>
                      <a:pt x="25" y="34"/>
                      <a:pt x="25" y="34"/>
                      <a:pt x="25" y="34"/>
                    </a:cubicBezTo>
                    <a:cubicBezTo>
                      <a:pt x="25" y="80"/>
                      <a:pt x="25" y="80"/>
                      <a:pt x="25" y="80"/>
                    </a:cubicBezTo>
                    <a:cubicBezTo>
                      <a:pt x="25" y="82"/>
                      <a:pt x="26" y="83"/>
                      <a:pt x="26" y="84"/>
                    </a:cubicBezTo>
                    <a:cubicBezTo>
                      <a:pt x="26" y="85"/>
                      <a:pt x="27" y="85"/>
                      <a:pt x="27" y="86"/>
                    </a:cubicBezTo>
                    <a:cubicBezTo>
                      <a:pt x="28" y="86"/>
                      <a:pt x="29" y="86"/>
                      <a:pt x="30" y="87"/>
                    </a:cubicBezTo>
                    <a:cubicBezTo>
                      <a:pt x="31" y="87"/>
                      <a:pt x="33" y="87"/>
                      <a:pt x="35" y="87"/>
                    </a:cubicBezTo>
                    <a:cubicBezTo>
                      <a:pt x="40" y="87"/>
                      <a:pt x="40" y="87"/>
                      <a:pt x="40" y="87"/>
                    </a:cubicBezTo>
                    <a:cubicBezTo>
                      <a:pt x="40" y="98"/>
                      <a:pt x="40" y="98"/>
                      <a:pt x="40" y="98"/>
                    </a:cubicBezTo>
                    <a:cubicBezTo>
                      <a:pt x="31" y="98"/>
                      <a:pt x="31" y="98"/>
                      <a:pt x="31" y="98"/>
                    </a:cubicBezTo>
                    <a:cubicBezTo>
                      <a:pt x="28" y="98"/>
                      <a:pt x="25" y="98"/>
                      <a:pt x="23" y="97"/>
                    </a:cubicBezTo>
                    <a:cubicBezTo>
                      <a:pt x="21" y="97"/>
                      <a:pt x="19" y="96"/>
                      <a:pt x="17" y="95"/>
                    </a:cubicBezTo>
                    <a:cubicBezTo>
                      <a:pt x="16" y="94"/>
                      <a:pt x="15" y="92"/>
                      <a:pt x="14" y="90"/>
                    </a:cubicBezTo>
                    <a:cubicBezTo>
                      <a:pt x="13" y="88"/>
                      <a:pt x="13" y="85"/>
                      <a:pt x="13" y="81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25" y="0"/>
                      <a:pt x="25" y="0"/>
                      <a:pt x="25" y="0"/>
                    </a:cubicBezTo>
                    <a:lnTo>
                      <a:pt x="25" y="23"/>
                    </a:lnTo>
                    <a:close/>
                  </a:path>
                </a:pathLst>
              </a:custGeom>
              <a:solidFill>
                <a:srgbClr val="66666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GB" dirty="0">
                  <a:latin typeface="Arial" pitchFamily="34" charset="0"/>
                </a:endParaRPr>
              </a:p>
            </p:txBody>
          </p:sp>
          <p:sp>
            <p:nvSpPr>
              <p:cNvPr id="22" name="Freeform 19"/>
              <p:cNvSpPr>
                <a:spLocks/>
              </p:cNvSpPr>
              <p:nvPr/>
            </p:nvSpPr>
            <p:spPr bwMode="gray">
              <a:xfrm>
                <a:off x="4037015" y="4525971"/>
                <a:ext cx="233362" cy="39052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2" y="0"/>
                  </a:cxn>
                  <a:cxn ang="0">
                    <a:pos x="12" y="40"/>
                  </a:cxn>
                  <a:cxn ang="0">
                    <a:pos x="12" y="40"/>
                  </a:cxn>
                  <a:cxn ang="0">
                    <a:pos x="16" y="34"/>
                  </a:cxn>
                  <a:cxn ang="0">
                    <a:pos x="22" y="30"/>
                  </a:cxn>
                  <a:cxn ang="0">
                    <a:pos x="29" y="28"/>
                  </a:cxn>
                  <a:cxn ang="0">
                    <a:pos x="36" y="27"/>
                  </a:cxn>
                  <a:cxn ang="0">
                    <a:pos x="48" y="29"/>
                  </a:cxn>
                  <a:cxn ang="0">
                    <a:pos x="56" y="35"/>
                  </a:cxn>
                  <a:cxn ang="0">
                    <a:pos x="60" y="43"/>
                  </a:cxn>
                  <a:cxn ang="0">
                    <a:pos x="62" y="54"/>
                  </a:cxn>
                  <a:cxn ang="0">
                    <a:pos x="62" y="104"/>
                  </a:cxn>
                  <a:cxn ang="0">
                    <a:pos x="49" y="104"/>
                  </a:cxn>
                  <a:cxn ang="0">
                    <a:pos x="49" y="53"/>
                  </a:cxn>
                  <a:cxn ang="0">
                    <a:pos x="45" y="42"/>
                  </a:cxn>
                  <a:cxn ang="0">
                    <a:pos x="34" y="38"/>
                  </a:cxn>
                  <a:cxn ang="0">
                    <a:pos x="24" y="40"/>
                  </a:cxn>
                  <a:cxn ang="0">
                    <a:pos x="17" y="44"/>
                  </a:cxn>
                  <a:cxn ang="0">
                    <a:pos x="13" y="52"/>
                  </a:cxn>
                  <a:cxn ang="0">
                    <a:pos x="12" y="61"/>
                  </a:cxn>
                  <a:cxn ang="0">
                    <a:pos x="12" y="104"/>
                  </a:cxn>
                  <a:cxn ang="0">
                    <a:pos x="0" y="104"/>
                  </a:cxn>
                  <a:cxn ang="0">
                    <a:pos x="0" y="0"/>
                  </a:cxn>
                </a:cxnLst>
                <a:rect l="0" t="0" r="r" b="b"/>
                <a:pathLst>
                  <a:path w="62" h="104">
                    <a:moveTo>
                      <a:pt x="0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12" y="40"/>
                      <a:pt x="12" y="40"/>
                      <a:pt x="12" y="40"/>
                    </a:cubicBezTo>
                    <a:cubicBezTo>
                      <a:pt x="12" y="40"/>
                      <a:pt x="12" y="40"/>
                      <a:pt x="12" y="40"/>
                    </a:cubicBezTo>
                    <a:cubicBezTo>
                      <a:pt x="13" y="37"/>
                      <a:pt x="15" y="35"/>
                      <a:pt x="16" y="34"/>
                    </a:cubicBezTo>
                    <a:cubicBezTo>
                      <a:pt x="18" y="32"/>
                      <a:pt x="20" y="31"/>
                      <a:pt x="22" y="30"/>
                    </a:cubicBezTo>
                    <a:cubicBezTo>
                      <a:pt x="24" y="29"/>
                      <a:pt x="27" y="28"/>
                      <a:pt x="29" y="28"/>
                    </a:cubicBezTo>
                    <a:cubicBezTo>
                      <a:pt x="31" y="27"/>
                      <a:pt x="34" y="27"/>
                      <a:pt x="36" y="27"/>
                    </a:cubicBezTo>
                    <a:cubicBezTo>
                      <a:pt x="41" y="27"/>
                      <a:pt x="45" y="28"/>
                      <a:pt x="48" y="29"/>
                    </a:cubicBezTo>
                    <a:cubicBezTo>
                      <a:pt x="52" y="30"/>
                      <a:pt x="54" y="32"/>
                      <a:pt x="56" y="35"/>
                    </a:cubicBezTo>
                    <a:cubicBezTo>
                      <a:pt x="58" y="37"/>
                      <a:pt x="60" y="40"/>
                      <a:pt x="60" y="43"/>
                    </a:cubicBezTo>
                    <a:cubicBezTo>
                      <a:pt x="61" y="47"/>
                      <a:pt x="62" y="50"/>
                      <a:pt x="62" y="54"/>
                    </a:cubicBezTo>
                    <a:cubicBezTo>
                      <a:pt x="62" y="104"/>
                      <a:pt x="62" y="104"/>
                      <a:pt x="62" y="104"/>
                    </a:cubicBezTo>
                    <a:cubicBezTo>
                      <a:pt x="49" y="104"/>
                      <a:pt x="49" y="104"/>
                      <a:pt x="49" y="104"/>
                    </a:cubicBezTo>
                    <a:cubicBezTo>
                      <a:pt x="49" y="53"/>
                      <a:pt x="49" y="53"/>
                      <a:pt x="49" y="53"/>
                    </a:cubicBezTo>
                    <a:cubicBezTo>
                      <a:pt x="49" y="48"/>
                      <a:pt x="48" y="45"/>
                      <a:pt x="45" y="42"/>
                    </a:cubicBezTo>
                    <a:cubicBezTo>
                      <a:pt x="43" y="39"/>
                      <a:pt x="39" y="38"/>
                      <a:pt x="34" y="38"/>
                    </a:cubicBezTo>
                    <a:cubicBezTo>
                      <a:pt x="30" y="38"/>
                      <a:pt x="27" y="38"/>
                      <a:pt x="24" y="40"/>
                    </a:cubicBezTo>
                    <a:cubicBezTo>
                      <a:pt x="22" y="41"/>
                      <a:pt x="19" y="42"/>
                      <a:pt x="17" y="44"/>
                    </a:cubicBezTo>
                    <a:cubicBezTo>
                      <a:pt x="16" y="47"/>
                      <a:pt x="14" y="49"/>
                      <a:pt x="13" y="52"/>
                    </a:cubicBezTo>
                    <a:cubicBezTo>
                      <a:pt x="12" y="55"/>
                      <a:pt x="12" y="58"/>
                      <a:pt x="12" y="61"/>
                    </a:cubicBezTo>
                    <a:cubicBezTo>
                      <a:pt x="12" y="104"/>
                      <a:pt x="12" y="104"/>
                      <a:pt x="12" y="104"/>
                    </a:cubicBezTo>
                    <a:cubicBezTo>
                      <a:pt x="0" y="104"/>
                      <a:pt x="0" y="104"/>
                      <a:pt x="0" y="104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6666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GB" dirty="0">
                  <a:latin typeface="Arial" pitchFamily="34" charset="0"/>
                </a:endParaRPr>
              </a:p>
            </p:txBody>
          </p:sp>
          <p:sp>
            <p:nvSpPr>
              <p:cNvPr id="23" name="Freeform 20"/>
              <p:cNvSpPr>
                <a:spLocks noEditPoints="1"/>
              </p:cNvSpPr>
              <p:nvPr/>
            </p:nvSpPr>
            <p:spPr bwMode="gray">
              <a:xfrm>
                <a:off x="4322763" y="4627570"/>
                <a:ext cx="258762" cy="293690"/>
              </a:xfrm>
              <a:custGeom>
                <a:avLst/>
                <a:gdLst/>
                <a:ahLst/>
                <a:cxnLst>
                  <a:cxn ang="0">
                    <a:pos x="68" y="53"/>
                  </a:cxn>
                  <a:cxn ang="0">
                    <a:pos x="57" y="72"/>
                  </a:cxn>
                  <a:cxn ang="0">
                    <a:pos x="36" y="78"/>
                  </a:cxn>
                  <a:cxn ang="0">
                    <a:pos x="20" y="76"/>
                  </a:cxn>
                  <a:cxn ang="0">
                    <a:pos x="9" y="67"/>
                  </a:cxn>
                  <a:cxn ang="0">
                    <a:pos x="2" y="55"/>
                  </a:cxn>
                  <a:cxn ang="0">
                    <a:pos x="0" y="39"/>
                  </a:cxn>
                  <a:cxn ang="0">
                    <a:pos x="2" y="23"/>
                  </a:cxn>
                  <a:cxn ang="0">
                    <a:pos x="10" y="11"/>
                  </a:cxn>
                  <a:cxn ang="0">
                    <a:pos x="21" y="3"/>
                  </a:cxn>
                  <a:cxn ang="0">
                    <a:pos x="35" y="0"/>
                  </a:cxn>
                  <a:cxn ang="0">
                    <a:pos x="52" y="4"/>
                  </a:cxn>
                  <a:cxn ang="0">
                    <a:pos x="62" y="15"/>
                  </a:cxn>
                  <a:cxn ang="0">
                    <a:pos x="68" y="28"/>
                  </a:cxn>
                  <a:cxn ang="0">
                    <a:pos x="69" y="43"/>
                  </a:cxn>
                  <a:cxn ang="0">
                    <a:pos x="13" y="43"/>
                  </a:cxn>
                  <a:cxn ang="0">
                    <a:pos x="14" y="52"/>
                  </a:cxn>
                  <a:cxn ang="0">
                    <a:pos x="18" y="60"/>
                  </a:cxn>
                  <a:cxn ang="0">
                    <a:pos x="26" y="66"/>
                  </a:cxn>
                  <a:cxn ang="0">
                    <a:pos x="36" y="68"/>
                  </a:cxn>
                  <a:cxn ang="0">
                    <a:pos x="49" y="64"/>
                  </a:cxn>
                  <a:cxn ang="0">
                    <a:pos x="56" y="53"/>
                  </a:cxn>
                  <a:cxn ang="0">
                    <a:pos x="68" y="53"/>
                  </a:cxn>
                  <a:cxn ang="0">
                    <a:pos x="56" y="32"/>
                  </a:cxn>
                  <a:cxn ang="0">
                    <a:pos x="54" y="24"/>
                  </a:cxn>
                  <a:cxn ang="0">
                    <a:pos x="49" y="17"/>
                  </a:cxn>
                  <a:cxn ang="0">
                    <a:pos x="43" y="12"/>
                  </a:cxn>
                  <a:cxn ang="0">
                    <a:pos x="34" y="11"/>
                  </a:cxn>
                  <a:cxn ang="0">
                    <a:pos x="26" y="12"/>
                  </a:cxn>
                  <a:cxn ang="0">
                    <a:pos x="19" y="17"/>
                  </a:cxn>
                  <a:cxn ang="0">
                    <a:pos x="15" y="24"/>
                  </a:cxn>
                  <a:cxn ang="0">
                    <a:pos x="13" y="32"/>
                  </a:cxn>
                  <a:cxn ang="0">
                    <a:pos x="56" y="32"/>
                  </a:cxn>
                </a:cxnLst>
                <a:rect l="0" t="0" r="r" b="b"/>
                <a:pathLst>
                  <a:path w="69" h="78">
                    <a:moveTo>
                      <a:pt x="68" y="53"/>
                    </a:moveTo>
                    <a:cubicBezTo>
                      <a:pt x="66" y="61"/>
                      <a:pt x="63" y="68"/>
                      <a:pt x="57" y="72"/>
                    </a:cubicBezTo>
                    <a:cubicBezTo>
                      <a:pt x="51" y="76"/>
                      <a:pt x="44" y="78"/>
                      <a:pt x="36" y="78"/>
                    </a:cubicBezTo>
                    <a:cubicBezTo>
                      <a:pt x="30" y="78"/>
                      <a:pt x="24" y="77"/>
                      <a:pt x="20" y="76"/>
                    </a:cubicBezTo>
                    <a:cubicBezTo>
                      <a:pt x="16" y="74"/>
                      <a:pt x="12" y="71"/>
                      <a:pt x="9" y="67"/>
                    </a:cubicBezTo>
                    <a:cubicBezTo>
                      <a:pt x="6" y="64"/>
                      <a:pt x="4" y="60"/>
                      <a:pt x="2" y="55"/>
                    </a:cubicBezTo>
                    <a:cubicBezTo>
                      <a:pt x="1" y="50"/>
                      <a:pt x="0" y="45"/>
                      <a:pt x="0" y="39"/>
                    </a:cubicBezTo>
                    <a:cubicBezTo>
                      <a:pt x="0" y="33"/>
                      <a:pt x="1" y="28"/>
                      <a:pt x="2" y="23"/>
                    </a:cubicBezTo>
                    <a:cubicBezTo>
                      <a:pt x="4" y="19"/>
                      <a:pt x="6" y="14"/>
                      <a:pt x="10" y="11"/>
                    </a:cubicBezTo>
                    <a:cubicBezTo>
                      <a:pt x="13" y="7"/>
                      <a:pt x="17" y="5"/>
                      <a:pt x="21" y="3"/>
                    </a:cubicBezTo>
                    <a:cubicBezTo>
                      <a:pt x="25" y="1"/>
                      <a:pt x="30" y="0"/>
                      <a:pt x="35" y="0"/>
                    </a:cubicBezTo>
                    <a:cubicBezTo>
                      <a:pt x="42" y="0"/>
                      <a:pt x="47" y="1"/>
                      <a:pt x="52" y="4"/>
                    </a:cubicBezTo>
                    <a:cubicBezTo>
                      <a:pt x="56" y="7"/>
                      <a:pt x="60" y="10"/>
                      <a:pt x="62" y="15"/>
                    </a:cubicBezTo>
                    <a:cubicBezTo>
                      <a:pt x="65" y="19"/>
                      <a:pt x="67" y="23"/>
                      <a:pt x="68" y="28"/>
                    </a:cubicBezTo>
                    <a:cubicBezTo>
                      <a:pt x="69" y="34"/>
                      <a:pt x="69" y="38"/>
                      <a:pt x="69" y="43"/>
                    </a:cubicBezTo>
                    <a:cubicBezTo>
                      <a:pt x="13" y="43"/>
                      <a:pt x="13" y="43"/>
                      <a:pt x="13" y="43"/>
                    </a:cubicBezTo>
                    <a:cubicBezTo>
                      <a:pt x="13" y="46"/>
                      <a:pt x="13" y="49"/>
                      <a:pt x="14" y="52"/>
                    </a:cubicBezTo>
                    <a:cubicBezTo>
                      <a:pt x="15" y="55"/>
                      <a:pt x="16" y="58"/>
                      <a:pt x="18" y="60"/>
                    </a:cubicBezTo>
                    <a:cubicBezTo>
                      <a:pt x="20" y="62"/>
                      <a:pt x="23" y="64"/>
                      <a:pt x="26" y="66"/>
                    </a:cubicBezTo>
                    <a:cubicBezTo>
                      <a:pt x="29" y="67"/>
                      <a:pt x="32" y="68"/>
                      <a:pt x="36" y="68"/>
                    </a:cubicBezTo>
                    <a:cubicBezTo>
                      <a:pt x="41" y="68"/>
                      <a:pt x="46" y="66"/>
                      <a:pt x="49" y="64"/>
                    </a:cubicBezTo>
                    <a:cubicBezTo>
                      <a:pt x="52" y="62"/>
                      <a:pt x="55" y="58"/>
                      <a:pt x="56" y="53"/>
                    </a:cubicBezTo>
                    <a:lnTo>
                      <a:pt x="68" y="53"/>
                    </a:lnTo>
                    <a:close/>
                    <a:moveTo>
                      <a:pt x="56" y="32"/>
                    </a:moveTo>
                    <a:cubicBezTo>
                      <a:pt x="56" y="29"/>
                      <a:pt x="55" y="26"/>
                      <a:pt x="54" y="24"/>
                    </a:cubicBezTo>
                    <a:cubicBezTo>
                      <a:pt x="53" y="21"/>
                      <a:pt x="51" y="19"/>
                      <a:pt x="49" y="17"/>
                    </a:cubicBezTo>
                    <a:cubicBezTo>
                      <a:pt x="48" y="15"/>
                      <a:pt x="45" y="14"/>
                      <a:pt x="43" y="12"/>
                    </a:cubicBezTo>
                    <a:cubicBezTo>
                      <a:pt x="40" y="11"/>
                      <a:pt x="37" y="11"/>
                      <a:pt x="34" y="11"/>
                    </a:cubicBezTo>
                    <a:cubicBezTo>
                      <a:pt x="31" y="11"/>
                      <a:pt x="28" y="11"/>
                      <a:pt x="26" y="12"/>
                    </a:cubicBezTo>
                    <a:cubicBezTo>
                      <a:pt x="23" y="14"/>
                      <a:pt x="21" y="15"/>
                      <a:pt x="19" y="17"/>
                    </a:cubicBezTo>
                    <a:cubicBezTo>
                      <a:pt x="17" y="19"/>
                      <a:pt x="16" y="21"/>
                      <a:pt x="15" y="24"/>
                    </a:cubicBezTo>
                    <a:cubicBezTo>
                      <a:pt x="14" y="26"/>
                      <a:pt x="13" y="29"/>
                      <a:pt x="13" y="32"/>
                    </a:cubicBezTo>
                    <a:lnTo>
                      <a:pt x="56" y="32"/>
                    </a:lnTo>
                    <a:close/>
                  </a:path>
                </a:pathLst>
              </a:custGeom>
              <a:solidFill>
                <a:srgbClr val="66666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GB" dirty="0">
                  <a:latin typeface="Arial" pitchFamily="34" charset="0"/>
                </a:endParaRPr>
              </a:p>
            </p:txBody>
          </p:sp>
          <p:sp>
            <p:nvSpPr>
              <p:cNvPr id="24" name="Freeform 21"/>
              <p:cNvSpPr>
                <a:spLocks/>
              </p:cNvSpPr>
              <p:nvPr/>
            </p:nvSpPr>
            <p:spPr bwMode="gray">
              <a:xfrm>
                <a:off x="4762503" y="4627570"/>
                <a:ext cx="253999" cy="293690"/>
              </a:xfrm>
              <a:custGeom>
                <a:avLst/>
                <a:gdLst/>
                <a:ahLst/>
                <a:cxnLst>
                  <a:cxn ang="0">
                    <a:pos x="55" y="26"/>
                  </a:cxn>
                  <a:cxn ang="0">
                    <a:pos x="49" y="15"/>
                  </a:cxn>
                  <a:cxn ang="0">
                    <a:pos x="36" y="11"/>
                  </a:cxn>
                  <a:cxn ang="0">
                    <a:pos x="25" y="13"/>
                  </a:cxn>
                  <a:cxn ang="0">
                    <a:pos x="18" y="20"/>
                  </a:cxn>
                  <a:cxn ang="0">
                    <a:pos x="14" y="29"/>
                  </a:cxn>
                  <a:cxn ang="0">
                    <a:pos x="13" y="40"/>
                  </a:cxn>
                  <a:cxn ang="0">
                    <a:pos x="14" y="50"/>
                  </a:cxn>
                  <a:cxn ang="0">
                    <a:pos x="18" y="59"/>
                  </a:cxn>
                  <a:cxn ang="0">
                    <a:pos x="25" y="65"/>
                  </a:cxn>
                  <a:cxn ang="0">
                    <a:pos x="35" y="68"/>
                  </a:cxn>
                  <a:cxn ang="0">
                    <a:pos x="49" y="63"/>
                  </a:cxn>
                  <a:cxn ang="0">
                    <a:pos x="56" y="49"/>
                  </a:cxn>
                  <a:cxn ang="0">
                    <a:pos x="68" y="49"/>
                  </a:cxn>
                  <a:cxn ang="0">
                    <a:pos x="58" y="71"/>
                  </a:cxn>
                  <a:cxn ang="0">
                    <a:pos x="35" y="78"/>
                  </a:cxn>
                  <a:cxn ang="0">
                    <a:pos x="20" y="76"/>
                  </a:cxn>
                  <a:cxn ang="0">
                    <a:pos x="9" y="68"/>
                  </a:cxn>
                  <a:cxn ang="0">
                    <a:pos x="2" y="56"/>
                  </a:cxn>
                  <a:cxn ang="0">
                    <a:pos x="0" y="40"/>
                  </a:cxn>
                  <a:cxn ang="0">
                    <a:pos x="2" y="24"/>
                  </a:cxn>
                  <a:cxn ang="0">
                    <a:pos x="9" y="12"/>
                  </a:cxn>
                  <a:cxn ang="0">
                    <a:pos x="20" y="3"/>
                  </a:cxn>
                  <a:cxn ang="0">
                    <a:pos x="36" y="0"/>
                  </a:cxn>
                  <a:cxn ang="0">
                    <a:pos x="48" y="1"/>
                  </a:cxn>
                  <a:cxn ang="0">
                    <a:pos x="58" y="6"/>
                  </a:cxn>
                  <a:cxn ang="0">
                    <a:pos x="65" y="14"/>
                  </a:cxn>
                  <a:cxn ang="0">
                    <a:pos x="68" y="26"/>
                  </a:cxn>
                  <a:cxn ang="0">
                    <a:pos x="55" y="26"/>
                  </a:cxn>
                </a:cxnLst>
                <a:rect l="0" t="0" r="r" b="b"/>
                <a:pathLst>
                  <a:path w="68" h="78">
                    <a:moveTo>
                      <a:pt x="55" y="26"/>
                    </a:moveTo>
                    <a:cubicBezTo>
                      <a:pt x="54" y="21"/>
                      <a:pt x="52" y="17"/>
                      <a:pt x="49" y="15"/>
                    </a:cubicBezTo>
                    <a:cubicBezTo>
                      <a:pt x="46" y="12"/>
                      <a:pt x="42" y="11"/>
                      <a:pt x="36" y="11"/>
                    </a:cubicBezTo>
                    <a:cubicBezTo>
                      <a:pt x="32" y="11"/>
                      <a:pt x="28" y="12"/>
                      <a:pt x="25" y="13"/>
                    </a:cubicBezTo>
                    <a:cubicBezTo>
                      <a:pt x="22" y="15"/>
                      <a:pt x="20" y="17"/>
                      <a:pt x="18" y="20"/>
                    </a:cubicBezTo>
                    <a:cubicBezTo>
                      <a:pt x="16" y="22"/>
                      <a:pt x="15" y="26"/>
                      <a:pt x="14" y="29"/>
                    </a:cubicBezTo>
                    <a:cubicBezTo>
                      <a:pt x="13" y="33"/>
                      <a:pt x="13" y="36"/>
                      <a:pt x="13" y="40"/>
                    </a:cubicBezTo>
                    <a:cubicBezTo>
                      <a:pt x="13" y="44"/>
                      <a:pt x="13" y="47"/>
                      <a:pt x="14" y="50"/>
                    </a:cubicBezTo>
                    <a:cubicBezTo>
                      <a:pt x="15" y="54"/>
                      <a:pt x="16" y="57"/>
                      <a:pt x="18" y="59"/>
                    </a:cubicBezTo>
                    <a:cubicBezTo>
                      <a:pt x="20" y="62"/>
                      <a:pt x="22" y="64"/>
                      <a:pt x="25" y="65"/>
                    </a:cubicBezTo>
                    <a:cubicBezTo>
                      <a:pt x="28" y="67"/>
                      <a:pt x="31" y="68"/>
                      <a:pt x="35" y="68"/>
                    </a:cubicBezTo>
                    <a:cubicBezTo>
                      <a:pt x="41" y="68"/>
                      <a:pt x="46" y="66"/>
                      <a:pt x="49" y="63"/>
                    </a:cubicBezTo>
                    <a:cubicBezTo>
                      <a:pt x="53" y="59"/>
                      <a:pt x="55" y="55"/>
                      <a:pt x="56" y="49"/>
                    </a:cubicBezTo>
                    <a:cubicBezTo>
                      <a:pt x="68" y="49"/>
                      <a:pt x="68" y="49"/>
                      <a:pt x="68" y="49"/>
                    </a:cubicBezTo>
                    <a:cubicBezTo>
                      <a:pt x="67" y="58"/>
                      <a:pt x="63" y="66"/>
                      <a:pt x="58" y="71"/>
                    </a:cubicBezTo>
                    <a:cubicBezTo>
                      <a:pt x="52" y="76"/>
                      <a:pt x="45" y="78"/>
                      <a:pt x="35" y="78"/>
                    </a:cubicBezTo>
                    <a:cubicBezTo>
                      <a:pt x="29" y="78"/>
                      <a:pt x="24" y="78"/>
                      <a:pt x="20" y="76"/>
                    </a:cubicBezTo>
                    <a:cubicBezTo>
                      <a:pt x="16" y="74"/>
                      <a:pt x="12" y="71"/>
                      <a:pt x="9" y="68"/>
                    </a:cubicBezTo>
                    <a:cubicBezTo>
                      <a:pt x="6" y="64"/>
                      <a:pt x="4" y="60"/>
                      <a:pt x="2" y="56"/>
                    </a:cubicBezTo>
                    <a:cubicBezTo>
                      <a:pt x="1" y="51"/>
                      <a:pt x="0" y="46"/>
                      <a:pt x="0" y="40"/>
                    </a:cubicBezTo>
                    <a:cubicBezTo>
                      <a:pt x="0" y="35"/>
                      <a:pt x="1" y="29"/>
                      <a:pt x="2" y="24"/>
                    </a:cubicBezTo>
                    <a:cubicBezTo>
                      <a:pt x="4" y="19"/>
                      <a:pt x="6" y="15"/>
                      <a:pt x="9" y="12"/>
                    </a:cubicBezTo>
                    <a:cubicBezTo>
                      <a:pt x="12" y="8"/>
                      <a:pt x="15" y="5"/>
                      <a:pt x="20" y="3"/>
                    </a:cubicBezTo>
                    <a:cubicBezTo>
                      <a:pt x="24" y="1"/>
                      <a:pt x="30" y="0"/>
                      <a:pt x="36" y="0"/>
                    </a:cubicBezTo>
                    <a:cubicBezTo>
                      <a:pt x="40" y="0"/>
                      <a:pt x="44" y="0"/>
                      <a:pt x="48" y="1"/>
                    </a:cubicBezTo>
                    <a:cubicBezTo>
                      <a:pt x="51" y="2"/>
                      <a:pt x="55" y="4"/>
                      <a:pt x="58" y="6"/>
                    </a:cubicBezTo>
                    <a:cubicBezTo>
                      <a:pt x="60" y="8"/>
                      <a:pt x="63" y="11"/>
                      <a:pt x="65" y="14"/>
                    </a:cubicBezTo>
                    <a:cubicBezTo>
                      <a:pt x="66" y="17"/>
                      <a:pt x="68" y="21"/>
                      <a:pt x="68" y="26"/>
                    </a:cubicBezTo>
                    <a:lnTo>
                      <a:pt x="55" y="26"/>
                    </a:lnTo>
                    <a:close/>
                  </a:path>
                </a:pathLst>
              </a:custGeom>
              <a:solidFill>
                <a:srgbClr val="66666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GB" dirty="0">
                  <a:latin typeface="Arial" pitchFamily="34" charset="0"/>
                </a:endParaRPr>
              </a:p>
            </p:txBody>
          </p:sp>
          <p:sp>
            <p:nvSpPr>
              <p:cNvPr id="25" name="Freeform 22"/>
              <p:cNvSpPr>
                <a:spLocks noEditPoints="1"/>
              </p:cNvSpPr>
              <p:nvPr/>
            </p:nvSpPr>
            <p:spPr bwMode="gray">
              <a:xfrm>
                <a:off x="5051425" y="4627574"/>
                <a:ext cx="273050" cy="293690"/>
              </a:xfrm>
              <a:custGeom>
                <a:avLst/>
                <a:gdLst/>
                <a:ahLst/>
                <a:cxnLst>
                  <a:cxn ang="0">
                    <a:pos x="3" y="24"/>
                  </a:cxn>
                  <a:cxn ang="0">
                    <a:pos x="10" y="11"/>
                  </a:cxn>
                  <a:cxn ang="0">
                    <a:pos x="21" y="3"/>
                  </a:cxn>
                  <a:cxn ang="0">
                    <a:pos x="37" y="0"/>
                  </a:cxn>
                  <a:cxn ang="0">
                    <a:pos x="53" y="3"/>
                  </a:cxn>
                  <a:cxn ang="0">
                    <a:pos x="64" y="11"/>
                  </a:cxn>
                  <a:cxn ang="0">
                    <a:pos x="71" y="24"/>
                  </a:cxn>
                  <a:cxn ang="0">
                    <a:pos x="73" y="39"/>
                  </a:cxn>
                  <a:cxn ang="0">
                    <a:pos x="71" y="55"/>
                  </a:cxn>
                  <a:cxn ang="0">
                    <a:pos x="64" y="67"/>
                  </a:cxn>
                  <a:cxn ang="0">
                    <a:pos x="53" y="75"/>
                  </a:cxn>
                  <a:cxn ang="0">
                    <a:pos x="37" y="78"/>
                  </a:cxn>
                  <a:cxn ang="0">
                    <a:pos x="21" y="75"/>
                  </a:cxn>
                  <a:cxn ang="0">
                    <a:pos x="10" y="67"/>
                  </a:cxn>
                  <a:cxn ang="0">
                    <a:pos x="3" y="55"/>
                  </a:cxn>
                  <a:cxn ang="0">
                    <a:pos x="0" y="39"/>
                  </a:cxn>
                  <a:cxn ang="0">
                    <a:pos x="3" y="24"/>
                  </a:cxn>
                  <a:cxn ang="0">
                    <a:pos x="15" y="51"/>
                  </a:cxn>
                  <a:cxn ang="0">
                    <a:pos x="20" y="60"/>
                  </a:cxn>
                  <a:cxn ang="0">
                    <a:pos x="28" y="66"/>
                  </a:cxn>
                  <a:cxn ang="0">
                    <a:pos x="37" y="68"/>
                  </a:cxn>
                  <a:cxn ang="0">
                    <a:pos x="46" y="66"/>
                  </a:cxn>
                  <a:cxn ang="0">
                    <a:pos x="53" y="60"/>
                  </a:cxn>
                  <a:cxn ang="0">
                    <a:pos x="58" y="51"/>
                  </a:cxn>
                  <a:cxn ang="0">
                    <a:pos x="60" y="39"/>
                  </a:cxn>
                  <a:cxn ang="0">
                    <a:pos x="58" y="27"/>
                  </a:cxn>
                  <a:cxn ang="0">
                    <a:pos x="53" y="18"/>
                  </a:cxn>
                  <a:cxn ang="0">
                    <a:pos x="46" y="13"/>
                  </a:cxn>
                  <a:cxn ang="0">
                    <a:pos x="37" y="11"/>
                  </a:cxn>
                  <a:cxn ang="0">
                    <a:pos x="28" y="13"/>
                  </a:cxn>
                  <a:cxn ang="0">
                    <a:pos x="20" y="18"/>
                  </a:cxn>
                  <a:cxn ang="0">
                    <a:pos x="15" y="27"/>
                  </a:cxn>
                  <a:cxn ang="0">
                    <a:pos x="13" y="39"/>
                  </a:cxn>
                  <a:cxn ang="0">
                    <a:pos x="15" y="51"/>
                  </a:cxn>
                </a:cxnLst>
                <a:rect l="0" t="0" r="r" b="b"/>
                <a:pathLst>
                  <a:path w="73" h="78">
                    <a:moveTo>
                      <a:pt x="3" y="24"/>
                    </a:moveTo>
                    <a:cubicBezTo>
                      <a:pt x="4" y="19"/>
                      <a:pt x="7" y="15"/>
                      <a:pt x="10" y="11"/>
                    </a:cubicBezTo>
                    <a:cubicBezTo>
                      <a:pt x="13" y="8"/>
                      <a:pt x="17" y="5"/>
                      <a:pt x="21" y="3"/>
                    </a:cubicBezTo>
                    <a:cubicBezTo>
                      <a:pt x="26" y="1"/>
                      <a:pt x="31" y="0"/>
                      <a:pt x="37" y="0"/>
                    </a:cubicBezTo>
                    <a:cubicBezTo>
                      <a:pt x="43" y="0"/>
                      <a:pt x="48" y="1"/>
                      <a:pt x="53" y="3"/>
                    </a:cubicBezTo>
                    <a:cubicBezTo>
                      <a:pt x="57" y="5"/>
                      <a:pt x="61" y="8"/>
                      <a:pt x="64" y="11"/>
                    </a:cubicBezTo>
                    <a:cubicBezTo>
                      <a:pt x="67" y="15"/>
                      <a:pt x="69" y="19"/>
                      <a:pt x="71" y="24"/>
                    </a:cubicBezTo>
                    <a:cubicBezTo>
                      <a:pt x="73" y="29"/>
                      <a:pt x="73" y="34"/>
                      <a:pt x="73" y="39"/>
                    </a:cubicBezTo>
                    <a:cubicBezTo>
                      <a:pt x="73" y="45"/>
                      <a:pt x="73" y="50"/>
                      <a:pt x="71" y="55"/>
                    </a:cubicBezTo>
                    <a:cubicBezTo>
                      <a:pt x="69" y="59"/>
                      <a:pt x="67" y="64"/>
                      <a:pt x="64" y="67"/>
                    </a:cubicBezTo>
                    <a:cubicBezTo>
                      <a:pt x="61" y="71"/>
                      <a:pt x="57" y="73"/>
                      <a:pt x="53" y="75"/>
                    </a:cubicBezTo>
                    <a:cubicBezTo>
                      <a:pt x="48" y="77"/>
                      <a:pt x="43" y="78"/>
                      <a:pt x="37" y="78"/>
                    </a:cubicBezTo>
                    <a:cubicBezTo>
                      <a:pt x="31" y="78"/>
                      <a:pt x="26" y="77"/>
                      <a:pt x="21" y="75"/>
                    </a:cubicBezTo>
                    <a:cubicBezTo>
                      <a:pt x="17" y="73"/>
                      <a:pt x="13" y="71"/>
                      <a:pt x="10" y="67"/>
                    </a:cubicBezTo>
                    <a:cubicBezTo>
                      <a:pt x="7" y="64"/>
                      <a:pt x="4" y="59"/>
                      <a:pt x="3" y="55"/>
                    </a:cubicBezTo>
                    <a:cubicBezTo>
                      <a:pt x="1" y="50"/>
                      <a:pt x="0" y="45"/>
                      <a:pt x="0" y="39"/>
                    </a:cubicBezTo>
                    <a:cubicBezTo>
                      <a:pt x="0" y="34"/>
                      <a:pt x="1" y="29"/>
                      <a:pt x="3" y="24"/>
                    </a:cubicBezTo>
                    <a:close/>
                    <a:moveTo>
                      <a:pt x="15" y="51"/>
                    </a:moveTo>
                    <a:cubicBezTo>
                      <a:pt x="16" y="55"/>
                      <a:pt x="18" y="58"/>
                      <a:pt x="20" y="60"/>
                    </a:cubicBezTo>
                    <a:cubicBezTo>
                      <a:pt x="22" y="63"/>
                      <a:pt x="25" y="64"/>
                      <a:pt x="28" y="66"/>
                    </a:cubicBezTo>
                    <a:cubicBezTo>
                      <a:pt x="31" y="67"/>
                      <a:pt x="34" y="68"/>
                      <a:pt x="37" y="68"/>
                    </a:cubicBezTo>
                    <a:cubicBezTo>
                      <a:pt x="40" y="68"/>
                      <a:pt x="43" y="67"/>
                      <a:pt x="46" y="66"/>
                    </a:cubicBezTo>
                    <a:cubicBezTo>
                      <a:pt x="49" y="64"/>
                      <a:pt x="51" y="63"/>
                      <a:pt x="53" y="60"/>
                    </a:cubicBezTo>
                    <a:cubicBezTo>
                      <a:pt x="56" y="58"/>
                      <a:pt x="57" y="55"/>
                      <a:pt x="58" y="51"/>
                    </a:cubicBezTo>
                    <a:cubicBezTo>
                      <a:pt x="60" y="48"/>
                      <a:pt x="60" y="44"/>
                      <a:pt x="60" y="39"/>
                    </a:cubicBezTo>
                    <a:cubicBezTo>
                      <a:pt x="60" y="35"/>
                      <a:pt x="60" y="31"/>
                      <a:pt x="58" y="27"/>
                    </a:cubicBezTo>
                    <a:cubicBezTo>
                      <a:pt x="57" y="24"/>
                      <a:pt x="56" y="21"/>
                      <a:pt x="53" y="18"/>
                    </a:cubicBezTo>
                    <a:cubicBezTo>
                      <a:pt x="51" y="16"/>
                      <a:pt x="49" y="14"/>
                      <a:pt x="46" y="13"/>
                    </a:cubicBezTo>
                    <a:cubicBezTo>
                      <a:pt x="43" y="11"/>
                      <a:pt x="40" y="11"/>
                      <a:pt x="37" y="11"/>
                    </a:cubicBezTo>
                    <a:cubicBezTo>
                      <a:pt x="34" y="11"/>
                      <a:pt x="31" y="11"/>
                      <a:pt x="28" y="13"/>
                    </a:cubicBezTo>
                    <a:cubicBezTo>
                      <a:pt x="25" y="14"/>
                      <a:pt x="22" y="16"/>
                      <a:pt x="20" y="18"/>
                    </a:cubicBezTo>
                    <a:cubicBezTo>
                      <a:pt x="18" y="21"/>
                      <a:pt x="16" y="24"/>
                      <a:pt x="15" y="27"/>
                    </a:cubicBezTo>
                    <a:cubicBezTo>
                      <a:pt x="14" y="31"/>
                      <a:pt x="13" y="35"/>
                      <a:pt x="13" y="39"/>
                    </a:cubicBezTo>
                    <a:cubicBezTo>
                      <a:pt x="13" y="44"/>
                      <a:pt x="14" y="48"/>
                      <a:pt x="15" y="51"/>
                    </a:cubicBezTo>
                    <a:close/>
                  </a:path>
                </a:pathLst>
              </a:custGeom>
              <a:solidFill>
                <a:srgbClr val="66666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GB" dirty="0">
                  <a:latin typeface="Arial" pitchFamily="34" charset="0"/>
                </a:endParaRPr>
              </a:p>
            </p:txBody>
          </p:sp>
          <p:sp>
            <p:nvSpPr>
              <p:cNvPr id="26" name="Freeform 23"/>
              <p:cNvSpPr>
                <a:spLocks/>
              </p:cNvSpPr>
              <p:nvPr/>
            </p:nvSpPr>
            <p:spPr bwMode="gray">
              <a:xfrm>
                <a:off x="5376863" y="4627574"/>
                <a:ext cx="398464" cy="288927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12" y="2"/>
                  </a:cxn>
                  <a:cxn ang="0">
                    <a:pos x="12" y="13"/>
                  </a:cxn>
                  <a:cxn ang="0">
                    <a:pos x="12" y="13"/>
                  </a:cxn>
                  <a:cxn ang="0">
                    <a:pos x="36" y="0"/>
                  </a:cxn>
                  <a:cxn ang="0">
                    <a:pos x="49" y="3"/>
                  </a:cxn>
                  <a:cxn ang="0">
                    <a:pos x="57" y="13"/>
                  </a:cxn>
                  <a:cxn ang="0">
                    <a:pos x="67" y="3"/>
                  </a:cxn>
                  <a:cxn ang="0">
                    <a:pos x="81" y="0"/>
                  </a:cxn>
                  <a:cxn ang="0">
                    <a:pos x="91" y="1"/>
                  </a:cxn>
                  <a:cxn ang="0">
                    <a:pos x="99" y="5"/>
                  </a:cxn>
                  <a:cxn ang="0">
                    <a:pos x="104" y="12"/>
                  </a:cxn>
                  <a:cxn ang="0">
                    <a:pos x="106" y="22"/>
                  </a:cxn>
                  <a:cxn ang="0">
                    <a:pos x="106" y="77"/>
                  </a:cxn>
                  <a:cxn ang="0">
                    <a:pos x="93" y="77"/>
                  </a:cxn>
                  <a:cxn ang="0">
                    <a:pos x="93" y="27"/>
                  </a:cxn>
                  <a:cxn ang="0">
                    <a:pos x="93" y="21"/>
                  </a:cxn>
                  <a:cxn ang="0">
                    <a:pos x="91" y="16"/>
                  </a:cxn>
                  <a:cxn ang="0">
                    <a:pos x="86" y="12"/>
                  </a:cxn>
                  <a:cxn ang="0">
                    <a:pos x="79" y="11"/>
                  </a:cxn>
                  <a:cxn ang="0">
                    <a:pos x="64" y="16"/>
                  </a:cxn>
                  <a:cxn ang="0">
                    <a:pos x="59" y="30"/>
                  </a:cxn>
                  <a:cxn ang="0">
                    <a:pos x="59" y="77"/>
                  </a:cxn>
                  <a:cxn ang="0">
                    <a:pos x="47" y="77"/>
                  </a:cxn>
                  <a:cxn ang="0">
                    <a:pos x="47" y="27"/>
                  </a:cxn>
                  <a:cxn ang="0">
                    <a:pos x="46" y="21"/>
                  </a:cxn>
                  <a:cxn ang="0">
                    <a:pos x="44" y="15"/>
                  </a:cxn>
                  <a:cxn ang="0">
                    <a:pos x="40" y="12"/>
                  </a:cxn>
                  <a:cxn ang="0">
                    <a:pos x="33" y="11"/>
                  </a:cxn>
                  <a:cxn ang="0">
                    <a:pos x="23" y="13"/>
                  </a:cxn>
                  <a:cxn ang="0">
                    <a:pos x="17" y="18"/>
                  </a:cxn>
                  <a:cxn ang="0">
                    <a:pos x="14" y="25"/>
                  </a:cxn>
                  <a:cxn ang="0">
                    <a:pos x="13" y="30"/>
                  </a:cxn>
                  <a:cxn ang="0">
                    <a:pos x="13" y="77"/>
                  </a:cxn>
                  <a:cxn ang="0">
                    <a:pos x="0" y="77"/>
                  </a:cxn>
                  <a:cxn ang="0">
                    <a:pos x="0" y="2"/>
                  </a:cxn>
                </a:cxnLst>
                <a:rect l="0" t="0" r="r" b="b"/>
                <a:pathLst>
                  <a:path w="106" h="77">
                    <a:moveTo>
                      <a:pt x="0" y="2"/>
                    </a:moveTo>
                    <a:cubicBezTo>
                      <a:pt x="12" y="2"/>
                      <a:pt x="12" y="2"/>
                      <a:pt x="12" y="2"/>
                    </a:cubicBezTo>
                    <a:cubicBezTo>
                      <a:pt x="12" y="13"/>
                      <a:pt x="12" y="13"/>
                      <a:pt x="12" y="13"/>
                    </a:cubicBezTo>
                    <a:cubicBezTo>
                      <a:pt x="12" y="13"/>
                      <a:pt x="12" y="13"/>
                      <a:pt x="12" y="13"/>
                    </a:cubicBezTo>
                    <a:cubicBezTo>
                      <a:pt x="18" y="4"/>
                      <a:pt x="26" y="0"/>
                      <a:pt x="36" y="0"/>
                    </a:cubicBezTo>
                    <a:cubicBezTo>
                      <a:pt x="41" y="0"/>
                      <a:pt x="45" y="1"/>
                      <a:pt x="49" y="3"/>
                    </a:cubicBezTo>
                    <a:cubicBezTo>
                      <a:pt x="53" y="5"/>
                      <a:pt x="56" y="8"/>
                      <a:pt x="57" y="13"/>
                    </a:cubicBezTo>
                    <a:cubicBezTo>
                      <a:pt x="60" y="9"/>
                      <a:pt x="63" y="5"/>
                      <a:pt x="67" y="3"/>
                    </a:cubicBezTo>
                    <a:cubicBezTo>
                      <a:pt x="71" y="1"/>
                      <a:pt x="76" y="0"/>
                      <a:pt x="81" y="0"/>
                    </a:cubicBezTo>
                    <a:cubicBezTo>
                      <a:pt x="84" y="0"/>
                      <a:pt x="88" y="0"/>
                      <a:pt x="91" y="1"/>
                    </a:cubicBezTo>
                    <a:cubicBezTo>
                      <a:pt x="94" y="2"/>
                      <a:pt x="97" y="3"/>
                      <a:pt x="99" y="5"/>
                    </a:cubicBezTo>
                    <a:cubicBezTo>
                      <a:pt x="101" y="7"/>
                      <a:pt x="103" y="9"/>
                      <a:pt x="104" y="12"/>
                    </a:cubicBezTo>
                    <a:cubicBezTo>
                      <a:pt x="105" y="14"/>
                      <a:pt x="106" y="18"/>
                      <a:pt x="106" y="22"/>
                    </a:cubicBezTo>
                    <a:cubicBezTo>
                      <a:pt x="106" y="77"/>
                      <a:pt x="106" y="77"/>
                      <a:pt x="106" y="77"/>
                    </a:cubicBezTo>
                    <a:cubicBezTo>
                      <a:pt x="93" y="77"/>
                      <a:pt x="93" y="77"/>
                      <a:pt x="93" y="77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93" y="25"/>
                      <a:pt x="93" y="23"/>
                      <a:pt x="93" y="21"/>
                    </a:cubicBezTo>
                    <a:cubicBezTo>
                      <a:pt x="92" y="19"/>
                      <a:pt x="92" y="17"/>
                      <a:pt x="91" y="16"/>
                    </a:cubicBezTo>
                    <a:cubicBezTo>
                      <a:pt x="89" y="14"/>
                      <a:pt x="88" y="13"/>
                      <a:pt x="86" y="12"/>
                    </a:cubicBezTo>
                    <a:cubicBezTo>
                      <a:pt x="84" y="11"/>
                      <a:pt x="82" y="11"/>
                      <a:pt x="79" y="11"/>
                    </a:cubicBezTo>
                    <a:cubicBezTo>
                      <a:pt x="73" y="11"/>
                      <a:pt x="68" y="13"/>
                      <a:pt x="64" y="16"/>
                    </a:cubicBezTo>
                    <a:cubicBezTo>
                      <a:pt x="61" y="19"/>
                      <a:pt x="59" y="24"/>
                      <a:pt x="59" y="30"/>
                    </a:cubicBezTo>
                    <a:cubicBezTo>
                      <a:pt x="59" y="77"/>
                      <a:pt x="59" y="77"/>
                      <a:pt x="59" y="77"/>
                    </a:cubicBezTo>
                    <a:cubicBezTo>
                      <a:pt x="47" y="77"/>
                      <a:pt x="47" y="77"/>
                      <a:pt x="47" y="77"/>
                    </a:cubicBezTo>
                    <a:cubicBezTo>
                      <a:pt x="47" y="27"/>
                      <a:pt x="47" y="27"/>
                      <a:pt x="47" y="27"/>
                    </a:cubicBezTo>
                    <a:cubicBezTo>
                      <a:pt x="47" y="25"/>
                      <a:pt x="47" y="23"/>
                      <a:pt x="46" y="21"/>
                    </a:cubicBezTo>
                    <a:cubicBezTo>
                      <a:pt x="46" y="19"/>
                      <a:pt x="45" y="17"/>
                      <a:pt x="44" y="15"/>
                    </a:cubicBezTo>
                    <a:cubicBezTo>
                      <a:pt x="43" y="14"/>
                      <a:pt x="41" y="13"/>
                      <a:pt x="40" y="12"/>
                    </a:cubicBezTo>
                    <a:cubicBezTo>
                      <a:pt x="38" y="11"/>
                      <a:pt x="35" y="11"/>
                      <a:pt x="33" y="11"/>
                    </a:cubicBezTo>
                    <a:cubicBezTo>
                      <a:pt x="29" y="11"/>
                      <a:pt x="26" y="11"/>
                      <a:pt x="23" y="13"/>
                    </a:cubicBezTo>
                    <a:cubicBezTo>
                      <a:pt x="21" y="14"/>
                      <a:pt x="19" y="16"/>
                      <a:pt x="17" y="18"/>
                    </a:cubicBezTo>
                    <a:cubicBezTo>
                      <a:pt x="16" y="20"/>
                      <a:pt x="14" y="22"/>
                      <a:pt x="14" y="25"/>
                    </a:cubicBezTo>
                    <a:cubicBezTo>
                      <a:pt x="13" y="27"/>
                      <a:pt x="13" y="28"/>
                      <a:pt x="13" y="30"/>
                    </a:cubicBezTo>
                    <a:cubicBezTo>
                      <a:pt x="13" y="77"/>
                      <a:pt x="13" y="77"/>
                      <a:pt x="13" y="77"/>
                    </a:cubicBezTo>
                    <a:cubicBezTo>
                      <a:pt x="0" y="77"/>
                      <a:pt x="0" y="77"/>
                      <a:pt x="0" y="77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66666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GB" dirty="0">
                  <a:latin typeface="Arial" pitchFamily="34" charset="0"/>
                </a:endParaRPr>
              </a:p>
            </p:txBody>
          </p:sp>
          <p:sp>
            <p:nvSpPr>
              <p:cNvPr id="27" name="Freeform 24"/>
              <p:cNvSpPr>
                <a:spLocks/>
              </p:cNvSpPr>
              <p:nvPr/>
            </p:nvSpPr>
            <p:spPr bwMode="gray">
              <a:xfrm>
                <a:off x="5843588" y="4627574"/>
                <a:ext cx="393700" cy="288927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11" y="2"/>
                  </a:cxn>
                  <a:cxn ang="0">
                    <a:pos x="11" y="13"/>
                  </a:cxn>
                  <a:cxn ang="0">
                    <a:pos x="12" y="13"/>
                  </a:cxn>
                  <a:cxn ang="0">
                    <a:pos x="36" y="0"/>
                  </a:cxn>
                  <a:cxn ang="0">
                    <a:pos x="48" y="3"/>
                  </a:cxn>
                  <a:cxn ang="0">
                    <a:pos x="56" y="13"/>
                  </a:cxn>
                  <a:cxn ang="0">
                    <a:pos x="66" y="3"/>
                  </a:cxn>
                  <a:cxn ang="0">
                    <a:pos x="80" y="0"/>
                  </a:cxn>
                  <a:cxn ang="0">
                    <a:pos x="90" y="1"/>
                  </a:cxn>
                  <a:cxn ang="0">
                    <a:pos x="98" y="5"/>
                  </a:cxn>
                  <a:cxn ang="0">
                    <a:pos x="103" y="12"/>
                  </a:cxn>
                  <a:cxn ang="0">
                    <a:pos x="105" y="22"/>
                  </a:cxn>
                  <a:cxn ang="0">
                    <a:pos x="105" y="77"/>
                  </a:cxn>
                  <a:cxn ang="0">
                    <a:pos x="93" y="77"/>
                  </a:cxn>
                  <a:cxn ang="0">
                    <a:pos x="93" y="27"/>
                  </a:cxn>
                  <a:cxn ang="0">
                    <a:pos x="92" y="21"/>
                  </a:cxn>
                  <a:cxn ang="0">
                    <a:pos x="90" y="16"/>
                  </a:cxn>
                  <a:cxn ang="0">
                    <a:pos x="85" y="12"/>
                  </a:cxn>
                  <a:cxn ang="0">
                    <a:pos x="78" y="11"/>
                  </a:cxn>
                  <a:cxn ang="0">
                    <a:pos x="64" y="16"/>
                  </a:cxn>
                  <a:cxn ang="0">
                    <a:pos x="59" y="30"/>
                  </a:cxn>
                  <a:cxn ang="0">
                    <a:pos x="59" y="77"/>
                  </a:cxn>
                  <a:cxn ang="0">
                    <a:pos x="46" y="77"/>
                  </a:cxn>
                  <a:cxn ang="0">
                    <a:pos x="46" y="27"/>
                  </a:cxn>
                  <a:cxn ang="0">
                    <a:pos x="45" y="21"/>
                  </a:cxn>
                  <a:cxn ang="0">
                    <a:pos x="43" y="15"/>
                  </a:cxn>
                  <a:cxn ang="0">
                    <a:pos x="39" y="12"/>
                  </a:cxn>
                  <a:cxn ang="0">
                    <a:pos x="32" y="11"/>
                  </a:cxn>
                  <a:cxn ang="0">
                    <a:pos x="23" y="13"/>
                  </a:cxn>
                  <a:cxn ang="0">
                    <a:pos x="17" y="18"/>
                  </a:cxn>
                  <a:cxn ang="0">
                    <a:pos x="13" y="25"/>
                  </a:cxn>
                  <a:cxn ang="0">
                    <a:pos x="12" y="30"/>
                  </a:cxn>
                  <a:cxn ang="0">
                    <a:pos x="12" y="77"/>
                  </a:cxn>
                  <a:cxn ang="0">
                    <a:pos x="0" y="77"/>
                  </a:cxn>
                  <a:cxn ang="0">
                    <a:pos x="0" y="2"/>
                  </a:cxn>
                </a:cxnLst>
                <a:rect l="0" t="0" r="r" b="b"/>
                <a:pathLst>
                  <a:path w="105" h="77">
                    <a:moveTo>
                      <a:pt x="0" y="2"/>
                    </a:moveTo>
                    <a:cubicBezTo>
                      <a:pt x="11" y="2"/>
                      <a:pt x="11" y="2"/>
                      <a:pt x="11" y="2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2" y="13"/>
                      <a:pt x="12" y="13"/>
                      <a:pt x="12" y="13"/>
                    </a:cubicBezTo>
                    <a:cubicBezTo>
                      <a:pt x="17" y="4"/>
                      <a:pt x="25" y="0"/>
                      <a:pt x="36" y="0"/>
                    </a:cubicBezTo>
                    <a:cubicBezTo>
                      <a:pt x="40" y="0"/>
                      <a:pt x="45" y="1"/>
                      <a:pt x="48" y="3"/>
                    </a:cubicBezTo>
                    <a:cubicBezTo>
                      <a:pt x="52" y="5"/>
                      <a:pt x="55" y="8"/>
                      <a:pt x="56" y="13"/>
                    </a:cubicBezTo>
                    <a:cubicBezTo>
                      <a:pt x="59" y="9"/>
                      <a:pt x="62" y="5"/>
                      <a:pt x="66" y="3"/>
                    </a:cubicBezTo>
                    <a:cubicBezTo>
                      <a:pt x="71" y="1"/>
                      <a:pt x="75" y="0"/>
                      <a:pt x="80" y="0"/>
                    </a:cubicBezTo>
                    <a:cubicBezTo>
                      <a:pt x="84" y="0"/>
                      <a:pt x="87" y="0"/>
                      <a:pt x="90" y="1"/>
                    </a:cubicBezTo>
                    <a:cubicBezTo>
                      <a:pt x="93" y="2"/>
                      <a:pt x="96" y="3"/>
                      <a:pt x="98" y="5"/>
                    </a:cubicBezTo>
                    <a:cubicBezTo>
                      <a:pt x="100" y="7"/>
                      <a:pt x="102" y="9"/>
                      <a:pt x="103" y="12"/>
                    </a:cubicBezTo>
                    <a:cubicBezTo>
                      <a:pt x="104" y="14"/>
                      <a:pt x="105" y="18"/>
                      <a:pt x="105" y="22"/>
                    </a:cubicBezTo>
                    <a:cubicBezTo>
                      <a:pt x="105" y="77"/>
                      <a:pt x="105" y="77"/>
                      <a:pt x="105" y="77"/>
                    </a:cubicBezTo>
                    <a:cubicBezTo>
                      <a:pt x="93" y="77"/>
                      <a:pt x="93" y="77"/>
                      <a:pt x="93" y="77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93" y="25"/>
                      <a:pt x="92" y="23"/>
                      <a:pt x="92" y="21"/>
                    </a:cubicBezTo>
                    <a:cubicBezTo>
                      <a:pt x="92" y="19"/>
                      <a:pt x="91" y="17"/>
                      <a:pt x="90" y="16"/>
                    </a:cubicBezTo>
                    <a:cubicBezTo>
                      <a:pt x="89" y="14"/>
                      <a:pt x="87" y="13"/>
                      <a:pt x="85" y="12"/>
                    </a:cubicBezTo>
                    <a:cubicBezTo>
                      <a:pt x="84" y="11"/>
                      <a:pt x="81" y="11"/>
                      <a:pt x="78" y="11"/>
                    </a:cubicBezTo>
                    <a:cubicBezTo>
                      <a:pt x="72" y="11"/>
                      <a:pt x="67" y="13"/>
                      <a:pt x="64" y="16"/>
                    </a:cubicBezTo>
                    <a:cubicBezTo>
                      <a:pt x="60" y="19"/>
                      <a:pt x="59" y="24"/>
                      <a:pt x="59" y="30"/>
                    </a:cubicBezTo>
                    <a:cubicBezTo>
                      <a:pt x="59" y="77"/>
                      <a:pt x="59" y="77"/>
                      <a:pt x="59" y="77"/>
                    </a:cubicBezTo>
                    <a:cubicBezTo>
                      <a:pt x="46" y="77"/>
                      <a:pt x="46" y="77"/>
                      <a:pt x="46" y="7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5"/>
                      <a:pt x="46" y="23"/>
                      <a:pt x="45" y="21"/>
                    </a:cubicBezTo>
                    <a:cubicBezTo>
                      <a:pt x="45" y="19"/>
                      <a:pt x="44" y="17"/>
                      <a:pt x="43" y="15"/>
                    </a:cubicBezTo>
                    <a:cubicBezTo>
                      <a:pt x="42" y="14"/>
                      <a:pt x="41" y="13"/>
                      <a:pt x="39" y="12"/>
                    </a:cubicBezTo>
                    <a:cubicBezTo>
                      <a:pt x="37" y="11"/>
                      <a:pt x="35" y="11"/>
                      <a:pt x="32" y="11"/>
                    </a:cubicBezTo>
                    <a:cubicBezTo>
                      <a:pt x="28" y="11"/>
                      <a:pt x="25" y="11"/>
                      <a:pt x="23" y="13"/>
                    </a:cubicBezTo>
                    <a:cubicBezTo>
                      <a:pt x="20" y="14"/>
                      <a:pt x="18" y="16"/>
                      <a:pt x="17" y="18"/>
                    </a:cubicBezTo>
                    <a:cubicBezTo>
                      <a:pt x="15" y="20"/>
                      <a:pt x="14" y="22"/>
                      <a:pt x="13" y="25"/>
                    </a:cubicBezTo>
                    <a:cubicBezTo>
                      <a:pt x="12" y="27"/>
                      <a:pt x="12" y="28"/>
                      <a:pt x="12" y="30"/>
                    </a:cubicBezTo>
                    <a:cubicBezTo>
                      <a:pt x="12" y="77"/>
                      <a:pt x="12" y="77"/>
                      <a:pt x="12" y="77"/>
                    </a:cubicBezTo>
                    <a:cubicBezTo>
                      <a:pt x="0" y="77"/>
                      <a:pt x="0" y="77"/>
                      <a:pt x="0" y="77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66666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GB" dirty="0">
                  <a:latin typeface="Arial" pitchFamily="34" charset="0"/>
                </a:endParaRPr>
              </a:p>
            </p:txBody>
          </p:sp>
          <p:sp>
            <p:nvSpPr>
              <p:cNvPr id="28" name="Freeform 25"/>
              <p:cNvSpPr>
                <a:spLocks noEditPoints="1"/>
              </p:cNvSpPr>
              <p:nvPr/>
            </p:nvSpPr>
            <p:spPr bwMode="gray">
              <a:xfrm>
                <a:off x="6308724" y="4525975"/>
                <a:ext cx="46040" cy="390526"/>
              </a:xfrm>
              <a:custGeom>
                <a:avLst/>
                <a:gdLst/>
                <a:ahLst/>
                <a:cxnLst>
                  <a:cxn ang="0">
                    <a:pos x="29" y="35"/>
                  </a:cxn>
                  <a:cxn ang="0">
                    <a:pos x="0" y="35"/>
                  </a:cxn>
                  <a:cxn ang="0">
                    <a:pos x="0" y="0"/>
                  </a:cxn>
                  <a:cxn ang="0">
                    <a:pos x="29" y="0"/>
                  </a:cxn>
                  <a:cxn ang="0">
                    <a:pos x="29" y="35"/>
                  </a:cxn>
                  <a:cxn ang="0">
                    <a:pos x="0" y="69"/>
                  </a:cxn>
                  <a:cxn ang="0">
                    <a:pos x="29" y="69"/>
                  </a:cxn>
                  <a:cxn ang="0">
                    <a:pos x="29" y="246"/>
                  </a:cxn>
                  <a:cxn ang="0">
                    <a:pos x="0" y="246"/>
                  </a:cxn>
                  <a:cxn ang="0">
                    <a:pos x="0" y="69"/>
                  </a:cxn>
                </a:cxnLst>
                <a:rect l="0" t="0" r="r" b="b"/>
                <a:pathLst>
                  <a:path w="29" h="246">
                    <a:moveTo>
                      <a:pt x="29" y="35"/>
                    </a:moveTo>
                    <a:lnTo>
                      <a:pt x="0" y="35"/>
                    </a:lnTo>
                    <a:lnTo>
                      <a:pt x="0" y="0"/>
                    </a:lnTo>
                    <a:lnTo>
                      <a:pt x="29" y="0"/>
                    </a:lnTo>
                    <a:lnTo>
                      <a:pt x="29" y="35"/>
                    </a:lnTo>
                    <a:close/>
                    <a:moveTo>
                      <a:pt x="0" y="69"/>
                    </a:moveTo>
                    <a:lnTo>
                      <a:pt x="29" y="69"/>
                    </a:lnTo>
                    <a:lnTo>
                      <a:pt x="29" y="246"/>
                    </a:lnTo>
                    <a:lnTo>
                      <a:pt x="0" y="246"/>
                    </a:lnTo>
                    <a:lnTo>
                      <a:pt x="0" y="69"/>
                    </a:lnTo>
                    <a:close/>
                  </a:path>
                </a:pathLst>
              </a:custGeom>
              <a:solidFill>
                <a:srgbClr val="66666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GB" dirty="0">
                  <a:latin typeface="Arial" pitchFamily="34" charset="0"/>
                </a:endParaRPr>
              </a:p>
            </p:txBody>
          </p:sp>
          <p:sp>
            <p:nvSpPr>
              <p:cNvPr id="29" name="Freeform 26"/>
              <p:cNvSpPr>
                <a:spLocks/>
              </p:cNvSpPr>
              <p:nvPr/>
            </p:nvSpPr>
            <p:spPr bwMode="gray">
              <a:xfrm>
                <a:off x="6396036" y="4548200"/>
                <a:ext cx="149225" cy="368301"/>
              </a:xfrm>
              <a:custGeom>
                <a:avLst/>
                <a:gdLst/>
                <a:ahLst/>
                <a:cxnLst>
                  <a:cxn ang="0">
                    <a:pos x="25" y="23"/>
                  </a:cxn>
                  <a:cxn ang="0">
                    <a:pos x="40" y="23"/>
                  </a:cxn>
                  <a:cxn ang="0">
                    <a:pos x="40" y="34"/>
                  </a:cxn>
                  <a:cxn ang="0">
                    <a:pos x="25" y="34"/>
                  </a:cxn>
                  <a:cxn ang="0">
                    <a:pos x="25" y="80"/>
                  </a:cxn>
                  <a:cxn ang="0">
                    <a:pos x="25" y="84"/>
                  </a:cxn>
                  <a:cxn ang="0">
                    <a:pos x="27" y="86"/>
                  </a:cxn>
                  <a:cxn ang="0">
                    <a:pos x="29" y="87"/>
                  </a:cxn>
                  <a:cxn ang="0">
                    <a:pos x="34" y="87"/>
                  </a:cxn>
                  <a:cxn ang="0">
                    <a:pos x="40" y="87"/>
                  </a:cxn>
                  <a:cxn ang="0">
                    <a:pos x="40" y="98"/>
                  </a:cxn>
                  <a:cxn ang="0">
                    <a:pos x="30" y="98"/>
                  </a:cxn>
                  <a:cxn ang="0">
                    <a:pos x="22" y="97"/>
                  </a:cxn>
                  <a:cxn ang="0">
                    <a:pos x="17" y="95"/>
                  </a:cxn>
                  <a:cxn ang="0">
                    <a:pos x="14" y="90"/>
                  </a:cxn>
                  <a:cxn ang="0">
                    <a:pos x="12" y="81"/>
                  </a:cxn>
                  <a:cxn ang="0">
                    <a:pos x="12" y="34"/>
                  </a:cxn>
                  <a:cxn ang="0">
                    <a:pos x="0" y="34"/>
                  </a:cxn>
                  <a:cxn ang="0">
                    <a:pos x="0" y="23"/>
                  </a:cxn>
                  <a:cxn ang="0">
                    <a:pos x="12" y="23"/>
                  </a:cxn>
                  <a:cxn ang="0">
                    <a:pos x="12" y="0"/>
                  </a:cxn>
                  <a:cxn ang="0">
                    <a:pos x="25" y="0"/>
                  </a:cxn>
                  <a:cxn ang="0">
                    <a:pos x="25" y="23"/>
                  </a:cxn>
                </a:cxnLst>
                <a:rect l="0" t="0" r="r" b="b"/>
                <a:pathLst>
                  <a:path w="40" h="98">
                    <a:moveTo>
                      <a:pt x="25" y="23"/>
                    </a:moveTo>
                    <a:cubicBezTo>
                      <a:pt x="40" y="23"/>
                      <a:pt x="40" y="23"/>
                      <a:pt x="40" y="23"/>
                    </a:cubicBezTo>
                    <a:cubicBezTo>
                      <a:pt x="40" y="34"/>
                      <a:pt x="40" y="34"/>
                      <a:pt x="40" y="34"/>
                    </a:cubicBezTo>
                    <a:cubicBezTo>
                      <a:pt x="25" y="34"/>
                      <a:pt x="25" y="34"/>
                      <a:pt x="25" y="34"/>
                    </a:cubicBezTo>
                    <a:cubicBezTo>
                      <a:pt x="25" y="80"/>
                      <a:pt x="25" y="80"/>
                      <a:pt x="25" y="80"/>
                    </a:cubicBezTo>
                    <a:cubicBezTo>
                      <a:pt x="25" y="82"/>
                      <a:pt x="25" y="83"/>
                      <a:pt x="25" y="84"/>
                    </a:cubicBezTo>
                    <a:cubicBezTo>
                      <a:pt x="25" y="85"/>
                      <a:pt x="26" y="85"/>
                      <a:pt x="27" y="86"/>
                    </a:cubicBezTo>
                    <a:cubicBezTo>
                      <a:pt x="27" y="86"/>
                      <a:pt x="28" y="86"/>
                      <a:pt x="29" y="87"/>
                    </a:cubicBezTo>
                    <a:cubicBezTo>
                      <a:pt x="31" y="87"/>
                      <a:pt x="32" y="87"/>
                      <a:pt x="34" y="87"/>
                    </a:cubicBezTo>
                    <a:cubicBezTo>
                      <a:pt x="40" y="87"/>
                      <a:pt x="40" y="87"/>
                      <a:pt x="40" y="87"/>
                    </a:cubicBezTo>
                    <a:cubicBezTo>
                      <a:pt x="40" y="98"/>
                      <a:pt x="40" y="98"/>
                      <a:pt x="40" y="98"/>
                    </a:cubicBezTo>
                    <a:cubicBezTo>
                      <a:pt x="30" y="98"/>
                      <a:pt x="30" y="98"/>
                      <a:pt x="30" y="98"/>
                    </a:cubicBezTo>
                    <a:cubicBezTo>
                      <a:pt x="27" y="98"/>
                      <a:pt x="24" y="98"/>
                      <a:pt x="22" y="97"/>
                    </a:cubicBezTo>
                    <a:cubicBezTo>
                      <a:pt x="20" y="97"/>
                      <a:pt x="18" y="96"/>
                      <a:pt x="17" y="95"/>
                    </a:cubicBezTo>
                    <a:cubicBezTo>
                      <a:pt x="15" y="94"/>
                      <a:pt x="14" y="92"/>
                      <a:pt x="14" y="90"/>
                    </a:cubicBezTo>
                    <a:cubicBezTo>
                      <a:pt x="13" y="88"/>
                      <a:pt x="12" y="85"/>
                      <a:pt x="12" y="81"/>
                    </a:cubicBezTo>
                    <a:cubicBezTo>
                      <a:pt x="12" y="34"/>
                      <a:pt x="12" y="34"/>
                      <a:pt x="12" y="34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25" y="0"/>
                      <a:pt x="25" y="0"/>
                      <a:pt x="25" y="0"/>
                    </a:cubicBezTo>
                    <a:lnTo>
                      <a:pt x="25" y="23"/>
                    </a:lnTo>
                    <a:close/>
                  </a:path>
                </a:pathLst>
              </a:custGeom>
              <a:solidFill>
                <a:srgbClr val="66666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GB" dirty="0">
                  <a:latin typeface="Arial" pitchFamily="34" charset="0"/>
                </a:endParaRPr>
              </a:p>
            </p:txBody>
          </p:sp>
          <p:sp>
            <p:nvSpPr>
              <p:cNvPr id="30" name="Freeform 27"/>
              <p:cNvSpPr>
                <a:spLocks/>
              </p:cNvSpPr>
              <p:nvPr/>
            </p:nvSpPr>
            <p:spPr bwMode="gray">
              <a:xfrm>
                <a:off x="6594468" y="4627574"/>
                <a:ext cx="393700" cy="288927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12" y="2"/>
                  </a:cxn>
                  <a:cxn ang="0">
                    <a:pos x="12" y="13"/>
                  </a:cxn>
                  <a:cxn ang="0">
                    <a:pos x="12" y="13"/>
                  </a:cxn>
                  <a:cxn ang="0">
                    <a:pos x="36" y="0"/>
                  </a:cxn>
                  <a:cxn ang="0">
                    <a:pos x="49" y="3"/>
                  </a:cxn>
                  <a:cxn ang="0">
                    <a:pos x="57" y="13"/>
                  </a:cxn>
                  <a:cxn ang="0">
                    <a:pos x="67" y="3"/>
                  </a:cxn>
                  <a:cxn ang="0">
                    <a:pos x="80" y="0"/>
                  </a:cxn>
                  <a:cxn ang="0">
                    <a:pos x="90" y="1"/>
                  </a:cxn>
                  <a:cxn ang="0">
                    <a:pos x="98" y="5"/>
                  </a:cxn>
                  <a:cxn ang="0">
                    <a:pos x="103" y="12"/>
                  </a:cxn>
                  <a:cxn ang="0">
                    <a:pos x="105" y="22"/>
                  </a:cxn>
                  <a:cxn ang="0">
                    <a:pos x="105" y="77"/>
                  </a:cxn>
                  <a:cxn ang="0">
                    <a:pos x="93" y="77"/>
                  </a:cxn>
                  <a:cxn ang="0">
                    <a:pos x="93" y="27"/>
                  </a:cxn>
                  <a:cxn ang="0">
                    <a:pos x="92" y="21"/>
                  </a:cxn>
                  <a:cxn ang="0">
                    <a:pos x="90" y="16"/>
                  </a:cxn>
                  <a:cxn ang="0">
                    <a:pos x="86" y="12"/>
                  </a:cxn>
                  <a:cxn ang="0">
                    <a:pos x="78" y="11"/>
                  </a:cxn>
                  <a:cxn ang="0">
                    <a:pos x="64" y="16"/>
                  </a:cxn>
                  <a:cxn ang="0">
                    <a:pos x="59" y="30"/>
                  </a:cxn>
                  <a:cxn ang="0">
                    <a:pos x="59" y="77"/>
                  </a:cxn>
                  <a:cxn ang="0">
                    <a:pos x="46" y="77"/>
                  </a:cxn>
                  <a:cxn ang="0">
                    <a:pos x="46" y="27"/>
                  </a:cxn>
                  <a:cxn ang="0">
                    <a:pos x="46" y="21"/>
                  </a:cxn>
                  <a:cxn ang="0">
                    <a:pos x="43" y="15"/>
                  </a:cxn>
                  <a:cxn ang="0">
                    <a:pos x="39" y="12"/>
                  </a:cxn>
                  <a:cxn ang="0">
                    <a:pos x="32" y="11"/>
                  </a:cxn>
                  <a:cxn ang="0">
                    <a:pos x="23" y="13"/>
                  </a:cxn>
                  <a:cxn ang="0">
                    <a:pos x="17" y="18"/>
                  </a:cxn>
                  <a:cxn ang="0">
                    <a:pos x="13" y="25"/>
                  </a:cxn>
                  <a:cxn ang="0">
                    <a:pos x="12" y="30"/>
                  </a:cxn>
                  <a:cxn ang="0">
                    <a:pos x="12" y="77"/>
                  </a:cxn>
                  <a:cxn ang="0">
                    <a:pos x="0" y="77"/>
                  </a:cxn>
                  <a:cxn ang="0">
                    <a:pos x="0" y="2"/>
                  </a:cxn>
                </a:cxnLst>
                <a:rect l="0" t="0" r="r" b="b"/>
                <a:pathLst>
                  <a:path w="105" h="77">
                    <a:moveTo>
                      <a:pt x="0" y="2"/>
                    </a:moveTo>
                    <a:cubicBezTo>
                      <a:pt x="12" y="2"/>
                      <a:pt x="12" y="2"/>
                      <a:pt x="12" y="2"/>
                    </a:cubicBezTo>
                    <a:cubicBezTo>
                      <a:pt x="12" y="13"/>
                      <a:pt x="12" y="13"/>
                      <a:pt x="12" y="13"/>
                    </a:cubicBezTo>
                    <a:cubicBezTo>
                      <a:pt x="12" y="13"/>
                      <a:pt x="12" y="13"/>
                      <a:pt x="12" y="13"/>
                    </a:cubicBezTo>
                    <a:cubicBezTo>
                      <a:pt x="17" y="4"/>
                      <a:pt x="26" y="0"/>
                      <a:pt x="36" y="0"/>
                    </a:cubicBezTo>
                    <a:cubicBezTo>
                      <a:pt x="41" y="0"/>
                      <a:pt x="45" y="1"/>
                      <a:pt x="49" y="3"/>
                    </a:cubicBezTo>
                    <a:cubicBezTo>
                      <a:pt x="52" y="5"/>
                      <a:pt x="55" y="8"/>
                      <a:pt x="57" y="13"/>
                    </a:cubicBezTo>
                    <a:cubicBezTo>
                      <a:pt x="59" y="9"/>
                      <a:pt x="63" y="5"/>
                      <a:pt x="67" y="3"/>
                    </a:cubicBezTo>
                    <a:cubicBezTo>
                      <a:pt x="71" y="1"/>
                      <a:pt x="75" y="0"/>
                      <a:pt x="80" y="0"/>
                    </a:cubicBezTo>
                    <a:cubicBezTo>
                      <a:pt x="84" y="0"/>
                      <a:pt x="87" y="0"/>
                      <a:pt x="90" y="1"/>
                    </a:cubicBezTo>
                    <a:cubicBezTo>
                      <a:pt x="94" y="2"/>
                      <a:pt x="96" y="3"/>
                      <a:pt x="98" y="5"/>
                    </a:cubicBezTo>
                    <a:cubicBezTo>
                      <a:pt x="101" y="7"/>
                      <a:pt x="102" y="9"/>
                      <a:pt x="103" y="12"/>
                    </a:cubicBezTo>
                    <a:cubicBezTo>
                      <a:pt x="105" y="14"/>
                      <a:pt x="105" y="18"/>
                      <a:pt x="105" y="22"/>
                    </a:cubicBezTo>
                    <a:cubicBezTo>
                      <a:pt x="105" y="77"/>
                      <a:pt x="105" y="77"/>
                      <a:pt x="105" y="77"/>
                    </a:cubicBezTo>
                    <a:cubicBezTo>
                      <a:pt x="93" y="77"/>
                      <a:pt x="93" y="77"/>
                      <a:pt x="93" y="77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93" y="25"/>
                      <a:pt x="93" y="23"/>
                      <a:pt x="92" y="21"/>
                    </a:cubicBezTo>
                    <a:cubicBezTo>
                      <a:pt x="92" y="19"/>
                      <a:pt x="91" y="17"/>
                      <a:pt x="90" y="16"/>
                    </a:cubicBezTo>
                    <a:cubicBezTo>
                      <a:pt x="89" y="14"/>
                      <a:pt x="88" y="13"/>
                      <a:pt x="86" y="12"/>
                    </a:cubicBezTo>
                    <a:cubicBezTo>
                      <a:pt x="84" y="11"/>
                      <a:pt x="81" y="11"/>
                      <a:pt x="78" y="11"/>
                    </a:cubicBezTo>
                    <a:cubicBezTo>
                      <a:pt x="72" y="11"/>
                      <a:pt x="68" y="13"/>
                      <a:pt x="64" y="16"/>
                    </a:cubicBezTo>
                    <a:cubicBezTo>
                      <a:pt x="61" y="19"/>
                      <a:pt x="59" y="24"/>
                      <a:pt x="59" y="30"/>
                    </a:cubicBezTo>
                    <a:cubicBezTo>
                      <a:pt x="59" y="77"/>
                      <a:pt x="59" y="77"/>
                      <a:pt x="59" y="77"/>
                    </a:cubicBezTo>
                    <a:cubicBezTo>
                      <a:pt x="46" y="77"/>
                      <a:pt x="46" y="77"/>
                      <a:pt x="46" y="7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5"/>
                      <a:pt x="46" y="23"/>
                      <a:pt x="46" y="21"/>
                    </a:cubicBezTo>
                    <a:cubicBezTo>
                      <a:pt x="45" y="19"/>
                      <a:pt x="45" y="17"/>
                      <a:pt x="43" y="15"/>
                    </a:cubicBezTo>
                    <a:cubicBezTo>
                      <a:pt x="42" y="14"/>
                      <a:pt x="41" y="13"/>
                      <a:pt x="39" y="12"/>
                    </a:cubicBezTo>
                    <a:cubicBezTo>
                      <a:pt x="37" y="11"/>
                      <a:pt x="35" y="11"/>
                      <a:pt x="32" y="11"/>
                    </a:cubicBezTo>
                    <a:cubicBezTo>
                      <a:pt x="29" y="11"/>
                      <a:pt x="26" y="11"/>
                      <a:pt x="23" y="13"/>
                    </a:cubicBezTo>
                    <a:cubicBezTo>
                      <a:pt x="20" y="14"/>
                      <a:pt x="18" y="16"/>
                      <a:pt x="17" y="18"/>
                    </a:cubicBezTo>
                    <a:cubicBezTo>
                      <a:pt x="15" y="20"/>
                      <a:pt x="14" y="22"/>
                      <a:pt x="13" y="25"/>
                    </a:cubicBezTo>
                    <a:cubicBezTo>
                      <a:pt x="13" y="27"/>
                      <a:pt x="12" y="28"/>
                      <a:pt x="12" y="30"/>
                    </a:cubicBezTo>
                    <a:cubicBezTo>
                      <a:pt x="12" y="77"/>
                      <a:pt x="12" y="77"/>
                      <a:pt x="12" y="77"/>
                    </a:cubicBezTo>
                    <a:cubicBezTo>
                      <a:pt x="0" y="77"/>
                      <a:pt x="0" y="77"/>
                      <a:pt x="0" y="77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66666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GB" dirty="0">
                  <a:latin typeface="Arial" pitchFamily="34" charset="0"/>
                </a:endParaRPr>
              </a:p>
            </p:txBody>
          </p:sp>
          <p:sp>
            <p:nvSpPr>
              <p:cNvPr id="31" name="Freeform 28"/>
              <p:cNvSpPr>
                <a:spLocks noEditPoints="1"/>
              </p:cNvSpPr>
              <p:nvPr/>
            </p:nvSpPr>
            <p:spPr bwMode="gray">
              <a:xfrm>
                <a:off x="7040557" y="4627567"/>
                <a:ext cx="263526" cy="293690"/>
              </a:xfrm>
              <a:custGeom>
                <a:avLst/>
                <a:gdLst/>
                <a:ahLst/>
                <a:cxnLst>
                  <a:cxn ang="0">
                    <a:pos x="68" y="53"/>
                  </a:cxn>
                  <a:cxn ang="0">
                    <a:pos x="57" y="72"/>
                  </a:cxn>
                  <a:cxn ang="0">
                    <a:pos x="36" y="78"/>
                  </a:cxn>
                  <a:cxn ang="0">
                    <a:pos x="21" y="76"/>
                  </a:cxn>
                  <a:cxn ang="0">
                    <a:pos x="9" y="67"/>
                  </a:cxn>
                  <a:cxn ang="0">
                    <a:pos x="3" y="55"/>
                  </a:cxn>
                  <a:cxn ang="0">
                    <a:pos x="0" y="39"/>
                  </a:cxn>
                  <a:cxn ang="0">
                    <a:pos x="3" y="23"/>
                  </a:cxn>
                  <a:cxn ang="0">
                    <a:pos x="10" y="11"/>
                  </a:cxn>
                  <a:cxn ang="0">
                    <a:pos x="21" y="3"/>
                  </a:cxn>
                  <a:cxn ang="0">
                    <a:pos x="36" y="0"/>
                  </a:cxn>
                  <a:cxn ang="0">
                    <a:pos x="52" y="4"/>
                  </a:cxn>
                  <a:cxn ang="0">
                    <a:pos x="63" y="15"/>
                  </a:cxn>
                  <a:cxn ang="0">
                    <a:pos x="68" y="28"/>
                  </a:cxn>
                  <a:cxn ang="0">
                    <a:pos x="70" y="43"/>
                  </a:cxn>
                  <a:cxn ang="0">
                    <a:pos x="13" y="43"/>
                  </a:cxn>
                  <a:cxn ang="0">
                    <a:pos x="14" y="52"/>
                  </a:cxn>
                  <a:cxn ang="0">
                    <a:pos x="19" y="60"/>
                  </a:cxn>
                  <a:cxn ang="0">
                    <a:pos x="26" y="66"/>
                  </a:cxn>
                  <a:cxn ang="0">
                    <a:pos x="37" y="68"/>
                  </a:cxn>
                  <a:cxn ang="0">
                    <a:pos x="49" y="64"/>
                  </a:cxn>
                  <a:cxn ang="0">
                    <a:pos x="56" y="53"/>
                  </a:cxn>
                  <a:cxn ang="0">
                    <a:pos x="68" y="53"/>
                  </a:cxn>
                  <a:cxn ang="0">
                    <a:pos x="56" y="32"/>
                  </a:cxn>
                  <a:cxn ang="0">
                    <a:pos x="54" y="24"/>
                  </a:cxn>
                  <a:cxn ang="0">
                    <a:pos x="50" y="17"/>
                  </a:cxn>
                  <a:cxn ang="0">
                    <a:pos x="43" y="12"/>
                  </a:cxn>
                  <a:cxn ang="0">
                    <a:pos x="35" y="11"/>
                  </a:cxn>
                  <a:cxn ang="0">
                    <a:pos x="26" y="12"/>
                  </a:cxn>
                  <a:cxn ang="0">
                    <a:pos x="20" y="17"/>
                  </a:cxn>
                  <a:cxn ang="0">
                    <a:pos x="15" y="24"/>
                  </a:cxn>
                  <a:cxn ang="0">
                    <a:pos x="13" y="32"/>
                  </a:cxn>
                  <a:cxn ang="0">
                    <a:pos x="56" y="32"/>
                  </a:cxn>
                </a:cxnLst>
                <a:rect l="0" t="0" r="r" b="b"/>
                <a:pathLst>
                  <a:path w="70" h="78">
                    <a:moveTo>
                      <a:pt x="68" y="53"/>
                    </a:moveTo>
                    <a:cubicBezTo>
                      <a:pt x="67" y="61"/>
                      <a:pt x="63" y="68"/>
                      <a:pt x="57" y="72"/>
                    </a:cubicBezTo>
                    <a:cubicBezTo>
                      <a:pt x="52" y="76"/>
                      <a:pt x="45" y="78"/>
                      <a:pt x="36" y="78"/>
                    </a:cubicBezTo>
                    <a:cubicBezTo>
                      <a:pt x="30" y="78"/>
                      <a:pt x="25" y="77"/>
                      <a:pt x="21" y="76"/>
                    </a:cubicBezTo>
                    <a:cubicBezTo>
                      <a:pt x="16" y="74"/>
                      <a:pt x="12" y="71"/>
                      <a:pt x="9" y="67"/>
                    </a:cubicBezTo>
                    <a:cubicBezTo>
                      <a:pt x="6" y="64"/>
                      <a:pt x="4" y="60"/>
                      <a:pt x="3" y="55"/>
                    </a:cubicBezTo>
                    <a:cubicBezTo>
                      <a:pt x="1" y="50"/>
                      <a:pt x="0" y="45"/>
                      <a:pt x="0" y="39"/>
                    </a:cubicBezTo>
                    <a:cubicBezTo>
                      <a:pt x="0" y="33"/>
                      <a:pt x="1" y="28"/>
                      <a:pt x="3" y="23"/>
                    </a:cubicBezTo>
                    <a:cubicBezTo>
                      <a:pt x="5" y="19"/>
                      <a:pt x="7" y="14"/>
                      <a:pt x="10" y="11"/>
                    </a:cubicBezTo>
                    <a:cubicBezTo>
                      <a:pt x="13" y="7"/>
                      <a:pt x="17" y="5"/>
                      <a:pt x="21" y="3"/>
                    </a:cubicBezTo>
                    <a:cubicBezTo>
                      <a:pt x="26" y="1"/>
                      <a:pt x="30" y="0"/>
                      <a:pt x="36" y="0"/>
                    </a:cubicBezTo>
                    <a:cubicBezTo>
                      <a:pt x="42" y="0"/>
                      <a:pt x="48" y="1"/>
                      <a:pt x="52" y="4"/>
                    </a:cubicBezTo>
                    <a:cubicBezTo>
                      <a:pt x="57" y="7"/>
                      <a:pt x="60" y="10"/>
                      <a:pt x="63" y="15"/>
                    </a:cubicBezTo>
                    <a:cubicBezTo>
                      <a:pt x="65" y="19"/>
                      <a:pt x="67" y="23"/>
                      <a:pt x="68" y="28"/>
                    </a:cubicBezTo>
                    <a:cubicBezTo>
                      <a:pt x="69" y="34"/>
                      <a:pt x="70" y="38"/>
                      <a:pt x="70" y="43"/>
                    </a:cubicBezTo>
                    <a:cubicBezTo>
                      <a:pt x="13" y="43"/>
                      <a:pt x="13" y="43"/>
                      <a:pt x="13" y="43"/>
                    </a:cubicBezTo>
                    <a:cubicBezTo>
                      <a:pt x="13" y="46"/>
                      <a:pt x="14" y="49"/>
                      <a:pt x="14" y="52"/>
                    </a:cubicBezTo>
                    <a:cubicBezTo>
                      <a:pt x="15" y="55"/>
                      <a:pt x="17" y="58"/>
                      <a:pt x="19" y="60"/>
                    </a:cubicBezTo>
                    <a:cubicBezTo>
                      <a:pt x="21" y="62"/>
                      <a:pt x="23" y="64"/>
                      <a:pt x="26" y="66"/>
                    </a:cubicBezTo>
                    <a:cubicBezTo>
                      <a:pt x="29" y="67"/>
                      <a:pt x="33" y="68"/>
                      <a:pt x="37" y="68"/>
                    </a:cubicBezTo>
                    <a:cubicBezTo>
                      <a:pt x="42" y="68"/>
                      <a:pt x="46" y="66"/>
                      <a:pt x="49" y="64"/>
                    </a:cubicBezTo>
                    <a:cubicBezTo>
                      <a:pt x="53" y="62"/>
                      <a:pt x="55" y="58"/>
                      <a:pt x="56" y="53"/>
                    </a:cubicBezTo>
                    <a:lnTo>
                      <a:pt x="68" y="53"/>
                    </a:lnTo>
                    <a:close/>
                    <a:moveTo>
                      <a:pt x="56" y="32"/>
                    </a:moveTo>
                    <a:cubicBezTo>
                      <a:pt x="56" y="29"/>
                      <a:pt x="56" y="26"/>
                      <a:pt x="54" y="24"/>
                    </a:cubicBezTo>
                    <a:cubicBezTo>
                      <a:pt x="53" y="21"/>
                      <a:pt x="52" y="19"/>
                      <a:pt x="50" y="17"/>
                    </a:cubicBezTo>
                    <a:cubicBezTo>
                      <a:pt x="48" y="15"/>
                      <a:pt x="46" y="14"/>
                      <a:pt x="43" y="12"/>
                    </a:cubicBezTo>
                    <a:cubicBezTo>
                      <a:pt x="41" y="11"/>
                      <a:pt x="38" y="11"/>
                      <a:pt x="35" y="11"/>
                    </a:cubicBezTo>
                    <a:cubicBezTo>
                      <a:pt x="32" y="11"/>
                      <a:pt x="29" y="11"/>
                      <a:pt x="26" y="12"/>
                    </a:cubicBezTo>
                    <a:cubicBezTo>
                      <a:pt x="24" y="14"/>
                      <a:pt x="21" y="15"/>
                      <a:pt x="20" y="17"/>
                    </a:cubicBezTo>
                    <a:cubicBezTo>
                      <a:pt x="18" y="19"/>
                      <a:pt x="16" y="21"/>
                      <a:pt x="15" y="24"/>
                    </a:cubicBezTo>
                    <a:cubicBezTo>
                      <a:pt x="14" y="26"/>
                      <a:pt x="13" y="29"/>
                      <a:pt x="13" y="32"/>
                    </a:cubicBezTo>
                    <a:lnTo>
                      <a:pt x="56" y="32"/>
                    </a:lnTo>
                    <a:close/>
                  </a:path>
                </a:pathLst>
              </a:custGeom>
              <a:solidFill>
                <a:srgbClr val="66666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GB" dirty="0">
                  <a:latin typeface="Arial" pitchFamily="34" charset="0"/>
                </a:endParaRPr>
              </a:p>
            </p:txBody>
          </p:sp>
          <p:sp>
            <p:nvSpPr>
              <p:cNvPr id="32" name="Freeform 29"/>
              <p:cNvSpPr>
                <a:spLocks/>
              </p:cNvSpPr>
              <p:nvPr/>
            </p:nvSpPr>
            <p:spPr bwMode="gray">
              <a:xfrm>
                <a:off x="7348526" y="4627563"/>
                <a:ext cx="233362" cy="288926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11" y="2"/>
                  </a:cxn>
                  <a:cxn ang="0">
                    <a:pos x="11" y="14"/>
                  </a:cxn>
                  <a:cxn ang="0">
                    <a:pos x="12" y="14"/>
                  </a:cxn>
                  <a:cxn ang="0">
                    <a:pos x="22" y="3"/>
                  </a:cxn>
                  <a:cxn ang="0">
                    <a:pos x="36" y="0"/>
                  </a:cxn>
                  <a:cxn ang="0">
                    <a:pos x="48" y="2"/>
                  </a:cxn>
                  <a:cxn ang="0">
                    <a:pos x="56" y="8"/>
                  </a:cxn>
                  <a:cxn ang="0">
                    <a:pos x="61" y="16"/>
                  </a:cxn>
                  <a:cxn ang="0">
                    <a:pos x="62" y="27"/>
                  </a:cxn>
                  <a:cxn ang="0">
                    <a:pos x="62" y="77"/>
                  </a:cxn>
                  <a:cxn ang="0">
                    <a:pos x="50" y="77"/>
                  </a:cxn>
                  <a:cxn ang="0">
                    <a:pos x="50" y="26"/>
                  </a:cxn>
                  <a:cxn ang="0">
                    <a:pos x="45" y="15"/>
                  </a:cxn>
                  <a:cxn ang="0">
                    <a:pos x="34" y="11"/>
                  </a:cxn>
                  <a:cxn ang="0">
                    <a:pos x="24" y="13"/>
                  </a:cxn>
                  <a:cxn ang="0">
                    <a:pos x="18" y="17"/>
                  </a:cxn>
                  <a:cxn ang="0">
                    <a:pos x="13" y="25"/>
                  </a:cxn>
                  <a:cxn ang="0">
                    <a:pos x="12" y="34"/>
                  </a:cxn>
                  <a:cxn ang="0">
                    <a:pos x="12" y="77"/>
                  </a:cxn>
                  <a:cxn ang="0">
                    <a:pos x="0" y="77"/>
                  </a:cxn>
                  <a:cxn ang="0">
                    <a:pos x="0" y="2"/>
                  </a:cxn>
                </a:cxnLst>
                <a:rect l="0" t="0" r="r" b="b"/>
                <a:pathLst>
                  <a:path w="62" h="77">
                    <a:moveTo>
                      <a:pt x="0" y="2"/>
                    </a:moveTo>
                    <a:cubicBezTo>
                      <a:pt x="11" y="2"/>
                      <a:pt x="11" y="2"/>
                      <a:pt x="11" y="2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2" y="14"/>
                      <a:pt x="12" y="14"/>
                      <a:pt x="12" y="14"/>
                    </a:cubicBezTo>
                    <a:cubicBezTo>
                      <a:pt x="14" y="9"/>
                      <a:pt x="18" y="5"/>
                      <a:pt x="22" y="3"/>
                    </a:cubicBezTo>
                    <a:cubicBezTo>
                      <a:pt x="26" y="1"/>
                      <a:pt x="31" y="0"/>
                      <a:pt x="36" y="0"/>
                    </a:cubicBezTo>
                    <a:cubicBezTo>
                      <a:pt x="41" y="0"/>
                      <a:pt x="45" y="1"/>
                      <a:pt x="48" y="2"/>
                    </a:cubicBezTo>
                    <a:cubicBezTo>
                      <a:pt x="52" y="3"/>
                      <a:pt x="54" y="5"/>
                      <a:pt x="56" y="8"/>
                    </a:cubicBezTo>
                    <a:cubicBezTo>
                      <a:pt x="58" y="10"/>
                      <a:pt x="60" y="13"/>
                      <a:pt x="61" y="16"/>
                    </a:cubicBezTo>
                    <a:cubicBezTo>
                      <a:pt x="61" y="20"/>
                      <a:pt x="62" y="23"/>
                      <a:pt x="62" y="27"/>
                    </a:cubicBezTo>
                    <a:cubicBezTo>
                      <a:pt x="62" y="77"/>
                      <a:pt x="62" y="77"/>
                      <a:pt x="62" y="77"/>
                    </a:cubicBezTo>
                    <a:cubicBezTo>
                      <a:pt x="50" y="77"/>
                      <a:pt x="50" y="77"/>
                      <a:pt x="50" y="77"/>
                    </a:cubicBezTo>
                    <a:cubicBezTo>
                      <a:pt x="50" y="26"/>
                      <a:pt x="50" y="26"/>
                      <a:pt x="50" y="26"/>
                    </a:cubicBezTo>
                    <a:cubicBezTo>
                      <a:pt x="50" y="21"/>
                      <a:pt x="48" y="18"/>
                      <a:pt x="45" y="15"/>
                    </a:cubicBezTo>
                    <a:cubicBezTo>
                      <a:pt x="43" y="12"/>
                      <a:pt x="39" y="11"/>
                      <a:pt x="34" y="11"/>
                    </a:cubicBezTo>
                    <a:cubicBezTo>
                      <a:pt x="31" y="11"/>
                      <a:pt x="27" y="11"/>
                      <a:pt x="24" y="13"/>
                    </a:cubicBezTo>
                    <a:cubicBezTo>
                      <a:pt x="22" y="14"/>
                      <a:pt x="19" y="15"/>
                      <a:pt x="18" y="17"/>
                    </a:cubicBezTo>
                    <a:cubicBezTo>
                      <a:pt x="16" y="20"/>
                      <a:pt x="14" y="22"/>
                      <a:pt x="13" y="25"/>
                    </a:cubicBezTo>
                    <a:cubicBezTo>
                      <a:pt x="13" y="28"/>
                      <a:pt x="12" y="31"/>
                      <a:pt x="12" y="34"/>
                    </a:cubicBezTo>
                    <a:cubicBezTo>
                      <a:pt x="12" y="77"/>
                      <a:pt x="12" y="77"/>
                      <a:pt x="12" y="77"/>
                    </a:cubicBezTo>
                    <a:cubicBezTo>
                      <a:pt x="0" y="77"/>
                      <a:pt x="0" y="77"/>
                      <a:pt x="0" y="77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66666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GB" dirty="0">
                  <a:latin typeface="Arial" pitchFamily="34" charset="0"/>
                </a:endParaRPr>
              </a:p>
            </p:txBody>
          </p:sp>
          <p:sp>
            <p:nvSpPr>
              <p:cNvPr id="33" name="Freeform 30"/>
              <p:cNvSpPr>
                <a:spLocks/>
              </p:cNvSpPr>
              <p:nvPr/>
            </p:nvSpPr>
            <p:spPr bwMode="gray">
              <a:xfrm>
                <a:off x="7619994" y="4548185"/>
                <a:ext cx="149225" cy="368300"/>
              </a:xfrm>
              <a:custGeom>
                <a:avLst/>
                <a:gdLst/>
                <a:ahLst/>
                <a:cxnLst>
                  <a:cxn ang="0">
                    <a:pos x="25" y="23"/>
                  </a:cxn>
                  <a:cxn ang="0">
                    <a:pos x="40" y="23"/>
                  </a:cxn>
                  <a:cxn ang="0">
                    <a:pos x="40" y="34"/>
                  </a:cxn>
                  <a:cxn ang="0">
                    <a:pos x="25" y="34"/>
                  </a:cxn>
                  <a:cxn ang="0">
                    <a:pos x="25" y="80"/>
                  </a:cxn>
                  <a:cxn ang="0">
                    <a:pos x="25" y="84"/>
                  </a:cxn>
                  <a:cxn ang="0">
                    <a:pos x="27" y="86"/>
                  </a:cxn>
                  <a:cxn ang="0">
                    <a:pos x="30" y="87"/>
                  </a:cxn>
                  <a:cxn ang="0">
                    <a:pos x="34" y="87"/>
                  </a:cxn>
                  <a:cxn ang="0">
                    <a:pos x="40" y="87"/>
                  </a:cxn>
                  <a:cxn ang="0">
                    <a:pos x="40" y="98"/>
                  </a:cxn>
                  <a:cxn ang="0">
                    <a:pos x="31" y="98"/>
                  </a:cxn>
                  <a:cxn ang="0">
                    <a:pos x="22" y="97"/>
                  </a:cxn>
                  <a:cxn ang="0">
                    <a:pos x="17" y="95"/>
                  </a:cxn>
                  <a:cxn ang="0">
                    <a:pos x="14" y="90"/>
                  </a:cxn>
                  <a:cxn ang="0">
                    <a:pos x="13" y="81"/>
                  </a:cxn>
                  <a:cxn ang="0">
                    <a:pos x="13" y="34"/>
                  </a:cxn>
                  <a:cxn ang="0">
                    <a:pos x="0" y="34"/>
                  </a:cxn>
                  <a:cxn ang="0">
                    <a:pos x="0" y="23"/>
                  </a:cxn>
                  <a:cxn ang="0">
                    <a:pos x="13" y="23"/>
                  </a:cxn>
                  <a:cxn ang="0">
                    <a:pos x="13" y="0"/>
                  </a:cxn>
                  <a:cxn ang="0">
                    <a:pos x="25" y="0"/>
                  </a:cxn>
                  <a:cxn ang="0">
                    <a:pos x="25" y="23"/>
                  </a:cxn>
                </a:cxnLst>
                <a:rect l="0" t="0" r="r" b="b"/>
                <a:pathLst>
                  <a:path w="40" h="98">
                    <a:moveTo>
                      <a:pt x="25" y="23"/>
                    </a:moveTo>
                    <a:cubicBezTo>
                      <a:pt x="40" y="23"/>
                      <a:pt x="40" y="23"/>
                      <a:pt x="40" y="23"/>
                    </a:cubicBezTo>
                    <a:cubicBezTo>
                      <a:pt x="40" y="34"/>
                      <a:pt x="40" y="34"/>
                      <a:pt x="40" y="34"/>
                    </a:cubicBezTo>
                    <a:cubicBezTo>
                      <a:pt x="25" y="34"/>
                      <a:pt x="25" y="34"/>
                      <a:pt x="25" y="34"/>
                    </a:cubicBezTo>
                    <a:cubicBezTo>
                      <a:pt x="25" y="80"/>
                      <a:pt x="25" y="80"/>
                      <a:pt x="25" y="80"/>
                    </a:cubicBezTo>
                    <a:cubicBezTo>
                      <a:pt x="25" y="82"/>
                      <a:pt x="25" y="83"/>
                      <a:pt x="25" y="84"/>
                    </a:cubicBezTo>
                    <a:cubicBezTo>
                      <a:pt x="26" y="85"/>
                      <a:pt x="26" y="85"/>
                      <a:pt x="27" y="86"/>
                    </a:cubicBezTo>
                    <a:cubicBezTo>
                      <a:pt x="27" y="86"/>
                      <a:pt x="28" y="86"/>
                      <a:pt x="30" y="87"/>
                    </a:cubicBezTo>
                    <a:cubicBezTo>
                      <a:pt x="31" y="87"/>
                      <a:pt x="32" y="87"/>
                      <a:pt x="34" y="87"/>
                    </a:cubicBezTo>
                    <a:cubicBezTo>
                      <a:pt x="40" y="87"/>
                      <a:pt x="40" y="87"/>
                      <a:pt x="40" y="87"/>
                    </a:cubicBezTo>
                    <a:cubicBezTo>
                      <a:pt x="40" y="98"/>
                      <a:pt x="40" y="98"/>
                      <a:pt x="40" y="98"/>
                    </a:cubicBezTo>
                    <a:cubicBezTo>
                      <a:pt x="31" y="98"/>
                      <a:pt x="31" y="98"/>
                      <a:pt x="31" y="98"/>
                    </a:cubicBezTo>
                    <a:cubicBezTo>
                      <a:pt x="27" y="98"/>
                      <a:pt x="25" y="98"/>
                      <a:pt x="22" y="97"/>
                    </a:cubicBezTo>
                    <a:cubicBezTo>
                      <a:pt x="20" y="97"/>
                      <a:pt x="18" y="96"/>
                      <a:pt x="17" y="95"/>
                    </a:cubicBezTo>
                    <a:cubicBezTo>
                      <a:pt x="15" y="94"/>
                      <a:pt x="14" y="92"/>
                      <a:pt x="14" y="90"/>
                    </a:cubicBezTo>
                    <a:cubicBezTo>
                      <a:pt x="13" y="88"/>
                      <a:pt x="13" y="85"/>
                      <a:pt x="13" y="81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25" y="0"/>
                      <a:pt x="25" y="0"/>
                      <a:pt x="25" y="0"/>
                    </a:cubicBezTo>
                    <a:lnTo>
                      <a:pt x="25" y="23"/>
                    </a:lnTo>
                    <a:close/>
                  </a:path>
                </a:pathLst>
              </a:custGeom>
              <a:solidFill>
                <a:srgbClr val="66666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GB" dirty="0">
                  <a:latin typeface="Arial" pitchFamily="34" charset="0"/>
                </a:endParaRPr>
              </a:p>
            </p:txBody>
          </p:sp>
          <p:sp>
            <p:nvSpPr>
              <p:cNvPr id="34" name="Freeform 31"/>
              <p:cNvSpPr>
                <a:spLocks noEditPoints="1"/>
              </p:cNvSpPr>
              <p:nvPr/>
            </p:nvSpPr>
            <p:spPr bwMode="gray">
              <a:xfrm>
                <a:off x="7796215" y="4484687"/>
                <a:ext cx="315911" cy="315911"/>
              </a:xfrm>
              <a:custGeom>
                <a:avLst/>
                <a:gdLst/>
                <a:ahLst/>
                <a:cxnLst>
                  <a:cxn ang="0">
                    <a:pos x="3" y="25"/>
                  </a:cxn>
                  <a:cxn ang="0">
                    <a:pos x="12" y="12"/>
                  </a:cxn>
                  <a:cxn ang="0">
                    <a:pos x="26" y="3"/>
                  </a:cxn>
                  <a:cxn ang="0">
                    <a:pos x="42" y="0"/>
                  </a:cxn>
                  <a:cxn ang="0">
                    <a:pos x="58" y="3"/>
                  </a:cxn>
                  <a:cxn ang="0">
                    <a:pos x="72" y="12"/>
                  </a:cxn>
                  <a:cxn ang="0">
                    <a:pos x="81" y="25"/>
                  </a:cxn>
                  <a:cxn ang="0">
                    <a:pos x="84" y="42"/>
                  </a:cxn>
                  <a:cxn ang="0">
                    <a:pos x="81" y="59"/>
                  </a:cxn>
                  <a:cxn ang="0">
                    <a:pos x="72" y="72"/>
                  </a:cxn>
                  <a:cxn ang="0">
                    <a:pos x="58" y="81"/>
                  </a:cxn>
                  <a:cxn ang="0">
                    <a:pos x="42" y="84"/>
                  </a:cxn>
                  <a:cxn ang="0">
                    <a:pos x="26" y="81"/>
                  </a:cxn>
                  <a:cxn ang="0">
                    <a:pos x="12" y="72"/>
                  </a:cxn>
                  <a:cxn ang="0">
                    <a:pos x="3" y="59"/>
                  </a:cxn>
                  <a:cxn ang="0">
                    <a:pos x="0" y="42"/>
                  </a:cxn>
                  <a:cxn ang="0">
                    <a:pos x="3" y="25"/>
                  </a:cxn>
                  <a:cxn ang="0">
                    <a:pos x="10" y="56"/>
                  </a:cxn>
                  <a:cxn ang="0">
                    <a:pos x="17" y="68"/>
                  </a:cxn>
                  <a:cxn ang="0">
                    <a:pos x="28" y="75"/>
                  </a:cxn>
                  <a:cxn ang="0">
                    <a:pos x="42" y="78"/>
                  </a:cxn>
                  <a:cxn ang="0">
                    <a:pos x="56" y="75"/>
                  </a:cxn>
                  <a:cxn ang="0">
                    <a:pos x="67" y="68"/>
                  </a:cxn>
                  <a:cxn ang="0">
                    <a:pos x="74" y="56"/>
                  </a:cxn>
                  <a:cxn ang="0">
                    <a:pos x="77" y="42"/>
                  </a:cxn>
                  <a:cxn ang="0">
                    <a:pos x="74" y="28"/>
                  </a:cxn>
                  <a:cxn ang="0">
                    <a:pos x="67" y="16"/>
                  </a:cxn>
                  <a:cxn ang="0">
                    <a:pos x="56" y="9"/>
                  </a:cxn>
                  <a:cxn ang="0">
                    <a:pos x="42" y="6"/>
                  </a:cxn>
                  <a:cxn ang="0">
                    <a:pos x="28" y="9"/>
                  </a:cxn>
                  <a:cxn ang="0">
                    <a:pos x="17" y="16"/>
                  </a:cxn>
                  <a:cxn ang="0">
                    <a:pos x="10" y="28"/>
                  </a:cxn>
                  <a:cxn ang="0">
                    <a:pos x="7" y="42"/>
                  </a:cxn>
                  <a:cxn ang="0">
                    <a:pos x="10" y="56"/>
                  </a:cxn>
                  <a:cxn ang="0">
                    <a:pos x="26" y="17"/>
                  </a:cxn>
                  <a:cxn ang="0">
                    <a:pos x="45" y="17"/>
                  </a:cxn>
                  <a:cxn ang="0">
                    <a:pos x="58" y="21"/>
                  </a:cxn>
                  <a:cxn ang="0">
                    <a:pos x="62" y="32"/>
                  </a:cxn>
                  <a:cxn ang="0">
                    <a:pos x="58" y="41"/>
                  </a:cxn>
                  <a:cxn ang="0">
                    <a:pos x="49" y="45"/>
                  </a:cxn>
                  <a:cxn ang="0">
                    <a:pos x="63" y="67"/>
                  </a:cxn>
                  <a:cxn ang="0">
                    <a:pos x="55" y="67"/>
                  </a:cxn>
                  <a:cxn ang="0">
                    <a:pos x="41" y="46"/>
                  </a:cxn>
                  <a:cxn ang="0">
                    <a:pos x="33" y="46"/>
                  </a:cxn>
                  <a:cxn ang="0">
                    <a:pos x="33" y="67"/>
                  </a:cxn>
                  <a:cxn ang="0">
                    <a:pos x="26" y="67"/>
                  </a:cxn>
                  <a:cxn ang="0">
                    <a:pos x="26" y="17"/>
                  </a:cxn>
                  <a:cxn ang="0">
                    <a:pos x="33" y="39"/>
                  </a:cxn>
                  <a:cxn ang="0">
                    <a:pos x="41" y="39"/>
                  </a:cxn>
                  <a:cxn ang="0">
                    <a:pos x="46" y="39"/>
                  </a:cxn>
                  <a:cxn ang="0">
                    <a:pos x="50" y="38"/>
                  </a:cxn>
                  <a:cxn ang="0">
                    <a:pos x="53" y="36"/>
                  </a:cxn>
                  <a:cxn ang="0">
                    <a:pos x="54" y="31"/>
                  </a:cxn>
                  <a:cxn ang="0">
                    <a:pos x="53" y="27"/>
                  </a:cxn>
                  <a:cxn ang="0">
                    <a:pos x="51" y="25"/>
                  </a:cxn>
                  <a:cxn ang="0">
                    <a:pos x="47" y="24"/>
                  </a:cxn>
                  <a:cxn ang="0">
                    <a:pos x="43" y="24"/>
                  </a:cxn>
                  <a:cxn ang="0">
                    <a:pos x="33" y="24"/>
                  </a:cxn>
                  <a:cxn ang="0">
                    <a:pos x="33" y="39"/>
                  </a:cxn>
                </a:cxnLst>
                <a:rect l="0" t="0" r="r" b="b"/>
                <a:pathLst>
                  <a:path w="84" h="84">
                    <a:moveTo>
                      <a:pt x="3" y="25"/>
                    </a:moveTo>
                    <a:cubicBezTo>
                      <a:pt x="5" y="20"/>
                      <a:pt x="8" y="16"/>
                      <a:pt x="12" y="12"/>
                    </a:cubicBezTo>
                    <a:cubicBezTo>
                      <a:pt x="16" y="8"/>
                      <a:pt x="21" y="5"/>
                      <a:pt x="26" y="3"/>
                    </a:cubicBezTo>
                    <a:cubicBezTo>
                      <a:pt x="31" y="1"/>
                      <a:pt x="36" y="0"/>
                      <a:pt x="42" y="0"/>
                    </a:cubicBezTo>
                    <a:cubicBezTo>
                      <a:pt x="48" y="0"/>
                      <a:pt x="53" y="1"/>
                      <a:pt x="58" y="3"/>
                    </a:cubicBezTo>
                    <a:cubicBezTo>
                      <a:pt x="64" y="5"/>
                      <a:pt x="68" y="8"/>
                      <a:pt x="72" y="12"/>
                    </a:cubicBezTo>
                    <a:cubicBezTo>
                      <a:pt x="76" y="16"/>
                      <a:pt x="79" y="20"/>
                      <a:pt x="81" y="25"/>
                    </a:cubicBezTo>
                    <a:cubicBezTo>
                      <a:pt x="83" y="30"/>
                      <a:pt x="84" y="36"/>
                      <a:pt x="84" y="42"/>
                    </a:cubicBezTo>
                    <a:cubicBezTo>
                      <a:pt x="84" y="48"/>
                      <a:pt x="83" y="54"/>
                      <a:pt x="81" y="59"/>
                    </a:cubicBezTo>
                    <a:cubicBezTo>
                      <a:pt x="79" y="64"/>
                      <a:pt x="76" y="68"/>
                      <a:pt x="72" y="72"/>
                    </a:cubicBezTo>
                    <a:cubicBezTo>
                      <a:pt x="68" y="76"/>
                      <a:pt x="64" y="79"/>
                      <a:pt x="58" y="81"/>
                    </a:cubicBezTo>
                    <a:cubicBezTo>
                      <a:pt x="53" y="83"/>
                      <a:pt x="48" y="84"/>
                      <a:pt x="42" y="84"/>
                    </a:cubicBezTo>
                    <a:cubicBezTo>
                      <a:pt x="36" y="84"/>
                      <a:pt x="31" y="83"/>
                      <a:pt x="26" y="81"/>
                    </a:cubicBezTo>
                    <a:cubicBezTo>
                      <a:pt x="21" y="79"/>
                      <a:pt x="16" y="76"/>
                      <a:pt x="12" y="72"/>
                    </a:cubicBezTo>
                    <a:cubicBezTo>
                      <a:pt x="8" y="68"/>
                      <a:pt x="5" y="64"/>
                      <a:pt x="3" y="59"/>
                    </a:cubicBezTo>
                    <a:cubicBezTo>
                      <a:pt x="1" y="54"/>
                      <a:pt x="0" y="48"/>
                      <a:pt x="0" y="42"/>
                    </a:cubicBezTo>
                    <a:cubicBezTo>
                      <a:pt x="0" y="36"/>
                      <a:pt x="1" y="30"/>
                      <a:pt x="3" y="25"/>
                    </a:cubicBezTo>
                    <a:close/>
                    <a:moveTo>
                      <a:pt x="10" y="56"/>
                    </a:moveTo>
                    <a:cubicBezTo>
                      <a:pt x="12" y="61"/>
                      <a:pt x="14" y="65"/>
                      <a:pt x="17" y="68"/>
                    </a:cubicBezTo>
                    <a:cubicBezTo>
                      <a:pt x="20" y="71"/>
                      <a:pt x="24" y="74"/>
                      <a:pt x="28" y="75"/>
                    </a:cubicBezTo>
                    <a:cubicBezTo>
                      <a:pt x="33" y="77"/>
                      <a:pt x="37" y="78"/>
                      <a:pt x="42" y="78"/>
                    </a:cubicBezTo>
                    <a:cubicBezTo>
                      <a:pt x="47" y="78"/>
                      <a:pt x="52" y="77"/>
                      <a:pt x="56" y="75"/>
                    </a:cubicBezTo>
                    <a:cubicBezTo>
                      <a:pt x="60" y="74"/>
                      <a:pt x="64" y="71"/>
                      <a:pt x="67" y="68"/>
                    </a:cubicBezTo>
                    <a:cubicBezTo>
                      <a:pt x="70" y="65"/>
                      <a:pt x="72" y="61"/>
                      <a:pt x="74" y="56"/>
                    </a:cubicBezTo>
                    <a:cubicBezTo>
                      <a:pt x="76" y="52"/>
                      <a:pt x="77" y="47"/>
                      <a:pt x="77" y="42"/>
                    </a:cubicBezTo>
                    <a:cubicBezTo>
                      <a:pt x="77" y="37"/>
                      <a:pt x="76" y="32"/>
                      <a:pt x="74" y="28"/>
                    </a:cubicBezTo>
                    <a:cubicBezTo>
                      <a:pt x="72" y="23"/>
                      <a:pt x="70" y="20"/>
                      <a:pt x="67" y="16"/>
                    </a:cubicBezTo>
                    <a:cubicBezTo>
                      <a:pt x="64" y="13"/>
                      <a:pt x="60" y="11"/>
                      <a:pt x="56" y="9"/>
                    </a:cubicBezTo>
                    <a:cubicBezTo>
                      <a:pt x="52" y="7"/>
                      <a:pt x="47" y="6"/>
                      <a:pt x="42" y="6"/>
                    </a:cubicBezTo>
                    <a:cubicBezTo>
                      <a:pt x="37" y="6"/>
                      <a:pt x="33" y="7"/>
                      <a:pt x="28" y="9"/>
                    </a:cubicBezTo>
                    <a:cubicBezTo>
                      <a:pt x="24" y="11"/>
                      <a:pt x="20" y="13"/>
                      <a:pt x="17" y="16"/>
                    </a:cubicBezTo>
                    <a:cubicBezTo>
                      <a:pt x="14" y="20"/>
                      <a:pt x="12" y="23"/>
                      <a:pt x="10" y="28"/>
                    </a:cubicBezTo>
                    <a:cubicBezTo>
                      <a:pt x="8" y="32"/>
                      <a:pt x="7" y="37"/>
                      <a:pt x="7" y="42"/>
                    </a:cubicBezTo>
                    <a:cubicBezTo>
                      <a:pt x="7" y="47"/>
                      <a:pt x="8" y="52"/>
                      <a:pt x="10" y="56"/>
                    </a:cubicBezTo>
                    <a:close/>
                    <a:moveTo>
                      <a:pt x="26" y="17"/>
                    </a:moveTo>
                    <a:cubicBezTo>
                      <a:pt x="45" y="17"/>
                      <a:pt x="45" y="17"/>
                      <a:pt x="45" y="17"/>
                    </a:cubicBezTo>
                    <a:cubicBezTo>
                      <a:pt x="51" y="17"/>
                      <a:pt x="55" y="19"/>
                      <a:pt x="58" y="21"/>
                    </a:cubicBezTo>
                    <a:cubicBezTo>
                      <a:pt x="61" y="23"/>
                      <a:pt x="62" y="27"/>
                      <a:pt x="62" y="32"/>
                    </a:cubicBezTo>
                    <a:cubicBezTo>
                      <a:pt x="62" y="36"/>
                      <a:pt x="61" y="39"/>
                      <a:pt x="58" y="41"/>
                    </a:cubicBezTo>
                    <a:cubicBezTo>
                      <a:pt x="56" y="43"/>
                      <a:pt x="53" y="45"/>
                      <a:pt x="49" y="45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41" y="46"/>
                      <a:pt x="41" y="46"/>
                      <a:pt x="41" y="46"/>
                    </a:cubicBezTo>
                    <a:cubicBezTo>
                      <a:pt x="33" y="46"/>
                      <a:pt x="33" y="46"/>
                      <a:pt x="33" y="46"/>
                    </a:cubicBezTo>
                    <a:cubicBezTo>
                      <a:pt x="33" y="67"/>
                      <a:pt x="33" y="67"/>
                      <a:pt x="33" y="67"/>
                    </a:cubicBezTo>
                    <a:cubicBezTo>
                      <a:pt x="26" y="67"/>
                      <a:pt x="26" y="67"/>
                      <a:pt x="26" y="67"/>
                    </a:cubicBezTo>
                    <a:lnTo>
                      <a:pt x="26" y="17"/>
                    </a:lnTo>
                    <a:close/>
                    <a:moveTo>
                      <a:pt x="33" y="39"/>
                    </a:moveTo>
                    <a:cubicBezTo>
                      <a:pt x="41" y="39"/>
                      <a:pt x="41" y="39"/>
                      <a:pt x="41" y="39"/>
                    </a:cubicBezTo>
                    <a:cubicBezTo>
                      <a:pt x="43" y="39"/>
                      <a:pt x="45" y="39"/>
                      <a:pt x="46" y="39"/>
                    </a:cubicBezTo>
                    <a:cubicBezTo>
                      <a:pt x="48" y="39"/>
                      <a:pt x="49" y="39"/>
                      <a:pt x="50" y="38"/>
                    </a:cubicBezTo>
                    <a:cubicBezTo>
                      <a:pt x="52" y="38"/>
                      <a:pt x="53" y="37"/>
                      <a:pt x="53" y="36"/>
                    </a:cubicBezTo>
                    <a:cubicBezTo>
                      <a:pt x="54" y="35"/>
                      <a:pt x="54" y="33"/>
                      <a:pt x="54" y="31"/>
                    </a:cubicBezTo>
                    <a:cubicBezTo>
                      <a:pt x="54" y="30"/>
                      <a:pt x="54" y="28"/>
                      <a:pt x="53" y="27"/>
                    </a:cubicBezTo>
                    <a:cubicBezTo>
                      <a:pt x="53" y="26"/>
                      <a:pt x="52" y="26"/>
                      <a:pt x="51" y="25"/>
                    </a:cubicBezTo>
                    <a:cubicBezTo>
                      <a:pt x="50" y="24"/>
                      <a:pt x="49" y="24"/>
                      <a:pt x="47" y="24"/>
                    </a:cubicBezTo>
                    <a:cubicBezTo>
                      <a:pt x="46" y="24"/>
                      <a:pt x="45" y="24"/>
                      <a:pt x="43" y="24"/>
                    </a:cubicBezTo>
                    <a:cubicBezTo>
                      <a:pt x="33" y="24"/>
                      <a:pt x="33" y="24"/>
                      <a:pt x="33" y="24"/>
                    </a:cubicBezTo>
                    <a:lnTo>
                      <a:pt x="33" y="39"/>
                    </a:lnTo>
                    <a:close/>
                  </a:path>
                </a:pathLst>
              </a:custGeom>
              <a:solidFill>
                <a:srgbClr val="66666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GB" dirty="0">
                  <a:latin typeface="Arial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090964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608">
        <p:fade/>
      </p:transition>
    </mc:Choice>
    <mc:Fallback>
      <p:transition spd="med" advTm="608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Agenda</a:t>
            </a:r>
            <a:endParaRPr lang="en-US" dirty="0"/>
          </a:p>
        </p:txBody>
      </p:sp>
      <p:sp>
        <p:nvSpPr>
          <p:cNvPr id="5" name="Tijdelijke aanduiding voor inhoud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Zeeslag?</a:t>
            </a:r>
          </a:p>
          <a:p>
            <a:r>
              <a:rPr lang="nl-NL" dirty="0" smtClean="0"/>
              <a:t>Geplande </a:t>
            </a:r>
            <a:r>
              <a:rPr lang="nl-NL" dirty="0" err="1" smtClean="0"/>
              <a:t>Testrun</a:t>
            </a:r>
            <a:endParaRPr lang="nl-NL" dirty="0" smtClean="0"/>
          </a:p>
          <a:p>
            <a:r>
              <a:rPr lang="nl-NL" dirty="0" smtClean="0"/>
              <a:t>Root-</a:t>
            </a:r>
            <a:r>
              <a:rPr lang="nl-NL" dirty="0" err="1" smtClean="0"/>
              <a:t>Cause</a:t>
            </a:r>
            <a:r>
              <a:rPr lang="nl-NL" dirty="0" smtClean="0"/>
              <a:t> analyse</a:t>
            </a:r>
          </a:p>
          <a:p>
            <a:r>
              <a:rPr lang="nl-NL" dirty="0" smtClean="0"/>
              <a:t>ET &amp; Test Charter</a:t>
            </a:r>
          </a:p>
          <a:p>
            <a:r>
              <a:rPr lang="nl-NL" dirty="0" smtClean="0"/>
              <a:t>Uitvoeren Test Charters</a:t>
            </a:r>
          </a:p>
          <a:p>
            <a:r>
              <a:rPr lang="nl-NL" dirty="0" smtClean="0"/>
              <a:t>De harde waarheid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06966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kickdes.files.wordpress.com/2011/04/battleshi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11088"/>
            <a:ext cx="10295586" cy="6869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>
                <a:solidFill>
                  <a:schemeClr val="bg1"/>
                </a:solidFill>
              </a:rPr>
              <a:t>Zeeslag?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AutoShape 2" descr="https://www.degrotespeelgoedwinkel.nl/producten/01-601-3264_2/groot/spel-battleship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09079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220">
        <p:fade/>
      </p:transition>
    </mc:Choice>
    <mc:Fallback>
      <p:transition spd="med" advTm="22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://i.ytimg.com/vi/Lzh8msRIHM0/maxresdefaul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28600" y="-11088"/>
            <a:ext cx="12211712" cy="6869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>
                <a:solidFill>
                  <a:schemeClr val="bg1"/>
                </a:solidFill>
              </a:rPr>
              <a:t>Zeeslag?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AutoShape 2" descr="https://www.degrotespeelgoedwinkel.nl/producten/01-601-3264_2/groot/spel-battleship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15072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220">
        <p:fade/>
      </p:transition>
    </mc:Choice>
    <mc:Fallback>
      <p:transition spd="med" advTm="22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6" descr="http://3.bp.blogspot.com/-C2NA9mD4qPY/T7-yiRbzpUI/AAAAAAAANFo/MMW_HmikmkE/s1600/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811164"/>
            <a:ext cx="5715000" cy="3305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124" name="Picture 4" descr="http://media-geeks.com/wp-content/uploads/2012/03/14/pegge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048596"/>
            <a:ext cx="6076950" cy="2600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Rechte verbindingslijn 3"/>
          <p:cNvCxnSpPr/>
          <p:nvPr/>
        </p:nvCxnSpPr>
        <p:spPr>
          <a:xfrm flipV="1">
            <a:off x="5292080" y="3551312"/>
            <a:ext cx="964382" cy="117383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69475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50">
        <p:fade/>
      </p:transition>
    </mc:Choice>
    <mc:Fallback>
      <p:transition spd="med" advTm="15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Intake/</a:t>
            </a:r>
            <a:r>
              <a:rPr lang="nl-NL" dirty="0" err="1" smtClean="0"/>
              <a:t>Smoke</a:t>
            </a:r>
            <a:r>
              <a:rPr lang="nl-NL" dirty="0" smtClean="0"/>
              <a:t>/Live/… Test</a:t>
            </a:r>
            <a:endParaRPr lang="en-US" dirty="0"/>
          </a:p>
        </p:txBody>
      </p:sp>
      <p:sp>
        <p:nvSpPr>
          <p:cNvPr id="6" name="Tijdelijke aanduiding voor inhoud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 smtClean="0"/>
              <a:t>De korte lijst met “laatste” testjes bij de </a:t>
            </a:r>
            <a:r>
              <a:rPr lang="nl-NL" dirty="0" err="1" smtClean="0"/>
              <a:t>livegang</a:t>
            </a:r>
            <a:r>
              <a:rPr lang="nl-NL" dirty="0" smtClean="0"/>
              <a:t>…</a:t>
            </a:r>
            <a:endParaRPr lang="nl-NL" dirty="0" smtClean="0"/>
          </a:p>
          <a:p>
            <a:pPr marL="0" indent="0">
              <a:buNone/>
            </a:pPr>
            <a:endParaRPr lang="nl-NL" dirty="0"/>
          </a:p>
        </p:txBody>
      </p:sp>
      <p:pic>
        <p:nvPicPr>
          <p:cNvPr id="2050" name="Picture 2" descr="http://web.mit.edu/athletics/www/testim/aboutims/afflis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494656"/>
            <a:ext cx="4814664" cy="4814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6159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25">
        <p:fade/>
      </p:transition>
    </mc:Choice>
    <mc:Fallback>
      <p:transition spd="med" advTm="12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Intake/</a:t>
            </a:r>
            <a:r>
              <a:rPr lang="nl-NL" dirty="0" err="1"/>
              <a:t>Smoke</a:t>
            </a:r>
            <a:r>
              <a:rPr lang="nl-NL" dirty="0"/>
              <a:t>/Live/… Test</a:t>
            </a:r>
            <a:endParaRPr lang="en-US" dirty="0"/>
          </a:p>
        </p:txBody>
      </p:sp>
      <p:sp>
        <p:nvSpPr>
          <p:cNvPr id="6" name="Tijdelijke aanduiding voor inhoud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 smtClean="0"/>
              <a:t>Na je geplande </a:t>
            </a:r>
            <a:r>
              <a:rPr lang="nl-NL" dirty="0" smtClean="0"/>
              <a:t>test </a:t>
            </a:r>
            <a:r>
              <a:rPr lang="nl-NL" dirty="0" smtClean="0"/>
              <a:t>heb je treffers en missers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 smtClean="0"/>
              <a:t>Treffers zijn de start van je Root-</a:t>
            </a:r>
            <a:r>
              <a:rPr lang="nl-NL" dirty="0" err="1" smtClean="0"/>
              <a:t>Cause</a:t>
            </a:r>
            <a:r>
              <a:rPr lang="nl-NL" dirty="0" smtClean="0"/>
              <a:t> Analyse</a:t>
            </a:r>
            <a:endParaRPr lang="en-US" dirty="0"/>
          </a:p>
        </p:txBody>
      </p:sp>
      <p:pic>
        <p:nvPicPr>
          <p:cNvPr id="7169" name="Picture 1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839108"/>
            <a:ext cx="4038600" cy="40481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866848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236">
        <p:fade/>
      </p:transition>
    </mc:Choice>
    <mc:Fallback>
      <p:transition spd="med" advTm="236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De Root-</a:t>
            </a:r>
            <a:r>
              <a:rPr lang="nl-NL" dirty="0" err="1" smtClean="0"/>
              <a:t>Cause</a:t>
            </a:r>
            <a:r>
              <a:rPr lang="nl-NL" dirty="0" smtClean="0"/>
              <a:t> vinden</a:t>
            </a:r>
            <a:endParaRPr lang="en-US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l-NL" dirty="0" smtClean="0"/>
              <a:t>Oorzaak van bevinding achterhalen om daarmee andere bevindingen gerelateerd aan oorzaak te achterhalen.</a:t>
            </a:r>
          </a:p>
          <a:p>
            <a:endParaRPr lang="nl-NL" dirty="0"/>
          </a:p>
          <a:p>
            <a:pPr marL="0" indent="0">
              <a:buNone/>
            </a:pPr>
            <a:r>
              <a:rPr lang="nl-NL" dirty="0" smtClean="0"/>
              <a:t>Analyse gebaseerd op </a:t>
            </a:r>
            <a:r>
              <a:rPr lang="nl-NL" dirty="0" smtClean="0"/>
              <a:t>kennis </a:t>
            </a:r>
            <a:r>
              <a:rPr lang="nl-NL" dirty="0" smtClean="0"/>
              <a:t>/ </a:t>
            </a:r>
            <a:r>
              <a:rPr lang="nl-NL" dirty="0" smtClean="0"/>
              <a:t>ervaring</a:t>
            </a:r>
            <a:endParaRPr lang="nl-NL" dirty="0" smtClean="0"/>
          </a:p>
          <a:p>
            <a:pPr lvl="1"/>
            <a:r>
              <a:rPr lang="nl-NL" dirty="0" smtClean="0"/>
              <a:t>Domein</a:t>
            </a:r>
            <a:endParaRPr lang="nl-NL" dirty="0" smtClean="0"/>
          </a:p>
          <a:p>
            <a:pPr lvl="1"/>
            <a:r>
              <a:rPr lang="nl-NL" dirty="0" smtClean="0"/>
              <a:t>Techniek</a:t>
            </a:r>
          </a:p>
          <a:p>
            <a:pPr lvl="1"/>
            <a:r>
              <a:rPr lang="nl-NL" dirty="0" smtClean="0"/>
              <a:t>Applicatie</a:t>
            </a:r>
          </a:p>
          <a:p>
            <a:pPr lvl="1"/>
            <a:r>
              <a:rPr lang="nl-NL" dirty="0" smtClean="0"/>
              <a:t>Mensen</a:t>
            </a:r>
            <a:endParaRPr lang="nl-NL" dirty="0" smtClean="0"/>
          </a:p>
          <a:p>
            <a:endParaRPr lang="nl-NL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66607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266">
        <p:fade/>
      </p:transition>
    </mc:Choice>
    <mc:Fallback>
      <p:transition spd="med" advTm="26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Simpel</a:t>
            </a:r>
            <a:r>
              <a:rPr lang="en-GB" dirty="0" smtClean="0"/>
              <a:t> met de 5 </a:t>
            </a:r>
            <a:r>
              <a:rPr lang="en-GB" dirty="0" smtClean="0"/>
              <a:t>W’s</a:t>
            </a:r>
            <a:endParaRPr lang="en-GB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 smtClean="0"/>
              <a:t>Waarom</a:t>
            </a:r>
            <a:r>
              <a:rPr lang="en-GB" dirty="0" smtClean="0"/>
              <a:t>?</a:t>
            </a:r>
          </a:p>
          <a:p>
            <a:r>
              <a:rPr lang="en-GB" dirty="0" err="1" smtClean="0"/>
              <a:t>Waarom</a:t>
            </a:r>
            <a:r>
              <a:rPr lang="en-GB" dirty="0" smtClean="0"/>
              <a:t>?</a:t>
            </a:r>
          </a:p>
          <a:p>
            <a:r>
              <a:rPr lang="en-GB" dirty="0" err="1" smtClean="0"/>
              <a:t>Waarom</a:t>
            </a:r>
            <a:r>
              <a:rPr lang="en-GB" dirty="0" smtClean="0"/>
              <a:t>?</a:t>
            </a:r>
          </a:p>
          <a:p>
            <a:r>
              <a:rPr lang="en-GB" dirty="0" err="1" smtClean="0"/>
              <a:t>Waarom</a:t>
            </a:r>
            <a:r>
              <a:rPr lang="en-GB" dirty="0" smtClean="0"/>
              <a:t>?</a:t>
            </a:r>
          </a:p>
          <a:p>
            <a:r>
              <a:rPr lang="en-GB" dirty="0" err="1" smtClean="0"/>
              <a:t>Waarom</a:t>
            </a:r>
            <a:r>
              <a:rPr lang="en-GB" dirty="0" smtClean="0"/>
              <a:t>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68364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264">
        <p:fade/>
      </p:transition>
    </mc:Choice>
    <mc:Fallback>
      <p:transition spd="med" advTm="26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Lekker</a:t>
            </a:r>
            <a:r>
              <a:rPr lang="en-GB" dirty="0" smtClean="0"/>
              <a:t> </a:t>
            </a:r>
            <a:r>
              <a:rPr lang="en-GB" dirty="0" err="1" smtClean="0"/>
              <a:t>brainstormen</a:t>
            </a:r>
            <a:endParaRPr lang="en-GB" dirty="0"/>
          </a:p>
        </p:txBody>
      </p:sp>
      <p:pic>
        <p:nvPicPr>
          <p:cNvPr id="1026" name="Picture 2" descr="http://2.bp.blogspot.com/-Der6xL3B5R4/Tdb6csTonoI/AAAAAAAAGIk/OifqXc_4Epk/s320/brainstorming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79" y="1412776"/>
            <a:ext cx="5739101" cy="4914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6561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 smtClean="0"/>
              <a:t>Gestructureerd </a:t>
            </a:r>
            <a:r>
              <a:rPr lang="nl-NL" dirty="0" smtClean="0"/>
              <a:t>met </a:t>
            </a:r>
            <a:r>
              <a:rPr lang="nl-NL" dirty="0" err="1" smtClean="0"/>
              <a:t>Ishikawa</a:t>
            </a:r>
            <a:r>
              <a:rPr lang="nl-NL" dirty="0" smtClean="0"/>
              <a:t> / </a:t>
            </a:r>
            <a:r>
              <a:rPr lang="nl-NL" dirty="0" err="1" smtClean="0"/>
              <a:t>Fishbone</a:t>
            </a:r>
            <a:endParaRPr lang="nl-NL" dirty="0"/>
          </a:p>
        </p:txBody>
      </p:sp>
      <p:sp>
        <p:nvSpPr>
          <p:cNvPr id="4" name="Ovaal 3"/>
          <p:cNvSpPr/>
          <p:nvPr/>
        </p:nvSpPr>
        <p:spPr>
          <a:xfrm>
            <a:off x="6876256" y="3476924"/>
            <a:ext cx="1800000" cy="1080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 smtClean="0"/>
              <a:t>Probleem</a:t>
            </a:r>
          </a:p>
          <a:p>
            <a:pPr algn="ctr"/>
            <a:r>
              <a:rPr lang="nl-NL" dirty="0" smtClean="0"/>
              <a:t>Bevinding</a:t>
            </a:r>
            <a:endParaRPr lang="nl-NL" dirty="0"/>
          </a:p>
        </p:txBody>
      </p:sp>
      <p:cxnSp>
        <p:nvCxnSpPr>
          <p:cNvPr id="6" name="Rechte verbindingslijn met pijl 5"/>
          <p:cNvCxnSpPr>
            <a:endCxn id="4" idx="2"/>
          </p:cNvCxnSpPr>
          <p:nvPr/>
        </p:nvCxnSpPr>
        <p:spPr>
          <a:xfrm>
            <a:off x="683568" y="4016924"/>
            <a:ext cx="6192688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Rechte verbindingslijn met pijl 11"/>
          <p:cNvCxnSpPr>
            <a:stCxn id="21" idx="2"/>
          </p:cNvCxnSpPr>
          <p:nvPr/>
        </p:nvCxnSpPr>
        <p:spPr>
          <a:xfrm>
            <a:off x="5161260" y="2540780"/>
            <a:ext cx="1080000" cy="14400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8" name="Rechte verbindingslijn met pijl 17"/>
          <p:cNvCxnSpPr>
            <a:stCxn id="25" idx="2"/>
          </p:cNvCxnSpPr>
          <p:nvPr/>
        </p:nvCxnSpPr>
        <p:spPr>
          <a:xfrm>
            <a:off x="3239852" y="2540780"/>
            <a:ext cx="1080000" cy="14400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9" name="Rechte verbindingslijn met pijl 18"/>
          <p:cNvCxnSpPr>
            <a:stCxn id="26" idx="2"/>
          </p:cNvCxnSpPr>
          <p:nvPr/>
        </p:nvCxnSpPr>
        <p:spPr>
          <a:xfrm>
            <a:off x="1335584" y="2540780"/>
            <a:ext cx="1080000" cy="14400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0" name="Rechte verbindingslijn met pijl 19"/>
          <p:cNvCxnSpPr/>
          <p:nvPr/>
        </p:nvCxnSpPr>
        <p:spPr>
          <a:xfrm flipV="1">
            <a:off x="5174456" y="4052988"/>
            <a:ext cx="1080000" cy="14400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2" name="Rechte verbindingslijn met pijl 21"/>
          <p:cNvCxnSpPr/>
          <p:nvPr/>
        </p:nvCxnSpPr>
        <p:spPr>
          <a:xfrm flipV="1">
            <a:off x="3224188" y="4016924"/>
            <a:ext cx="1080000" cy="14400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3" name="Rechte verbindingslijn met pijl 22"/>
          <p:cNvCxnSpPr/>
          <p:nvPr/>
        </p:nvCxnSpPr>
        <p:spPr>
          <a:xfrm flipV="1">
            <a:off x="1322468" y="4016924"/>
            <a:ext cx="1080000" cy="14400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1" name="Afgeronde rechthoek 20"/>
          <p:cNvSpPr/>
          <p:nvPr/>
        </p:nvSpPr>
        <p:spPr>
          <a:xfrm>
            <a:off x="4441260" y="2180780"/>
            <a:ext cx="1440000" cy="36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 smtClean="0"/>
              <a:t>Controller</a:t>
            </a:r>
            <a:endParaRPr lang="nl-NL" dirty="0"/>
          </a:p>
        </p:txBody>
      </p:sp>
      <p:sp>
        <p:nvSpPr>
          <p:cNvPr id="25" name="Afgeronde rechthoek 24"/>
          <p:cNvSpPr/>
          <p:nvPr/>
        </p:nvSpPr>
        <p:spPr>
          <a:xfrm>
            <a:off x="2519852" y="2180780"/>
            <a:ext cx="1440000" cy="36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 smtClean="0"/>
              <a:t>View</a:t>
            </a:r>
            <a:endParaRPr lang="nl-NL" dirty="0"/>
          </a:p>
        </p:txBody>
      </p:sp>
      <p:sp>
        <p:nvSpPr>
          <p:cNvPr id="26" name="Afgeronde rechthoek 25"/>
          <p:cNvSpPr/>
          <p:nvPr/>
        </p:nvSpPr>
        <p:spPr>
          <a:xfrm>
            <a:off x="615584" y="2180780"/>
            <a:ext cx="1440000" cy="36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 smtClean="0"/>
              <a:t>Model</a:t>
            </a:r>
            <a:endParaRPr lang="nl-NL" dirty="0"/>
          </a:p>
        </p:txBody>
      </p:sp>
      <p:sp>
        <p:nvSpPr>
          <p:cNvPr id="27" name="Afgeronde rechthoek 26"/>
          <p:cNvSpPr/>
          <p:nvPr/>
        </p:nvSpPr>
        <p:spPr>
          <a:xfrm>
            <a:off x="4454456" y="5517272"/>
            <a:ext cx="1440000" cy="36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 err="1" smtClean="0"/>
              <a:t>Other</a:t>
            </a:r>
            <a:endParaRPr lang="nl-NL" dirty="0"/>
          </a:p>
        </p:txBody>
      </p:sp>
      <p:sp>
        <p:nvSpPr>
          <p:cNvPr id="28" name="Afgeronde rechthoek 27"/>
          <p:cNvSpPr/>
          <p:nvPr/>
        </p:nvSpPr>
        <p:spPr>
          <a:xfrm>
            <a:off x="2506736" y="5493188"/>
            <a:ext cx="1440000" cy="36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 smtClean="0"/>
              <a:t>Test</a:t>
            </a:r>
            <a:endParaRPr lang="nl-NL" dirty="0"/>
          </a:p>
        </p:txBody>
      </p:sp>
      <p:sp>
        <p:nvSpPr>
          <p:cNvPr id="29" name="Afgeronde rechthoek 28"/>
          <p:cNvSpPr/>
          <p:nvPr/>
        </p:nvSpPr>
        <p:spPr>
          <a:xfrm>
            <a:off x="602468" y="5493148"/>
            <a:ext cx="1440000" cy="36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 smtClean="0"/>
              <a:t>Ontwerp</a:t>
            </a:r>
            <a:endParaRPr lang="nl-NL" dirty="0"/>
          </a:p>
        </p:txBody>
      </p:sp>
      <p:cxnSp>
        <p:nvCxnSpPr>
          <p:cNvPr id="1034" name="Rechte verbindingslijn 1033"/>
          <p:cNvCxnSpPr/>
          <p:nvPr/>
        </p:nvCxnSpPr>
        <p:spPr>
          <a:xfrm>
            <a:off x="0" y="1844824"/>
            <a:ext cx="9144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Rechte verbindingslijn 44"/>
          <p:cNvCxnSpPr/>
          <p:nvPr/>
        </p:nvCxnSpPr>
        <p:spPr>
          <a:xfrm flipV="1">
            <a:off x="6516216" y="1312492"/>
            <a:ext cx="0" cy="470879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39" name="Rechthoek 1038"/>
          <p:cNvSpPr/>
          <p:nvPr/>
        </p:nvSpPr>
        <p:spPr>
          <a:xfrm>
            <a:off x="7281633" y="1312492"/>
            <a:ext cx="7128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Effect</a:t>
            </a:r>
            <a:endParaRPr lang="en-GB" dirty="0"/>
          </a:p>
        </p:txBody>
      </p:sp>
      <p:sp>
        <p:nvSpPr>
          <p:cNvPr id="49" name="Rechthoek 48"/>
          <p:cNvSpPr/>
          <p:nvPr/>
        </p:nvSpPr>
        <p:spPr>
          <a:xfrm>
            <a:off x="2883440" y="1342284"/>
            <a:ext cx="7457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Cause</a:t>
            </a:r>
            <a:endParaRPr lang="en-GB" dirty="0"/>
          </a:p>
        </p:txBody>
      </p:sp>
      <p:cxnSp>
        <p:nvCxnSpPr>
          <p:cNvPr id="50" name="Rechte verbindingslijn met pijl 49"/>
          <p:cNvCxnSpPr/>
          <p:nvPr/>
        </p:nvCxnSpPr>
        <p:spPr>
          <a:xfrm>
            <a:off x="602428" y="2996952"/>
            <a:ext cx="10800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Rechte verbindingslijn met pijl 52"/>
          <p:cNvCxnSpPr/>
          <p:nvPr/>
        </p:nvCxnSpPr>
        <p:spPr>
          <a:xfrm>
            <a:off x="395536" y="4617192"/>
            <a:ext cx="540000" cy="540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Rechte verbindingslijn met pijl 53"/>
          <p:cNvCxnSpPr/>
          <p:nvPr/>
        </p:nvCxnSpPr>
        <p:spPr>
          <a:xfrm>
            <a:off x="467544" y="5157192"/>
            <a:ext cx="10800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Rechte verbindingslijn met pijl 55"/>
          <p:cNvCxnSpPr/>
          <p:nvPr/>
        </p:nvCxnSpPr>
        <p:spPr>
          <a:xfrm flipV="1">
            <a:off x="395536" y="2996952"/>
            <a:ext cx="540000" cy="540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Rechte verbindingslijn met pijl 57"/>
          <p:cNvCxnSpPr/>
          <p:nvPr/>
        </p:nvCxnSpPr>
        <p:spPr>
          <a:xfrm>
            <a:off x="1115616" y="3717032"/>
            <a:ext cx="10800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Rechte verbindingslijn met pijl 58"/>
          <p:cNvCxnSpPr/>
          <p:nvPr/>
        </p:nvCxnSpPr>
        <p:spPr>
          <a:xfrm>
            <a:off x="1043728" y="4365104"/>
            <a:ext cx="10800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Rechte verbindingslijn met pijl 59"/>
          <p:cNvCxnSpPr/>
          <p:nvPr/>
        </p:nvCxnSpPr>
        <p:spPr>
          <a:xfrm>
            <a:off x="1117580" y="3177032"/>
            <a:ext cx="540000" cy="540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Rechte verbindingslijn met pijl 60"/>
          <p:cNvCxnSpPr/>
          <p:nvPr/>
        </p:nvCxnSpPr>
        <p:spPr>
          <a:xfrm flipV="1">
            <a:off x="1142428" y="4365104"/>
            <a:ext cx="540000" cy="540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Rechte verbindingslijn met pijl 61"/>
          <p:cNvCxnSpPr/>
          <p:nvPr/>
        </p:nvCxnSpPr>
        <p:spPr>
          <a:xfrm>
            <a:off x="4922908" y="4329160"/>
            <a:ext cx="10800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Rechte verbindingslijn met pijl 62"/>
          <p:cNvCxnSpPr/>
          <p:nvPr/>
        </p:nvCxnSpPr>
        <p:spPr>
          <a:xfrm flipV="1">
            <a:off x="4716016" y="4329160"/>
            <a:ext cx="540000" cy="540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Rechte verbindingslijn met pijl 63"/>
          <p:cNvCxnSpPr/>
          <p:nvPr/>
        </p:nvCxnSpPr>
        <p:spPr>
          <a:xfrm>
            <a:off x="4319852" y="5222136"/>
            <a:ext cx="10800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Rechte verbindingslijn met pijl 64"/>
          <p:cNvCxnSpPr/>
          <p:nvPr/>
        </p:nvCxnSpPr>
        <p:spPr>
          <a:xfrm>
            <a:off x="4321816" y="4682136"/>
            <a:ext cx="540000" cy="540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Rechte verbindingslijn met pijl 65"/>
          <p:cNvCxnSpPr/>
          <p:nvPr/>
        </p:nvCxnSpPr>
        <p:spPr>
          <a:xfrm>
            <a:off x="4284088" y="2852936"/>
            <a:ext cx="10800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Rechte verbindingslijn met pijl 66"/>
          <p:cNvCxnSpPr/>
          <p:nvPr/>
        </p:nvCxnSpPr>
        <p:spPr>
          <a:xfrm flipV="1">
            <a:off x="4077196" y="2852936"/>
            <a:ext cx="540000" cy="540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Rechte verbindingslijn met pijl 67"/>
          <p:cNvCxnSpPr/>
          <p:nvPr/>
        </p:nvCxnSpPr>
        <p:spPr>
          <a:xfrm>
            <a:off x="4860032" y="3666890"/>
            <a:ext cx="10800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Rechte verbindingslijn met pijl 68"/>
          <p:cNvCxnSpPr/>
          <p:nvPr/>
        </p:nvCxnSpPr>
        <p:spPr>
          <a:xfrm>
            <a:off x="2915936" y="4437112"/>
            <a:ext cx="10800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Rechte verbindingslijn met pijl 69"/>
          <p:cNvCxnSpPr/>
          <p:nvPr/>
        </p:nvCxnSpPr>
        <p:spPr>
          <a:xfrm>
            <a:off x="2339872" y="5157192"/>
            <a:ext cx="10800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Rechte verbindingslijn met pijl 70"/>
          <p:cNvCxnSpPr/>
          <p:nvPr/>
        </p:nvCxnSpPr>
        <p:spPr>
          <a:xfrm>
            <a:off x="2341836" y="4617192"/>
            <a:ext cx="540000" cy="540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Rechte verbindingslijn met pijl 71"/>
          <p:cNvCxnSpPr/>
          <p:nvPr/>
        </p:nvCxnSpPr>
        <p:spPr>
          <a:xfrm>
            <a:off x="2771920" y="3392936"/>
            <a:ext cx="10800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Rechte verbindingslijn met pijl 72"/>
          <p:cNvCxnSpPr/>
          <p:nvPr/>
        </p:nvCxnSpPr>
        <p:spPr>
          <a:xfrm>
            <a:off x="2773884" y="2852936"/>
            <a:ext cx="540000" cy="540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31791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273">
        <p:fade/>
      </p:transition>
    </mc:Choice>
    <mc:Fallback>
      <p:transition spd="med" advTm="273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Gestructureerd met </a:t>
            </a:r>
            <a:r>
              <a:rPr lang="nl-NL" dirty="0" err="1" smtClean="0"/>
              <a:t>Ishikawa</a:t>
            </a:r>
            <a:r>
              <a:rPr lang="nl-NL" dirty="0" smtClean="0"/>
              <a:t> / </a:t>
            </a:r>
            <a:r>
              <a:rPr lang="nl-NL" dirty="0" err="1" smtClean="0"/>
              <a:t>Fishbone</a:t>
            </a:r>
            <a:endParaRPr lang="nl-NL" dirty="0"/>
          </a:p>
        </p:txBody>
      </p:sp>
      <p:sp>
        <p:nvSpPr>
          <p:cNvPr id="4" name="Ovaal 3"/>
          <p:cNvSpPr/>
          <p:nvPr/>
        </p:nvSpPr>
        <p:spPr>
          <a:xfrm>
            <a:off x="6876256" y="3476924"/>
            <a:ext cx="1800000" cy="1080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 smtClean="0"/>
              <a:t>Probleem</a:t>
            </a:r>
          </a:p>
          <a:p>
            <a:pPr algn="ctr"/>
            <a:r>
              <a:rPr lang="nl-NL" dirty="0" smtClean="0"/>
              <a:t>Bevinding</a:t>
            </a:r>
            <a:endParaRPr lang="nl-NL" dirty="0"/>
          </a:p>
        </p:txBody>
      </p:sp>
      <p:cxnSp>
        <p:nvCxnSpPr>
          <p:cNvPr id="6" name="Rechte verbindingslijn met pijl 5"/>
          <p:cNvCxnSpPr>
            <a:endCxn id="4" idx="2"/>
          </p:cNvCxnSpPr>
          <p:nvPr/>
        </p:nvCxnSpPr>
        <p:spPr>
          <a:xfrm>
            <a:off x="683568" y="4016924"/>
            <a:ext cx="6192688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Rechte verbindingslijn met pijl 11"/>
          <p:cNvCxnSpPr>
            <a:stCxn id="21" idx="2"/>
          </p:cNvCxnSpPr>
          <p:nvPr/>
        </p:nvCxnSpPr>
        <p:spPr>
          <a:xfrm>
            <a:off x="5161260" y="2540780"/>
            <a:ext cx="1080000" cy="14400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8" name="Rechte verbindingslijn met pijl 17"/>
          <p:cNvCxnSpPr>
            <a:stCxn id="25" idx="2"/>
          </p:cNvCxnSpPr>
          <p:nvPr/>
        </p:nvCxnSpPr>
        <p:spPr>
          <a:xfrm>
            <a:off x="3239852" y="2540780"/>
            <a:ext cx="1080000" cy="14400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9" name="Rechte verbindingslijn met pijl 18"/>
          <p:cNvCxnSpPr>
            <a:stCxn id="26" idx="2"/>
          </p:cNvCxnSpPr>
          <p:nvPr/>
        </p:nvCxnSpPr>
        <p:spPr>
          <a:xfrm>
            <a:off x="1335584" y="2540780"/>
            <a:ext cx="1080000" cy="14400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0" name="Rechte verbindingslijn met pijl 19"/>
          <p:cNvCxnSpPr/>
          <p:nvPr/>
        </p:nvCxnSpPr>
        <p:spPr>
          <a:xfrm flipV="1">
            <a:off x="5174456" y="4052988"/>
            <a:ext cx="1080000" cy="14400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2" name="Rechte verbindingslijn met pijl 21"/>
          <p:cNvCxnSpPr/>
          <p:nvPr/>
        </p:nvCxnSpPr>
        <p:spPr>
          <a:xfrm flipV="1">
            <a:off x="3224188" y="4016924"/>
            <a:ext cx="1080000" cy="14400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3" name="Rechte verbindingslijn met pijl 22"/>
          <p:cNvCxnSpPr/>
          <p:nvPr/>
        </p:nvCxnSpPr>
        <p:spPr>
          <a:xfrm flipV="1">
            <a:off x="1322468" y="4016924"/>
            <a:ext cx="1080000" cy="14400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1" name="Afgeronde rechthoek 20"/>
          <p:cNvSpPr/>
          <p:nvPr/>
        </p:nvSpPr>
        <p:spPr>
          <a:xfrm>
            <a:off x="4441260" y="2180780"/>
            <a:ext cx="1440000" cy="36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 smtClean="0"/>
              <a:t>Categorie C</a:t>
            </a:r>
            <a:endParaRPr lang="nl-NL" dirty="0"/>
          </a:p>
        </p:txBody>
      </p:sp>
      <p:sp>
        <p:nvSpPr>
          <p:cNvPr id="25" name="Afgeronde rechthoek 24"/>
          <p:cNvSpPr/>
          <p:nvPr/>
        </p:nvSpPr>
        <p:spPr>
          <a:xfrm>
            <a:off x="2519852" y="2180780"/>
            <a:ext cx="1440000" cy="36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 smtClean="0"/>
              <a:t>Categorie B</a:t>
            </a:r>
            <a:endParaRPr lang="nl-NL" dirty="0"/>
          </a:p>
        </p:txBody>
      </p:sp>
      <p:sp>
        <p:nvSpPr>
          <p:cNvPr id="26" name="Afgeronde rechthoek 25"/>
          <p:cNvSpPr/>
          <p:nvPr/>
        </p:nvSpPr>
        <p:spPr>
          <a:xfrm>
            <a:off x="615584" y="2180780"/>
            <a:ext cx="1440000" cy="36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 smtClean="0"/>
              <a:t>Categorie A</a:t>
            </a:r>
            <a:endParaRPr lang="nl-NL" dirty="0"/>
          </a:p>
        </p:txBody>
      </p:sp>
      <p:sp>
        <p:nvSpPr>
          <p:cNvPr id="27" name="Afgeronde rechthoek 26"/>
          <p:cNvSpPr/>
          <p:nvPr/>
        </p:nvSpPr>
        <p:spPr>
          <a:xfrm>
            <a:off x="4454456" y="5517272"/>
            <a:ext cx="1440000" cy="36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 smtClean="0"/>
              <a:t>Categorie F</a:t>
            </a:r>
            <a:endParaRPr lang="nl-NL" dirty="0"/>
          </a:p>
        </p:txBody>
      </p:sp>
      <p:sp>
        <p:nvSpPr>
          <p:cNvPr id="28" name="Afgeronde rechthoek 27"/>
          <p:cNvSpPr/>
          <p:nvPr/>
        </p:nvSpPr>
        <p:spPr>
          <a:xfrm>
            <a:off x="2506736" y="5493188"/>
            <a:ext cx="1440000" cy="36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 smtClean="0"/>
              <a:t>Categorie E</a:t>
            </a:r>
            <a:endParaRPr lang="nl-NL" dirty="0"/>
          </a:p>
        </p:txBody>
      </p:sp>
      <p:sp>
        <p:nvSpPr>
          <p:cNvPr id="29" name="Afgeronde rechthoek 28"/>
          <p:cNvSpPr/>
          <p:nvPr/>
        </p:nvSpPr>
        <p:spPr>
          <a:xfrm>
            <a:off x="602468" y="5493148"/>
            <a:ext cx="1440000" cy="36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 smtClean="0"/>
              <a:t>Categorie D</a:t>
            </a:r>
            <a:endParaRPr lang="nl-NL" dirty="0"/>
          </a:p>
        </p:txBody>
      </p:sp>
      <p:cxnSp>
        <p:nvCxnSpPr>
          <p:cNvPr id="1034" name="Rechte verbindingslijn 1033"/>
          <p:cNvCxnSpPr/>
          <p:nvPr/>
        </p:nvCxnSpPr>
        <p:spPr>
          <a:xfrm>
            <a:off x="0" y="1844824"/>
            <a:ext cx="9144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Rechte verbindingslijn 44"/>
          <p:cNvCxnSpPr/>
          <p:nvPr/>
        </p:nvCxnSpPr>
        <p:spPr>
          <a:xfrm flipV="1">
            <a:off x="6516216" y="1312492"/>
            <a:ext cx="0" cy="470879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39" name="Rechthoek 1038"/>
          <p:cNvSpPr/>
          <p:nvPr/>
        </p:nvSpPr>
        <p:spPr>
          <a:xfrm>
            <a:off x="7281633" y="1312492"/>
            <a:ext cx="7128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Effect</a:t>
            </a:r>
            <a:endParaRPr lang="en-GB" dirty="0"/>
          </a:p>
        </p:txBody>
      </p:sp>
      <p:sp>
        <p:nvSpPr>
          <p:cNvPr id="49" name="Rechthoek 48"/>
          <p:cNvSpPr/>
          <p:nvPr/>
        </p:nvSpPr>
        <p:spPr>
          <a:xfrm>
            <a:off x="2883440" y="1342284"/>
            <a:ext cx="7457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Cause</a:t>
            </a:r>
            <a:endParaRPr lang="en-GB" dirty="0"/>
          </a:p>
        </p:txBody>
      </p:sp>
      <p:cxnSp>
        <p:nvCxnSpPr>
          <p:cNvPr id="50" name="Rechte verbindingslijn met pijl 49"/>
          <p:cNvCxnSpPr/>
          <p:nvPr/>
        </p:nvCxnSpPr>
        <p:spPr>
          <a:xfrm>
            <a:off x="602428" y="2996952"/>
            <a:ext cx="10800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Rechte verbindingslijn met pijl 52"/>
          <p:cNvCxnSpPr/>
          <p:nvPr/>
        </p:nvCxnSpPr>
        <p:spPr>
          <a:xfrm>
            <a:off x="395536" y="4617192"/>
            <a:ext cx="540000" cy="540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Rechte verbindingslijn met pijl 53"/>
          <p:cNvCxnSpPr/>
          <p:nvPr/>
        </p:nvCxnSpPr>
        <p:spPr>
          <a:xfrm>
            <a:off x="467544" y="5157192"/>
            <a:ext cx="10800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Rechte verbindingslijn met pijl 55"/>
          <p:cNvCxnSpPr/>
          <p:nvPr/>
        </p:nvCxnSpPr>
        <p:spPr>
          <a:xfrm flipV="1">
            <a:off x="395536" y="2996952"/>
            <a:ext cx="540000" cy="540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Rechte verbindingslijn met pijl 57"/>
          <p:cNvCxnSpPr/>
          <p:nvPr/>
        </p:nvCxnSpPr>
        <p:spPr>
          <a:xfrm>
            <a:off x="1115616" y="3717032"/>
            <a:ext cx="10800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Rechte verbindingslijn met pijl 58"/>
          <p:cNvCxnSpPr/>
          <p:nvPr/>
        </p:nvCxnSpPr>
        <p:spPr>
          <a:xfrm>
            <a:off x="1043728" y="4365104"/>
            <a:ext cx="10800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Rechte verbindingslijn met pijl 59"/>
          <p:cNvCxnSpPr/>
          <p:nvPr/>
        </p:nvCxnSpPr>
        <p:spPr>
          <a:xfrm>
            <a:off x="1117580" y="3177032"/>
            <a:ext cx="540000" cy="540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Rechte verbindingslijn met pijl 60"/>
          <p:cNvCxnSpPr/>
          <p:nvPr/>
        </p:nvCxnSpPr>
        <p:spPr>
          <a:xfrm flipV="1">
            <a:off x="1142428" y="4365104"/>
            <a:ext cx="540000" cy="540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Rechte verbindingslijn met pijl 61"/>
          <p:cNvCxnSpPr/>
          <p:nvPr/>
        </p:nvCxnSpPr>
        <p:spPr>
          <a:xfrm>
            <a:off x="4922908" y="4329160"/>
            <a:ext cx="10800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Rechte verbindingslijn met pijl 62"/>
          <p:cNvCxnSpPr/>
          <p:nvPr/>
        </p:nvCxnSpPr>
        <p:spPr>
          <a:xfrm flipV="1">
            <a:off x="4716016" y="4329160"/>
            <a:ext cx="540000" cy="540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Rechte verbindingslijn met pijl 63"/>
          <p:cNvCxnSpPr/>
          <p:nvPr/>
        </p:nvCxnSpPr>
        <p:spPr>
          <a:xfrm>
            <a:off x="4319852" y="5222136"/>
            <a:ext cx="10800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5" name="Rechte verbindingslijn met pijl 64"/>
          <p:cNvCxnSpPr/>
          <p:nvPr/>
        </p:nvCxnSpPr>
        <p:spPr>
          <a:xfrm>
            <a:off x="4321816" y="4682136"/>
            <a:ext cx="540000" cy="540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6" name="Rechte verbindingslijn met pijl 65"/>
          <p:cNvCxnSpPr/>
          <p:nvPr/>
        </p:nvCxnSpPr>
        <p:spPr>
          <a:xfrm>
            <a:off x="4284088" y="2852936"/>
            <a:ext cx="10800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Rechte verbindingslijn met pijl 66"/>
          <p:cNvCxnSpPr/>
          <p:nvPr/>
        </p:nvCxnSpPr>
        <p:spPr>
          <a:xfrm flipV="1">
            <a:off x="4077196" y="2852936"/>
            <a:ext cx="540000" cy="540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Rechte verbindingslijn met pijl 67"/>
          <p:cNvCxnSpPr/>
          <p:nvPr/>
        </p:nvCxnSpPr>
        <p:spPr>
          <a:xfrm>
            <a:off x="4860032" y="3666890"/>
            <a:ext cx="10800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Rechte verbindingslijn met pijl 68"/>
          <p:cNvCxnSpPr/>
          <p:nvPr/>
        </p:nvCxnSpPr>
        <p:spPr>
          <a:xfrm>
            <a:off x="2915936" y="4437112"/>
            <a:ext cx="10800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Rechte verbindingslijn met pijl 69"/>
          <p:cNvCxnSpPr/>
          <p:nvPr/>
        </p:nvCxnSpPr>
        <p:spPr>
          <a:xfrm>
            <a:off x="2339872" y="5157192"/>
            <a:ext cx="10800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Rechte verbindingslijn met pijl 70"/>
          <p:cNvCxnSpPr/>
          <p:nvPr/>
        </p:nvCxnSpPr>
        <p:spPr>
          <a:xfrm>
            <a:off x="2341836" y="4617192"/>
            <a:ext cx="540000" cy="540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Rechte verbindingslijn met pijl 71"/>
          <p:cNvCxnSpPr/>
          <p:nvPr/>
        </p:nvCxnSpPr>
        <p:spPr>
          <a:xfrm>
            <a:off x="2771920" y="3392936"/>
            <a:ext cx="10800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Rechte verbindingslijn met pijl 72"/>
          <p:cNvCxnSpPr/>
          <p:nvPr/>
        </p:nvCxnSpPr>
        <p:spPr>
          <a:xfrm>
            <a:off x="2773884" y="2852936"/>
            <a:ext cx="540000" cy="540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7-punts ster 40"/>
          <p:cNvSpPr/>
          <p:nvPr/>
        </p:nvSpPr>
        <p:spPr>
          <a:xfrm>
            <a:off x="4211960" y="4599160"/>
            <a:ext cx="360000" cy="360000"/>
          </a:xfrm>
          <a:prstGeom prst="star7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35413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237">
        <p:fade/>
      </p:transition>
    </mc:Choice>
    <mc:Fallback>
      <p:transition spd="med" advTm="237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Ovaal 42"/>
          <p:cNvSpPr/>
          <p:nvPr/>
        </p:nvSpPr>
        <p:spPr>
          <a:xfrm>
            <a:off x="6948464" y="3429000"/>
            <a:ext cx="1800000" cy="10800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 smtClean="0"/>
              <a:t>Mogelijk Probleem</a:t>
            </a:r>
          </a:p>
          <a:p>
            <a:pPr algn="ctr"/>
            <a:r>
              <a:rPr lang="nl-NL" dirty="0" smtClean="0"/>
              <a:t>Bevinding</a:t>
            </a:r>
            <a:endParaRPr lang="nl-NL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Gestructureerd met </a:t>
            </a:r>
            <a:r>
              <a:rPr lang="nl-NL" dirty="0" err="1" smtClean="0"/>
              <a:t>Ishikawa</a:t>
            </a:r>
            <a:r>
              <a:rPr lang="nl-NL" dirty="0" smtClean="0"/>
              <a:t> / </a:t>
            </a:r>
            <a:r>
              <a:rPr lang="nl-NL" dirty="0" err="1" smtClean="0"/>
              <a:t>Fishbone</a:t>
            </a:r>
            <a:endParaRPr lang="nl-NL" dirty="0"/>
          </a:p>
        </p:txBody>
      </p:sp>
      <p:sp>
        <p:nvSpPr>
          <p:cNvPr id="4" name="Ovaal 3"/>
          <p:cNvSpPr/>
          <p:nvPr/>
        </p:nvSpPr>
        <p:spPr>
          <a:xfrm>
            <a:off x="6876256" y="3476924"/>
            <a:ext cx="1800000" cy="1080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 smtClean="0"/>
              <a:t>Probleem</a:t>
            </a:r>
          </a:p>
          <a:p>
            <a:pPr algn="ctr"/>
            <a:r>
              <a:rPr lang="nl-NL" dirty="0" smtClean="0"/>
              <a:t>Bevinding</a:t>
            </a:r>
            <a:endParaRPr lang="nl-NL" dirty="0"/>
          </a:p>
        </p:txBody>
      </p:sp>
      <p:cxnSp>
        <p:nvCxnSpPr>
          <p:cNvPr id="6" name="Rechte verbindingslijn met pijl 5"/>
          <p:cNvCxnSpPr>
            <a:endCxn id="4" idx="2"/>
          </p:cNvCxnSpPr>
          <p:nvPr/>
        </p:nvCxnSpPr>
        <p:spPr>
          <a:xfrm>
            <a:off x="683568" y="4016924"/>
            <a:ext cx="6192688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Rechte verbindingslijn met pijl 11"/>
          <p:cNvCxnSpPr>
            <a:stCxn id="21" idx="2"/>
          </p:cNvCxnSpPr>
          <p:nvPr/>
        </p:nvCxnSpPr>
        <p:spPr>
          <a:xfrm>
            <a:off x="5161260" y="2540780"/>
            <a:ext cx="1080000" cy="14400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8" name="Rechte verbindingslijn met pijl 17"/>
          <p:cNvCxnSpPr>
            <a:stCxn id="25" idx="2"/>
          </p:cNvCxnSpPr>
          <p:nvPr/>
        </p:nvCxnSpPr>
        <p:spPr>
          <a:xfrm>
            <a:off x="3239852" y="2540780"/>
            <a:ext cx="1080000" cy="14400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9" name="Rechte verbindingslijn met pijl 18"/>
          <p:cNvCxnSpPr>
            <a:stCxn id="26" idx="2"/>
          </p:cNvCxnSpPr>
          <p:nvPr/>
        </p:nvCxnSpPr>
        <p:spPr>
          <a:xfrm>
            <a:off x="1335584" y="2540780"/>
            <a:ext cx="1080000" cy="14400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0" name="Rechte verbindingslijn met pijl 19"/>
          <p:cNvCxnSpPr/>
          <p:nvPr/>
        </p:nvCxnSpPr>
        <p:spPr>
          <a:xfrm flipV="1">
            <a:off x="5174456" y="4052988"/>
            <a:ext cx="1080000" cy="1440000"/>
          </a:xfrm>
          <a:prstGeom prst="straightConnector1">
            <a:avLst/>
          </a:prstGeom>
          <a:ln>
            <a:solidFill>
              <a:schemeClr val="accent2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2" name="Rechte verbindingslijn met pijl 21"/>
          <p:cNvCxnSpPr/>
          <p:nvPr/>
        </p:nvCxnSpPr>
        <p:spPr>
          <a:xfrm flipV="1">
            <a:off x="3224188" y="4016924"/>
            <a:ext cx="1080000" cy="14400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3" name="Rechte verbindingslijn met pijl 22"/>
          <p:cNvCxnSpPr/>
          <p:nvPr/>
        </p:nvCxnSpPr>
        <p:spPr>
          <a:xfrm flipV="1">
            <a:off x="1322468" y="4016924"/>
            <a:ext cx="1080000" cy="14400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1" name="Afgeronde rechthoek 20"/>
          <p:cNvSpPr/>
          <p:nvPr/>
        </p:nvSpPr>
        <p:spPr>
          <a:xfrm>
            <a:off x="4441260" y="2180780"/>
            <a:ext cx="1440000" cy="36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 smtClean="0"/>
              <a:t>Categorie C</a:t>
            </a:r>
            <a:endParaRPr lang="nl-NL" dirty="0"/>
          </a:p>
        </p:txBody>
      </p:sp>
      <p:sp>
        <p:nvSpPr>
          <p:cNvPr id="25" name="Afgeronde rechthoek 24"/>
          <p:cNvSpPr/>
          <p:nvPr/>
        </p:nvSpPr>
        <p:spPr>
          <a:xfrm>
            <a:off x="2519852" y="2180780"/>
            <a:ext cx="1440000" cy="36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 smtClean="0"/>
              <a:t>Categorie B</a:t>
            </a:r>
            <a:endParaRPr lang="nl-NL" dirty="0"/>
          </a:p>
        </p:txBody>
      </p:sp>
      <p:sp>
        <p:nvSpPr>
          <p:cNvPr id="26" name="Afgeronde rechthoek 25"/>
          <p:cNvSpPr/>
          <p:nvPr/>
        </p:nvSpPr>
        <p:spPr>
          <a:xfrm>
            <a:off x="615584" y="2180780"/>
            <a:ext cx="1440000" cy="36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 smtClean="0"/>
              <a:t>Categorie A</a:t>
            </a:r>
            <a:endParaRPr lang="nl-NL" dirty="0"/>
          </a:p>
        </p:txBody>
      </p:sp>
      <p:sp>
        <p:nvSpPr>
          <p:cNvPr id="27" name="Afgeronde rechthoek 26"/>
          <p:cNvSpPr/>
          <p:nvPr/>
        </p:nvSpPr>
        <p:spPr>
          <a:xfrm>
            <a:off x="4454456" y="5517272"/>
            <a:ext cx="1440000" cy="36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 smtClean="0"/>
              <a:t>Categorie F</a:t>
            </a:r>
            <a:endParaRPr lang="nl-NL" dirty="0"/>
          </a:p>
        </p:txBody>
      </p:sp>
      <p:sp>
        <p:nvSpPr>
          <p:cNvPr id="28" name="Afgeronde rechthoek 27"/>
          <p:cNvSpPr/>
          <p:nvPr/>
        </p:nvSpPr>
        <p:spPr>
          <a:xfrm>
            <a:off x="2506736" y="5493188"/>
            <a:ext cx="1440000" cy="36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 smtClean="0"/>
              <a:t>Categorie E</a:t>
            </a:r>
            <a:endParaRPr lang="nl-NL" dirty="0"/>
          </a:p>
        </p:txBody>
      </p:sp>
      <p:sp>
        <p:nvSpPr>
          <p:cNvPr id="29" name="Afgeronde rechthoek 28"/>
          <p:cNvSpPr/>
          <p:nvPr/>
        </p:nvSpPr>
        <p:spPr>
          <a:xfrm>
            <a:off x="602468" y="5493148"/>
            <a:ext cx="1440000" cy="36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 smtClean="0"/>
              <a:t>Categorie D</a:t>
            </a:r>
            <a:endParaRPr lang="nl-NL" dirty="0"/>
          </a:p>
        </p:txBody>
      </p:sp>
      <p:cxnSp>
        <p:nvCxnSpPr>
          <p:cNvPr id="1034" name="Rechte verbindingslijn 1033"/>
          <p:cNvCxnSpPr/>
          <p:nvPr/>
        </p:nvCxnSpPr>
        <p:spPr>
          <a:xfrm>
            <a:off x="0" y="1844824"/>
            <a:ext cx="9144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Rechte verbindingslijn 44"/>
          <p:cNvCxnSpPr/>
          <p:nvPr/>
        </p:nvCxnSpPr>
        <p:spPr>
          <a:xfrm flipV="1">
            <a:off x="6516216" y="1312492"/>
            <a:ext cx="0" cy="470879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39" name="Rechthoek 1038"/>
          <p:cNvSpPr/>
          <p:nvPr/>
        </p:nvSpPr>
        <p:spPr>
          <a:xfrm>
            <a:off x="7281633" y="1312492"/>
            <a:ext cx="7128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Effect</a:t>
            </a:r>
            <a:endParaRPr lang="en-GB" dirty="0"/>
          </a:p>
        </p:txBody>
      </p:sp>
      <p:sp>
        <p:nvSpPr>
          <p:cNvPr id="49" name="Rechthoek 48"/>
          <p:cNvSpPr/>
          <p:nvPr/>
        </p:nvSpPr>
        <p:spPr>
          <a:xfrm>
            <a:off x="2883440" y="1342284"/>
            <a:ext cx="7457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Cause</a:t>
            </a:r>
            <a:endParaRPr lang="en-GB" dirty="0"/>
          </a:p>
        </p:txBody>
      </p:sp>
      <p:cxnSp>
        <p:nvCxnSpPr>
          <p:cNvPr id="50" name="Rechte verbindingslijn met pijl 49"/>
          <p:cNvCxnSpPr/>
          <p:nvPr/>
        </p:nvCxnSpPr>
        <p:spPr>
          <a:xfrm>
            <a:off x="602428" y="2996952"/>
            <a:ext cx="10800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Rechte verbindingslijn met pijl 52"/>
          <p:cNvCxnSpPr/>
          <p:nvPr/>
        </p:nvCxnSpPr>
        <p:spPr>
          <a:xfrm>
            <a:off x="395536" y="4617192"/>
            <a:ext cx="540000" cy="540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Rechte verbindingslijn met pijl 53"/>
          <p:cNvCxnSpPr/>
          <p:nvPr/>
        </p:nvCxnSpPr>
        <p:spPr>
          <a:xfrm>
            <a:off x="467544" y="5157192"/>
            <a:ext cx="10800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Rechte verbindingslijn met pijl 55"/>
          <p:cNvCxnSpPr/>
          <p:nvPr/>
        </p:nvCxnSpPr>
        <p:spPr>
          <a:xfrm flipV="1">
            <a:off x="395536" y="2996952"/>
            <a:ext cx="540000" cy="540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Rechte verbindingslijn met pijl 57"/>
          <p:cNvCxnSpPr/>
          <p:nvPr/>
        </p:nvCxnSpPr>
        <p:spPr>
          <a:xfrm>
            <a:off x="1115616" y="3717032"/>
            <a:ext cx="10800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Rechte verbindingslijn met pijl 58"/>
          <p:cNvCxnSpPr/>
          <p:nvPr/>
        </p:nvCxnSpPr>
        <p:spPr>
          <a:xfrm>
            <a:off x="1043728" y="4365104"/>
            <a:ext cx="10800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Rechte verbindingslijn met pijl 59"/>
          <p:cNvCxnSpPr/>
          <p:nvPr/>
        </p:nvCxnSpPr>
        <p:spPr>
          <a:xfrm>
            <a:off x="1117580" y="3177032"/>
            <a:ext cx="540000" cy="540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Rechte verbindingslijn met pijl 60"/>
          <p:cNvCxnSpPr/>
          <p:nvPr/>
        </p:nvCxnSpPr>
        <p:spPr>
          <a:xfrm flipV="1">
            <a:off x="1142428" y="4365104"/>
            <a:ext cx="540000" cy="540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Rechte verbindingslijn met pijl 61"/>
          <p:cNvCxnSpPr/>
          <p:nvPr/>
        </p:nvCxnSpPr>
        <p:spPr>
          <a:xfrm>
            <a:off x="4922908" y="4329160"/>
            <a:ext cx="10800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Rechte verbindingslijn met pijl 62"/>
          <p:cNvCxnSpPr/>
          <p:nvPr/>
        </p:nvCxnSpPr>
        <p:spPr>
          <a:xfrm flipV="1">
            <a:off x="4716016" y="4329160"/>
            <a:ext cx="540000" cy="540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Rechte verbindingslijn met pijl 63"/>
          <p:cNvCxnSpPr/>
          <p:nvPr/>
        </p:nvCxnSpPr>
        <p:spPr>
          <a:xfrm>
            <a:off x="4319852" y="5222136"/>
            <a:ext cx="1080000" cy="0"/>
          </a:xfrm>
          <a:prstGeom prst="straightConnector1">
            <a:avLst/>
          </a:prstGeom>
          <a:ln>
            <a:solidFill>
              <a:schemeClr val="accent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Rechte verbindingslijn met pijl 64"/>
          <p:cNvCxnSpPr/>
          <p:nvPr/>
        </p:nvCxnSpPr>
        <p:spPr>
          <a:xfrm>
            <a:off x="4321816" y="4682136"/>
            <a:ext cx="540000" cy="540000"/>
          </a:xfrm>
          <a:prstGeom prst="straightConnector1">
            <a:avLst/>
          </a:prstGeom>
          <a:ln>
            <a:solidFill>
              <a:schemeClr val="accent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Rechte verbindingslijn met pijl 65"/>
          <p:cNvCxnSpPr/>
          <p:nvPr/>
        </p:nvCxnSpPr>
        <p:spPr>
          <a:xfrm>
            <a:off x="4284088" y="2852936"/>
            <a:ext cx="10800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Rechte verbindingslijn met pijl 66"/>
          <p:cNvCxnSpPr/>
          <p:nvPr/>
        </p:nvCxnSpPr>
        <p:spPr>
          <a:xfrm flipV="1">
            <a:off x="4077196" y="2852936"/>
            <a:ext cx="540000" cy="540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Rechte verbindingslijn met pijl 67"/>
          <p:cNvCxnSpPr/>
          <p:nvPr/>
        </p:nvCxnSpPr>
        <p:spPr>
          <a:xfrm>
            <a:off x="4860032" y="3666890"/>
            <a:ext cx="10800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Rechte verbindingslijn met pijl 68"/>
          <p:cNvCxnSpPr/>
          <p:nvPr/>
        </p:nvCxnSpPr>
        <p:spPr>
          <a:xfrm>
            <a:off x="2915936" y="4437112"/>
            <a:ext cx="10800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Rechte verbindingslijn met pijl 69"/>
          <p:cNvCxnSpPr/>
          <p:nvPr/>
        </p:nvCxnSpPr>
        <p:spPr>
          <a:xfrm>
            <a:off x="2339872" y="5157192"/>
            <a:ext cx="10800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Rechte verbindingslijn met pijl 70"/>
          <p:cNvCxnSpPr/>
          <p:nvPr/>
        </p:nvCxnSpPr>
        <p:spPr>
          <a:xfrm>
            <a:off x="2341836" y="4617192"/>
            <a:ext cx="540000" cy="540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Rechte verbindingslijn met pijl 71"/>
          <p:cNvCxnSpPr/>
          <p:nvPr/>
        </p:nvCxnSpPr>
        <p:spPr>
          <a:xfrm>
            <a:off x="2771920" y="3392936"/>
            <a:ext cx="10800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Rechte verbindingslijn met pijl 72"/>
          <p:cNvCxnSpPr/>
          <p:nvPr/>
        </p:nvCxnSpPr>
        <p:spPr>
          <a:xfrm>
            <a:off x="2773884" y="2852936"/>
            <a:ext cx="540000" cy="540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Ovaal 41"/>
          <p:cNvSpPr/>
          <p:nvPr/>
        </p:nvSpPr>
        <p:spPr>
          <a:xfrm>
            <a:off x="7020472" y="2060848"/>
            <a:ext cx="1800000" cy="10800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 smtClean="0"/>
              <a:t>Mogelijk Probleem</a:t>
            </a:r>
          </a:p>
          <a:p>
            <a:pPr algn="ctr"/>
            <a:r>
              <a:rPr lang="nl-NL" dirty="0" smtClean="0"/>
              <a:t>Bevinding</a:t>
            </a:r>
            <a:endParaRPr lang="nl-NL" dirty="0"/>
          </a:p>
        </p:txBody>
      </p:sp>
      <p:sp>
        <p:nvSpPr>
          <p:cNvPr id="44" name="Ovaal 43"/>
          <p:cNvSpPr/>
          <p:nvPr/>
        </p:nvSpPr>
        <p:spPr>
          <a:xfrm>
            <a:off x="6948264" y="2132976"/>
            <a:ext cx="1800000" cy="10800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 smtClean="0"/>
              <a:t>Mogelijk Probleem</a:t>
            </a:r>
          </a:p>
          <a:p>
            <a:pPr algn="ctr"/>
            <a:r>
              <a:rPr lang="nl-NL" dirty="0" smtClean="0"/>
              <a:t>Bevinding</a:t>
            </a:r>
            <a:endParaRPr lang="nl-NL" dirty="0"/>
          </a:p>
        </p:txBody>
      </p:sp>
      <p:sp>
        <p:nvSpPr>
          <p:cNvPr id="46" name="Ovaal 45"/>
          <p:cNvSpPr/>
          <p:nvPr/>
        </p:nvSpPr>
        <p:spPr>
          <a:xfrm>
            <a:off x="6876256" y="2204984"/>
            <a:ext cx="1800000" cy="10800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 smtClean="0"/>
              <a:t>Mogelijk Probleem</a:t>
            </a:r>
          </a:p>
          <a:p>
            <a:pPr algn="ctr"/>
            <a:r>
              <a:rPr lang="nl-NL" dirty="0" smtClean="0"/>
              <a:t>Bevinding</a:t>
            </a:r>
            <a:endParaRPr lang="nl-NL" dirty="0"/>
          </a:p>
        </p:txBody>
      </p:sp>
      <p:sp>
        <p:nvSpPr>
          <p:cNvPr id="47" name="Ovaal 46"/>
          <p:cNvSpPr/>
          <p:nvPr/>
        </p:nvSpPr>
        <p:spPr>
          <a:xfrm>
            <a:off x="7092280" y="6021288"/>
            <a:ext cx="1800000" cy="10800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 smtClean="0"/>
              <a:t>Mogelijk Probleem</a:t>
            </a:r>
          </a:p>
          <a:p>
            <a:pPr algn="ctr"/>
            <a:r>
              <a:rPr lang="nl-NL" dirty="0" smtClean="0"/>
              <a:t>Bevinding</a:t>
            </a:r>
            <a:endParaRPr lang="nl-NL" dirty="0"/>
          </a:p>
        </p:txBody>
      </p:sp>
      <p:sp>
        <p:nvSpPr>
          <p:cNvPr id="48" name="Ovaal 47"/>
          <p:cNvSpPr/>
          <p:nvPr/>
        </p:nvSpPr>
        <p:spPr>
          <a:xfrm>
            <a:off x="6948264" y="4797272"/>
            <a:ext cx="1800000" cy="10800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 smtClean="0"/>
              <a:t>Mogelijk Probleem</a:t>
            </a:r>
          </a:p>
          <a:p>
            <a:pPr algn="ctr"/>
            <a:r>
              <a:rPr lang="nl-NL" dirty="0" smtClean="0"/>
              <a:t>Bevinding</a:t>
            </a:r>
            <a:endParaRPr lang="nl-NL" dirty="0"/>
          </a:p>
        </p:txBody>
      </p:sp>
      <p:sp>
        <p:nvSpPr>
          <p:cNvPr id="51" name="Ovaal 50"/>
          <p:cNvSpPr/>
          <p:nvPr/>
        </p:nvSpPr>
        <p:spPr>
          <a:xfrm>
            <a:off x="6876256" y="4869280"/>
            <a:ext cx="1800000" cy="10800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 smtClean="0"/>
              <a:t>Mogelijk Probleem</a:t>
            </a:r>
          </a:p>
          <a:p>
            <a:pPr algn="ctr"/>
            <a:r>
              <a:rPr lang="nl-NL" dirty="0" smtClean="0"/>
              <a:t>Bevinding</a:t>
            </a:r>
            <a:endParaRPr lang="nl-NL" dirty="0"/>
          </a:p>
        </p:txBody>
      </p:sp>
      <p:sp>
        <p:nvSpPr>
          <p:cNvPr id="52" name="Ovaal 51"/>
          <p:cNvSpPr/>
          <p:nvPr/>
        </p:nvSpPr>
        <p:spPr>
          <a:xfrm>
            <a:off x="7020472" y="6093296"/>
            <a:ext cx="1800000" cy="10800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 smtClean="0"/>
              <a:t>Mogelijk Probleem</a:t>
            </a:r>
          </a:p>
          <a:p>
            <a:pPr algn="ctr"/>
            <a:r>
              <a:rPr lang="nl-NL" dirty="0" smtClean="0"/>
              <a:t>Bevinding</a:t>
            </a:r>
            <a:endParaRPr lang="nl-NL" dirty="0"/>
          </a:p>
        </p:txBody>
      </p:sp>
      <p:sp>
        <p:nvSpPr>
          <p:cNvPr id="55" name="Ovaal 54"/>
          <p:cNvSpPr/>
          <p:nvPr/>
        </p:nvSpPr>
        <p:spPr>
          <a:xfrm>
            <a:off x="6948264" y="6165424"/>
            <a:ext cx="1800000" cy="10800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 smtClean="0"/>
              <a:t>Mogelijk Probleem</a:t>
            </a:r>
          </a:p>
          <a:p>
            <a:pPr algn="ctr"/>
            <a:r>
              <a:rPr lang="nl-NL" dirty="0" smtClean="0"/>
              <a:t>Bevinding</a:t>
            </a:r>
            <a:endParaRPr lang="nl-NL" dirty="0"/>
          </a:p>
        </p:txBody>
      </p:sp>
      <p:sp>
        <p:nvSpPr>
          <p:cNvPr id="57" name="Ovaal 56"/>
          <p:cNvSpPr/>
          <p:nvPr/>
        </p:nvSpPr>
        <p:spPr>
          <a:xfrm>
            <a:off x="6876256" y="6237432"/>
            <a:ext cx="1800000" cy="10800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 smtClean="0"/>
              <a:t>Mogelijk Probleem</a:t>
            </a:r>
          </a:p>
          <a:p>
            <a:pPr algn="ctr"/>
            <a:r>
              <a:rPr lang="nl-NL" dirty="0" smtClean="0"/>
              <a:t>Bevinding</a:t>
            </a:r>
            <a:endParaRPr lang="nl-NL" dirty="0"/>
          </a:p>
        </p:txBody>
      </p:sp>
      <p:sp>
        <p:nvSpPr>
          <p:cNvPr id="3" name="7-punts ster 2"/>
          <p:cNvSpPr/>
          <p:nvPr/>
        </p:nvSpPr>
        <p:spPr>
          <a:xfrm>
            <a:off x="4211960" y="4599160"/>
            <a:ext cx="360000" cy="360000"/>
          </a:xfrm>
          <a:prstGeom prst="star7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74" name="Rechte verbindingslijn met pijl 73"/>
          <p:cNvCxnSpPr>
            <a:endCxn id="46" idx="2"/>
          </p:cNvCxnSpPr>
          <p:nvPr/>
        </p:nvCxnSpPr>
        <p:spPr>
          <a:xfrm flipV="1">
            <a:off x="6516216" y="2744984"/>
            <a:ext cx="360040" cy="123579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5" name="Rechte verbindingslijn met pijl 74"/>
          <p:cNvCxnSpPr>
            <a:endCxn id="51" idx="2"/>
          </p:cNvCxnSpPr>
          <p:nvPr/>
        </p:nvCxnSpPr>
        <p:spPr>
          <a:xfrm>
            <a:off x="6516216" y="4052988"/>
            <a:ext cx="360040" cy="135629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6" name="Rechte verbindingslijn met pijl 75"/>
          <p:cNvCxnSpPr>
            <a:endCxn id="57" idx="2"/>
          </p:cNvCxnSpPr>
          <p:nvPr/>
        </p:nvCxnSpPr>
        <p:spPr>
          <a:xfrm>
            <a:off x="6516216" y="4052988"/>
            <a:ext cx="360040" cy="272444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81225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246">
        <p:fade/>
      </p:transition>
    </mc:Choice>
    <mc:Fallback>
      <p:transition spd="med" advTm="246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Onze Root-</a:t>
            </a:r>
            <a:r>
              <a:rPr lang="nl-NL" dirty="0" err="1" smtClean="0"/>
              <a:t>Causes</a:t>
            </a:r>
            <a:endParaRPr lang="en-US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 smtClean="0"/>
              <a:t>Meerdere bevindingen kunnen zelfde oorzaak </a:t>
            </a:r>
            <a:r>
              <a:rPr lang="nl-NL" dirty="0" smtClean="0"/>
              <a:t>hebben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 smtClean="0"/>
              <a:t>Waar zou de vloot kunnen staan…</a:t>
            </a:r>
            <a:endParaRPr lang="nl-NL" dirty="0" smtClean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839108"/>
            <a:ext cx="4038600" cy="40481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974253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54">
        <p:fade/>
      </p:transition>
    </mc:Choice>
    <mc:Fallback>
      <p:transition spd="med" advTm="35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We </a:t>
            </a:r>
            <a:r>
              <a:rPr lang="en-GB" dirty="0" err="1" smtClean="0"/>
              <a:t>weten</a:t>
            </a:r>
            <a:r>
              <a:rPr lang="en-GB" dirty="0" smtClean="0"/>
              <a:t> de causes…</a:t>
            </a:r>
            <a:endParaRPr lang="en-GB" dirty="0"/>
          </a:p>
        </p:txBody>
      </p:sp>
      <p:sp>
        <p:nvSpPr>
          <p:cNvPr id="5" name="Tijdelijke aanduiding voor inhoud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Tijdelijke aanduiding voor inhoud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Je wilt </a:t>
            </a:r>
            <a:r>
              <a:rPr lang="en-GB" dirty="0" err="1" smtClean="0"/>
              <a:t>toch</a:t>
            </a:r>
            <a:r>
              <a:rPr lang="en-GB" dirty="0" smtClean="0"/>
              <a:t> in </a:t>
            </a:r>
            <a:r>
              <a:rPr lang="en-GB" dirty="0" err="1" smtClean="0"/>
              <a:t>productie</a:t>
            </a:r>
            <a:r>
              <a:rPr lang="en-GB" dirty="0" smtClean="0"/>
              <a:t> – </a:t>
            </a:r>
            <a:r>
              <a:rPr lang="en-GB" dirty="0" err="1" smtClean="0"/>
              <a:t>wat</a:t>
            </a:r>
            <a:r>
              <a:rPr lang="en-GB" dirty="0" smtClean="0"/>
              <a:t> </a:t>
            </a:r>
            <a:r>
              <a:rPr lang="en-GB" dirty="0" err="1" smtClean="0"/>
              <a:t>ga</a:t>
            </a:r>
            <a:r>
              <a:rPr lang="en-GB" dirty="0" smtClean="0"/>
              <a:t> je </a:t>
            </a:r>
            <a:r>
              <a:rPr lang="en-GB" dirty="0" err="1" smtClean="0"/>
              <a:t>testen</a:t>
            </a:r>
            <a:r>
              <a:rPr lang="en-GB" dirty="0" smtClean="0"/>
              <a:t>?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839108"/>
            <a:ext cx="4038600" cy="40481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23778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Hoe stel je een Test Charter op?</a:t>
            </a:r>
            <a:endParaRPr lang="en-US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ctr"/>
            <a:r>
              <a:rPr lang="nl-NL" dirty="0"/>
              <a:t>Wat ga je testen</a:t>
            </a:r>
            <a:endParaRPr lang="en-US" dirty="0"/>
          </a:p>
          <a:p>
            <a:pPr lvl="0" fontAlgn="ctr"/>
            <a:r>
              <a:rPr lang="nl-NL" dirty="0"/>
              <a:t>Waarom ga je testen</a:t>
            </a:r>
            <a:endParaRPr lang="en-US" dirty="0"/>
          </a:p>
          <a:p>
            <a:pPr lvl="0" fontAlgn="ctr"/>
            <a:r>
              <a:rPr lang="nl-NL" dirty="0"/>
              <a:t>Hoe ga je testen</a:t>
            </a:r>
            <a:endParaRPr lang="en-US" dirty="0"/>
          </a:p>
          <a:p>
            <a:pPr lvl="0" fontAlgn="ctr"/>
            <a:r>
              <a:rPr lang="nl-NL" dirty="0"/>
              <a:t>Verwachte problemen</a:t>
            </a:r>
            <a:endParaRPr lang="en-US" dirty="0"/>
          </a:p>
          <a:p>
            <a:pPr lvl="0" fontAlgn="ctr"/>
            <a:r>
              <a:rPr lang="nl-NL" dirty="0" smtClean="0"/>
              <a:t>Referentiemateriaal</a:t>
            </a:r>
          </a:p>
          <a:p>
            <a:pPr lvl="0" fontAlgn="ctr"/>
            <a:r>
              <a:rPr lang="nl-NL" dirty="0" smtClean="0"/>
              <a:t>Timeboxen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49282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7451">
        <p:fade/>
      </p:transition>
    </mc:Choice>
    <mc:Fallback>
      <p:transition spd="med" advTm="745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638" y="1841825"/>
            <a:ext cx="4038600" cy="40481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Test Charter voor Test Charter</a:t>
            </a:r>
            <a:endParaRPr lang="en-US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 smtClean="0"/>
              <a:t>Salvo voor salvo</a:t>
            </a:r>
          </a:p>
          <a:p>
            <a:pPr marL="0" indent="0">
              <a:buNone/>
            </a:pPr>
            <a:endParaRPr lang="nl-NL" dirty="0" smtClean="0"/>
          </a:p>
          <a:p>
            <a:pPr marL="0" indent="0">
              <a:buNone/>
            </a:pPr>
            <a:r>
              <a:rPr lang="nl-NL" dirty="0"/>
              <a:t>Soms een misser</a:t>
            </a:r>
            <a:endParaRPr lang="en-US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 smtClean="0"/>
              <a:t>Soms een treffer</a:t>
            </a:r>
          </a:p>
          <a:p>
            <a:pPr marL="0" indent="0">
              <a:buNone/>
            </a:pPr>
            <a:endParaRPr lang="nl-NL" dirty="0"/>
          </a:p>
        </p:txBody>
      </p:sp>
      <p:pic>
        <p:nvPicPr>
          <p:cNvPr id="2355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638" y="1841825"/>
            <a:ext cx="4038600" cy="40481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38" y="1846298"/>
            <a:ext cx="4039200" cy="403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57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38" y="1846298"/>
            <a:ext cx="4039200" cy="403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58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38" y="1846298"/>
            <a:ext cx="4039200" cy="403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59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38" y="1846298"/>
            <a:ext cx="4039200" cy="403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60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38" y="1846298"/>
            <a:ext cx="4039200" cy="403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839108"/>
            <a:ext cx="4038600" cy="40481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229450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4345">
        <p:fade/>
      </p:transition>
    </mc:Choice>
    <mc:Fallback>
      <p:transition spd="med" advTm="434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De vloot gezonken?</a:t>
            </a:r>
            <a:endParaRPr lang="en-US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 smtClean="0"/>
              <a:t>Root-</a:t>
            </a:r>
            <a:r>
              <a:rPr lang="nl-NL" dirty="0" err="1" smtClean="0"/>
              <a:t>Causes</a:t>
            </a:r>
            <a:r>
              <a:rPr lang="nl-NL" dirty="0" smtClean="0"/>
              <a:t> onderzocht middels Test Charters</a:t>
            </a:r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839108"/>
            <a:ext cx="4038600" cy="40481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670539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20">
        <p:fade/>
      </p:transition>
    </mc:Choice>
    <mc:Fallback>
      <p:transition spd="med" advTm="12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De vloot gezonken?</a:t>
            </a:r>
            <a:endParaRPr lang="en-US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Root-</a:t>
            </a:r>
            <a:r>
              <a:rPr lang="nl-NL" dirty="0" err="1"/>
              <a:t>Causes</a:t>
            </a:r>
            <a:r>
              <a:rPr lang="nl-NL" dirty="0"/>
              <a:t> onderzocht middels Test </a:t>
            </a:r>
            <a:r>
              <a:rPr lang="nl-NL" dirty="0" smtClean="0"/>
              <a:t>Charters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 smtClean="0"/>
              <a:t>Vloot gezonken?</a:t>
            </a:r>
            <a:endParaRPr lang="nl-NL" dirty="0"/>
          </a:p>
          <a:p>
            <a:endParaRPr lang="en-US" dirty="0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839108"/>
            <a:ext cx="4038600" cy="40481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217862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14">
        <p:fade/>
      </p:transition>
    </mc:Choice>
    <mc:Fallback>
      <p:transition spd="med" advTm="114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De vloot gezonken?</a:t>
            </a:r>
            <a:endParaRPr lang="en-US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Root-</a:t>
            </a:r>
            <a:r>
              <a:rPr lang="nl-NL" dirty="0" err="1"/>
              <a:t>Causes</a:t>
            </a:r>
            <a:r>
              <a:rPr lang="nl-NL" dirty="0"/>
              <a:t> onderzocht middels Test Charters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Vloot gezonken?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839108"/>
            <a:ext cx="4038600" cy="40481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183841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04">
        <p:fade/>
      </p:transition>
    </mc:Choice>
    <mc:Fallback>
      <p:transition spd="med" advTm="104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De vloot gezonken?</a:t>
            </a:r>
            <a:endParaRPr lang="en-US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Root-</a:t>
            </a:r>
            <a:r>
              <a:rPr lang="nl-NL" dirty="0" err="1"/>
              <a:t>Causes</a:t>
            </a:r>
            <a:r>
              <a:rPr lang="nl-NL" dirty="0"/>
              <a:t> onderzocht middels Test Charters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Vloot gezonken</a:t>
            </a:r>
            <a:r>
              <a:rPr lang="nl-NL" dirty="0" smtClean="0"/>
              <a:t>?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839108"/>
            <a:ext cx="4038600" cy="40481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217862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94">
        <p:fade/>
      </p:transition>
    </mc:Choice>
    <mc:Fallback>
      <p:transition spd="med" advTm="94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De vloot gezonken?</a:t>
            </a:r>
            <a:endParaRPr lang="en-US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 smtClean="0"/>
              <a:t>Of toch niet?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839108"/>
            <a:ext cx="4038600" cy="40481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38989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05">
        <p:fade/>
      </p:transition>
    </mc:Choice>
    <mc:Fallback>
      <p:transition spd="med" advTm="10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De harde waarheid</a:t>
            </a:r>
            <a:endParaRPr lang="en-US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Zeker niet dekkend!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Uitgangspunt is je geplande </a:t>
            </a:r>
            <a:r>
              <a:rPr lang="nl-NL" dirty="0" err="1"/>
              <a:t>testrun</a:t>
            </a: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Test Charters gebaseerd op </a:t>
            </a:r>
            <a:r>
              <a:rPr lang="nl-NL" dirty="0" smtClean="0"/>
              <a:t>aannames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5602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839108"/>
            <a:ext cx="4038600" cy="40481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84051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15">
        <p:fade/>
      </p:transition>
    </mc:Choice>
    <mc:Fallback>
      <p:transition spd="med" advTm="11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8" descr="http://www.sonic1029.com/files/Battleship-board-game-00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6632" y="0"/>
            <a:ext cx="11430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ep 4"/>
          <p:cNvGrpSpPr/>
          <p:nvPr/>
        </p:nvGrpSpPr>
        <p:grpSpPr>
          <a:xfrm>
            <a:off x="4932040" y="4077072"/>
            <a:ext cx="3789926" cy="2361821"/>
            <a:chOff x="2408375" y="2530609"/>
            <a:chExt cx="3789926" cy="2361821"/>
          </a:xfrm>
        </p:grpSpPr>
        <p:sp>
          <p:nvSpPr>
            <p:cNvPr id="6" name="Round Diagonal Corner Rectangle 5"/>
            <p:cNvSpPr/>
            <p:nvPr/>
          </p:nvSpPr>
          <p:spPr bwMode="gray">
            <a:xfrm>
              <a:off x="2408375" y="2530609"/>
              <a:ext cx="3789926" cy="2361821"/>
            </a:xfrm>
            <a:prstGeom prst="round2DiagRect">
              <a:avLst>
                <a:gd name="adj1" fmla="val 10302"/>
                <a:gd name="adj2" fmla="val 0"/>
              </a:avLst>
            </a:prstGeom>
            <a:solidFill>
              <a:schemeClr val="bg1"/>
            </a:solidFill>
            <a:ln w="9525" algn="ctr">
              <a:solidFill>
                <a:schemeClr val="bg1">
                  <a:lumMod val="75000"/>
                </a:schemeClr>
              </a:solidFill>
              <a:miter lim="800000"/>
              <a:headEnd/>
              <a:tailEnd/>
            </a:ln>
            <a:effectLst>
              <a:outerShdw blurRad="292100" dist="139700" dir="2700000" algn="ctr" rotWithShape="0">
                <a:schemeClr val="tx1">
                  <a:alpha val="65000"/>
                </a:schemeClr>
              </a:outerShdw>
            </a:effectLst>
          </p:spPr>
          <p:txBody>
            <a:bodyPr lIns="180000" tIns="180000" rIns="36000" bIns="0" rtlCol="0" anchor="t"/>
            <a:lstStyle/>
            <a:p>
              <a:pPr>
                <a:spcBef>
                  <a:spcPct val="0"/>
                </a:spcBef>
                <a:buClrTx/>
                <a:buSzPct val="90000"/>
              </a:pPr>
              <a:r>
                <a:rPr lang="en-GB" sz="1200" b="1" dirty="0" smtClean="0">
                  <a:cs typeface="Arial" pitchFamily="34" charset="0"/>
                </a:rPr>
                <a:t>BRAM W.F.P.M. BRONNEBERG</a:t>
              </a:r>
            </a:p>
            <a:p>
              <a:pPr>
                <a:spcBef>
                  <a:spcPts val="400"/>
                </a:spcBef>
                <a:buClrTx/>
                <a:buSzPct val="90000"/>
              </a:pPr>
              <a:r>
                <a:rPr lang="en-GB" sz="1050" dirty="0" smtClean="0">
                  <a:cs typeface="Arial" pitchFamily="34" charset="0"/>
                </a:rPr>
                <a:t>PRACTICE LEADER | TESTING &amp; QUALITY MANAGEMENT</a:t>
              </a:r>
            </a:p>
            <a:p>
              <a:pPr>
                <a:spcBef>
                  <a:spcPts val="400"/>
                </a:spcBef>
                <a:buClrTx/>
                <a:buSzPct val="90000"/>
              </a:pPr>
              <a:r>
                <a:rPr lang="en-GB" sz="1050" dirty="0" smtClean="0">
                  <a:cs typeface="Arial" pitchFamily="34" charset="0"/>
                </a:rPr>
                <a:t>MANAGEMENT CONSULTANT | TRANSPORT &amp; LOGISTICS</a:t>
              </a:r>
            </a:p>
            <a:p>
              <a:pPr>
                <a:spcBef>
                  <a:spcPts val="400"/>
                </a:spcBef>
                <a:buClrTx/>
                <a:buSzPct val="90000"/>
              </a:pPr>
              <a:r>
                <a:rPr lang="en-GB" sz="1050" dirty="0" smtClean="0">
                  <a:cs typeface="Arial" pitchFamily="34" charset="0"/>
                </a:rPr>
                <a:t>BRAM.BRONNEBERG@CGI.COM</a:t>
              </a:r>
            </a:p>
            <a:p>
              <a:pPr>
                <a:spcBef>
                  <a:spcPts val="400"/>
                </a:spcBef>
                <a:buSzPct val="90000"/>
              </a:pPr>
              <a:r>
                <a:rPr lang="en-GB" sz="1050" dirty="0" smtClean="0">
                  <a:cs typeface="Arial" pitchFamily="34" charset="0"/>
                </a:rPr>
                <a:t>+31 6 57 55 68 49</a:t>
              </a:r>
            </a:p>
            <a:p>
              <a:pPr>
                <a:spcBef>
                  <a:spcPts val="400"/>
                </a:spcBef>
                <a:buClrTx/>
                <a:buSzPct val="90000"/>
              </a:pPr>
              <a:endParaRPr lang="en-GB" sz="1050" dirty="0" smtClean="0">
                <a:cs typeface="Arial" pitchFamily="34" charset="0"/>
              </a:endParaRPr>
            </a:p>
            <a:p>
              <a:pPr>
                <a:spcBef>
                  <a:spcPts val="400"/>
                </a:spcBef>
                <a:buClrTx/>
                <a:buSzPct val="90000"/>
              </a:pPr>
              <a:endParaRPr lang="en-GB" sz="1050" dirty="0" smtClean="0">
                <a:cs typeface="Arial" pitchFamily="34" charset="0"/>
              </a:endParaRPr>
            </a:p>
            <a:p>
              <a:pPr>
                <a:spcBef>
                  <a:spcPts val="400"/>
                </a:spcBef>
                <a:buClrTx/>
                <a:buSzPct val="90000"/>
              </a:pPr>
              <a:r>
                <a:rPr lang="en-GB" sz="1050" dirty="0" smtClean="0">
                  <a:cs typeface="Arial" pitchFamily="34" charset="0"/>
                </a:rPr>
                <a:t>WWW.BRAMBRONNEBERG.NL</a:t>
              </a:r>
            </a:p>
            <a:p>
              <a:pPr>
                <a:spcBef>
                  <a:spcPts val="400"/>
                </a:spcBef>
                <a:buClrTx/>
                <a:buSzPct val="90000"/>
              </a:pPr>
              <a:r>
                <a:rPr lang="en-GB" sz="1050" dirty="0" smtClean="0">
                  <a:cs typeface="Arial" pitchFamily="34" charset="0"/>
                </a:rPr>
                <a:t>@BRAMBRONNEBERG</a:t>
              </a:r>
            </a:p>
            <a:p>
              <a:pPr>
                <a:spcBef>
                  <a:spcPts val="400"/>
                </a:spcBef>
                <a:buClrTx/>
                <a:buSzPct val="90000"/>
              </a:pPr>
              <a:endParaRPr lang="en-GB" sz="1050" dirty="0" smtClean="0">
                <a:cs typeface="Arial" pitchFamily="34" charset="0"/>
              </a:endParaRPr>
            </a:p>
          </p:txBody>
        </p:sp>
        <p:grpSp>
          <p:nvGrpSpPr>
            <p:cNvPr id="7" name="Group 10"/>
            <p:cNvGrpSpPr/>
            <p:nvPr/>
          </p:nvGrpSpPr>
          <p:grpSpPr bwMode="gray">
            <a:xfrm>
              <a:off x="4140168" y="3880554"/>
              <a:ext cx="1894407" cy="855074"/>
              <a:chOff x="1028705" y="1828804"/>
              <a:chExt cx="7083421" cy="3197230"/>
            </a:xfrm>
          </p:grpSpPr>
          <p:sp>
            <p:nvSpPr>
              <p:cNvPr id="8" name="Freeform 5"/>
              <p:cNvSpPr>
                <a:spLocks/>
              </p:cNvSpPr>
              <p:nvPr/>
            </p:nvSpPr>
            <p:spPr bwMode="gray">
              <a:xfrm>
                <a:off x="3371853" y="1828804"/>
                <a:ext cx="1697038" cy="2027239"/>
              </a:xfrm>
              <a:custGeom>
                <a:avLst/>
                <a:gdLst/>
                <a:ahLst/>
                <a:cxnLst>
                  <a:cxn ang="0">
                    <a:pos x="287" y="104"/>
                  </a:cxn>
                  <a:cxn ang="0">
                    <a:pos x="117" y="269"/>
                  </a:cxn>
                  <a:cxn ang="0">
                    <a:pos x="288" y="435"/>
                  </a:cxn>
                  <a:cxn ang="0">
                    <a:pos x="451" y="366"/>
                  </a:cxn>
                  <a:cxn ang="0">
                    <a:pos x="451" y="490"/>
                  </a:cxn>
                  <a:cxn ang="0">
                    <a:pos x="280" y="539"/>
                  </a:cxn>
                  <a:cxn ang="0">
                    <a:pos x="0" y="269"/>
                  </a:cxn>
                  <a:cxn ang="0">
                    <a:pos x="281" y="0"/>
                  </a:cxn>
                  <a:cxn ang="0">
                    <a:pos x="452" y="40"/>
                  </a:cxn>
                  <a:cxn ang="0">
                    <a:pos x="452" y="162"/>
                  </a:cxn>
                  <a:cxn ang="0">
                    <a:pos x="287" y="104"/>
                  </a:cxn>
                </a:cxnLst>
                <a:rect l="0" t="0" r="r" b="b"/>
                <a:pathLst>
                  <a:path w="452" h="539">
                    <a:moveTo>
                      <a:pt x="287" y="104"/>
                    </a:moveTo>
                    <a:cubicBezTo>
                      <a:pt x="182" y="104"/>
                      <a:pt x="117" y="186"/>
                      <a:pt x="117" y="269"/>
                    </a:cubicBezTo>
                    <a:cubicBezTo>
                      <a:pt x="117" y="369"/>
                      <a:pt x="199" y="435"/>
                      <a:pt x="288" y="435"/>
                    </a:cubicBezTo>
                    <a:cubicBezTo>
                      <a:pt x="347" y="435"/>
                      <a:pt x="404" y="409"/>
                      <a:pt x="451" y="366"/>
                    </a:cubicBezTo>
                    <a:cubicBezTo>
                      <a:pt x="451" y="490"/>
                      <a:pt x="451" y="490"/>
                      <a:pt x="451" y="490"/>
                    </a:cubicBezTo>
                    <a:cubicBezTo>
                      <a:pt x="401" y="520"/>
                      <a:pt x="333" y="539"/>
                      <a:pt x="280" y="539"/>
                    </a:cubicBezTo>
                    <a:cubicBezTo>
                      <a:pt x="127" y="539"/>
                      <a:pt x="0" y="415"/>
                      <a:pt x="0" y="269"/>
                    </a:cubicBezTo>
                    <a:cubicBezTo>
                      <a:pt x="0" y="115"/>
                      <a:pt x="128" y="0"/>
                      <a:pt x="281" y="0"/>
                    </a:cubicBezTo>
                    <a:cubicBezTo>
                      <a:pt x="339" y="0"/>
                      <a:pt x="408" y="18"/>
                      <a:pt x="452" y="40"/>
                    </a:cubicBezTo>
                    <a:cubicBezTo>
                      <a:pt x="452" y="162"/>
                      <a:pt x="452" y="162"/>
                      <a:pt x="452" y="162"/>
                    </a:cubicBezTo>
                    <a:cubicBezTo>
                      <a:pt x="396" y="125"/>
                      <a:pt x="339" y="104"/>
                      <a:pt x="287" y="104"/>
                    </a:cubicBezTo>
                    <a:close/>
                  </a:path>
                </a:pathLst>
              </a:custGeom>
              <a:solidFill>
                <a:srgbClr val="E31837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/>
              <a:p>
                <a:endParaRPr lang="en-GB" dirty="0">
                  <a:latin typeface="Arial" pitchFamily="34" charset="0"/>
                </a:endParaRPr>
              </a:p>
            </p:txBody>
          </p:sp>
          <p:sp>
            <p:nvSpPr>
              <p:cNvPr id="9" name="Freeform 6"/>
              <p:cNvSpPr>
                <a:spLocks/>
              </p:cNvSpPr>
              <p:nvPr/>
            </p:nvSpPr>
            <p:spPr bwMode="gray">
              <a:xfrm>
                <a:off x="5222876" y="1828804"/>
                <a:ext cx="1758947" cy="2027239"/>
              </a:xfrm>
              <a:custGeom>
                <a:avLst/>
                <a:gdLst/>
                <a:ahLst/>
                <a:cxnLst>
                  <a:cxn ang="0">
                    <a:pos x="282" y="539"/>
                  </a:cxn>
                  <a:cxn ang="0">
                    <a:pos x="0" y="269"/>
                  </a:cxn>
                  <a:cxn ang="0">
                    <a:pos x="289" y="0"/>
                  </a:cxn>
                  <a:cxn ang="0">
                    <a:pos x="465" y="36"/>
                  </a:cxn>
                  <a:cxn ang="0">
                    <a:pos x="465" y="157"/>
                  </a:cxn>
                  <a:cxn ang="0">
                    <a:pos x="292" y="104"/>
                  </a:cxn>
                  <a:cxn ang="0">
                    <a:pos x="118" y="269"/>
                  </a:cxn>
                  <a:cxn ang="0">
                    <a:pos x="293" y="438"/>
                  </a:cxn>
                  <a:cxn ang="0">
                    <a:pos x="357" y="427"/>
                  </a:cxn>
                  <a:cxn ang="0">
                    <a:pos x="357" y="330"/>
                  </a:cxn>
                  <a:cxn ang="0">
                    <a:pos x="271" y="330"/>
                  </a:cxn>
                  <a:cxn ang="0">
                    <a:pos x="271" y="228"/>
                  </a:cxn>
                  <a:cxn ang="0">
                    <a:pos x="468" y="228"/>
                  </a:cxn>
                  <a:cxn ang="0">
                    <a:pos x="468" y="500"/>
                  </a:cxn>
                  <a:cxn ang="0">
                    <a:pos x="282" y="539"/>
                  </a:cxn>
                </a:cxnLst>
                <a:rect l="0" t="0" r="r" b="b"/>
                <a:pathLst>
                  <a:path w="468" h="539">
                    <a:moveTo>
                      <a:pt x="282" y="539"/>
                    </a:moveTo>
                    <a:cubicBezTo>
                      <a:pt x="129" y="539"/>
                      <a:pt x="0" y="419"/>
                      <a:pt x="0" y="269"/>
                    </a:cubicBezTo>
                    <a:cubicBezTo>
                      <a:pt x="0" y="118"/>
                      <a:pt x="128" y="0"/>
                      <a:pt x="289" y="0"/>
                    </a:cubicBezTo>
                    <a:cubicBezTo>
                      <a:pt x="348" y="0"/>
                      <a:pt x="420" y="15"/>
                      <a:pt x="465" y="36"/>
                    </a:cubicBezTo>
                    <a:cubicBezTo>
                      <a:pt x="465" y="157"/>
                      <a:pt x="465" y="157"/>
                      <a:pt x="465" y="157"/>
                    </a:cubicBezTo>
                    <a:cubicBezTo>
                      <a:pt x="414" y="128"/>
                      <a:pt x="348" y="104"/>
                      <a:pt x="292" y="104"/>
                    </a:cubicBezTo>
                    <a:cubicBezTo>
                      <a:pt x="186" y="104"/>
                      <a:pt x="118" y="186"/>
                      <a:pt x="118" y="269"/>
                    </a:cubicBezTo>
                    <a:cubicBezTo>
                      <a:pt x="118" y="367"/>
                      <a:pt x="198" y="438"/>
                      <a:pt x="293" y="438"/>
                    </a:cubicBezTo>
                    <a:cubicBezTo>
                      <a:pt x="313" y="438"/>
                      <a:pt x="332" y="436"/>
                      <a:pt x="357" y="427"/>
                    </a:cubicBezTo>
                    <a:cubicBezTo>
                      <a:pt x="357" y="330"/>
                      <a:pt x="357" y="330"/>
                      <a:pt x="357" y="330"/>
                    </a:cubicBezTo>
                    <a:cubicBezTo>
                      <a:pt x="271" y="330"/>
                      <a:pt x="271" y="330"/>
                      <a:pt x="271" y="330"/>
                    </a:cubicBezTo>
                    <a:cubicBezTo>
                      <a:pt x="271" y="228"/>
                      <a:pt x="271" y="228"/>
                      <a:pt x="271" y="228"/>
                    </a:cubicBezTo>
                    <a:cubicBezTo>
                      <a:pt x="468" y="228"/>
                      <a:pt x="468" y="228"/>
                      <a:pt x="468" y="228"/>
                    </a:cubicBezTo>
                    <a:cubicBezTo>
                      <a:pt x="468" y="500"/>
                      <a:pt x="468" y="500"/>
                      <a:pt x="468" y="500"/>
                    </a:cubicBezTo>
                    <a:cubicBezTo>
                      <a:pt x="412" y="526"/>
                      <a:pt x="348" y="539"/>
                      <a:pt x="282" y="539"/>
                    </a:cubicBezTo>
                    <a:close/>
                  </a:path>
                </a:pathLst>
              </a:custGeom>
              <a:solidFill>
                <a:srgbClr val="E31837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/>
              <a:p>
                <a:endParaRPr lang="en-GB" dirty="0">
                  <a:latin typeface="Arial" pitchFamily="34" charset="0"/>
                </a:endParaRPr>
              </a:p>
            </p:txBody>
          </p:sp>
          <p:sp>
            <p:nvSpPr>
              <p:cNvPr id="10" name="Rectangle 7"/>
              <p:cNvSpPr>
                <a:spLocks noChangeArrowheads="1"/>
              </p:cNvSpPr>
              <p:nvPr/>
            </p:nvSpPr>
            <p:spPr bwMode="gray">
              <a:xfrm>
                <a:off x="7304090" y="1870080"/>
                <a:ext cx="417514" cy="1944690"/>
              </a:xfrm>
              <a:prstGeom prst="rect">
                <a:avLst/>
              </a:prstGeom>
              <a:solidFill>
                <a:srgbClr val="E3183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/>
              <a:p>
                <a:endParaRPr lang="en-GB" dirty="0">
                  <a:latin typeface="Arial" pitchFamily="34" charset="0"/>
                </a:endParaRPr>
              </a:p>
            </p:txBody>
          </p:sp>
          <p:sp>
            <p:nvSpPr>
              <p:cNvPr id="11" name="Freeform 8"/>
              <p:cNvSpPr>
                <a:spLocks/>
              </p:cNvSpPr>
              <p:nvPr/>
            </p:nvSpPr>
            <p:spPr bwMode="gray">
              <a:xfrm>
                <a:off x="1028705" y="4525967"/>
                <a:ext cx="269875" cy="39052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68" y="0"/>
                  </a:cxn>
                  <a:cxn ang="0">
                    <a:pos x="168" y="26"/>
                  </a:cxn>
                  <a:cxn ang="0">
                    <a:pos x="31" y="26"/>
                  </a:cxn>
                  <a:cxn ang="0">
                    <a:pos x="31" y="107"/>
                  </a:cxn>
                  <a:cxn ang="0">
                    <a:pos x="159" y="107"/>
                  </a:cxn>
                  <a:cxn ang="0">
                    <a:pos x="159" y="133"/>
                  </a:cxn>
                  <a:cxn ang="0">
                    <a:pos x="31" y="133"/>
                  </a:cxn>
                  <a:cxn ang="0">
                    <a:pos x="31" y="218"/>
                  </a:cxn>
                  <a:cxn ang="0">
                    <a:pos x="170" y="218"/>
                  </a:cxn>
                  <a:cxn ang="0">
                    <a:pos x="170" y="246"/>
                  </a:cxn>
                  <a:cxn ang="0">
                    <a:pos x="0" y="246"/>
                  </a:cxn>
                  <a:cxn ang="0">
                    <a:pos x="0" y="0"/>
                  </a:cxn>
                </a:cxnLst>
                <a:rect l="0" t="0" r="r" b="b"/>
                <a:pathLst>
                  <a:path w="170" h="246">
                    <a:moveTo>
                      <a:pt x="0" y="0"/>
                    </a:moveTo>
                    <a:lnTo>
                      <a:pt x="168" y="0"/>
                    </a:lnTo>
                    <a:lnTo>
                      <a:pt x="168" y="26"/>
                    </a:lnTo>
                    <a:lnTo>
                      <a:pt x="31" y="26"/>
                    </a:lnTo>
                    <a:lnTo>
                      <a:pt x="31" y="107"/>
                    </a:lnTo>
                    <a:lnTo>
                      <a:pt x="159" y="107"/>
                    </a:lnTo>
                    <a:lnTo>
                      <a:pt x="159" y="133"/>
                    </a:lnTo>
                    <a:lnTo>
                      <a:pt x="31" y="133"/>
                    </a:lnTo>
                    <a:lnTo>
                      <a:pt x="31" y="218"/>
                    </a:lnTo>
                    <a:lnTo>
                      <a:pt x="170" y="218"/>
                    </a:lnTo>
                    <a:lnTo>
                      <a:pt x="170" y="246"/>
                    </a:lnTo>
                    <a:lnTo>
                      <a:pt x="0" y="24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6666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GB" dirty="0">
                  <a:latin typeface="Arial" pitchFamily="34" charset="0"/>
                </a:endParaRPr>
              </a:p>
            </p:txBody>
          </p:sp>
          <p:sp>
            <p:nvSpPr>
              <p:cNvPr id="12" name="Freeform 9"/>
              <p:cNvSpPr>
                <a:spLocks/>
              </p:cNvSpPr>
              <p:nvPr/>
            </p:nvSpPr>
            <p:spPr bwMode="gray">
              <a:xfrm>
                <a:off x="1322394" y="4635505"/>
                <a:ext cx="269875" cy="280988"/>
              </a:xfrm>
              <a:custGeom>
                <a:avLst/>
                <a:gdLst/>
                <a:ahLst/>
                <a:cxnLst>
                  <a:cxn ang="0">
                    <a:pos x="66" y="83"/>
                  </a:cxn>
                  <a:cxn ang="0">
                    <a:pos x="4" y="0"/>
                  </a:cxn>
                  <a:cxn ang="0">
                    <a:pos x="42" y="0"/>
                  </a:cxn>
                  <a:cxn ang="0">
                    <a:pos x="85" y="61"/>
                  </a:cxn>
                  <a:cxn ang="0">
                    <a:pos x="127" y="0"/>
                  </a:cxn>
                  <a:cxn ang="0">
                    <a:pos x="163" y="0"/>
                  </a:cxn>
                  <a:cxn ang="0">
                    <a:pos x="101" y="80"/>
                  </a:cxn>
                  <a:cxn ang="0">
                    <a:pos x="170" y="177"/>
                  </a:cxn>
                  <a:cxn ang="0">
                    <a:pos x="134" y="177"/>
                  </a:cxn>
                  <a:cxn ang="0">
                    <a:pos x="85" y="104"/>
                  </a:cxn>
                  <a:cxn ang="0">
                    <a:pos x="35" y="177"/>
                  </a:cxn>
                  <a:cxn ang="0">
                    <a:pos x="0" y="177"/>
                  </a:cxn>
                  <a:cxn ang="0">
                    <a:pos x="66" y="83"/>
                  </a:cxn>
                </a:cxnLst>
                <a:rect l="0" t="0" r="r" b="b"/>
                <a:pathLst>
                  <a:path w="170" h="177">
                    <a:moveTo>
                      <a:pt x="66" y="83"/>
                    </a:moveTo>
                    <a:lnTo>
                      <a:pt x="4" y="0"/>
                    </a:lnTo>
                    <a:lnTo>
                      <a:pt x="42" y="0"/>
                    </a:lnTo>
                    <a:lnTo>
                      <a:pt x="85" y="61"/>
                    </a:lnTo>
                    <a:lnTo>
                      <a:pt x="127" y="0"/>
                    </a:lnTo>
                    <a:lnTo>
                      <a:pt x="163" y="0"/>
                    </a:lnTo>
                    <a:lnTo>
                      <a:pt x="101" y="80"/>
                    </a:lnTo>
                    <a:lnTo>
                      <a:pt x="170" y="177"/>
                    </a:lnTo>
                    <a:lnTo>
                      <a:pt x="134" y="177"/>
                    </a:lnTo>
                    <a:lnTo>
                      <a:pt x="85" y="104"/>
                    </a:lnTo>
                    <a:lnTo>
                      <a:pt x="35" y="177"/>
                    </a:lnTo>
                    <a:lnTo>
                      <a:pt x="0" y="177"/>
                    </a:lnTo>
                    <a:lnTo>
                      <a:pt x="66" y="83"/>
                    </a:lnTo>
                    <a:close/>
                  </a:path>
                </a:pathLst>
              </a:custGeom>
              <a:solidFill>
                <a:srgbClr val="66666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GB" dirty="0">
                  <a:latin typeface="Arial" pitchFamily="34" charset="0"/>
                </a:endParaRPr>
              </a:p>
            </p:txBody>
          </p:sp>
          <p:sp>
            <p:nvSpPr>
              <p:cNvPr id="13" name="Freeform 10"/>
              <p:cNvSpPr>
                <a:spLocks noEditPoints="1"/>
              </p:cNvSpPr>
              <p:nvPr/>
            </p:nvSpPr>
            <p:spPr bwMode="gray">
              <a:xfrm>
                <a:off x="1633541" y="4627570"/>
                <a:ext cx="266700" cy="398464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12" y="2"/>
                  </a:cxn>
                  <a:cxn ang="0">
                    <a:pos x="12" y="12"/>
                  </a:cxn>
                  <a:cxn ang="0">
                    <a:pos x="13" y="12"/>
                  </a:cxn>
                  <a:cxn ang="0">
                    <a:pos x="22" y="3"/>
                  </a:cxn>
                  <a:cxn ang="0">
                    <a:pos x="36" y="0"/>
                  </a:cxn>
                  <a:cxn ang="0">
                    <a:pos x="52" y="3"/>
                  </a:cxn>
                  <a:cxn ang="0">
                    <a:pos x="62" y="12"/>
                  </a:cxn>
                  <a:cxn ang="0">
                    <a:pos x="69" y="24"/>
                  </a:cxn>
                  <a:cxn ang="0">
                    <a:pos x="71" y="39"/>
                  </a:cxn>
                  <a:cxn ang="0">
                    <a:pos x="69" y="55"/>
                  </a:cxn>
                  <a:cxn ang="0">
                    <a:pos x="63" y="67"/>
                  </a:cxn>
                  <a:cxn ang="0">
                    <a:pos x="52" y="75"/>
                  </a:cxn>
                  <a:cxn ang="0">
                    <a:pos x="37" y="78"/>
                  </a:cxn>
                  <a:cxn ang="0">
                    <a:pos x="31" y="78"/>
                  </a:cxn>
                  <a:cxn ang="0">
                    <a:pos x="24" y="76"/>
                  </a:cxn>
                  <a:cxn ang="0">
                    <a:pos x="18" y="72"/>
                  </a:cxn>
                  <a:cxn ang="0">
                    <a:pos x="13" y="67"/>
                  </a:cxn>
                  <a:cxn ang="0">
                    <a:pos x="12" y="67"/>
                  </a:cxn>
                  <a:cxn ang="0">
                    <a:pos x="12" y="106"/>
                  </a:cxn>
                  <a:cxn ang="0">
                    <a:pos x="0" y="106"/>
                  </a:cxn>
                  <a:cxn ang="0">
                    <a:pos x="0" y="2"/>
                  </a:cxn>
                  <a:cxn ang="0">
                    <a:pos x="57" y="28"/>
                  </a:cxn>
                  <a:cxn ang="0">
                    <a:pos x="52" y="19"/>
                  </a:cxn>
                  <a:cxn ang="0">
                    <a:pos x="45" y="13"/>
                  </a:cxn>
                  <a:cxn ang="0">
                    <a:pos x="35" y="11"/>
                  </a:cxn>
                  <a:cxn ang="0">
                    <a:pos x="24" y="13"/>
                  </a:cxn>
                  <a:cxn ang="0">
                    <a:pos x="17" y="20"/>
                  </a:cxn>
                  <a:cxn ang="0">
                    <a:pos x="13" y="29"/>
                  </a:cxn>
                  <a:cxn ang="0">
                    <a:pos x="12" y="39"/>
                  </a:cxn>
                  <a:cxn ang="0">
                    <a:pos x="13" y="50"/>
                  </a:cxn>
                  <a:cxn ang="0">
                    <a:pos x="17" y="59"/>
                  </a:cxn>
                  <a:cxn ang="0">
                    <a:pos x="25" y="65"/>
                  </a:cxn>
                  <a:cxn ang="0">
                    <a:pos x="35" y="68"/>
                  </a:cxn>
                  <a:cxn ang="0">
                    <a:pos x="46" y="65"/>
                  </a:cxn>
                  <a:cxn ang="0">
                    <a:pos x="53" y="59"/>
                  </a:cxn>
                  <a:cxn ang="0">
                    <a:pos x="57" y="49"/>
                  </a:cxn>
                  <a:cxn ang="0">
                    <a:pos x="58" y="39"/>
                  </a:cxn>
                  <a:cxn ang="0">
                    <a:pos x="57" y="28"/>
                  </a:cxn>
                </a:cxnLst>
                <a:rect l="0" t="0" r="r" b="b"/>
                <a:pathLst>
                  <a:path w="71" h="106">
                    <a:moveTo>
                      <a:pt x="0" y="2"/>
                    </a:moveTo>
                    <a:cubicBezTo>
                      <a:pt x="12" y="2"/>
                      <a:pt x="12" y="2"/>
                      <a:pt x="12" y="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5" y="8"/>
                      <a:pt x="18" y="5"/>
                      <a:pt x="22" y="3"/>
                    </a:cubicBezTo>
                    <a:cubicBezTo>
                      <a:pt x="26" y="1"/>
                      <a:pt x="31" y="0"/>
                      <a:pt x="36" y="0"/>
                    </a:cubicBezTo>
                    <a:cubicBezTo>
                      <a:pt x="42" y="0"/>
                      <a:pt x="47" y="1"/>
                      <a:pt x="52" y="3"/>
                    </a:cubicBezTo>
                    <a:cubicBezTo>
                      <a:pt x="56" y="5"/>
                      <a:pt x="60" y="8"/>
                      <a:pt x="62" y="12"/>
                    </a:cubicBezTo>
                    <a:cubicBezTo>
                      <a:pt x="65" y="15"/>
                      <a:pt x="67" y="20"/>
                      <a:pt x="69" y="24"/>
                    </a:cubicBezTo>
                    <a:cubicBezTo>
                      <a:pt x="70" y="29"/>
                      <a:pt x="71" y="34"/>
                      <a:pt x="71" y="39"/>
                    </a:cubicBezTo>
                    <a:cubicBezTo>
                      <a:pt x="71" y="45"/>
                      <a:pt x="70" y="50"/>
                      <a:pt x="69" y="55"/>
                    </a:cubicBezTo>
                    <a:cubicBezTo>
                      <a:pt x="68" y="59"/>
                      <a:pt x="65" y="63"/>
                      <a:pt x="63" y="67"/>
                    </a:cubicBezTo>
                    <a:cubicBezTo>
                      <a:pt x="60" y="70"/>
                      <a:pt x="56" y="73"/>
                      <a:pt x="52" y="75"/>
                    </a:cubicBezTo>
                    <a:cubicBezTo>
                      <a:pt x="48" y="77"/>
                      <a:pt x="42" y="78"/>
                      <a:pt x="37" y="78"/>
                    </a:cubicBezTo>
                    <a:cubicBezTo>
                      <a:pt x="35" y="78"/>
                      <a:pt x="33" y="78"/>
                      <a:pt x="31" y="78"/>
                    </a:cubicBezTo>
                    <a:cubicBezTo>
                      <a:pt x="28" y="78"/>
                      <a:pt x="26" y="77"/>
                      <a:pt x="24" y="76"/>
                    </a:cubicBezTo>
                    <a:cubicBezTo>
                      <a:pt x="22" y="75"/>
                      <a:pt x="20" y="74"/>
                      <a:pt x="18" y="72"/>
                    </a:cubicBezTo>
                    <a:cubicBezTo>
                      <a:pt x="16" y="71"/>
                      <a:pt x="14" y="69"/>
                      <a:pt x="13" y="67"/>
                    </a:cubicBezTo>
                    <a:cubicBezTo>
                      <a:pt x="12" y="67"/>
                      <a:pt x="12" y="67"/>
                      <a:pt x="12" y="67"/>
                    </a:cubicBezTo>
                    <a:cubicBezTo>
                      <a:pt x="12" y="106"/>
                      <a:pt x="12" y="106"/>
                      <a:pt x="12" y="106"/>
                    </a:cubicBezTo>
                    <a:cubicBezTo>
                      <a:pt x="0" y="106"/>
                      <a:pt x="0" y="106"/>
                      <a:pt x="0" y="106"/>
                    </a:cubicBezTo>
                    <a:lnTo>
                      <a:pt x="0" y="2"/>
                    </a:lnTo>
                    <a:close/>
                    <a:moveTo>
                      <a:pt x="57" y="28"/>
                    </a:moveTo>
                    <a:cubicBezTo>
                      <a:pt x="56" y="25"/>
                      <a:pt x="54" y="22"/>
                      <a:pt x="52" y="19"/>
                    </a:cubicBezTo>
                    <a:cubicBezTo>
                      <a:pt x="51" y="17"/>
                      <a:pt x="48" y="15"/>
                      <a:pt x="45" y="13"/>
                    </a:cubicBezTo>
                    <a:cubicBezTo>
                      <a:pt x="42" y="12"/>
                      <a:pt x="39" y="11"/>
                      <a:pt x="35" y="11"/>
                    </a:cubicBezTo>
                    <a:cubicBezTo>
                      <a:pt x="31" y="11"/>
                      <a:pt x="27" y="12"/>
                      <a:pt x="24" y="13"/>
                    </a:cubicBezTo>
                    <a:cubicBezTo>
                      <a:pt x="21" y="15"/>
                      <a:pt x="19" y="17"/>
                      <a:pt x="17" y="20"/>
                    </a:cubicBezTo>
                    <a:cubicBezTo>
                      <a:pt x="15" y="22"/>
                      <a:pt x="14" y="25"/>
                      <a:pt x="13" y="29"/>
                    </a:cubicBezTo>
                    <a:cubicBezTo>
                      <a:pt x="12" y="32"/>
                      <a:pt x="12" y="36"/>
                      <a:pt x="12" y="39"/>
                    </a:cubicBezTo>
                    <a:cubicBezTo>
                      <a:pt x="12" y="43"/>
                      <a:pt x="12" y="46"/>
                      <a:pt x="13" y="50"/>
                    </a:cubicBezTo>
                    <a:cubicBezTo>
                      <a:pt x="14" y="53"/>
                      <a:pt x="15" y="56"/>
                      <a:pt x="17" y="59"/>
                    </a:cubicBezTo>
                    <a:cubicBezTo>
                      <a:pt x="19" y="61"/>
                      <a:pt x="22" y="64"/>
                      <a:pt x="25" y="65"/>
                    </a:cubicBezTo>
                    <a:cubicBezTo>
                      <a:pt x="28" y="67"/>
                      <a:pt x="31" y="68"/>
                      <a:pt x="35" y="68"/>
                    </a:cubicBezTo>
                    <a:cubicBezTo>
                      <a:pt x="40" y="68"/>
                      <a:pt x="43" y="67"/>
                      <a:pt x="46" y="65"/>
                    </a:cubicBezTo>
                    <a:cubicBezTo>
                      <a:pt x="49" y="63"/>
                      <a:pt x="51" y="61"/>
                      <a:pt x="53" y="59"/>
                    </a:cubicBezTo>
                    <a:cubicBezTo>
                      <a:pt x="55" y="56"/>
                      <a:pt x="56" y="53"/>
                      <a:pt x="57" y="49"/>
                    </a:cubicBezTo>
                    <a:cubicBezTo>
                      <a:pt x="58" y="46"/>
                      <a:pt x="58" y="42"/>
                      <a:pt x="58" y="39"/>
                    </a:cubicBezTo>
                    <a:cubicBezTo>
                      <a:pt x="58" y="35"/>
                      <a:pt x="58" y="32"/>
                      <a:pt x="57" y="28"/>
                    </a:cubicBezTo>
                    <a:close/>
                  </a:path>
                </a:pathLst>
              </a:custGeom>
              <a:solidFill>
                <a:srgbClr val="66666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GB" dirty="0">
                  <a:latin typeface="Arial" pitchFamily="34" charset="0"/>
                </a:endParaRPr>
              </a:p>
            </p:txBody>
          </p:sp>
          <p:sp>
            <p:nvSpPr>
              <p:cNvPr id="14" name="Freeform 11"/>
              <p:cNvSpPr>
                <a:spLocks noEditPoints="1"/>
              </p:cNvSpPr>
              <p:nvPr/>
            </p:nvSpPr>
            <p:spPr bwMode="gray">
              <a:xfrm>
                <a:off x="1938343" y="4627570"/>
                <a:ext cx="258762" cy="293690"/>
              </a:xfrm>
              <a:custGeom>
                <a:avLst/>
                <a:gdLst/>
                <a:ahLst/>
                <a:cxnLst>
                  <a:cxn ang="0">
                    <a:pos x="68" y="53"/>
                  </a:cxn>
                  <a:cxn ang="0">
                    <a:pos x="57" y="72"/>
                  </a:cxn>
                  <a:cxn ang="0">
                    <a:pos x="36" y="78"/>
                  </a:cxn>
                  <a:cxn ang="0">
                    <a:pos x="20" y="76"/>
                  </a:cxn>
                  <a:cxn ang="0">
                    <a:pos x="9" y="67"/>
                  </a:cxn>
                  <a:cxn ang="0">
                    <a:pos x="2" y="55"/>
                  </a:cxn>
                  <a:cxn ang="0">
                    <a:pos x="0" y="39"/>
                  </a:cxn>
                  <a:cxn ang="0">
                    <a:pos x="3" y="23"/>
                  </a:cxn>
                  <a:cxn ang="0">
                    <a:pos x="10" y="11"/>
                  </a:cxn>
                  <a:cxn ang="0">
                    <a:pos x="21" y="3"/>
                  </a:cxn>
                  <a:cxn ang="0">
                    <a:pos x="35" y="0"/>
                  </a:cxn>
                  <a:cxn ang="0">
                    <a:pos x="52" y="4"/>
                  </a:cxn>
                  <a:cxn ang="0">
                    <a:pos x="63" y="15"/>
                  </a:cxn>
                  <a:cxn ang="0">
                    <a:pos x="68" y="28"/>
                  </a:cxn>
                  <a:cxn ang="0">
                    <a:pos x="69" y="43"/>
                  </a:cxn>
                  <a:cxn ang="0">
                    <a:pos x="13" y="43"/>
                  </a:cxn>
                  <a:cxn ang="0">
                    <a:pos x="14" y="52"/>
                  </a:cxn>
                  <a:cxn ang="0">
                    <a:pos x="18" y="60"/>
                  </a:cxn>
                  <a:cxn ang="0">
                    <a:pos x="26" y="66"/>
                  </a:cxn>
                  <a:cxn ang="0">
                    <a:pos x="36" y="68"/>
                  </a:cxn>
                  <a:cxn ang="0">
                    <a:pos x="49" y="64"/>
                  </a:cxn>
                  <a:cxn ang="0">
                    <a:pos x="56" y="53"/>
                  </a:cxn>
                  <a:cxn ang="0">
                    <a:pos x="68" y="53"/>
                  </a:cxn>
                  <a:cxn ang="0">
                    <a:pos x="56" y="32"/>
                  </a:cxn>
                  <a:cxn ang="0">
                    <a:pos x="54" y="24"/>
                  </a:cxn>
                  <a:cxn ang="0">
                    <a:pos x="50" y="17"/>
                  </a:cxn>
                  <a:cxn ang="0">
                    <a:pos x="43" y="12"/>
                  </a:cxn>
                  <a:cxn ang="0">
                    <a:pos x="35" y="11"/>
                  </a:cxn>
                  <a:cxn ang="0">
                    <a:pos x="26" y="12"/>
                  </a:cxn>
                  <a:cxn ang="0">
                    <a:pos x="19" y="17"/>
                  </a:cxn>
                  <a:cxn ang="0">
                    <a:pos x="15" y="24"/>
                  </a:cxn>
                  <a:cxn ang="0">
                    <a:pos x="13" y="32"/>
                  </a:cxn>
                  <a:cxn ang="0">
                    <a:pos x="56" y="32"/>
                  </a:cxn>
                </a:cxnLst>
                <a:rect l="0" t="0" r="r" b="b"/>
                <a:pathLst>
                  <a:path w="69" h="78">
                    <a:moveTo>
                      <a:pt x="68" y="53"/>
                    </a:moveTo>
                    <a:cubicBezTo>
                      <a:pt x="66" y="61"/>
                      <a:pt x="63" y="68"/>
                      <a:pt x="57" y="72"/>
                    </a:cubicBezTo>
                    <a:cubicBezTo>
                      <a:pt x="52" y="76"/>
                      <a:pt x="45" y="78"/>
                      <a:pt x="36" y="78"/>
                    </a:cubicBezTo>
                    <a:cubicBezTo>
                      <a:pt x="30" y="78"/>
                      <a:pt x="25" y="77"/>
                      <a:pt x="20" y="76"/>
                    </a:cubicBezTo>
                    <a:cubicBezTo>
                      <a:pt x="16" y="74"/>
                      <a:pt x="12" y="71"/>
                      <a:pt x="9" y="67"/>
                    </a:cubicBezTo>
                    <a:cubicBezTo>
                      <a:pt x="6" y="64"/>
                      <a:pt x="4" y="60"/>
                      <a:pt x="2" y="55"/>
                    </a:cubicBezTo>
                    <a:cubicBezTo>
                      <a:pt x="1" y="50"/>
                      <a:pt x="0" y="45"/>
                      <a:pt x="0" y="39"/>
                    </a:cubicBezTo>
                    <a:cubicBezTo>
                      <a:pt x="0" y="33"/>
                      <a:pt x="1" y="28"/>
                      <a:pt x="3" y="23"/>
                    </a:cubicBezTo>
                    <a:cubicBezTo>
                      <a:pt x="4" y="19"/>
                      <a:pt x="7" y="14"/>
                      <a:pt x="10" y="11"/>
                    </a:cubicBezTo>
                    <a:cubicBezTo>
                      <a:pt x="13" y="7"/>
                      <a:pt x="17" y="5"/>
                      <a:pt x="21" y="3"/>
                    </a:cubicBezTo>
                    <a:cubicBezTo>
                      <a:pt x="25" y="1"/>
                      <a:pt x="30" y="0"/>
                      <a:pt x="35" y="0"/>
                    </a:cubicBezTo>
                    <a:cubicBezTo>
                      <a:pt x="42" y="0"/>
                      <a:pt x="47" y="1"/>
                      <a:pt x="52" y="4"/>
                    </a:cubicBezTo>
                    <a:cubicBezTo>
                      <a:pt x="56" y="7"/>
                      <a:pt x="60" y="10"/>
                      <a:pt x="63" y="15"/>
                    </a:cubicBezTo>
                    <a:cubicBezTo>
                      <a:pt x="65" y="19"/>
                      <a:pt x="67" y="23"/>
                      <a:pt x="68" y="28"/>
                    </a:cubicBezTo>
                    <a:cubicBezTo>
                      <a:pt x="69" y="34"/>
                      <a:pt x="69" y="38"/>
                      <a:pt x="69" y="43"/>
                    </a:cubicBezTo>
                    <a:cubicBezTo>
                      <a:pt x="13" y="43"/>
                      <a:pt x="13" y="43"/>
                      <a:pt x="13" y="43"/>
                    </a:cubicBezTo>
                    <a:cubicBezTo>
                      <a:pt x="13" y="46"/>
                      <a:pt x="13" y="49"/>
                      <a:pt x="14" y="52"/>
                    </a:cubicBezTo>
                    <a:cubicBezTo>
                      <a:pt x="15" y="55"/>
                      <a:pt x="16" y="58"/>
                      <a:pt x="18" y="60"/>
                    </a:cubicBezTo>
                    <a:cubicBezTo>
                      <a:pt x="20" y="62"/>
                      <a:pt x="23" y="64"/>
                      <a:pt x="26" y="66"/>
                    </a:cubicBezTo>
                    <a:cubicBezTo>
                      <a:pt x="29" y="67"/>
                      <a:pt x="32" y="68"/>
                      <a:pt x="36" y="68"/>
                    </a:cubicBezTo>
                    <a:cubicBezTo>
                      <a:pt x="42" y="68"/>
                      <a:pt x="46" y="66"/>
                      <a:pt x="49" y="64"/>
                    </a:cubicBezTo>
                    <a:cubicBezTo>
                      <a:pt x="53" y="62"/>
                      <a:pt x="55" y="58"/>
                      <a:pt x="56" y="53"/>
                    </a:cubicBezTo>
                    <a:lnTo>
                      <a:pt x="68" y="53"/>
                    </a:lnTo>
                    <a:close/>
                    <a:moveTo>
                      <a:pt x="56" y="32"/>
                    </a:moveTo>
                    <a:cubicBezTo>
                      <a:pt x="56" y="29"/>
                      <a:pt x="55" y="26"/>
                      <a:pt x="54" y="24"/>
                    </a:cubicBezTo>
                    <a:cubicBezTo>
                      <a:pt x="53" y="21"/>
                      <a:pt x="52" y="19"/>
                      <a:pt x="50" y="17"/>
                    </a:cubicBezTo>
                    <a:cubicBezTo>
                      <a:pt x="48" y="15"/>
                      <a:pt x="46" y="14"/>
                      <a:pt x="43" y="12"/>
                    </a:cubicBezTo>
                    <a:cubicBezTo>
                      <a:pt x="40" y="11"/>
                      <a:pt x="38" y="11"/>
                      <a:pt x="35" y="11"/>
                    </a:cubicBezTo>
                    <a:cubicBezTo>
                      <a:pt x="31" y="11"/>
                      <a:pt x="28" y="11"/>
                      <a:pt x="26" y="12"/>
                    </a:cubicBezTo>
                    <a:cubicBezTo>
                      <a:pt x="23" y="14"/>
                      <a:pt x="21" y="15"/>
                      <a:pt x="19" y="17"/>
                    </a:cubicBezTo>
                    <a:cubicBezTo>
                      <a:pt x="17" y="19"/>
                      <a:pt x="16" y="21"/>
                      <a:pt x="15" y="24"/>
                    </a:cubicBezTo>
                    <a:cubicBezTo>
                      <a:pt x="14" y="26"/>
                      <a:pt x="13" y="29"/>
                      <a:pt x="13" y="32"/>
                    </a:cubicBezTo>
                    <a:lnTo>
                      <a:pt x="56" y="32"/>
                    </a:lnTo>
                    <a:close/>
                  </a:path>
                </a:pathLst>
              </a:custGeom>
              <a:solidFill>
                <a:srgbClr val="66666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GB" dirty="0">
                  <a:latin typeface="Arial" pitchFamily="34" charset="0"/>
                </a:endParaRPr>
              </a:p>
            </p:txBody>
          </p:sp>
          <p:sp>
            <p:nvSpPr>
              <p:cNvPr id="15" name="Freeform 12"/>
              <p:cNvSpPr>
                <a:spLocks/>
              </p:cNvSpPr>
              <p:nvPr/>
            </p:nvSpPr>
            <p:spPr bwMode="gray">
              <a:xfrm>
                <a:off x="2241552" y="4627570"/>
                <a:ext cx="150814" cy="288926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12" y="2"/>
                  </a:cxn>
                  <a:cxn ang="0">
                    <a:pos x="12" y="17"/>
                  </a:cxn>
                  <a:cxn ang="0">
                    <a:pos x="12" y="17"/>
                  </a:cxn>
                  <a:cxn ang="0">
                    <a:pos x="23" y="4"/>
                  </a:cxn>
                  <a:cxn ang="0">
                    <a:pos x="40" y="0"/>
                  </a:cxn>
                  <a:cxn ang="0">
                    <a:pos x="40" y="13"/>
                  </a:cxn>
                  <a:cxn ang="0">
                    <a:pos x="27" y="15"/>
                  </a:cxn>
                  <a:cxn ang="0">
                    <a:pos x="18" y="21"/>
                  </a:cxn>
                  <a:cxn ang="0">
                    <a:pos x="14" y="31"/>
                  </a:cxn>
                  <a:cxn ang="0">
                    <a:pos x="12" y="43"/>
                  </a:cxn>
                  <a:cxn ang="0">
                    <a:pos x="12" y="77"/>
                  </a:cxn>
                  <a:cxn ang="0">
                    <a:pos x="0" y="77"/>
                  </a:cxn>
                  <a:cxn ang="0">
                    <a:pos x="0" y="2"/>
                  </a:cxn>
                </a:cxnLst>
                <a:rect l="0" t="0" r="r" b="b"/>
                <a:pathLst>
                  <a:path w="40" h="77">
                    <a:moveTo>
                      <a:pt x="0" y="2"/>
                    </a:moveTo>
                    <a:cubicBezTo>
                      <a:pt x="12" y="2"/>
                      <a:pt x="12" y="2"/>
                      <a:pt x="12" y="2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5" y="11"/>
                      <a:pt x="19" y="7"/>
                      <a:pt x="23" y="4"/>
                    </a:cubicBezTo>
                    <a:cubicBezTo>
                      <a:pt x="27" y="1"/>
                      <a:pt x="33" y="0"/>
                      <a:pt x="40" y="0"/>
                    </a:cubicBezTo>
                    <a:cubicBezTo>
                      <a:pt x="40" y="13"/>
                      <a:pt x="40" y="13"/>
                      <a:pt x="40" y="13"/>
                    </a:cubicBezTo>
                    <a:cubicBezTo>
                      <a:pt x="35" y="13"/>
                      <a:pt x="30" y="14"/>
                      <a:pt x="27" y="15"/>
                    </a:cubicBezTo>
                    <a:cubicBezTo>
                      <a:pt x="23" y="16"/>
                      <a:pt x="21" y="18"/>
                      <a:pt x="18" y="21"/>
                    </a:cubicBezTo>
                    <a:cubicBezTo>
                      <a:pt x="16" y="24"/>
                      <a:pt x="15" y="27"/>
                      <a:pt x="14" y="31"/>
                    </a:cubicBezTo>
                    <a:cubicBezTo>
                      <a:pt x="13" y="34"/>
                      <a:pt x="12" y="39"/>
                      <a:pt x="12" y="43"/>
                    </a:cubicBezTo>
                    <a:cubicBezTo>
                      <a:pt x="12" y="77"/>
                      <a:pt x="12" y="77"/>
                      <a:pt x="12" y="77"/>
                    </a:cubicBezTo>
                    <a:cubicBezTo>
                      <a:pt x="0" y="77"/>
                      <a:pt x="0" y="77"/>
                      <a:pt x="0" y="77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66666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GB" dirty="0">
                  <a:latin typeface="Arial" pitchFamily="34" charset="0"/>
                </a:endParaRPr>
              </a:p>
            </p:txBody>
          </p:sp>
          <p:sp>
            <p:nvSpPr>
              <p:cNvPr id="16" name="Freeform 13"/>
              <p:cNvSpPr>
                <a:spLocks noEditPoints="1"/>
              </p:cNvSpPr>
              <p:nvPr/>
            </p:nvSpPr>
            <p:spPr bwMode="gray">
              <a:xfrm>
                <a:off x="2425704" y="4525971"/>
                <a:ext cx="44451" cy="390526"/>
              </a:xfrm>
              <a:custGeom>
                <a:avLst/>
                <a:gdLst/>
                <a:ahLst/>
                <a:cxnLst>
                  <a:cxn ang="0">
                    <a:pos x="28" y="35"/>
                  </a:cxn>
                  <a:cxn ang="0">
                    <a:pos x="0" y="35"/>
                  </a:cxn>
                  <a:cxn ang="0">
                    <a:pos x="0" y="0"/>
                  </a:cxn>
                  <a:cxn ang="0">
                    <a:pos x="28" y="0"/>
                  </a:cxn>
                  <a:cxn ang="0">
                    <a:pos x="28" y="35"/>
                  </a:cxn>
                  <a:cxn ang="0">
                    <a:pos x="0" y="69"/>
                  </a:cxn>
                  <a:cxn ang="0">
                    <a:pos x="28" y="69"/>
                  </a:cxn>
                  <a:cxn ang="0">
                    <a:pos x="28" y="246"/>
                  </a:cxn>
                  <a:cxn ang="0">
                    <a:pos x="0" y="246"/>
                  </a:cxn>
                  <a:cxn ang="0">
                    <a:pos x="0" y="69"/>
                  </a:cxn>
                </a:cxnLst>
                <a:rect l="0" t="0" r="r" b="b"/>
                <a:pathLst>
                  <a:path w="28" h="246">
                    <a:moveTo>
                      <a:pt x="28" y="35"/>
                    </a:moveTo>
                    <a:lnTo>
                      <a:pt x="0" y="35"/>
                    </a:lnTo>
                    <a:lnTo>
                      <a:pt x="0" y="0"/>
                    </a:lnTo>
                    <a:lnTo>
                      <a:pt x="28" y="0"/>
                    </a:lnTo>
                    <a:lnTo>
                      <a:pt x="28" y="35"/>
                    </a:lnTo>
                    <a:close/>
                    <a:moveTo>
                      <a:pt x="0" y="69"/>
                    </a:moveTo>
                    <a:lnTo>
                      <a:pt x="28" y="69"/>
                    </a:lnTo>
                    <a:lnTo>
                      <a:pt x="28" y="246"/>
                    </a:lnTo>
                    <a:lnTo>
                      <a:pt x="0" y="246"/>
                    </a:lnTo>
                    <a:lnTo>
                      <a:pt x="0" y="69"/>
                    </a:lnTo>
                    <a:close/>
                  </a:path>
                </a:pathLst>
              </a:custGeom>
              <a:solidFill>
                <a:srgbClr val="66666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GB" dirty="0">
                  <a:latin typeface="Arial" pitchFamily="34" charset="0"/>
                </a:endParaRPr>
              </a:p>
            </p:txBody>
          </p:sp>
          <p:sp>
            <p:nvSpPr>
              <p:cNvPr id="17" name="Freeform 14"/>
              <p:cNvSpPr>
                <a:spLocks noEditPoints="1"/>
              </p:cNvSpPr>
              <p:nvPr/>
            </p:nvSpPr>
            <p:spPr bwMode="gray">
              <a:xfrm>
                <a:off x="2527303" y="4627570"/>
                <a:ext cx="258762" cy="293690"/>
              </a:xfrm>
              <a:custGeom>
                <a:avLst/>
                <a:gdLst/>
                <a:ahLst/>
                <a:cxnLst>
                  <a:cxn ang="0">
                    <a:pos x="68" y="53"/>
                  </a:cxn>
                  <a:cxn ang="0">
                    <a:pos x="57" y="72"/>
                  </a:cxn>
                  <a:cxn ang="0">
                    <a:pos x="36" y="78"/>
                  </a:cxn>
                  <a:cxn ang="0">
                    <a:pos x="20" y="76"/>
                  </a:cxn>
                  <a:cxn ang="0">
                    <a:pos x="9" y="67"/>
                  </a:cxn>
                  <a:cxn ang="0">
                    <a:pos x="2" y="55"/>
                  </a:cxn>
                  <a:cxn ang="0">
                    <a:pos x="0" y="39"/>
                  </a:cxn>
                  <a:cxn ang="0">
                    <a:pos x="3" y="23"/>
                  </a:cxn>
                  <a:cxn ang="0">
                    <a:pos x="10" y="11"/>
                  </a:cxn>
                  <a:cxn ang="0">
                    <a:pos x="21" y="3"/>
                  </a:cxn>
                  <a:cxn ang="0">
                    <a:pos x="35" y="0"/>
                  </a:cxn>
                  <a:cxn ang="0">
                    <a:pos x="52" y="4"/>
                  </a:cxn>
                  <a:cxn ang="0">
                    <a:pos x="62" y="15"/>
                  </a:cxn>
                  <a:cxn ang="0">
                    <a:pos x="68" y="28"/>
                  </a:cxn>
                  <a:cxn ang="0">
                    <a:pos x="69" y="43"/>
                  </a:cxn>
                  <a:cxn ang="0">
                    <a:pos x="13" y="43"/>
                  </a:cxn>
                  <a:cxn ang="0">
                    <a:pos x="14" y="52"/>
                  </a:cxn>
                  <a:cxn ang="0">
                    <a:pos x="18" y="60"/>
                  </a:cxn>
                  <a:cxn ang="0">
                    <a:pos x="26" y="66"/>
                  </a:cxn>
                  <a:cxn ang="0">
                    <a:pos x="36" y="68"/>
                  </a:cxn>
                  <a:cxn ang="0">
                    <a:pos x="49" y="64"/>
                  </a:cxn>
                  <a:cxn ang="0">
                    <a:pos x="56" y="53"/>
                  </a:cxn>
                  <a:cxn ang="0">
                    <a:pos x="68" y="53"/>
                  </a:cxn>
                  <a:cxn ang="0">
                    <a:pos x="56" y="32"/>
                  </a:cxn>
                  <a:cxn ang="0">
                    <a:pos x="54" y="24"/>
                  </a:cxn>
                  <a:cxn ang="0">
                    <a:pos x="50" y="17"/>
                  </a:cxn>
                  <a:cxn ang="0">
                    <a:pos x="43" y="12"/>
                  </a:cxn>
                  <a:cxn ang="0">
                    <a:pos x="34" y="11"/>
                  </a:cxn>
                  <a:cxn ang="0">
                    <a:pos x="26" y="12"/>
                  </a:cxn>
                  <a:cxn ang="0">
                    <a:pos x="19" y="17"/>
                  </a:cxn>
                  <a:cxn ang="0">
                    <a:pos x="15" y="24"/>
                  </a:cxn>
                  <a:cxn ang="0">
                    <a:pos x="13" y="32"/>
                  </a:cxn>
                  <a:cxn ang="0">
                    <a:pos x="56" y="32"/>
                  </a:cxn>
                </a:cxnLst>
                <a:rect l="0" t="0" r="r" b="b"/>
                <a:pathLst>
                  <a:path w="69" h="78">
                    <a:moveTo>
                      <a:pt x="68" y="53"/>
                    </a:moveTo>
                    <a:cubicBezTo>
                      <a:pt x="66" y="61"/>
                      <a:pt x="63" y="68"/>
                      <a:pt x="57" y="72"/>
                    </a:cubicBezTo>
                    <a:cubicBezTo>
                      <a:pt x="52" y="76"/>
                      <a:pt x="44" y="78"/>
                      <a:pt x="36" y="78"/>
                    </a:cubicBezTo>
                    <a:cubicBezTo>
                      <a:pt x="30" y="78"/>
                      <a:pt x="25" y="77"/>
                      <a:pt x="20" y="76"/>
                    </a:cubicBezTo>
                    <a:cubicBezTo>
                      <a:pt x="16" y="74"/>
                      <a:pt x="12" y="71"/>
                      <a:pt x="9" y="67"/>
                    </a:cubicBezTo>
                    <a:cubicBezTo>
                      <a:pt x="6" y="64"/>
                      <a:pt x="4" y="60"/>
                      <a:pt x="2" y="55"/>
                    </a:cubicBezTo>
                    <a:cubicBezTo>
                      <a:pt x="1" y="50"/>
                      <a:pt x="0" y="45"/>
                      <a:pt x="0" y="39"/>
                    </a:cubicBezTo>
                    <a:cubicBezTo>
                      <a:pt x="0" y="33"/>
                      <a:pt x="1" y="28"/>
                      <a:pt x="3" y="23"/>
                    </a:cubicBezTo>
                    <a:cubicBezTo>
                      <a:pt x="4" y="19"/>
                      <a:pt x="7" y="14"/>
                      <a:pt x="10" y="11"/>
                    </a:cubicBezTo>
                    <a:cubicBezTo>
                      <a:pt x="13" y="7"/>
                      <a:pt x="17" y="5"/>
                      <a:pt x="21" y="3"/>
                    </a:cubicBezTo>
                    <a:cubicBezTo>
                      <a:pt x="25" y="1"/>
                      <a:pt x="30" y="0"/>
                      <a:pt x="35" y="0"/>
                    </a:cubicBezTo>
                    <a:cubicBezTo>
                      <a:pt x="42" y="0"/>
                      <a:pt x="47" y="1"/>
                      <a:pt x="52" y="4"/>
                    </a:cubicBezTo>
                    <a:cubicBezTo>
                      <a:pt x="56" y="7"/>
                      <a:pt x="60" y="10"/>
                      <a:pt x="62" y="15"/>
                    </a:cubicBezTo>
                    <a:cubicBezTo>
                      <a:pt x="65" y="19"/>
                      <a:pt x="67" y="23"/>
                      <a:pt x="68" y="28"/>
                    </a:cubicBezTo>
                    <a:cubicBezTo>
                      <a:pt x="69" y="34"/>
                      <a:pt x="69" y="38"/>
                      <a:pt x="69" y="43"/>
                    </a:cubicBezTo>
                    <a:cubicBezTo>
                      <a:pt x="13" y="43"/>
                      <a:pt x="13" y="43"/>
                      <a:pt x="13" y="43"/>
                    </a:cubicBezTo>
                    <a:cubicBezTo>
                      <a:pt x="13" y="46"/>
                      <a:pt x="13" y="49"/>
                      <a:pt x="14" y="52"/>
                    </a:cubicBezTo>
                    <a:cubicBezTo>
                      <a:pt x="15" y="55"/>
                      <a:pt x="16" y="58"/>
                      <a:pt x="18" y="60"/>
                    </a:cubicBezTo>
                    <a:cubicBezTo>
                      <a:pt x="20" y="62"/>
                      <a:pt x="23" y="64"/>
                      <a:pt x="26" y="66"/>
                    </a:cubicBezTo>
                    <a:cubicBezTo>
                      <a:pt x="29" y="67"/>
                      <a:pt x="32" y="68"/>
                      <a:pt x="36" y="68"/>
                    </a:cubicBezTo>
                    <a:cubicBezTo>
                      <a:pt x="41" y="68"/>
                      <a:pt x="46" y="66"/>
                      <a:pt x="49" y="64"/>
                    </a:cubicBezTo>
                    <a:cubicBezTo>
                      <a:pt x="53" y="62"/>
                      <a:pt x="55" y="58"/>
                      <a:pt x="56" y="53"/>
                    </a:cubicBezTo>
                    <a:lnTo>
                      <a:pt x="68" y="53"/>
                    </a:lnTo>
                    <a:close/>
                    <a:moveTo>
                      <a:pt x="56" y="32"/>
                    </a:moveTo>
                    <a:cubicBezTo>
                      <a:pt x="56" y="29"/>
                      <a:pt x="55" y="26"/>
                      <a:pt x="54" y="24"/>
                    </a:cubicBezTo>
                    <a:cubicBezTo>
                      <a:pt x="53" y="21"/>
                      <a:pt x="52" y="19"/>
                      <a:pt x="50" y="17"/>
                    </a:cubicBezTo>
                    <a:cubicBezTo>
                      <a:pt x="48" y="15"/>
                      <a:pt x="46" y="14"/>
                      <a:pt x="43" y="12"/>
                    </a:cubicBezTo>
                    <a:cubicBezTo>
                      <a:pt x="40" y="11"/>
                      <a:pt x="37" y="11"/>
                      <a:pt x="34" y="11"/>
                    </a:cubicBezTo>
                    <a:cubicBezTo>
                      <a:pt x="31" y="11"/>
                      <a:pt x="28" y="11"/>
                      <a:pt x="26" y="12"/>
                    </a:cubicBezTo>
                    <a:cubicBezTo>
                      <a:pt x="23" y="14"/>
                      <a:pt x="21" y="15"/>
                      <a:pt x="19" y="17"/>
                    </a:cubicBezTo>
                    <a:cubicBezTo>
                      <a:pt x="17" y="19"/>
                      <a:pt x="16" y="21"/>
                      <a:pt x="15" y="24"/>
                    </a:cubicBezTo>
                    <a:cubicBezTo>
                      <a:pt x="14" y="26"/>
                      <a:pt x="13" y="29"/>
                      <a:pt x="13" y="32"/>
                    </a:cubicBezTo>
                    <a:lnTo>
                      <a:pt x="56" y="32"/>
                    </a:lnTo>
                    <a:close/>
                  </a:path>
                </a:pathLst>
              </a:custGeom>
              <a:solidFill>
                <a:srgbClr val="66666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GB" dirty="0">
                  <a:latin typeface="Arial" pitchFamily="34" charset="0"/>
                </a:endParaRPr>
              </a:p>
            </p:txBody>
          </p:sp>
          <p:sp>
            <p:nvSpPr>
              <p:cNvPr id="18" name="Freeform 15"/>
              <p:cNvSpPr>
                <a:spLocks/>
              </p:cNvSpPr>
              <p:nvPr/>
            </p:nvSpPr>
            <p:spPr bwMode="gray">
              <a:xfrm>
                <a:off x="2832101" y="4627570"/>
                <a:ext cx="236537" cy="288926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12" y="2"/>
                  </a:cxn>
                  <a:cxn ang="0">
                    <a:pos x="12" y="14"/>
                  </a:cxn>
                  <a:cxn ang="0">
                    <a:pos x="12" y="14"/>
                  </a:cxn>
                  <a:cxn ang="0">
                    <a:pos x="22" y="3"/>
                  </a:cxn>
                  <a:cxn ang="0">
                    <a:pos x="37" y="0"/>
                  </a:cxn>
                  <a:cxn ang="0">
                    <a:pos x="49" y="2"/>
                  </a:cxn>
                  <a:cxn ang="0">
                    <a:pos x="57" y="8"/>
                  </a:cxn>
                  <a:cxn ang="0">
                    <a:pos x="61" y="16"/>
                  </a:cxn>
                  <a:cxn ang="0">
                    <a:pos x="63" y="27"/>
                  </a:cxn>
                  <a:cxn ang="0">
                    <a:pos x="63" y="77"/>
                  </a:cxn>
                  <a:cxn ang="0">
                    <a:pos x="50" y="77"/>
                  </a:cxn>
                  <a:cxn ang="0">
                    <a:pos x="50" y="26"/>
                  </a:cxn>
                  <a:cxn ang="0">
                    <a:pos x="46" y="15"/>
                  </a:cxn>
                  <a:cxn ang="0">
                    <a:pos x="35" y="11"/>
                  </a:cxn>
                  <a:cxn ang="0">
                    <a:pos x="25" y="13"/>
                  </a:cxn>
                  <a:cxn ang="0">
                    <a:pos x="18" y="17"/>
                  </a:cxn>
                  <a:cxn ang="0">
                    <a:pos x="14" y="25"/>
                  </a:cxn>
                  <a:cxn ang="0">
                    <a:pos x="13" y="34"/>
                  </a:cxn>
                  <a:cxn ang="0">
                    <a:pos x="13" y="77"/>
                  </a:cxn>
                  <a:cxn ang="0">
                    <a:pos x="0" y="77"/>
                  </a:cxn>
                  <a:cxn ang="0">
                    <a:pos x="0" y="2"/>
                  </a:cxn>
                </a:cxnLst>
                <a:rect l="0" t="0" r="r" b="b"/>
                <a:pathLst>
                  <a:path w="63" h="77">
                    <a:moveTo>
                      <a:pt x="0" y="2"/>
                    </a:moveTo>
                    <a:cubicBezTo>
                      <a:pt x="12" y="2"/>
                      <a:pt x="12" y="2"/>
                      <a:pt x="12" y="2"/>
                    </a:cubicBezTo>
                    <a:cubicBezTo>
                      <a:pt x="12" y="14"/>
                      <a:pt x="12" y="14"/>
                      <a:pt x="12" y="14"/>
                    </a:cubicBezTo>
                    <a:cubicBezTo>
                      <a:pt x="12" y="14"/>
                      <a:pt x="12" y="14"/>
                      <a:pt x="12" y="14"/>
                    </a:cubicBezTo>
                    <a:cubicBezTo>
                      <a:pt x="15" y="9"/>
                      <a:pt x="18" y="5"/>
                      <a:pt x="22" y="3"/>
                    </a:cubicBezTo>
                    <a:cubicBezTo>
                      <a:pt x="27" y="1"/>
                      <a:pt x="31" y="0"/>
                      <a:pt x="37" y="0"/>
                    </a:cubicBezTo>
                    <a:cubicBezTo>
                      <a:pt x="42" y="0"/>
                      <a:pt x="46" y="1"/>
                      <a:pt x="49" y="2"/>
                    </a:cubicBezTo>
                    <a:cubicBezTo>
                      <a:pt x="52" y="3"/>
                      <a:pt x="55" y="5"/>
                      <a:pt x="57" y="8"/>
                    </a:cubicBezTo>
                    <a:cubicBezTo>
                      <a:pt x="59" y="10"/>
                      <a:pt x="61" y="13"/>
                      <a:pt x="61" y="16"/>
                    </a:cubicBezTo>
                    <a:cubicBezTo>
                      <a:pt x="62" y="20"/>
                      <a:pt x="63" y="23"/>
                      <a:pt x="63" y="27"/>
                    </a:cubicBezTo>
                    <a:cubicBezTo>
                      <a:pt x="63" y="77"/>
                      <a:pt x="63" y="77"/>
                      <a:pt x="63" y="77"/>
                    </a:cubicBezTo>
                    <a:cubicBezTo>
                      <a:pt x="50" y="77"/>
                      <a:pt x="50" y="77"/>
                      <a:pt x="50" y="77"/>
                    </a:cubicBezTo>
                    <a:cubicBezTo>
                      <a:pt x="50" y="26"/>
                      <a:pt x="50" y="26"/>
                      <a:pt x="50" y="26"/>
                    </a:cubicBezTo>
                    <a:cubicBezTo>
                      <a:pt x="50" y="21"/>
                      <a:pt x="49" y="18"/>
                      <a:pt x="46" y="15"/>
                    </a:cubicBezTo>
                    <a:cubicBezTo>
                      <a:pt x="43" y="12"/>
                      <a:pt x="40" y="11"/>
                      <a:pt x="35" y="11"/>
                    </a:cubicBezTo>
                    <a:cubicBezTo>
                      <a:pt x="31" y="11"/>
                      <a:pt x="28" y="11"/>
                      <a:pt x="25" y="13"/>
                    </a:cubicBezTo>
                    <a:cubicBezTo>
                      <a:pt x="22" y="14"/>
                      <a:pt x="20" y="15"/>
                      <a:pt x="18" y="17"/>
                    </a:cubicBezTo>
                    <a:cubicBezTo>
                      <a:pt x="16" y="20"/>
                      <a:pt x="15" y="22"/>
                      <a:pt x="14" y="25"/>
                    </a:cubicBezTo>
                    <a:cubicBezTo>
                      <a:pt x="13" y="28"/>
                      <a:pt x="13" y="31"/>
                      <a:pt x="13" y="34"/>
                    </a:cubicBezTo>
                    <a:cubicBezTo>
                      <a:pt x="13" y="77"/>
                      <a:pt x="13" y="77"/>
                      <a:pt x="13" y="77"/>
                    </a:cubicBezTo>
                    <a:cubicBezTo>
                      <a:pt x="0" y="77"/>
                      <a:pt x="0" y="77"/>
                      <a:pt x="0" y="77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66666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GB" dirty="0">
                  <a:latin typeface="Arial" pitchFamily="34" charset="0"/>
                </a:endParaRPr>
              </a:p>
            </p:txBody>
          </p:sp>
          <p:sp>
            <p:nvSpPr>
              <p:cNvPr id="19" name="Freeform 16"/>
              <p:cNvSpPr>
                <a:spLocks/>
              </p:cNvSpPr>
              <p:nvPr/>
            </p:nvSpPr>
            <p:spPr bwMode="gray">
              <a:xfrm>
                <a:off x="3121027" y="4627570"/>
                <a:ext cx="255588" cy="293690"/>
              </a:xfrm>
              <a:custGeom>
                <a:avLst/>
                <a:gdLst/>
                <a:ahLst/>
                <a:cxnLst>
                  <a:cxn ang="0">
                    <a:pos x="55" y="26"/>
                  </a:cxn>
                  <a:cxn ang="0">
                    <a:pos x="48" y="15"/>
                  </a:cxn>
                  <a:cxn ang="0">
                    <a:pos x="36" y="11"/>
                  </a:cxn>
                  <a:cxn ang="0">
                    <a:pos x="25" y="13"/>
                  </a:cxn>
                  <a:cxn ang="0">
                    <a:pos x="18" y="20"/>
                  </a:cxn>
                  <a:cxn ang="0">
                    <a:pos x="14" y="29"/>
                  </a:cxn>
                  <a:cxn ang="0">
                    <a:pos x="13" y="40"/>
                  </a:cxn>
                  <a:cxn ang="0">
                    <a:pos x="14" y="50"/>
                  </a:cxn>
                  <a:cxn ang="0">
                    <a:pos x="18" y="59"/>
                  </a:cxn>
                  <a:cxn ang="0">
                    <a:pos x="24" y="65"/>
                  </a:cxn>
                  <a:cxn ang="0">
                    <a:pos x="35" y="68"/>
                  </a:cxn>
                  <a:cxn ang="0">
                    <a:pos x="49" y="63"/>
                  </a:cxn>
                  <a:cxn ang="0">
                    <a:pos x="55" y="49"/>
                  </a:cxn>
                  <a:cxn ang="0">
                    <a:pos x="68" y="49"/>
                  </a:cxn>
                  <a:cxn ang="0">
                    <a:pos x="57" y="71"/>
                  </a:cxn>
                  <a:cxn ang="0">
                    <a:pos x="35" y="78"/>
                  </a:cxn>
                  <a:cxn ang="0">
                    <a:pos x="20" y="76"/>
                  </a:cxn>
                  <a:cxn ang="0">
                    <a:pos x="8" y="68"/>
                  </a:cxn>
                  <a:cxn ang="0">
                    <a:pos x="2" y="56"/>
                  </a:cxn>
                  <a:cxn ang="0">
                    <a:pos x="0" y="40"/>
                  </a:cxn>
                  <a:cxn ang="0">
                    <a:pos x="2" y="24"/>
                  </a:cxn>
                  <a:cxn ang="0">
                    <a:pos x="8" y="12"/>
                  </a:cxn>
                  <a:cxn ang="0">
                    <a:pos x="19" y="3"/>
                  </a:cxn>
                  <a:cxn ang="0">
                    <a:pos x="35" y="0"/>
                  </a:cxn>
                  <a:cxn ang="0">
                    <a:pos x="47" y="1"/>
                  </a:cxn>
                  <a:cxn ang="0">
                    <a:pos x="57" y="6"/>
                  </a:cxn>
                  <a:cxn ang="0">
                    <a:pos x="64" y="14"/>
                  </a:cxn>
                  <a:cxn ang="0">
                    <a:pos x="68" y="26"/>
                  </a:cxn>
                  <a:cxn ang="0">
                    <a:pos x="55" y="26"/>
                  </a:cxn>
                </a:cxnLst>
                <a:rect l="0" t="0" r="r" b="b"/>
                <a:pathLst>
                  <a:path w="68" h="78">
                    <a:moveTo>
                      <a:pt x="55" y="26"/>
                    </a:moveTo>
                    <a:cubicBezTo>
                      <a:pt x="54" y="21"/>
                      <a:pt x="52" y="17"/>
                      <a:pt x="48" y="15"/>
                    </a:cubicBezTo>
                    <a:cubicBezTo>
                      <a:pt x="45" y="12"/>
                      <a:pt x="41" y="11"/>
                      <a:pt x="36" y="11"/>
                    </a:cubicBezTo>
                    <a:cubicBezTo>
                      <a:pt x="32" y="11"/>
                      <a:pt x="28" y="12"/>
                      <a:pt x="25" y="13"/>
                    </a:cubicBezTo>
                    <a:cubicBezTo>
                      <a:pt x="22" y="15"/>
                      <a:pt x="19" y="17"/>
                      <a:pt x="18" y="20"/>
                    </a:cubicBezTo>
                    <a:cubicBezTo>
                      <a:pt x="16" y="22"/>
                      <a:pt x="15" y="26"/>
                      <a:pt x="14" y="29"/>
                    </a:cubicBezTo>
                    <a:cubicBezTo>
                      <a:pt x="13" y="33"/>
                      <a:pt x="13" y="36"/>
                      <a:pt x="13" y="40"/>
                    </a:cubicBezTo>
                    <a:cubicBezTo>
                      <a:pt x="13" y="44"/>
                      <a:pt x="13" y="47"/>
                      <a:pt x="14" y="50"/>
                    </a:cubicBezTo>
                    <a:cubicBezTo>
                      <a:pt x="15" y="54"/>
                      <a:pt x="16" y="57"/>
                      <a:pt x="18" y="59"/>
                    </a:cubicBezTo>
                    <a:cubicBezTo>
                      <a:pt x="19" y="62"/>
                      <a:pt x="22" y="64"/>
                      <a:pt x="24" y="65"/>
                    </a:cubicBezTo>
                    <a:cubicBezTo>
                      <a:pt x="27" y="67"/>
                      <a:pt x="31" y="68"/>
                      <a:pt x="35" y="68"/>
                    </a:cubicBezTo>
                    <a:cubicBezTo>
                      <a:pt x="41" y="68"/>
                      <a:pt x="45" y="66"/>
                      <a:pt x="49" y="63"/>
                    </a:cubicBezTo>
                    <a:cubicBezTo>
                      <a:pt x="52" y="59"/>
                      <a:pt x="54" y="55"/>
                      <a:pt x="55" y="49"/>
                    </a:cubicBezTo>
                    <a:cubicBezTo>
                      <a:pt x="68" y="49"/>
                      <a:pt x="68" y="49"/>
                      <a:pt x="68" y="49"/>
                    </a:cubicBezTo>
                    <a:cubicBezTo>
                      <a:pt x="66" y="58"/>
                      <a:pt x="63" y="66"/>
                      <a:pt x="57" y="71"/>
                    </a:cubicBezTo>
                    <a:cubicBezTo>
                      <a:pt x="52" y="76"/>
                      <a:pt x="44" y="78"/>
                      <a:pt x="35" y="78"/>
                    </a:cubicBezTo>
                    <a:cubicBezTo>
                      <a:pt x="29" y="78"/>
                      <a:pt x="24" y="78"/>
                      <a:pt x="20" y="76"/>
                    </a:cubicBezTo>
                    <a:cubicBezTo>
                      <a:pt x="15" y="74"/>
                      <a:pt x="11" y="71"/>
                      <a:pt x="8" y="68"/>
                    </a:cubicBezTo>
                    <a:cubicBezTo>
                      <a:pt x="6" y="64"/>
                      <a:pt x="3" y="60"/>
                      <a:pt x="2" y="56"/>
                    </a:cubicBezTo>
                    <a:cubicBezTo>
                      <a:pt x="0" y="51"/>
                      <a:pt x="0" y="46"/>
                      <a:pt x="0" y="40"/>
                    </a:cubicBezTo>
                    <a:cubicBezTo>
                      <a:pt x="0" y="35"/>
                      <a:pt x="0" y="29"/>
                      <a:pt x="2" y="24"/>
                    </a:cubicBezTo>
                    <a:cubicBezTo>
                      <a:pt x="3" y="19"/>
                      <a:pt x="5" y="15"/>
                      <a:pt x="8" y="12"/>
                    </a:cubicBezTo>
                    <a:cubicBezTo>
                      <a:pt x="11" y="8"/>
                      <a:pt x="15" y="5"/>
                      <a:pt x="19" y="3"/>
                    </a:cubicBezTo>
                    <a:cubicBezTo>
                      <a:pt x="24" y="1"/>
                      <a:pt x="29" y="0"/>
                      <a:pt x="35" y="0"/>
                    </a:cubicBezTo>
                    <a:cubicBezTo>
                      <a:pt x="39" y="0"/>
                      <a:pt x="43" y="0"/>
                      <a:pt x="47" y="1"/>
                    </a:cubicBezTo>
                    <a:cubicBezTo>
                      <a:pt x="51" y="2"/>
                      <a:pt x="54" y="4"/>
                      <a:pt x="57" y="6"/>
                    </a:cubicBezTo>
                    <a:cubicBezTo>
                      <a:pt x="60" y="8"/>
                      <a:pt x="62" y="11"/>
                      <a:pt x="64" y="14"/>
                    </a:cubicBezTo>
                    <a:cubicBezTo>
                      <a:pt x="66" y="17"/>
                      <a:pt x="67" y="21"/>
                      <a:pt x="68" y="26"/>
                    </a:cubicBezTo>
                    <a:lnTo>
                      <a:pt x="55" y="26"/>
                    </a:lnTo>
                    <a:close/>
                  </a:path>
                </a:pathLst>
              </a:custGeom>
              <a:solidFill>
                <a:srgbClr val="66666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GB" dirty="0">
                  <a:latin typeface="Arial" pitchFamily="34" charset="0"/>
                </a:endParaRPr>
              </a:p>
            </p:txBody>
          </p:sp>
          <p:sp>
            <p:nvSpPr>
              <p:cNvPr id="20" name="Freeform 17"/>
              <p:cNvSpPr>
                <a:spLocks noEditPoints="1"/>
              </p:cNvSpPr>
              <p:nvPr/>
            </p:nvSpPr>
            <p:spPr bwMode="gray">
              <a:xfrm>
                <a:off x="3409953" y="4627570"/>
                <a:ext cx="261937" cy="293690"/>
              </a:xfrm>
              <a:custGeom>
                <a:avLst/>
                <a:gdLst/>
                <a:ahLst/>
                <a:cxnLst>
                  <a:cxn ang="0">
                    <a:pos x="68" y="53"/>
                  </a:cxn>
                  <a:cxn ang="0">
                    <a:pos x="57" y="72"/>
                  </a:cxn>
                  <a:cxn ang="0">
                    <a:pos x="36" y="78"/>
                  </a:cxn>
                  <a:cxn ang="0">
                    <a:pos x="20" y="76"/>
                  </a:cxn>
                  <a:cxn ang="0">
                    <a:pos x="9" y="67"/>
                  </a:cxn>
                  <a:cxn ang="0">
                    <a:pos x="3" y="55"/>
                  </a:cxn>
                  <a:cxn ang="0">
                    <a:pos x="0" y="39"/>
                  </a:cxn>
                  <a:cxn ang="0">
                    <a:pos x="3" y="23"/>
                  </a:cxn>
                  <a:cxn ang="0">
                    <a:pos x="10" y="11"/>
                  </a:cxn>
                  <a:cxn ang="0">
                    <a:pos x="21" y="3"/>
                  </a:cxn>
                  <a:cxn ang="0">
                    <a:pos x="35" y="0"/>
                  </a:cxn>
                  <a:cxn ang="0">
                    <a:pos x="52" y="4"/>
                  </a:cxn>
                  <a:cxn ang="0">
                    <a:pos x="63" y="15"/>
                  </a:cxn>
                  <a:cxn ang="0">
                    <a:pos x="68" y="28"/>
                  </a:cxn>
                  <a:cxn ang="0">
                    <a:pos x="69" y="43"/>
                  </a:cxn>
                  <a:cxn ang="0">
                    <a:pos x="13" y="43"/>
                  </a:cxn>
                  <a:cxn ang="0">
                    <a:pos x="14" y="52"/>
                  </a:cxn>
                  <a:cxn ang="0">
                    <a:pos x="18" y="60"/>
                  </a:cxn>
                  <a:cxn ang="0">
                    <a:pos x="26" y="66"/>
                  </a:cxn>
                  <a:cxn ang="0">
                    <a:pos x="36" y="68"/>
                  </a:cxn>
                  <a:cxn ang="0">
                    <a:pos x="49" y="64"/>
                  </a:cxn>
                  <a:cxn ang="0">
                    <a:pos x="56" y="53"/>
                  </a:cxn>
                  <a:cxn ang="0">
                    <a:pos x="68" y="53"/>
                  </a:cxn>
                  <a:cxn ang="0">
                    <a:pos x="56" y="32"/>
                  </a:cxn>
                  <a:cxn ang="0">
                    <a:pos x="54" y="24"/>
                  </a:cxn>
                  <a:cxn ang="0">
                    <a:pos x="50" y="17"/>
                  </a:cxn>
                  <a:cxn ang="0">
                    <a:pos x="43" y="12"/>
                  </a:cxn>
                  <a:cxn ang="0">
                    <a:pos x="35" y="11"/>
                  </a:cxn>
                  <a:cxn ang="0">
                    <a:pos x="26" y="12"/>
                  </a:cxn>
                  <a:cxn ang="0">
                    <a:pos x="19" y="17"/>
                  </a:cxn>
                  <a:cxn ang="0">
                    <a:pos x="15" y="24"/>
                  </a:cxn>
                  <a:cxn ang="0">
                    <a:pos x="13" y="32"/>
                  </a:cxn>
                  <a:cxn ang="0">
                    <a:pos x="56" y="32"/>
                  </a:cxn>
                </a:cxnLst>
                <a:rect l="0" t="0" r="r" b="b"/>
                <a:pathLst>
                  <a:path w="70" h="78">
                    <a:moveTo>
                      <a:pt x="68" y="53"/>
                    </a:moveTo>
                    <a:cubicBezTo>
                      <a:pt x="67" y="61"/>
                      <a:pt x="63" y="68"/>
                      <a:pt x="57" y="72"/>
                    </a:cubicBezTo>
                    <a:cubicBezTo>
                      <a:pt x="52" y="76"/>
                      <a:pt x="45" y="78"/>
                      <a:pt x="36" y="78"/>
                    </a:cubicBezTo>
                    <a:cubicBezTo>
                      <a:pt x="30" y="78"/>
                      <a:pt x="25" y="77"/>
                      <a:pt x="20" y="76"/>
                    </a:cubicBezTo>
                    <a:cubicBezTo>
                      <a:pt x="16" y="74"/>
                      <a:pt x="12" y="71"/>
                      <a:pt x="9" y="67"/>
                    </a:cubicBezTo>
                    <a:cubicBezTo>
                      <a:pt x="6" y="64"/>
                      <a:pt x="4" y="60"/>
                      <a:pt x="3" y="55"/>
                    </a:cubicBezTo>
                    <a:cubicBezTo>
                      <a:pt x="1" y="50"/>
                      <a:pt x="0" y="45"/>
                      <a:pt x="0" y="39"/>
                    </a:cubicBezTo>
                    <a:cubicBezTo>
                      <a:pt x="0" y="33"/>
                      <a:pt x="1" y="28"/>
                      <a:pt x="3" y="23"/>
                    </a:cubicBezTo>
                    <a:cubicBezTo>
                      <a:pt x="4" y="19"/>
                      <a:pt x="7" y="14"/>
                      <a:pt x="10" y="11"/>
                    </a:cubicBezTo>
                    <a:cubicBezTo>
                      <a:pt x="13" y="7"/>
                      <a:pt x="17" y="5"/>
                      <a:pt x="21" y="3"/>
                    </a:cubicBezTo>
                    <a:cubicBezTo>
                      <a:pt x="25" y="1"/>
                      <a:pt x="30" y="0"/>
                      <a:pt x="35" y="0"/>
                    </a:cubicBezTo>
                    <a:cubicBezTo>
                      <a:pt x="42" y="0"/>
                      <a:pt x="48" y="1"/>
                      <a:pt x="52" y="4"/>
                    </a:cubicBezTo>
                    <a:cubicBezTo>
                      <a:pt x="56" y="7"/>
                      <a:pt x="60" y="10"/>
                      <a:pt x="63" y="15"/>
                    </a:cubicBezTo>
                    <a:cubicBezTo>
                      <a:pt x="65" y="19"/>
                      <a:pt x="67" y="23"/>
                      <a:pt x="68" y="28"/>
                    </a:cubicBezTo>
                    <a:cubicBezTo>
                      <a:pt x="69" y="34"/>
                      <a:pt x="70" y="38"/>
                      <a:pt x="69" y="43"/>
                    </a:cubicBezTo>
                    <a:cubicBezTo>
                      <a:pt x="13" y="43"/>
                      <a:pt x="13" y="43"/>
                      <a:pt x="13" y="43"/>
                    </a:cubicBezTo>
                    <a:cubicBezTo>
                      <a:pt x="13" y="46"/>
                      <a:pt x="13" y="49"/>
                      <a:pt x="14" y="52"/>
                    </a:cubicBezTo>
                    <a:cubicBezTo>
                      <a:pt x="15" y="55"/>
                      <a:pt x="17" y="58"/>
                      <a:pt x="18" y="60"/>
                    </a:cubicBezTo>
                    <a:cubicBezTo>
                      <a:pt x="20" y="62"/>
                      <a:pt x="23" y="64"/>
                      <a:pt x="26" y="66"/>
                    </a:cubicBezTo>
                    <a:cubicBezTo>
                      <a:pt x="29" y="67"/>
                      <a:pt x="32" y="68"/>
                      <a:pt x="36" y="68"/>
                    </a:cubicBezTo>
                    <a:cubicBezTo>
                      <a:pt x="42" y="68"/>
                      <a:pt x="46" y="66"/>
                      <a:pt x="49" y="64"/>
                    </a:cubicBezTo>
                    <a:cubicBezTo>
                      <a:pt x="53" y="62"/>
                      <a:pt x="55" y="58"/>
                      <a:pt x="56" y="53"/>
                    </a:cubicBezTo>
                    <a:lnTo>
                      <a:pt x="68" y="53"/>
                    </a:lnTo>
                    <a:close/>
                    <a:moveTo>
                      <a:pt x="56" y="32"/>
                    </a:moveTo>
                    <a:cubicBezTo>
                      <a:pt x="56" y="29"/>
                      <a:pt x="55" y="26"/>
                      <a:pt x="54" y="24"/>
                    </a:cubicBezTo>
                    <a:cubicBezTo>
                      <a:pt x="53" y="21"/>
                      <a:pt x="52" y="19"/>
                      <a:pt x="50" y="17"/>
                    </a:cubicBezTo>
                    <a:cubicBezTo>
                      <a:pt x="48" y="15"/>
                      <a:pt x="46" y="14"/>
                      <a:pt x="43" y="12"/>
                    </a:cubicBezTo>
                    <a:cubicBezTo>
                      <a:pt x="40" y="11"/>
                      <a:pt x="38" y="11"/>
                      <a:pt x="35" y="11"/>
                    </a:cubicBezTo>
                    <a:cubicBezTo>
                      <a:pt x="31" y="11"/>
                      <a:pt x="29" y="11"/>
                      <a:pt x="26" y="12"/>
                    </a:cubicBezTo>
                    <a:cubicBezTo>
                      <a:pt x="23" y="14"/>
                      <a:pt x="21" y="15"/>
                      <a:pt x="19" y="17"/>
                    </a:cubicBezTo>
                    <a:cubicBezTo>
                      <a:pt x="17" y="19"/>
                      <a:pt x="16" y="21"/>
                      <a:pt x="15" y="24"/>
                    </a:cubicBezTo>
                    <a:cubicBezTo>
                      <a:pt x="14" y="26"/>
                      <a:pt x="13" y="29"/>
                      <a:pt x="13" y="32"/>
                    </a:cubicBezTo>
                    <a:lnTo>
                      <a:pt x="56" y="32"/>
                    </a:lnTo>
                    <a:close/>
                  </a:path>
                </a:pathLst>
              </a:custGeom>
              <a:solidFill>
                <a:srgbClr val="66666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GB" dirty="0">
                  <a:latin typeface="Arial" pitchFamily="34" charset="0"/>
                </a:endParaRPr>
              </a:p>
            </p:txBody>
          </p:sp>
          <p:sp>
            <p:nvSpPr>
              <p:cNvPr id="21" name="Freeform 18"/>
              <p:cNvSpPr>
                <a:spLocks/>
              </p:cNvSpPr>
              <p:nvPr/>
            </p:nvSpPr>
            <p:spPr bwMode="gray">
              <a:xfrm>
                <a:off x="3833816" y="4548196"/>
                <a:ext cx="150814" cy="368300"/>
              </a:xfrm>
              <a:custGeom>
                <a:avLst/>
                <a:gdLst/>
                <a:ahLst/>
                <a:cxnLst>
                  <a:cxn ang="0">
                    <a:pos x="25" y="23"/>
                  </a:cxn>
                  <a:cxn ang="0">
                    <a:pos x="40" y="23"/>
                  </a:cxn>
                  <a:cxn ang="0">
                    <a:pos x="40" y="34"/>
                  </a:cxn>
                  <a:cxn ang="0">
                    <a:pos x="25" y="34"/>
                  </a:cxn>
                  <a:cxn ang="0">
                    <a:pos x="25" y="80"/>
                  </a:cxn>
                  <a:cxn ang="0">
                    <a:pos x="26" y="84"/>
                  </a:cxn>
                  <a:cxn ang="0">
                    <a:pos x="27" y="86"/>
                  </a:cxn>
                  <a:cxn ang="0">
                    <a:pos x="30" y="87"/>
                  </a:cxn>
                  <a:cxn ang="0">
                    <a:pos x="35" y="87"/>
                  </a:cxn>
                  <a:cxn ang="0">
                    <a:pos x="40" y="87"/>
                  </a:cxn>
                  <a:cxn ang="0">
                    <a:pos x="40" y="98"/>
                  </a:cxn>
                  <a:cxn ang="0">
                    <a:pos x="31" y="98"/>
                  </a:cxn>
                  <a:cxn ang="0">
                    <a:pos x="23" y="97"/>
                  </a:cxn>
                  <a:cxn ang="0">
                    <a:pos x="17" y="95"/>
                  </a:cxn>
                  <a:cxn ang="0">
                    <a:pos x="14" y="90"/>
                  </a:cxn>
                  <a:cxn ang="0">
                    <a:pos x="13" y="81"/>
                  </a:cxn>
                  <a:cxn ang="0">
                    <a:pos x="13" y="34"/>
                  </a:cxn>
                  <a:cxn ang="0">
                    <a:pos x="0" y="34"/>
                  </a:cxn>
                  <a:cxn ang="0">
                    <a:pos x="0" y="23"/>
                  </a:cxn>
                  <a:cxn ang="0">
                    <a:pos x="13" y="23"/>
                  </a:cxn>
                  <a:cxn ang="0">
                    <a:pos x="13" y="0"/>
                  </a:cxn>
                  <a:cxn ang="0">
                    <a:pos x="25" y="0"/>
                  </a:cxn>
                  <a:cxn ang="0">
                    <a:pos x="25" y="23"/>
                  </a:cxn>
                </a:cxnLst>
                <a:rect l="0" t="0" r="r" b="b"/>
                <a:pathLst>
                  <a:path w="40" h="98">
                    <a:moveTo>
                      <a:pt x="25" y="23"/>
                    </a:moveTo>
                    <a:cubicBezTo>
                      <a:pt x="40" y="23"/>
                      <a:pt x="40" y="23"/>
                      <a:pt x="40" y="23"/>
                    </a:cubicBezTo>
                    <a:cubicBezTo>
                      <a:pt x="40" y="34"/>
                      <a:pt x="40" y="34"/>
                      <a:pt x="40" y="34"/>
                    </a:cubicBezTo>
                    <a:cubicBezTo>
                      <a:pt x="25" y="34"/>
                      <a:pt x="25" y="34"/>
                      <a:pt x="25" y="34"/>
                    </a:cubicBezTo>
                    <a:cubicBezTo>
                      <a:pt x="25" y="80"/>
                      <a:pt x="25" y="80"/>
                      <a:pt x="25" y="80"/>
                    </a:cubicBezTo>
                    <a:cubicBezTo>
                      <a:pt x="25" y="82"/>
                      <a:pt x="26" y="83"/>
                      <a:pt x="26" y="84"/>
                    </a:cubicBezTo>
                    <a:cubicBezTo>
                      <a:pt x="26" y="85"/>
                      <a:pt x="27" y="85"/>
                      <a:pt x="27" y="86"/>
                    </a:cubicBezTo>
                    <a:cubicBezTo>
                      <a:pt x="28" y="86"/>
                      <a:pt x="29" y="86"/>
                      <a:pt x="30" y="87"/>
                    </a:cubicBezTo>
                    <a:cubicBezTo>
                      <a:pt x="31" y="87"/>
                      <a:pt x="33" y="87"/>
                      <a:pt x="35" y="87"/>
                    </a:cubicBezTo>
                    <a:cubicBezTo>
                      <a:pt x="40" y="87"/>
                      <a:pt x="40" y="87"/>
                      <a:pt x="40" y="87"/>
                    </a:cubicBezTo>
                    <a:cubicBezTo>
                      <a:pt x="40" y="98"/>
                      <a:pt x="40" y="98"/>
                      <a:pt x="40" y="98"/>
                    </a:cubicBezTo>
                    <a:cubicBezTo>
                      <a:pt x="31" y="98"/>
                      <a:pt x="31" y="98"/>
                      <a:pt x="31" y="98"/>
                    </a:cubicBezTo>
                    <a:cubicBezTo>
                      <a:pt x="28" y="98"/>
                      <a:pt x="25" y="98"/>
                      <a:pt x="23" y="97"/>
                    </a:cubicBezTo>
                    <a:cubicBezTo>
                      <a:pt x="21" y="97"/>
                      <a:pt x="19" y="96"/>
                      <a:pt x="17" y="95"/>
                    </a:cubicBezTo>
                    <a:cubicBezTo>
                      <a:pt x="16" y="94"/>
                      <a:pt x="15" y="92"/>
                      <a:pt x="14" y="90"/>
                    </a:cubicBezTo>
                    <a:cubicBezTo>
                      <a:pt x="13" y="88"/>
                      <a:pt x="13" y="85"/>
                      <a:pt x="13" y="81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25" y="0"/>
                      <a:pt x="25" y="0"/>
                      <a:pt x="25" y="0"/>
                    </a:cubicBezTo>
                    <a:lnTo>
                      <a:pt x="25" y="23"/>
                    </a:lnTo>
                    <a:close/>
                  </a:path>
                </a:pathLst>
              </a:custGeom>
              <a:solidFill>
                <a:srgbClr val="66666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GB" dirty="0">
                  <a:latin typeface="Arial" pitchFamily="34" charset="0"/>
                </a:endParaRPr>
              </a:p>
            </p:txBody>
          </p:sp>
          <p:sp>
            <p:nvSpPr>
              <p:cNvPr id="22" name="Freeform 19"/>
              <p:cNvSpPr>
                <a:spLocks/>
              </p:cNvSpPr>
              <p:nvPr/>
            </p:nvSpPr>
            <p:spPr bwMode="gray">
              <a:xfrm>
                <a:off x="4037015" y="4525971"/>
                <a:ext cx="233362" cy="39052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2" y="0"/>
                  </a:cxn>
                  <a:cxn ang="0">
                    <a:pos x="12" y="40"/>
                  </a:cxn>
                  <a:cxn ang="0">
                    <a:pos x="12" y="40"/>
                  </a:cxn>
                  <a:cxn ang="0">
                    <a:pos x="16" y="34"/>
                  </a:cxn>
                  <a:cxn ang="0">
                    <a:pos x="22" y="30"/>
                  </a:cxn>
                  <a:cxn ang="0">
                    <a:pos x="29" y="28"/>
                  </a:cxn>
                  <a:cxn ang="0">
                    <a:pos x="36" y="27"/>
                  </a:cxn>
                  <a:cxn ang="0">
                    <a:pos x="48" y="29"/>
                  </a:cxn>
                  <a:cxn ang="0">
                    <a:pos x="56" y="35"/>
                  </a:cxn>
                  <a:cxn ang="0">
                    <a:pos x="60" y="43"/>
                  </a:cxn>
                  <a:cxn ang="0">
                    <a:pos x="62" y="54"/>
                  </a:cxn>
                  <a:cxn ang="0">
                    <a:pos x="62" y="104"/>
                  </a:cxn>
                  <a:cxn ang="0">
                    <a:pos x="49" y="104"/>
                  </a:cxn>
                  <a:cxn ang="0">
                    <a:pos x="49" y="53"/>
                  </a:cxn>
                  <a:cxn ang="0">
                    <a:pos x="45" y="42"/>
                  </a:cxn>
                  <a:cxn ang="0">
                    <a:pos x="34" y="38"/>
                  </a:cxn>
                  <a:cxn ang="0">
                    <a:pos x="24" y="40"/>
                  </a:cxn>
                  <a:cxn ang="0">
                    <a:pos x="17" y="44"/>
                  </a:cxn>
                  <a:cxn ang="0">
                    <a:pos x="13" y="52"/>
                  </a:cxn>
                  <a:cxn ang="0">
                    <a:pos x="12" y="61"/>
                  </a:cxn>
                  <a:cxn ang="0">
                    <a:pos x="12" y="104"/>
                  </a:cxn>
                  <a:cxn ang="0">
                    <a:pos x="0" y="104"/>
                  </a:cxn>
                  <a:cxn ang="0">
                    <a:pos x="0" y="0"/>
                  </a:cxn>
                </a:cxnLst>
                <a:rect l="0" t="0" r="r" b="b"/>
                <a:pathLst>
                  <a:path w="62" h="104">
                    <a:moveTo>
                      <a:pt x="0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12" y="40"/>
                      <a:pt x="12" y="40"/>
                      <a:pt x="12" y="40"/>
                    </a:cubicBezTo>
                    <a:cubicBezTo>
                      <a:pt x="12" y="40"/>
                      <a:pt x="12" y="40"/>
                      <a:pt x="12" y="40"/>
                    </a:cubicBezTo>
                    <a:cubicBezTo>
                      <a:pt x="13" y="37"/>
                      <a:pt x="15" y="35"/>
                      <a:pt x="16" y="34"/>
                    </a:cubicBezTo>
                    <a:cubicBezTo>
                      <a:pt x="18" y="32"/>
                      <a:pt x="20" y="31"/>
                      <a:pt x="22" y="30"/>
                    </a:cubicBezTo>
                    <a:cubicBezTo>
                      <a:pt x="24" y="29"/>
                      <a:pt x="27" y="28"/>
                      <a:pt x="29" y="28"/>
                    </a:cubicBezTo>
                    <a:cubicBezTo>
                      <a:pt x="31" y="27"/>
                      <a:pt x="34" y="27"/>
                      <a:pt x="36" y="27"/>
                    </a:cubicBezTo>
                    <a:cubicBezTo>
                      <a:pt x="41" y="27"/>
                      <a:pt x="45" y="28"/>
                      <a:pt x="48" y="29"/>
                    </a:cubicBezTo>
                    <a:cubicBezTo>
                      <a:pt x="52" y="30"/>
                      <a:pt x="54" y="32"/>
                      <a:pt x="56" y="35"/>
                    </a:cubicBezTo>
                    <a:cubicBezTo>
                      <a:pt x="58" y="37"/>
                      <a:pt x="60" y="40"/>
                      <a:pt x="60" y="43"/>
                    </a:cubicBezTo>
                    <a:cubicBezTo>
                      <a:pt x="61" y="47"/>
                      <a:pt x="62" y="50"/>
                      <a:pt x="62" y="54"/>
                    </a:cubicBezTo>
                    <a:cubicBezTo>
                      <a:pt x="62" y="104"/>
                      <a:pt x="62" y="104"/>
                      <a:pt x="62" y="104"/>
                    </a:cubicBezTo>
                    <a:cubicBezTo>
                      <a:pt x="49" y="104"/>
                      <a:pt x="49" y="104"/>
                      <a:pt x="49" y="104"/>
                    </a:cubicBezTo>
                    <a:cubicBezTo>
                      <a:pt x="49" y="53"/>
                      <a:pt x="49" y="53"/>
                      <a:pt x="49" y="53"/>
                    </a:cubicBezTo>
                    <a:cubicBezTo>
                      <a:pt x="49" y="48"/>
                      <a:pt x="48" y="45"/>
                      <a:pt x="45" y="42"/>
                    </a:cubicBezTo>
                    <a:cubicBezTo>
                      <a:pt x="43" y="39"/>
                      <a:pt x="39" y="38"/>
                      <a:pt x="34" y="38"/>
                    </a:cubicBezTo>
                    <a:cubicBezTo>
                      <a:pt x="30" y="38"/>
                      <a:pt x="27" y="38"/>
                      <a:pt x="24" y="40"/>
                    </a:cubicBezTo>
                    <a:cubicBezTo>
                      <a:pt x="22" y="41"/>
                      <a:pt x="19" y="42"/>
                      <a:pt x="17" y="44"/>
                    </a:cubicBezTo>
                    <a:cubicBezTo>
                      <a:pt x="16" y="47"/>
                      <a:pt x="14" y="49"/>
                      <a:pt x="13" y="52"/>
                    </a:cubicBezTo>
                    <a:cubicBezTo>
                      <a:pt x="12" y="55"/>
                      <a:pt x="12" y="58"/>
                      <a:pt x="12" y="61"/>
                    </a:cubicBezTo>
                    <a:cubicBezTo>
                      <a:pt x="12" y="104"/>
                      <a:pt x="12" y="104"/>
                      <a:pt x="12" y="104"/>
                    </a:cubicBezTo>
                    <a:cubicBezTo>
                      <a:pt x="0" y="104"/>
                      <a:pt x="0" y="104"/>
                      <a:pt x="0" y="104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6666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GB" dirty="0">
                  <a:latin typeface="Arial" pitchFamily="34" charset="0"/>
                </a:endParaRPr>
              </a:p>
            </p:txBody>
          </p:sp>
          <p:sp>
            <p:nvSpPr>
              <p:cNvPr id="23" name="Freeform 20"/>
              <p:cNvSpPr>
                <a:spLocks noEditPoints="1"/>
              </p:cNvSpPr>
              <p:nvPr/>
            </p:nvSpPr>
            <p:spPr bwMode="gray">
              <a:xfrm>
                <a:off x="4322763" y="4627570"/>
                <a:ext cx="258762" cy="293690"/>
              </a:xfrm>
              <a:custGeom>
                <a:avLst/>
                <a:gdLst/>
                <a:ahLst/>
                <a:cxnLst>
                  <a:cxn ang="0">
                    <a:pos x="68" y="53"/>
                  </a:cxn>
                  <a:cxn ang="0">
                    <a:pos x="57" y="72"/>
                  </a:cxn>
                  <a:cxn ang="0">
                    <a:pos x="36" y="78"/>
                  </a:cxn>
                  <a:cxn ang="0">
                    <a:pos x="20" y="76"/>
                  </a:cxn>
                  <a:cxn ang="0">
                    <a:pos x="9" y="67"/>
                  </a:cxn>
                  <a:cxn ang="0">
                    <a:pos x="2" y="55"/>
                  </a:cxn>
                  <a:cxn ang="0">
                    <a:pos x="0" y="39"/>
                  </a:cxn>
                  <a:cxn ang="0">
                    <a:pos x="2" y="23"/>
                  </a:cxn>
                  <a:cxn ang="0">
                    <a:pos x="10" y="11"/>
                  </a:cxn>
                  <a:cxn ang="0">
                    <a:pos x="21" y="3"/>
                  </a:cxn>
                  <a:cxn ang="0">
                    <a:pos x="35" y="0"/>
                  </a:cxn>
                  <a:cxn ang="0">
                    <a:pos x="52" y="4"/>
                  </a:cxn>
                  <a:cxn ang="0">
                    <a:pos x="62" y="15"/>
                  </a:cxn>
                  <a:cxn ang="0">
                    <a:pos x="68" y="28"/>
                  </a:cxn>
                  <a:cxn ang="0">
                    <a:pos x="69" y="43"/>
                  </a:cxn>
                  <a:cxn ang="0">
                    <a:pos x="13" y="43"/>
                  </a:cxn>
                  <a:cxn ang="0">
                    <a:pos x="14" y="52"/>
                  </a:cxn>
                  <a:cxn ang="0">
                    <a:pos x="18" y="60"/>
                  </a:cxn>
                  <a:cxn ang="0">
                    <a:pos x="26" y="66"/>
                  </a:cxn>
                  <a:cxn ang="0">
                    <a:pos x="36" y="68"/>
                  </a:cxn>
                  <a:cxn ang="0">
                    <a:pos x="49" y="64"/>
                  </a:cxn>
                  <a:cxn ang="0">
                    <a:pos x="56" y="53"/>
                  </a:cxn>
                  <a:cxn ang="0">
                    <a:pos x="68" y="53"/>
                  </a:cxn>
                  <a:cxn ang="0">
                    <a:pos x="56" y="32"/>
                  </a:cxn>
                  <a:cxn ang="0">
                    <a:pos x="54" y="24"/>
                  </a:cxn>
                  <a:cxn ang="0">
                    <a:pos x="49" y="17"/>
                  </a:cxn>
                  <a:cxn ang="0">
                    <a:pos x="43" y="12"/>
                  </a:cxn>
                  <a:cxn ang="0">
                    <a:pos x="34" y="11"/>
                  </a:cxn>
                  <a:cxn ang="0">
                    <a:pos x="26" y="12"/>
                  </a:cxn>
                  <a:cxn ang="0">
                    <a:pos x="19" y="17"/>
                  </a:cxn>
                  <a:cxn ang="0">
                    <a:pos x="15" y="24"/>
                  </a:cxn>
                  <a:cxn ang="0">
                    <a:pos x="13" y="32"/>
                  </a:cxn>
                  <a:cxn ang="0">
                    <a:pos x="56" y="32"/>
                  </a:cxn>
                </a:cxnLst>
                <a:rect l="0" t="0" r="r" b="b"/>
                <a:pathLst>
                  <a:path w="69" h="78">
                    <a:moveTo>
                      <a:pt x="68" y="53"/>
                    </a:moveTo>
                    <a:cubicBezTo>
                      <a:pt x="66" y="61"/>
                      <a:pt x="63" y="68"/>
                      <a:pt x="57" y="72"/>
                    </a:cubicBezTo>
                    <a:cubicBezTo>
                      <a:pt x="51" y="76"/>
                      <a:pt x="44" y="78"/>
                      <a:pt x="36" y="78"/>
                    </a:cubicBezTo>
                    <a:cubicBezTo>
                      <a:pt x="30" y="78"/>
                      <a:pt x="24" y="77"/>
                      <a:pt x="20" y="76"/>
                    </a:cubicBezTo>
                    <a:cubicBezTo>
                      <a:pt x="16" y="74"/>
                      <a:pt x="12" y="71"/>
                      <a:pt x="9" y="67"/>
                    </a:cubicBezTo>
                    <a:cubicBezTo>
                      <a:pt x="6" y="64"/>
                      <a:pt x="4" y="60"/>
                      <a:pt x="2" y="55"/>
                    </a:cubicBezTo>
                    <a:cubicBezTo>
                      <a:pt x="1" y="50"/>
                      <a:pt x="0" y="45"/>
                      <a:pt x="0" y="39"/>
                    </a:cubicBezTo>
                    <a:cubicBezTo>
                      <a:pt x="0" y="33"/>
                      <a:pt x="1" y="28"/>
                      <a:pt x="2" y="23"/>
                    </a:cubicBezTo>
                    <a:cubicBezTo>
                      <a:pt x="4" y="19"/>
                      <a:pt x="6" y="14"/>
                      <a:pt x="10" y="11"/>
                    </a:cubicBezTo>
                    <a:cubicBezTo>
                      <a:pt x="13" y="7"/>
                      <a:pt x="17" y="5"/>
                      <a:pt x="21" y="3"/>
                    </a:cubicBezTo>
                    <a:cubicBezTo>
                      <a:pt x="25" y="1"/>
                      <a:pt x="30" y="0"/>
                      <a:pt x="35" y="0"/>
                    </a:cubicBezTo>
                    <a:cubicBezTo>
                      <a:pt x="42" y="0"/>
                      <a:pt x="47" y="1"/>
                      <a:pt x="52" y="4"/>
                    </a:cubicBezTo>
                    <a:cubicBezTo>
                      <a:pt x="56" y="7"/>
                      <a:pt x="60" y="10"/>
                      <a:pt x="62" y="15"/>
                    </a:cubicBezTo>
                    <a:cubicBezTo>
                      <a:pt x="65" y="19"/>
                      <a:pt x="67" y="23"/>
                      <a:pt x="68" y="28"/>
                    </a:cubicBezTo>
                    <a:cubicBezTo>
                      <a:pt x="69" y="34"/>
                      <a:pt x="69" y="38"/>
                      <a:pt x="69" y="43"/>
                    </a:cubicBezTo>
                    <a:cubicBezTo>
                      <a:pt x="13" y="43"/>
                      <a:pt x="13" y="43"/>
                      <a:pt x="13" y="43"/>
                    </a:cubicBezTo>
                    <a:cubicBezTo>
                      <a:pt x="13" y="46"/>
                      <a:pt x="13" y="49"/>
                      <a:pt x="14" y="52"/>
                    </a:cubicBezTo>
                    <a:cubicBezTo>
                      <a:pt x="15" y="55"/>
                      <a:pt x="16" y="58"/>
                      <a:pt x="18" y="60"/>
                    </a:cubicBezTo>
                    <a:cubicBezTo>
                      <a:pt x="20" y="62"/>
                      <a:pt x="23" y="64"/>
                      <a:pt x="26" y="66"/>
                    </a:cubicBezTo>
                    <a:cubicBezTo>
                      <a:pt x="29" y="67"/>
                      <a:pt x="32" y="68"/>
                      <a:pt x="36" y="68"/>
                    </a:cubicBezTo>
                    <a:cubicBezTo>
                      <a:pt x="41" y="68"/>
                      <a:pt x="46" y="66"/>
                      <a:pt x="49" y="64"/>
                    </a:cubicBezTo>
                    <a:cubicBezTo>
                      <a:pt x="52" y="62"/>
                      <a:pt x="55" y="58"/>
                      <a:pt x="56" y="53"/>
                    </a:cubicBezTo>
                    <a:lnTo>
                      <a:pt x="68" y="53"/>
                    </a:lnTo>
                    <a:close/>
                    <a:moveTo>
                      <a:pt x="56" y="32"/>
                    </a:moveTo>
                    <a:cubicBezTo>
                      <a:pt x="56" y="29"/>
                      <a:pt x="55" y="26"/>
                      <a:pt x="54" y="24"/>
                    </a:cubicBezTo>
                    <a:cubicBezTo>
                      <a:pt x="53" y="21"/>
                      <a:pt x="51" y="19"/>
                      <a:pt x="49" y="17"/>
                    </a:cubicBezTo>
                    <a:cubicBezTo>
                      <a:pt x="48" y="15"/>
                      <a:pt x="45" y="14"/>
                      <a:pt x="43" y="12"/>
                    </a:cubicBezTo>
                    <a:cubicBezTo>
                      <a:pt x="40" y="11"/>
                      <a:pt x="37" y="11"/>
                      <a:pt x="34" y="11"/>
                    </a:cubicBezTo>
                    <a:cubicBezTo>
                      <a:pt x="31" y="11"/>
                      <a:pt x="28" y="11"/>
                      <a:pt x="26" y="12"/>
                    </a:cubicBezTo>
                    <a:cubicBezTo>
                      <a:pt x="23" y="14"/>
                      <a:pt x="21" y="15"/>
                      <a:pt x="19" y="17"/>
                    </a:cubicBezTo>
                    <a:cubicBezTo>
                      <a:pt x="17" y="19"/>
                      <a:pt x="16" y="21"/>
                      <a:pt x="15" y="24"/>
                    </a:cubicBezTo>
                    <a:cubicBezTo>
                      <a:pt x="14" y="26"/>
                      <a:pt x="13" y="29"/>
                      <a:pt x="13" y="32"/>
                    </a:cubicBezTo>
                    <a:lnTo>
                      <a:pt x="56" y="32"/>
                    </a:lnTo>
                    <a:close/>
                  </a:path>
                </a:pathLst>
              </a:custGeom>
              <a:solidFill>
                <a:srgbClr val="66666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GB" dirty="0">
                  <a:latin typeface="Arial" pitchFamily="34" charset="0"/>
                </a:endParaRPr>
              </a:p>
            </p:txBody>
          </p:sp>
          <p:sp>
            <p:nvSpPr>
              <p:cNvPr id="24" name="Freeform 21"/>
              <p:cNvSpPr>
                <a:spLocks/>
              </p:cNvSpPr>
              <p:nvPr/>
            </p:nvSpPr>
            <p:spPr bwMode="gray">
              <a:xfrm>
                <a:off x="4762503" y="4627570"/>
                <a:ext cx="253999" cy="293690"/>
              </a:xfrm>
              <a:custGeom>
                <a:avLst/>
                <a:gdLst/>
                <a:ahLst/>
                <a:cxnLst>
                  <a:cxn ang="0">
                    <a:pos x="55" y="26"/>
                  </a:cxn>
                  <a:cxn ang="0">
                    <a:pos x="49" y="15"/>
                  </a:cxn>
                  <a:cxn ang="0">
                    <a:pos x="36" y="11"/>
                  </a:cxn>
                  <a:cxn ang="0">
                    <a:pos x="25" y="13"/>
                  </a:cxn>
                  <a:cxn ang="0">
                    <a:pos x="18" y="20"/>
                  </a:cxn>
                  <a:cxn ang="0">
                    <a:pos x="14" y="29"/>
                  </a:cxn>
                  <a:cxn ang="0">
                    <a:pos x="13" y="40"/>
                  </a:cxn>
                  <a:cxn ang="0">
                    <a:pos x="14" y="50"/>
                  </a:cxn>
                  <a:cxn ang="0">
                    <a:pos x="18" y="59"/>
                  </a:cxn>
                  <a:cxn ang="0">
                    <a:pos x="25" y="65"/>
                  </a:cxn>
                  <a:cxn ang="0">
                    <a:pos x="35" y="68"/>
                  </a:cxn>
                  <a:cxn ang="0">
                    <a:pos x="49" y="63"/>
                  </a:cxn>
                  <a:cxn ang="0">
                    <a:pos x="56" y="49"/>
                  </a:cxn>
                  <a:cxn ang="0">
                    <a:pos x="68" y="49"/>
                  </a:cxn>
                  <a:cxn ang="0">
                    <a:pos x="58" y="71"/>
                  </a:cxn>
                  <a:cxn ang="0">
                    <a:pos x="35" y="78"/>
                  </a:cxn>
                  <a:cxn ang="0">
                    <a:pos x="20" y="76"/>
                  </a:cxn>
                  <a:cxn ang="0">
                    <a:pos x="9" y="68"/>
                  </a:cxn>
                  <a:cxn ang="0">
                    <a:pos x="2" y="56"/>
                  </a:cxn>
                  <a:cxn ang="0">
                    <a:pos x="0" y="40"/>
                  </a:cxn>
                  <a:cxn ang="0">
                    <a:pos x="2" y="24"/>
                  </a:cxn>
                  <a:cxn ang="0">
                    <a:pos x="9" y="12"/>
                  </a:cxn>
                  <a:cxn ang="0">
                    <a:pos x="20" y="3"/>
                  </a:cxn>
                  <a:cxn ang="0">
                    <a:pos x="36" y="0"/>
                  </a:cxn>
                  <a:cxn ang="0">
                    <a:pos x="48" y="1"/>
                  </a:cxn>
                  <a:cxn ang="0">
                    <a:pos x="58" y="6"/>
                  </a:cxn>
                  <a:cxn ang="0">
                    <a:pos x="65" y="14"/>
                  </a:cxn>
                  <a:cxn ang="0">
                    <a:pos x="68" y="26"/>
                  </a:cxn>
                  <a:cxn ang="0">
                    <a:pos x="55" y="26"/>
                  </a:cxn>
                </a:cxnLst>
                <a:rect l="0" t="0" r="r" b="b"/>
                <a:pathLst>
                  <a:path w="68" h="78">
                    <a:moveTo>
                      <a:pt x="55" y="26"/>
                    </a:moveTo>
                    <a:cubicBezTo>
                      <a:pt x="54" y="21"/>
                      <a:pt x="52" y="17"/>
                      <a:pt x="49" y="15"/>
                    </a:cubicBezTo>
                    <a:cubicBezTo>
                      <a:pt x="46" y="12"/>
                      <a:pt x="42" y="11"/>
                      <a:pt x="36" y="11"/>
                    </a:cubicBezTo>
                    <a:cubicBezTo>
                      <a:pt x="32" y="11"/>
                      <a:pt x="28" y="12"/>
                      <a:pt x="25" y="13"/>
                    </a:cubicBezTo>
                    <a:cubicBezTo>
                      <a:pt x="22" y="15"/>
                      <a:pt x="20" y="17"/>
                      <a:pt x="18" y="20"/>
                    </a:cubicBezTo>
                    <a:cubicBezTo>
                      <a:pt x="16" y="22"/>
                      <a:pt x="15" y="26"/>
                      <a:pt x="14" y="29"/>
                    </a:cubicBezTo>
                    <a:cubicBezTo>
                      <a:pt x="13" y="33"/>
                      <a:pt x="13" y="36"/>
                      <a:pt x="13" y="40"/>
                    </a:cubicBezTo>
                    <a:cubicBezTo>
                      <a:pt x="13" y="44"/>
                      <a:pt x="13" y="47"/>
                      <a:pt x="14" y="50"/>
                    </a:cubicBezTo>
                    <a:cubicBezTo>
                      <a:pt x="15" y="54"/>
                      <a:pt x="16" y="57"/>
                      <a:pt x="18" y="59"/>
                    </a:cubicBezTo>
                    <a:cubicBezTo>
                      <a:pt x="20" y="62"/>
                      <a:pt x="22" y="64"/>
                      <a:pt x="25" y="65"/>
                    </a:cubicBezTo>
                    <a:cubicBezTo>
                      <a:pt x="28" y="67"/>
                      <a:pt x="31" y="68"/>
                      <a:pt x="35" y="68"/>
                    </a:cubicBezTo>
                    <a:cubicBezTo>
                      <a:pt x="41" y="68"/>
                      <a:pt x="46" y="66"/>
                      <a:pt x="49" y="63"/>
                    </a:cubicBezTo>
                    <a:cubicBezTo>
                      <a:pt x="53" y="59"/>
                      <a:pt x="55" y="55"/>
                      <a:pt x="56" y="49"/>
                    </a:cubicBezTo>
                    <a:cubicBezTo>
                      <a:pt x="68" y="49"/>
                      <a:pt x="68" y="49"/>
                      <a:pt x="68" y="49"/>
                    </a:cubicBezTo>
                    <a:cubicBezTo>
                      <a:pt x="67" y="58"/>
                      <a:pt x="63" y="66"/>
                      <a:pt x="58" y="71"/>
                    </a:cubicBezTo>
                    <a:cubicBezTo>
                      <a:pt x="52" y="76"/>
                      <a:pt x="45" y="78"/>
                      <a:pt x="35" y="78"/>
                    </a:cubicBezTo>
                    <a:cubicBezTo>
                      <a:pt x="29" y="78"/>
                      <a:pt x="24" y="78"/>
                      <a:pt x="20" y="76"/>
                    </a:cubicBezTo>
                    <a:cubicBezTo>
                      <a:pt x="16" y="74"/>
                      <a:pt x="12" y="71"/>
                      <a:pt x="9" y="68"/>
                    </a:cubicBezTo>
                    <a:cubicBezTo>
                      <a:pt x="6" y="64"/>
                      <a:pt x="4" y="60"/>
                      <a:pt x="2" y="56"/>
                    </a:cubicBezTo>
                    <a:cubicBezTo>
                      <a:pt x="1" y="51"/>
                      <a:pt x="0" y="46"/>
                      <a:pt x="0" y="40"/>
                    </a:cubicBezTo>
                    <a:cubicBezTo>
                      <a:pt x="0" y="35"/>
                      <a:pt x="1" y="29"/>
                      <a:pt x="2" y="24"/>
                    </a:cubicBezTo>
                    <a:cubicBezTo>
                      <a:pt x="4" y="19"/>
                      <a:pt x="6" y="15"/>
                      <a:pt x="9" y="12"/>
                    </a:cubicBezTo>
                    <a:cubicBezTo>
                      <a:pt x="12" y="8"/>
                      <a:pt x="15" y="5"/>
                      <a:pt x="20" y="3"/>
                    </a:cubicBezTo>
                    <a:cubicBezTo>
                      <a:pt x="24" y="1"/>
                      <a:pt x="30" y="0"/>
                      <a:pt x="36" y="0"/>
                    </a:cubicBezTo>
                    <a:cubicBezTo>
                      <a:pt x="40" y="0"/>
                      <a:pt x="44" y="0"/>
                      <a:pt x="48" y="1"/>
                    </a:cubicBezTo>
                    <a:cubicBezTo>
                      <a:pt x="51" y="2"/>
                      <a:pt x="55" y="4"/>
                      <a:pt x="58" y="6"/>
                    </a:cubicBezTo>
                    <a:cubicBezTo>
                      <a:pt x="60" y="8"/>
                      <a:pt x="63" y="11"/>
                      <a:pt x="65" y="14"/>
                    </a:cubicBezTo>
                    <a:cubicBezTo>
                      <a:pt x="66" y="17"/>
                      <a:pt x="68" y="21"/>
                      <a:pt x="68" y="26"/>
                    </a:cubicBezTo>
                    <a:lnTo>
                      <a:pt x="55" y="26"/>
                    </a:lnTo>
                    <a:close/>
                  </a:path>
                </a:pathLst>
              </a:custGeom>
              <a:solidFill>
                <a:srgbClr val="66666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GB" dirty="0">
                  <a:latin typeface="Arial" pitchFamily="34" charset="0"/>
                </a:endParaRPr>
              </a:p>
            </p:txBody>
          </p:sp>
          <p:sp>
            <p:nvSpPr>
              <p:cNvPr id="25" name="Freeform 22"/>
              <p:cNvSpPr>
                <a:spLocks noEditPoints="1"/>
              </p:cNvSpPr>
              <p:nvPr/>
            </p:nvSpPr>
            <p:spPr bwMode="gray">
              <a:xfrm>
                <a:off x="5051425" y="4627574"/>
                <a:ext cx="273050" cy="293690"/>
              </a:xfrm>
              <a:custGeom>
                <a:avLst/>
                <a:gdLst/>
                <a:ahLst/>
                <a:cxnLst>
                  <a:cxn ang="0">
                    <a:pos x="3" y="24"/>
                  </a:cxn>
                  <a:cxn ang="0">
                    <a:pos x="10" y="11"/>
                  </a:cxn>
                  <a:cxn ang="0">
                    <a:pos x="21" y="3"/>
                  </a:cxn>
                  <a:cxn ang="0">
                    <a:pos x="37" y="0"/>
                  </a:cxn>
                  <a:cxn ang="0">
                    <a:pos x="53" y="3"/>
                  </a:cxn>
                  <a:cxn ang="0">
                    <a:pos x="64" y="11"/>
                  </a:cxn>
                  <a:cxn ang="0">
                    <a:pos x="71" y="24"/>
                  </a:cxn>
                  <a:cxn ang="0">
                    <a:pos x="73" y="39"/>
                  </a:cxn>
                  <a:cxn ang="0">
                    <a:pos x="71" y="55"/>
                  </a:cxn>
                  <a:cxn ang="0">
                    <a:pos x="64" y="67"/>
                  </a:cxn>
                  <a:cxn ang="0">
                    <a:pos x="53" y="75"/>
                  </a:cxn>
                  <a:cxn ang="0">
                    <a:pos x="37" y="78"/>
                  </a:cxn>
                  <a:cxn ang="0">
                    <a:pos x="21" y="75"/>
                  </a:cxn>
                  <a:cxn ang="0">
                    <a:pos x="10" y="67"/>
                  </a:cxn>
                  <a:cxn ang="0">
                    <a:pos x="3" y="55"/>
                  </a:cxn>
                  <a:cxn ang="0">
                    <a:pos x="0" y="39"/>
                  </a:cxn>
                  <a:cxn ang="0">
                    <a:pos x="3" y="24"/>
                  </a:cxn>
                  <a:cxn ang="0">
                    <a:pos x="15" y="51"/>
                  </a:cxn>
                  <a:cxn ang="0">
                    <a:pos x="20" y="60"/>
                  </a:cxn>
                  <a:cxn ang="0">
                    <a:pos x="28" y="66"/>
                  </a:cxn>
                  <a:cxn ang="0">
                    <a:pos x="37" y="68"/>
                  </a:cxn>
                  <a:cxn ang="0">
                    <a:pos x="46" y="66"/>
                  </a:cxn>
                  <a:cxn ang="0">
                    <a:pos x="53" y="60"/>
                  </a:cxn>
                  <a:cxn ang="0">
                    <a:pos x="58" y="51"/>
                  </a:cxn>
                  <a:cxn ang="0">
                    <a:pos x="60" y="39"/>
                  </a:cxn>
                  <a:cxn ang="0">
                    <a:pos x="58" y="27"/>
                  </a:cxn>
                  <a:cxn ang="0">
                    <a:pos x="53" y="18"/>
                  </a:cxn>
                  <a:cxn ang="0">
                    <a:pos x="46" y="13"/>
                  </a:cxn>
                  <a:cxn ang="0">
                    <a:pos x="37" y="11"/>
                  </a:cxn>
                  <a:cxn ang="0">
                    <a:pos x="28" y="13"/>
                  </a:cxn>
                  <a:cxn ang="0">
                    <a:pos x="20" y="18"/>
                  </a:cxn>
                  <a:cxn ang="0">
                    <a:pos x="15" y="27"/>
                  </a:cxn>
                  <a:cxn ang="0">
                    <a:pos x="13" y="39"/>
                  </a:cxn>
                  <a:cxn ang="0">
                    <a:pos x="15" y="51"/>
                  </a:cxn>
                </a:cxnLst>
                <a:rect l="0" t="0" r="r" b="b"/>
                <a:pathLst>
                  <a:path w="73" h="78">
                    <a:moveTo>
                      <a:pt x="3" y="24"/>
                    </a:moveTo>
                    <a:cubicBezTo>
                      <a:pt x="4" y="19"/>
                      <a:pt x="7" y="15"/>
                      <a:pt x="10" y="11"/>
                    </a:cubicBezTo>
                    <a:cubicBezTo>
                      <a:pt x="13" y="8"/>
                      <a:pt x="17" y="5"/>
                      <a:pt x="21" y="3"/>
                    </a:cubicBezTo>
                    <a:cubicBezTo>
                      <a:pt x="26" y="1"/>
                      <a:pt x="31" y="0"/>
                      <a:pt x="37" y="0"/>
                    </a:cubicBezTo>
                    <a:cubicBezTo>
                      <a:pt x="43" y="0"/>
                      <a:pt x="48" y="1"/>
                      <a:pt x="53" y="3"/>
                    </a:cubicBezTo>
                    <a:cubicBezTo>
                      <a:pt x="57" y="5"/>
                      <a:pt x="61" y="8"/>
                      <a:pt x="64" y="11"/>
                    </a:cubicBezTo>
                    <a:cubicBezTo>
                      <a:pt x="67" y="15"/>
                      <a:pt x="69" y="19"/>
                      <a:pt x="71" y="24"/>
                    </a:cubicBezTo>
                    <a:cubicBezTo>
                      <a:pt x="73" y="29"/>
                      <a:pt x="73" y="34"/>
                      <a:pt x="73" y="39"/>
                    </a:cubicBezTo>
                    <a:cubicBezTo>
                      <a:pt x="73" y="45"/>
                      <a:pt x="73" y="50"/>
                      <a:pt x="71" y="55"/>
                    </a:cubicBezTo>
                    <a:cubicBezTo>
                      <a:pt x="69" y="59"/>
                      <a:pt x="67" y="64"/>
                      <a:pt x="64" y="67"/>
                    </a:cubicBezTo>
                    <a:cubicBezTo>
                      <a:pt x="61" y="71"/>
                      <a:pt x="57" y="73"/>
                      <a:pt x="53" y="75"/>
                    </a:cubicBezTo>
                    <a:cubicBezTo>
                      <a:pt x="48" y="77"/>
                      <a:pt x="43" y="78"/>
                      <a:pt x="37" y="78"/>
                    </a:cubicBezTo>
                    <a:cubicBezTo>
                      <a:pt x="31" y="78"/>
                      <a:pt x="26" y="77"/>
                      <a:pt x="21" y="75"/>
                    </a:cubicBezTo>
                    <a:cubicBezTo>
                      <a:pt x="17" y="73"/>
                      <a:pt x="13" y="71"/>
                      <a:pt x="10" y="67"/>
                    </a:cubicBezTo>
                    <a:cubicBezTo>
                      <a:pt x="7" y="64"/>
                      <a:pt x="4" y="59"/>
                      <a:pt x="3" y="55"/>
                    </a:cubicBezTo>
                    <a:cubicBezTo>
                      <a:pt x="1" y="50"/>
                      <a:pt x="0" y="45"/>
                      <a:pt x="0" y="39"/>
                    </a:cubicBezTo>
                    <a:cubicBezTo>
                      <a:pt x="0" y="34"/>
                      <a:pt x="1" y="29"/>
                      <a:pt x="3" y="24"/>
                    </a:cubicBezTo>
                    <a:close/>
                    <a:moveTo>
                      <a:pt x="15" y="51"/>
                    </a:moveTo>
                    <a:cubicBezTo>
                      <a:pt x="16" y="55"/>
                      <a:pt x="18" y="58"/>
                      <a:pt x="20" y="60"/>
                    </a:cubicBezTo>
                    <a:cubicBezTo>
                      <a:pt x="22" y="63"/>
                      <a:pt x="25" y="64"/>
                      <a:pt x="28" y="66"/>
                    </a:cubicBezTo>
                    <a:cubicBezTo>
                      <a:pt x="31" y="67"/>
                      <a:pt x="34" y="68"/>
                      <a:pt x="37" y="68"/>
                    </a:cubicBezTo>
                    <a:cubicBezTo>
                      <a:pt x="40" y="68"/>
                      <a:pt x="43" y="67"/>
                      <a:pt x="46" y="66"/>
                    </a:cubicBezTo>
                    <a:cubicBezTo>
                      <a:pt x="49" y="64"/>
                      <a:pt x="51" y="63"/>
                      <a:pt x="53" y="60"/>
                    </a:cubicBezTo>
                    <a:cubicBezTo>
                      <a:pt x="56" y="58"/>
                      <a:pt x="57" y="55"/>
                      <a:pt x="58" y="51"/>
                    </a:cubicBezTo>
                    <a:cubicBezTo>
                      <a:pt x="60" y="48"/>
                      <a:pt x="60" y="44"/>
                      <a:pt x="60" y="39"/>
                    </a:cubicBezTo>
                    <a:cubicBezTo>
                      <a:pt x="60" y="35"/>
                      <a:pt x="60" y="31"/>
                      <a:pt x="58" y="27"/>
                    </a:cubicBezTo>
                    <a:cubicBezTo>
                      <a:pt x="57" y="24"/>
                      <a:pt x="56" y="21"/>
                      <a:pt x="53" y="18"/>
                    </a:cubicBezTo>
                    <a:cubicBezTo>
                      <a:pt x="51" y="16"/>
                      <a:pt x="49" y="14"/>
                      <a:pt x="46" y="13"/>
                    </a:cubicBezTo>
                    <a:cubicBezTo>
                      <a:pt x="43" y="11"/>
                      <a:pt x="40" y="11"/>
                      <a:pt x="37" y="11"/>
                    </a:cubicBezTo>
                    <a:cubicBezTo>
                      <a:pt x="34" y="11"/>
                      <a:pt x="31" y="11"/>
                      <a:pt x="28" y="13"/>
                    </a:cubicBezTo>
                    <a:cubicBezTo>
                      <a:pt x="25" y="14"/>
                      <a:pt x="22" y="16"/>
                      <a:pt x="20" y="18"/>
                    </a:cubicBezTo>
                    <a:cubicBezTo>
                      <a:pt x="18" y="21"/>
                      <a:pt x="16" y="24"/>
                      <a:pt x="15" y="27"/>
                    </a:cubicBezTo>
                    <a:cubicBezTo>
                      <a:pt x="14" y="31"/>
                      <a:pt x="13" y="35"/>
                      <a:pt x="13" y="39"/>
                    </a:cubicBezTo>
                    <a:cubicBezTo>
                      <a:pt x="13" y="44"/>
                      <a:pt x="14" y="48"/>
                      <a:pt x="15" y="51"/>
                    </a:cubicBezTo>
                    <a:close/>
                  </a:path>
                </a:pathLst>
              </a:custGeom>
              <a:solidFill>
                <a:srgbClr val="66666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GB" dirty="0">
                  <a:latin typeface="Arial" pitchFamily="34" charset="0"/>
                </a:endParaRPr>
              </a:p>
            </p:txBody>
          </p:sp>
          <p:sp>
            <p:nvSpPr>
              <p:cNvPr id="26" name="Freeform 23"/>
              <p:cNvSpPr>
                <a:spLocks/>
              </p:cNvSpPr>
              <p:nvPr/>
            </p:nvSpPr>
            <p:spPr bwMode="gray">
              <a:xfrm>
                <a:off x="5376863" y="4627574"/>
                <a:ext cx="398464" cy="288927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12" y="2"/>
                  </a:cxn>
                  <a:cxn ang="0">
                    <a:pos x="12" y="13"/>
                  </a:cxn>
                  <a:cxn ang="0">
                    <a:pos x="12" y="13"/>
                  </a:cxn>
                  <a:cxn ang="0">
                    <a:pos x="36" y="0"/>
                  </a:cxn>
                  <a:cxn ang="0">
                    <a:pos x="49" y="3"/>
                  </a:cxn>
                  <a:cxn ang="0">
                    <a:pos x="57" y="13"/>
                  </a:cxn>
                  <a:cxn ang="0">
                    <a:pos x="67" y="3"/>
                  </a:cxn>
                  <a:cxn ang="0">
                    <a:pos x="81" y="0"/>
                  </a:cxn>
                  <a:cxn ang="0">
                    <a:pos x="91" y="1"/>
                  </a:cxn>
                  <a:cxn ang="0">
                    <a:pos x="99" y="5"/>
                  </a:cxn>
                  <a:cxn ang="0">
                    <a:pos x="104" y="12"/>
                  </a:cxn>
                  <a:cxn ang="0">
                    <a:pos x="106" y="22"/>
                  </a:cxn>
                  <a:cxn ang="0">
                    <a:pos x="106" y="77"/>
                  </a:cxn>
                  <a:cxn ang="0">
                    <a:pos x="93" y="77"/>
                  </a:cxn>
                  <a:cxn ang="0">
                    <a:pos x="93" y="27"/>
                  </a:cxn>
                  <a:cxn ang="0">
                    <a:pos x="93" y="21"/>
                  </a:cxn>
                  <a:cxn ang="0">
                    <a:pos x="91" y="16"/>
                  </a:cxn>
                  <a:cxn ang="0">
                    <a:pos x="86" y="12"/>
                  </a:cxn>
                  <a:cxn ang="0">
                    <a:pos x="79" y="11"/>
                  </a:cxn>
                  <a:cxn ang="0">
                    <a:pos x="64" y="16"/>
                  </a:cxn>
                  <a:cxn ang="0">
                    <a:pos x="59" y="30"/>
                  </a:cxn>
                  <a:cxn ang="0">
                    <a:pos x="59" y="77"/>
                  </a:cxn>
                  <a:cxn ang="0">
                    <a:pos x="47" y="77"/>
                  </a:cxn>
                  <a:cxn ang="0">
                    <a:pos x="47" y="27"/>
                  </a:cxn>
                  <a:cxn ang="0">
                    <a:pos x="46" y="21"/>
                  </a:cxn>
                  <a:cxn ang="0">
                    <a:pos x="44" y="15"/>
                  </a:cxn>
                  <a:cxn ang="0">
                    <a:pos x="40" y="12"/>
                  </a:cxn>
                  <a:cxn ang="0">
                    <a:pos x="33" y="11"/>
                  </a:cxn>
                  <a:cxn ang="0">
                    <a:pos x="23" y="13"/>
                  </a:cxn>
                  <a:cxn ang="0">
                    <a:pos x="17" y="18"/>
                  </a:cxn>
                  <a:cxn ang="0">
                    <a:pos x="14" y="25"/>
                  </a:cxn>
                  <a:cxn ang="0">
                    <a:pos x="13" y="30"/>
                  </a:cxn>
                  <a:cxn ang="0">
                    <a:pos x="13" y="77"/>
                  </a:cxn>
                  <a:cxn ang="0">
                    <a:pos x="0" y="77"/>
                  </a:cxn>
                  <a:cxn ang="0">
                    <a:pos x="0" y="2"/>
                  </a:cxn>
                </a:cxnLst>
                <a:rect l="0" t="0" r="r" b="b"/>
                <a:pathLst>
                  <a:path w="106" h="77">
                    <a:moveTo>
                      <a:pt x="0" y="2"/>
                    </a:moveTo>
                    <a:cubicBezTo>
                      <a:pt x="12" y="2"/>
                      <a:pt x="12" y="2"/>
                      <a:pt x="12" y="2"/>
                    </a:cubicBezTo>
                    <a:cubicBezTo>
                      <a:pt x="12" y="13"/>
                      <a:pt x="12" y="13"/>
                      <a:pt x="12" y="13"/>
                    </a:cubicBezTo>
                    <a:cubicBezTo>
                      <a:pt x="12" y="13"/>
                      <a:pt x="12" y="13"/>
                      <a:pt x="12" y="13"/>
                    </a:cubicBezTo>
                    <a:cubicBezTo>
                      <a:pt x="18" y="4"/>
                      <a:pt x="26" y="0"/>
                      <a:pt x="36" y="0"/>
                    </a:cubicBezTo>
                    <a:cubicBezTo>
                      <a:pt x="41" y="0"/>
                      <a:pt x="45" y="1"/>
                      <a:pt x="49" y="3"/>
                    </a:cubicBezTo>
                    <a:cubicBezTo>
                      <a:pt x="53" y="5"/>
                      <a:pt x="56" y="8"/>
                      <a:pt x="57" y="13"/>
                    </a:cubicBezTo>
                    <a:cubicBezTo>
                      <a:pt x="60" y="9"/>
                      <a:pt x="63" y="5"/>
                      <a:pt x="67" y="3"/>
                    </a:cubicBezTo>
                    <a:cubicBezTo>
                      <a:pt x="71" y="1"/>
                      <a:pt x="76" y="0"/>
                      <a:pt x="81" y="0"/>
                    </a:cubicBezTo>
                    <a:cubicBezTo>
                      <a:pt x="84" y="0"/>
                      <a:pt x="88" y="0"/>
                      <a:pt x="91" y="1"/>
                    </a:cubicBezTo>
                    <a:cubicBezTo>
                      <a:pt x="94" y="2"/>
                      <a:pt x="97" y="3"/>
                      <a:pt x="99" y="5"/>
                    </a:cubicBezTo>
                    <a:cubicBezTo>
                      <a:pt x="101" y="7"/>
                      <a:pt x="103" y="9"/>
                      <a:pt x="104" y="12"/>
                    </a:cubicBezTo>
                    <a:cubicBezTo>
                      <a:pt x="105" y="14"/>
                      <a:pt x="106" y="18"/>
                      <a:pt x="106" y="22"/>
                    </a:cubicBezTo>
                    <a:cubicBezTo>
                      <a:pt x="106" y="77"/>
                      <a:pt x="106" y="77"/>
                      <a:pt x="106" y="77"/>
                    </a:cubicBezTo>
                    <a:cubicBezTo>
                      <a:pt x="93" y="77"/>
                      <a:pt x="93" y="77"/>
                      <a:pt x="93" y="77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93" y="25"/>
                      <a:pt x="93" y="23"/>
                      <a:pt x="93" y="21"/>
                    </a:cubicBezTo>
                    <a:cubicBezTo>
                      <a:pt x="92" y="19"/>
                      <a:pt x="92" y="17"/>
                      <a:pt x="91" y="16"/>
                    </a:cubicBezTo>
                    <a:cubicBezTo>
                      <a:pt x="89" y="14"/>
                      <a:pt x="88" y="13"/>
                      <a:pt x="86" y="12"/>
                    </a:cubicBezTo>
                    <a:cubicBezTo>
                      <a:pt x="84" y="11"/>
                      <a:pt x="82" y="11"/>
                      <a:pt x="79" y="11"/>
                    </a:cubicBezTo>
                    <a:cubicBezTo>
                      <a:pt x="73" y="11"/>
                      <a:pt x="68" y="13"/>
                      <a:pt x="64" y="16"/>
                    </a:cubicBezTo>
                    <a:cubicBezTo>
                      <a:pt x="61" y="19"/>
                      <a:pt x="59" y="24"/>
                      <a:pt x="59" y="30"/>
                    </a:cubicBezTo>
                    <a:cubicBezTo>
                      <a:pt x="59" y="77"/>
                      <a:pt x="59" y="77"/>
                      <a:pt x="59" y="77"/>
                    </a:cubicBezTo>
                    <a:cubicBezTo>
                      <a:pt x="47" y="77"/>
                      <a:pt x="47" y="77"/>
                      <a:pt x="47" y="77"/>
                    </a:cubicBezTo>
                    <a:cubicBezTo>
                      <a:pt x="47" y="27"/>
                      <a:pt x="47" y="27"/>
                      <a:pt x="47" y="27"/>
                    </a:cubicBezTo>
                    <a:cubicBezTo>
                      <a:pt x="47" y="25"/>
                      <a:pt x="47" y="23"/>
                      <a:pt x="46" y="21"/>
                    </a:cubicBezTo>
                    <a:cubicBezTo>
                      <a:pt x="46" y="19"/>
                      <a:pt x="45" y="17"/>
                      <a:pt x="44" y="15"/>
                    </a:cubicBezTo>
                    <a:cubicBezTo>
                      <a:pt x="43" y="14"/>
                      <a:pt x="41" y="13"/>
                      <a:pt x="40" y="12"/>
                    </a:cubicBezTo>
                    <a:cubicBezTo>
                      <a:pt x="38" y="11"/>
                      <a:pt x="35" y="11"/>
                      <a:pt x="33" y="11"/>
                    </a:cubicBezTo>
                    <a:cubicBezTo>
                      <a:pt x="29" y="11"/>
                      <a:pt x="26" y="11"/>
                      <a:pt x="23" y="13"/>
                    </a:cubicBezTo>
                    <a:cubicBezTo>
                      <a:pt x="21" y="14"/>
                      <a:pt x="19" y="16"/>
                      <a:pt x="17" y="18"/>
                    </a:cubicBezTo>
                    <a:cubicBezTo>
                      <a:pt x="16" y="20"/>
                      <a:pt x="14" y="22"/>
                      <a:pt x="14" y="25"/>
                    </a:cubicBezTo>
                    <a:cubicBezTo>
                      <a:pt x="13" y="27"/>
                      <a:pt x="13" y="28"/>
                      <a:pt x="13" y="30"/>
                    </a:cubicBezTo>
                    <a:cubicBezTo>
                      <a:pt x="13" y="77"/>
                      <a:pt x="13" y="77"/>
                      <a:pt x="13" y="77"/>
                    </a:cubicBezTo>
                    <a:cubicBezTo>
                      <a:pt x="0" y="77"/>
                      <a:pt x="0" y="77"/>
                      <a:pt x="0" y="77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66666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GB" dirty="0">
                  <a:latin typeface="Arial" pitchFamily="34" charset="0"/>
                </a:endParaRPr>
              </a:p>
            </p:txBody>
          </p:sp>
          <p:sp>
            <p:nvSpPr>
              <p:cNvPr id="27" name="Freeform 24"/>
              <p:cNvSpPr>
                <a:spLocks/>
              </p:cNvSpPr>
              <p:nvPr/>
            </p:nvSpPr>
            <p:spPr bwMode="gray">
              <a:xfrm>
                <a:off x="5843588" y="4627574"/>
                <a:ext cx="393700" cy="288927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11" y="2"/>
                  </a:cxn>
                  <a:cxn ang="0">
                    <a:pos x="11" y="13"/>
                  </a:cxn>
                  <a:cxn ang="0">
                    <a:pos x="12" y="13"/>
                  </a:cxn>
                  <a:cxn ang="0">
                    <a:pos x="36" y="0"/>
                  </a:cxn>
                  <a:cxn ang="0">
                    <a:pos x="48" y="3"/>
                  </a:cxn>
                  <a:cxn ang="0">
                    <a:pos x="56" y="13"/>
                  </a:cxn>
                  <a:cxn ang="0">
                    <a:pos x="66" y="3"/>
                  </a:cxn>
                  <a:cxn ang="0">
                    <a:pos x="80" y="0"/>
                  </a:cxn>
                  <a:cxn ang="0">
                    <a:pos x="90" y="1"/>
                  </a:cxn>
                  <a:cxn ang="0">
                    <a:pos x="98" y="5"/>
                  </a:cxn>
                  <a:cxn ang="0">
                    <a:pos x="103" y="12"/>
                  </a:cxn>
                  <a:cxn ang="0">
                    <a:pos x="105" y="22"/>
                  </a:cxn>
                  <a:cxn ang="0">
                    <a:pos x="105" y="77"/>
                  </a:cxn>
                  <a:cxn ang="0">
                    <a:pos x="93" y="77"/>
                  </a:cxn>
                  <a:cxn ang="0">
                    <a:pos x="93" y="27"/>
                  </a:cxn>
                  <a:cxn ang="0">
                    <a:pos x="92" y="21"/>
                  </a:cxn>
                  <a:cxn ang="0">
                    <a:pos x="90" y="16"/>
                  </a:cxn>
                  <a:cxn ang="0">
                    <a:pos x="85" y="12"/>
                  </a:cxn>
                  <a:cxn ang="0">
                    <a:pos x="78" y="11"/>
                  </a:cxn>
                  <a:cxn ang="0">
                    <a:pos x="64" y="16"/>
                  </a:cxn>
                  <a:cxn ang="0">
                    <a:pos x="59" y="30"/>
                  </a:cxn>
                  <a:cxn ang="0">
                    <a:pos x="59" y="77"/>
                  </a:cxn>
                  <a:cxn ang="0">
                    <a:pos x="46" y="77"/>
                  </a:cxn>
                  <a:cxn ang="0">
                    <a:pos x="46" y="27"/>
                  </a:cxn>
                  <a:cxn ang="0">
                    <a:pos x="45" y="21"/>
                  </a:cxn>
                  <a:cxn ang="0">
                    <a:pos x="43" y="15"/>
                  </a:cxn>
                  <a:cxn ang="0">
                    <a:pos x="39" y="12"/>
                  </a:cxn>
                  <a:cxn ang="0">
                    <a:pos x="32" y="11"/>
                  </a:cxn>
                  <a:cxn ang="0">
                    <a:pos x="23" y="13"/>
                  </a:cxn>
                  <a:cxn ang="0">
                    <a:pos x="17" y="18"/>
                  </a:cxn>
                  <a:cxn ang="0">
                    <a:pos x="13" y="25"/>
                  </a:cxn>
                  <a:cxn ang="0">
                    <a:pos x="12" y="30"/>
                  </a:cxn>
                  <a:cxn ang="0">
                    <a:pos x="12" y="77"/>
                  </a:cxn>
                  <a:cxn ang="0">
                    <a:pos x="0" y="77"/>
                  </a:cxn>
                  <a:cxn ang="0">
                    <a:pos x="0" y="2"/>
                  </a:cxn>
                </a:cxnLst>
                <a:rect l="0" t="0" r="r" b="b"/>
                <a:pathLst>
                  <a:path w="105" h="77">
                    <a:moveTo>
                      <a:pt x="0" y="2"/>
                    </a:moveTo>
                    <a:cubicBezTo>
                      <a:pt x="11" y="2"/>
                      <a:pt x="11" y="2"/>
                      <a:pt x="11" y="2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2" y="13"/>
                      <a:pt x="12" y="13"/>
                      <a:pt x="12" y="13"/>
                    </a:cubicBezTo>
                    <a:cubicBezTo>
                      <a:pt x="17" y="4"/>
                      <a:pt x="25" y="0"/>
                      <a:pt x="36" y="0"/>
                    </a:cubicBezTo>
                    <a:cubicBezTo>
                      <a:pt x="40" y="0"/>
                      <a:pt x="45" y="1"/>
                      <a:pt x="48" y="3"/>
                    </a:cubicBezTo>
                    <a:cubicBezTo>
                      <a:pt x="52" y="5"/>
                      <a:pt x="55" y="8"/>
                      <a:pt x="56" y="13"/>
                    </a:cubicBezTo>
                    <a:cubicBezTo>
                      <a:pt x="59" y="9"/>
                      <a:pt x="62" y="5"/>
                      <a:pt x="66" y="3"/>
                    </a:cubicBezTo>
                    <a:cubicBezTo>
                      <a:pt x="71" y="1"/>
                      <a:pt x="75" y="0"/>
                      <a:pt x="80" y="0"/>
                    </a:cubicBezTo>
                    <a:cubicBezTo>
                      <a:pt x="84" y="0"/>
                      <a:pt x="87" y="0"/>
                      <a:pt x="90" y="1"/>
                    </a:cubicBezTo>
                    <a:cubicBezTo>
                      <a:pt x="93" y="2"/>
                      <a:pt x="96" y="3"/>
                      <a:pt x="98" y="5"/>
                    </a:cubicBezTo>
                    <a:cubicBezTo>
                      <a:pt x="100" y="7"/>
                      <a:pt x="102" y="9"/>
                      <a:pt x="103" y="12"/>
                    </a:cubicBezTo>
                    <a:cubicBezTo>
                      <a:pt x="104" y="14"/>
                      <a:pt x="105" y="18"/>
                      <a:pt x="105" y="22"/>
                    </a:cubicBezTo>
                    <a:cubicBezTo>
                      <a:pt x="105" y="77"/>
                      <a:pt x="105" y="77"/>
                      <a:pt x="105" y="77"/>
                    </a:cubicBezTo>
                    <a:cubicBezTo>
                      <a:pt x="93" y="77"/>
                      <a:pt x="93" y="77"/>
                      <a:pt x="93" y="77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93" y="25"/>
                      <a:pt x="92" y="23"/>
                      <a:pt x="92" y="21"/>
                    </a:cubicBezTo>
                    <a:cubicBezTo>
                      <a:pt x="92" y="19"/>
                      <a:pt x="91" y="17"/>
                      <a:pt x="90" y="16"/>
                    </a:cubicBezTo>
                    <a:cubicBezTo>
                      <a:pt x="89" y="14"/>
                      <a:pt x="87" y="13"/>
                      <a:pt x="85" y="12"/>
                    </a:cubicBezTo>
                    <a:cubicBezTo>
                      <a:pt x="84" y="11"/>
                      <a:pt x="81" y="11"/>
                      <a:pt x="78" y="11"/>
                    </a:cubicBezTo>
                    <a:cubicBezTo>
                      <a:pt x="72" y="11"/>
                      <a:pt x="67" y="13"/>
                      <a:pt x="64" y="16"/>
                    </a:cubicBezTo>
                    <a:cubicBezTo>
                      <a:pt x="60" y="19"/>
                      <a:pt x="59" y="24"/>
                      <a:pt x="59" y="30"/>
                    </a:cubicBezTo>
                    <a:cubicBezTo>
                      <a:pt x="59" y="77"/>
                      <a:pt x="59" y="77"/>
                      <a:pt x="59" y="77"/>
                    </a:cubicBezTo>
                    <a:cubicBezTo>
                      <a:pt x="46" y="77"/>
                      <a:pt x="46" y="77"/>
                      <a:pt x="46" y="7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5"/>
                      <a:pt x="46" y="23"/>
                      <a:pt x="45" y="21"/>
                    </a:cubicBezTo>
                    <a:cubicBezTo>
                      <a:pt x="45" y="19"/>
                      <a:pt x="44" y="17"/>
                      <a:pt x="43" y="15"/>
                    </a:cubicBezTo>
                    <a:cubicBezTo>
                      <a:pt x="42" y="14"/>
                      <a:pt x="41" y="13"/>
                      <a:pt x="39" y="12"/>
                    </a:cubicBezTo>
                    <a:cubicBezTo>
                      <a:pt x="37" y="11"/>
                      <a:pt x="35" y="11"/>
                      <a:pt x="32" y="11"/>
                    </a:cubicBezTo>
                    <a:cubicBezTo>
                      <a:pt x="28" y="11"/>
                      <a:pt x="25" y="11"/>
                      <a:pt x="23" y="13"/>
                    </a:cubicBezTo>
                    <a:cubicBezTo>
                      <a:pt x="20" y="14"/>
                      <a:pt x="18" y="16"/>
                      <a:pt x="17" y="18"/>
                    </a:cubicBezTo>
                    <a:cubicBezTo>
                      <a:pt x="15" y="20"/>
                      <a:pt x="14" y="22"/>
                      <a:pt x="13" y="25"/>
                    </a:cubicBezTo>
                    <a:cubicBezTo>
                      <a:pt x="12" y="27"/>
                      <a:pt x="12" y="28"/>
                      <a:pt x="12" y="30"/>
                    </a:cubicBezTo>
                    <a:cubicBezTo>
                      <a:pt x="12" y="77"/>
                      <a:pt x="12" y="77"/>
                      <a:pt x="12" y="77"/>
                    </a:cubicBezTo>
                    <a:cubicBezTo>
                      <a:pt x="0" y="77"/>
                      <a:pt x="0" y="77"/>
                      <a:pt x="0" y="77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66666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GB" dirty="0">
                  <a:latin typeface="Arial" pitchFamily="34" charset="0"/>
                </a:endParaRPr>
              </a:p>
            </p:txBody>
          </p:sp>
          <p:sp>
            <p:nvSpPr>
              <p:cNvPr id="28" name="Freeform 25"/>
              <p:cNvSpPr>
                <a:spLocks noEditPoints="1"/>
              </p:cNvSpPr>
              <p:nvPr/>
            </p:nvSpPr>
            <p:spPr bwMode="gray">
              <a:xfrm>
                <a:off x="6308724" y="4525975"/>
                <a:ext cx="46040" cy="390526"/>
              </a:xfrm>
              <a:custGeom>
                <a:avLst/>
                <a:gdLst/>
                <a:ahLst/>
                <a:cxnLst>
                  <a:cxn ang="0">
                    <a:pos x="29" y="35"/>
                  </a:cxn>
                  <a:cxn ang="0">
                    <a:pos x="0" y="35"/>
                  </a:cxn>
                  <a:cxn ang="0">
                    <a:pos x="0" y="0"/>
                  </a:cxn>
                  <a:cxn ang="0">
                    <a:pos x="29" y="0"/>
                  </a:cxn>
                  <a:cxn ang="0">
                    <a:pos x="29" y="35"/>
                  </a:cxn>
                  <a:cxn ang="0">
                    <a:pos x="0" y="69"/>
                  </a:cxn>
                  <a:cxn ang="0">
                    <a:pos x="29" y="69"/>
                  </a:cxn>
                  <a:cxn ang="0">
                    <a:pos x="29" y="246"/>
                  </a:cxn>
                  <a:cxn ang="0">
                    <a:pos x="0" y="246"/>
                  </a:cxn>
                  <a:cxn ang="0">
                    <a:pos x="0" y="69"/>
                  </a:cxn>
                </a:cxnLst>
                <a:rect l="0" t="0" r="r" b="b"/>
                <a:pathLst>
                  <a:path w="29" h="246">
                    <a:moveTo>
                      <a:pt x="29" y="35"/>
                    </a:moveTo>
                    <a:lnTo>
                      <a:pt x="0" y="35"/>
                    </a:lnTo>
                    <a:lnTo>
                      <a:pt x="0" y="0"/>
                    </a:lnTo>
                    <a:lnTo>
                      <a:pt x="29" y="0"/>
                    </a:lnTo>
                    <a:lnTo>
                      <a:pt x="29" y="35"/>
                    </a:lnTo>
                    <a:close/>
                    <a:moveTo>
                      <a:pt x="0" y="69"/>
                    </a:moveTo>
                    <a:lnTo>
                      <a:pt x="29" y="69"/>
                    </a:lnTo>
                    <a:lnTo>
                      <a:pt x="29" y="246"/>
                    </a:lnTo>
                    <a:lnTo>
                      <a:pt x="0" y="246"/>
                    </a:lnTo>
                    <a:lnTo>
                      <a:pt x="0" y="69"/>
                    </a:lnTo>
                    <a:close/>
                  </a:path>
                </a:pathLst>
              </a:custGeom>
              <a:solidFill>
                <a:srgbClr val="66666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GB" dirty="0">
                  <a:latin typeface="Arial" pitchFamily="34" charset="0"/>
                </a:endParaRPr>
              </a:p>
            </p:txBody>
          </p:sp>
          <p:sp>
            <p:nvSpPr>
              <p:cNvPr id="29" name="Freeform 26"/>
              <p:cNvSpPr>
                <a:spLocks/>
              </p:cNvSpPr>
              <p:nvPr/>
            </p:nvSpPr>
            <p:spPr bwMode="gray">
              <a:xfrm>
                <a:off x="6396036" y="4548200"/>
                <a:ext cx="149225" cy="368301"/>
              </a:xfrm>
              <a:custGeom>
                <a:avLst/>
                <a:gdLst/>
                <a:ahLst/>
                <a:cxnLst>
                  <a:cxn ang="0">
                    <a:pos x="25" y="23"/>
                  </a:cxn>
                  <a:cxn ang="0">
                    <a:pos x="40" y="23"/>
                  </a:cxn>
                  <a:cxn ang="0">
                    <a:pos x="40" y="34"/>
                  </a:cxn>
                  <a:cxn ang="0">
                    <a:pos x="25" y="34"/>
                  </a:cxn>
                  <a:cxn ang="0">
                    <a:pos x="25" y="80"/>
                  </a:cxn>
                  <a:cxn ang="0">
                    <a:pos x="25" y="84"/>
                  </a:cxn>
                  <a:cxn ang="0">
                    <a:pos x="27" y="86"/>
                  </a:cxn>
                  <a:cxn ang="0">
                    <a:pos x="29" y="87"/>
                  </a:cxn>
                  <a:cxn ang="0">
                    <a:pos x="34" y="87"/>
                  </a:cxn>
                  <a:cxn ang="0">
                    <a:pos x="40" y="87"/>
                  </a:cxn>
                  <a:cxn ang="0">
                    <a:pos x="40" y="98"/>
                  </a:cxn>
                  <a:cxn ang="0">
                    <a:pos x="30" y="98"/>
                  </a:cxn>
                  <a:cxn ang="0">
                    <a:pos x="22" y="97"/>
                  </a:cxn>
                  <a:cxn ang="0">
                    <a:pos x="17" y="95"/>
                  </a:cxn>
                  <a:cxn ang="0">
                    <a:pos x="14" y="90"/>
                  </a:cxn>
                  <a:cxn ang="0">
                    <a:pos x="12" y="81"/>
                  </a:cxn>
                  <a:cxn ang="0">
                    <a:pos x="12" y="34"/>
                  </a:cxn>
                  <a:cxn ang="0">
                    <a:pos x="0" y="34"/>
                  </a:cxn>
                  <a:cxn ang="0">
                    <a:pos x="0" y="23"/>
                  </a:cxn>
                  <a:cxn ang="0">
                    <a:pos x="12" y="23"/>
                  </a:cxn>
                  <a:cxn ang="0">
                    <a:pos x="12" y="0"/>
                  </a:cxn>
                  <a:cxn ang="0">
                    <a:pos x="25" y="0"/>
                  </a:cxn>
                  <a:cxn ang="0">
                    <a:pos x="25" y="23"/>
                  </a:cxn>
                </a:cxnLst>
                <a:rect l="0" t="0" r="r" b="b"/>
                <a:pathLst>
                  <a:path w="40" h="98">
                    <a:moveTo>
                      <a:pt x="25" y="23"/>
                    </a:moveTo>
                    <a:cubicBezTo>
                      <a:pt x="40" y="23"/>
                      <a:pt x="40" y="23"/>
                      <a:pt x="40" y="23"/>
                    </a:cubicBezTo>
                    <a:cubicBezTo>
                      <a:pt x="40" y="34"/>
                      <a:pt x="40" y="34"/>
                      <a:pt x="40" y="34"/>
                    </a:cubicBezTo>
                    <a:cubicBezTo>
                      <a:pt x="25" y="34"/>
                      <a:pt x="25" y="34"/>
                      <a:pt x="25" y="34"/>
                    </a:cubicBezTo>
                    <a:cubicBezTo>
                      <a:pt x="25" y="80"/>
                      <a:pt x="25" y="80"/>
                      <a:pt x="25" y="80"/>
                    </a:cubicBezTo>
                    <a:cubicBezTo>
                      <a:pt x="25" y="82"/>
                      <a:pt x="25" y="83"/>
                      <a:pt x="25" y="84"/>
                    </a:cubicBezTo>
                    <a:cubicBezTo>
                      <a:pt x="25" y="85"/>
                      <a:pt x="26" y="85"/>
                      <a:pt x="27" y="86"/>
                    </a:cubicBezTo>
                    <a:cubicBezTo>
                      <a:pt x="27" y="86"/>
                      <a:pt x="28" y="86"/>
                      <a:pt x="29" y="87"/>
                    </a:cubicBezTo>
                    <a:cubicBezTo>
                      <a:pt x="31" y="87"/>
                      <a:pt x="32" y="87"/>
                      <a:pt x="34" y="87"/>
                    </a:cubicBezTo>
                    <a:cubicBezTo>
                      <a:pt x="40" y="87"/>
                      <a:pt x="40" y="87"/>
                      <a:pt x="40" y="87"/>
                    </a:cubicBezTo>
                    <a:cubicBezTo>
                      <a:pt x="40" y="98"/>
                      <a:pt x="40" y="98"/>
                      <a:pt x="40" y="98"/>
                    </a:cubicBezTo>
                    <a:cubicBezTo>
                      <a:pt x="30" y="98"/>
                      <a:pt x="30" y="98"/>
                      <a:pt x="30" y="98"/>
                    </a:cubicBezTo>
                    <a:cubicBezTo>
                      <a:pt x="27" y="98"/>
                      <a:pt x="24" y="98"/>
                      <a:pt x="22" y="97"/>
                    </a:cubicBezTo>
                    <a:cubicBezTo>
                      <a:pt x="20" y="97"/>
                      <a:pt x="18" y="96"/>
                      <a:pt x="17" y="95"/>
                    </a:cubicBezTo>
                    <a:cubicBezTo>
                      <a:pt x="15" y="94"/>
                      <a:pt x="14" y="92"/>
                      <a:pt x="14" y="90"/>
                    </a:cubicBezTo>
                    <a:cubicBezTo>
                      <a:pt x="13" y="88"/>
                      <a:pt x="12" y="85"/>
                      <a:pt x="12" y="81"/>
                    </a:cubicBezTo>
                    <a:cubicBezTo>
                      <a:pt x="12" y="34"/>
                      <a:pt x="12" y="34"/>
                      <a:pt x="12" y="34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25" y="0"/>
                      <a:pt x="25" y="0"/>
                      <a:pt x="25" y="0"/>
                    </a:cubicBezTo>
                    <a:lnTo>
                      <a:pt x="25" y="23"/>
                    </a:lnTo>
                    <a:close/>
                  </a:path>
                </a:pathLst>
              </a:custGeom>
              <a:solidFill>
                <a:srgbClr val="66666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GB" dirty="0">
                  <a:latin typeface="Arial" pitchFamily="34" charset="0"/>
                </a:endParaRPr>
              </a:p>
            </p:txBody>
          </p:sp>
          <p:sp>
            <p:nvSpPr>
              <p:cNvPr id="30" name="Freeform 27"/>
              <p:cNvSpPr>
                <a:spLocks/>
              </p:cNvSpPr>
              <p:nvPr/>
            </p:nvSpPr>
            <p:spPr bwMode="gray">
              <a:xfrm>
                <a:off x="6594468" y="4627574"/>
                <a:ext cx="393700" cy="288927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12" y="2"/>
                  </a:cxn>
                  <a:cxn ang="0">
                    <a:pos x="12" y="13"/>
                  </a:cxn>
                  <a:cxn ang="0">
                    <a:pos x="12" y="13"/>
                  </a:cxn>
                  <a:cxn ang="0">
                    <a:pos x="36" y="0"/>
                  </a:cxn>
                  <a:cxn ang="0">
                    <a:pos x="49" y="3"/>
                  </a:cxn>
                  <a:cxn ang="0">
                    <a:pos x="57" y="13"/>
                  </a:cxn>
                  <a:cxn ang="0">
                    <a:pos x="67" y="3"/>
                  </a:cxn>
                  <a:cxn ang="0">
                    <a:pos x="80" y="0"/>
                  </a:cxn>
                  <a:cxn ang="0">
                    <a:pos x="90" y="1"/>
                  </a:cxn>
                  <a:cxn ang="0">
                    <a:pos x="98" y="5"/>
                  </a:cxn>
                  <a:cxn ang="0">
                    <a:pos x="103" y="12"/>
                  </a:cxn>
                  <a:cxn ang="0">
                    <a:pos x="105" y="22"/>
                  </a:cxn>
                  <a:cxn ang="0">
                    <a:pos x="105" y="77"/>
                  </a:cxn>
                  <a:cxn ang="0">
                    <a:pos x="93" y="77"/>
                  </a:cxn>
                  <a:cxn ang="0">
                    <a:pos x="93" y="27"/>
                  </a:cxn>
                  <a:cxn ang="0">
                    <a:pos x="92" y="21"/>
                  </a:cxn>
                  <a:cxn ang="0">
                    <a:pos x="90" y="16"/>
                  </a:cxn>
                  <a:cxn ang="0">
                    <a:pos x="86" y="12"/>
                  </a:cxn>
                  <a:cxn ang="0">
                    <a:pos x="78" y="11"/>
                  </a:cxn>
                  <a:cxn ang="0">
                    <a:pos x="64" y="16"/>
                  </a:cxn>
                  <a:cxn ang="0">
                    <a:pos x="59" y="30"/>
                  </a:cxn>
                  <a:cxn ang="0">
                    <a:pos x="59" y="77"/>
                  </a:cxn>
                  <a:cxn ang="0">
                    <a:pos x="46" y="77"/>
                  </a:cxn>
                  <a:cxn ang="0">
                    <a:pos x="46" y="27"/>
                  </a:cxn>
                  <a:cxn ang="0">
                    <a:pos x="46" y="21"/>
                  </a:cxn>
                  <a:cxn ang="0">
                    <a:pos x="43" y="15"/>
                  </a:cxn>
                  <a:cxn ang="0">
                    <a:pos x="39" y="12"/>
                  </a:cxn>
                  <a:cxn ang="0">
                    <a:pos x="32" y="11"/>
                  </a:cxn>
                  <a:cxn ang="0">
                    <a:pos x="23" y="13"/>
                  </a:cxn>
                  <a:cxn ang="0">
                    <a:pos x="17" y="18"/>
                  </a:cxn>
                  <a:cxn ang="0">
                    <a:pos x="13" y="25"/>
                  </a:cxn>
                  <a:cxn ang="0">
                    <a:pos x="12" y="30"/>
                  </a:cxn>
                  <a:cxn ang="0">
                    <a:pos x="12" y="77"/>
                  </a:cxn>
                  <a:cxn ang="0">
                    <a:pos x="0" y="77"/>
                  </a:cxn>
                  <a:cxn ang="0">
                    <a:pos x="0" y="2"/>
                  </a:cxn>
                </a:cxnLst>
                <a:rect l="0" t="0" r="r" b="b"/>
                <a:pathLst>
                  <a:path w="105" h="77">
                    <a:moveTo>
                      <a:pt x="0" y="2"/>
                    </a:moveTo>
                    <a:cubicBezTo>
                      <a:pt x="12" y="2"/>
                      <a:pt x="12" y="2"/>
                      <a:pt x="12" y="2"/>
                    </a:cubicBezTo>
                    <a:cubicBezTo>
                      <a:pt x="12" y="13"/>
                      <a:pt x="12" y="13"/>
                      <a:pt x="12" y="13"/>
                    </a:cubicBezTo>
                    <a:cubicBezTo>
                      <a:pt x="12" y="13"/>
                      <a:pt x="12" y="13"/>
                      <a:pt x="12" y="13"/>
                    </a:cubicBezTo>
                    <a:cubicBezTo>
                      <a:pt x="17" y="4"/>
                      <a:pt x="26" y="0"/>
                      <a:pt x="36" y="0"/>
                    </a:cubicBezTo>
                    <a:cubicBezTo>
                      <a:pt x="41" y="0"/>
                      <a:pt x="45" y="1"/>
                      <a:pt x="49" y="3"/>
                    </a:cubicBezTo>
                    <a:cubicBezTo>
                      <a:pt x="52" y="5"/>
                      <a:pt x="55" y="8"/>
                      <a:pt x="57" y="13"/>
                    </a:cubicBezTo>
                    <a:cubicBezTo>
                      <a:pt x="59" y="9"/>
                      <a:pt x="63" y="5"/>
                      <a:pt x="67" y="3"/>
                    </a:cubicBezTo>
                    <a:cubicBezTo>
                      <a:pt x="71" y="1"/>
                      <a:pt x="75" y="0"/>
                      <a:pt x="80" y="0"/>
                    </a:cubicBezTo>
                    <a:cubicBezTo>
                      <a:pt x="84" y="0"/>
                      <a:pt x="87" y="0"/>
                      <a:pt x="90" y="1"/>
                    </a:cubicBezTo>
                    <a:cubicBezTo>
                      <a:pt x="94" y="2"/>
                      <a:pt x="96" y="3"/>
                      <a:pt x="98" y="5"/>
                    </a:cubicBezTo>
                    <a:cubicBezTo>
                      <a:pt x="101" y="7"/>
                      <a:pt x="102" y="9"/>
                      <a:pt x="103" y="12"/>
                    </a:cubicBezTo>
                    <a:cubicBezTo>
                      <a:pt x="105" y="14"/>
                      <a:pt x="105" y="18"/>
                      <a:pt x="105" y="22"/>
                    </a:cubicBezTo>
                    <a:cubicBezTo>
                      <a:pt x="105" y="77"/>
                      <a:pt x="105" y="77"/>
                      <a:pt x="105" y="77"/>
                    </a:cubicBezTo>
                    <a:cubicBezTo>
                      <a:pt x="93" y="77"/>
                      <a:pt x="93" y="77"/>
                      <a:pt x="93" y="77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93" y="25"/>
                      <a:pt x="93" y="23"/>
                      <a:pt x="92" y="21"/>
                    </a:cubicBezTo>
                    <a:cubicBezTo>
                      <a:pt x="92" y="19"/>
                      <a:pt x="91" y="17"/>
                      <a:pt x="90" y="16"/>
                    </a:cubicBezTo>
                    <a:cubicBezTo>
                      <a:pt x="89" y="14"/>
                      <a:pt x="88" y="13"/>
                      <a:pt x="86" y="12"/>
                    </a:cubicBezTo>
                    <a:cubicBezTo>
                      <a:pt x="84" y="11"/>
                      <a:pt x="81" y="11"/>
                      <a:pt x="78" y="11"/>
                    </a:cubicBezTo>
                    <a:cubicBezTo>
                      <a:pt x="72" y="11"/>
                      <a:pt x="68" y="13"/>
                      <a:pt x="64" y="16"/>
                    </a:cubicBezTo>
                    <a:cubicBezTo>
                      <a:pt x="61" y="19"/>
                      <a:pt x="59" y="24"/>
                      <a:pt x="59" y="30"/>
                    </a:cubicBezTo>
                    <a:cubicBezTo>
                      <a:pt x="59" y="77"/>
                      <a:pt x="59" y="77"/>
                      <a:pt x="59" y="77"/>
                    </a:cubicBezTo>
                    <a:cubicBezTo>
                      <a:pt x="46" y="77"/>
                      <a:pt x="46" y="77"/>
                      <a:pt x="46" y="7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5"/>
                      <a:pt x="46" y="23"/>
                      <a:pt x="46" y="21"/>
                    </a:cubicBezTo>
                    <a:cubicBezTo>
                      <a:pt x="45" y="19"/>
                      <a:pt x="45" y="17"/>
                      <a:pt x="43" y="15"/>
                    </a:cubicBezTo>
                    <a:cubicBezTo>
                      <a:pt x="42" y="14"/>
                      <a:pt x="41" y="13"/>
                      <a:pt x="39" y="12"/>
                    </a:cubicBezTo>
                    <a:cubicBezTo>
                      <a:pt x="37" y="11"/>
                      <a:pt x="35" y="11"/>
                      <a:pt x="32" y="11"/>
                    </a:cubicBezTo>
                    <a:cubicBezTo>
                      <a:pt x="29" y="11"/>
                      <a:pt x="26" y="11"/>
                      <a:pt x="23" y="13"/>
                    </a:cubicBezTo>
                    <a:cubicBezTo>
                      <a:pt x="20" y="14"/>
                      <a:pt x="18" y="16"/>
                      <a:pt x="17" y="18"/>
                    </a:cubicBezTo>
                    <a:cubicBezTo>
                      <a:pt x="15" y="20"/>
                      <a:pt x="14" y="22"/>
                      <a:pt x="13" y="25"/>
                    </a:cubicBezTo>
                    <a:cubicBezTo>
                      <a:pt x="13" y="27"/>
                      <a:pt x="12" y="28"/>
                      <a:pt x="12" y="30"/>
                    </a:cubicBezTo>
                    <a:cubicBezTo>
                      <a:pt x="12" y="77"/>
                      <a:pt x="12" y="77"/>
                      <a:pt x="12" y="77"/>
                    </a:cubicBezTo>
                    <a:cubicBezTo>
                      <a:pt x="0" y="77"/>
                      <a:pt x="0" y="77"/>
                      <a:pt x="0" y="77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66666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GB" dirty="0">
                  <a:latin typeface="Arial" pitchFamily="34" charset="0"/>
                </a:endParaRPr>
              </a:p>
            </p:txBody>
          </p:sp>
          <p:sp>
            <p:nvSpPr>
              <p:cNvPr id="31" name="Freeform 28"/>
              <p:cNvSpPr>
                <a:spLocks noEditPoints="1"/>
              </p:cNvSpPr>
              <p:nvPr/>
            </p:nvSpPr>
            <p:spPr bwMode="gray">
              <a:xfrm>
                <a:off x="7040557" y="4627567"/>
                <a:ext cx="263526" cy="293690"/>
              </a:xfrm>
              <a:custGeom>
                <a:avLst/>
                <a:gdLst/>
                <a:ahLst/>
                <a:cxnLst>
                  <a:cxn ang="0">
                    <a:pos x="68" y="53"/>
                  </a:cxn>
                  <a:cxn ang="0">
                    <a:pos x="57" y="72"/>
                  </a:cxn>
                  <a:cxn ang="0">
                    <a:pos x="36" y="78"/>
                  </a:cxn>
                  <a:cxn ang="0">
                    <a:pos x="21" y="76"/>
                  </a:cxn>
                  <a:cxn ang="0">
                    <a:pos x="9" y="67"/>
                  </a:cxn>
                  <a:cxn ang="0">
                    <a:pos x="3" y="55"/>
                  </a:cxn>
                  <a:cxn ang="0">
                    <a:pos x="0" y="39"/>
                  </a:cxn>
                  <a:cxn ang="0">
                    <a:pos x="3" y="23"/>
                  </a:cxn>
                  <a:cxn ang="0">
                    <a:pos x="10" y="11"/>
                  </a:cxn>
                  <a:cxn ang="0">
                    <a:pos x="21" y="3"/>
                  </a:cxn>
                  <a:cxn ang="0">
                    <a:pos x="36" y="0"/>
                  </a:cxn>
                  <a:cxn ang="0">
                    <a:pos x="52" y="4"/>
                  </a:cxn>
                  <a:cxn ang="0">
                    <a:pos x="63" y="15"/>
                  </a:cxn>
                  <a:cxn ang="0">
                    <a:pos x="68" y="28"/>
                  </a:cxn>
                  <a:cxn ang="0">
                    <a:pos x="70" y="43"/>
                  </a:cxn>
                  <a:cxn ang="0">
                    <a:pos x="13" y="43"/>
                  </a:cxn>
                  <a:cxn ang="0">
                    <a:pos x="14" y="52"/>
                  </a:cxn>
                  <a:cxn ang="0">
                    <a:pos x="19" y="60"/>
                  </a:cxn>
                  <a:cxn ang="0">
                    <a:pos x="26" y="66"/>
                  </a:cxn>
                  <a:cxn ang="0">
                    <a:pos x="37" y="68"/>
                  </a:cxn>
                  <a:cxn ang="0">
                    <a:pos x="49" y="64"/>
                  </a:cxn>
                  <a:cxn ang="0">
                    <a:pos x="56" y="53"/>
                  </a:cxn>
                  <a:cxn ang="0">
                    <a:pos x="68" y="53"/>
                  </a:cxn>
                  <a:cxn ang="0">
                    <a:pos x="56" y="32"/>
                  </a:cxn>
                  <a:cxn ang="0">
                    <a:pos x="54" y="24"/>
                  </a:cxn>
                  <a:cxn ang="0">
                    <a:pos x="50" y="17"/>
                  </a:cxn>
                  <a:cxn ang="0">
                    <a:pos x="43" y="12"/>
                  </a:cxn>
                  <a:cxn ang="0">
                    <a:pos x="35" y="11"/>
                  </a:cxn>
                  <a:cxn ang="0">
                    <a:pos x="26" y="12"/>
                  </a:cxn>
                  <a:cxn ang="0">
                    <a:pos x="20" y="17"/>
                  </a:cxn>
                  <a:cxn ang="0">
                    <a:pos x="15" y="24"/>
                  </a:cxn>
                  <a:cxn ang="0">
                    <a:pos x="13" y="32"/>
                  </a:cxn>
                  <a:cxn ang="0">
                    <a:pos x="56" y="32"/>
                  </a:cxn>
                </a:cxnLst>
                <a:rect l="0" t="0" r="r" b="b"/>
                <a:pathLst>
                  <a:path w="70" h="78">
                    <a:moveTo>
                      <a:pt x="68" y="53"/>
                    </a:moveTo>
                    <a:cubicBezTo>
                      <a:pt x="67" y="61"/>
                      <a:pt x="63" y="68"/>
                      <a:pt x="57" y="72"/>
                    </a:cubicBezTo>
                    <a:cubicBezTo>
                      <a:pt x="52" y="76"/>
                      <a:pt x="45" y="78"/>
                      <a:pt x="36" y="78"/>
                    </a:cubicBezTo>
                    <a:cubicBezTo>
                      <a:pt x="30" y="78"/>
                      <a:pt x="25" y="77"/>
                      <a:pt x="21" y="76"/>
                    </a:cubicBezTo>
                    <a:cubicBezTo>
                      <a:pt x="16" y="74"/>
                      <a:pt x="12" y="71"/>
                      <a:pt x="9" y="67"/>
                    </a:cubicBezTo>
                    <a:cubicBezTo>
                      <a:pt x="6" y="64"/>
                      <a:pt x="4" y="60"/>
                      <a:pt x="3" y="55"/>
                    </a:cubicBezTo>
                    <a:cubicBezTo>
                      <a:pt x="1" y="50"/>
                      <a:pt x="0" y="45"/>
                      <a:pt x="0" y="39"/>
                    </a:cubicBezTo>
                    <a:cubicBezTo>
                      <a:pt x="0" y="33"/>
                      <a:pt x="1" y="28"/>
                      <a:pt x="3" y="23"/>
                    </a:cubicBezTo>
                    <a:cubicBezTo>
                      <a:pt x="5" y="19"/>
                      <a:pt x="7" y="14"/>
                      <a:pt x="10" y="11"/>
                    </a:cubicBezTo>
                    <a:cubicBezTo>
                      <a:pt x="13" y="7"/>
                      <a:pt x="17" y="5"/>
                      <a:pt x="21" y="3"/>
                    </a:cubicBezTo>
                    <a:cubicBezTo>
                      <a:pt x="26" y="1"/>
                      <a:pt x="30" y="0"/>
                      <a:pt x="36" y="0"/>
                    </a:cubicBezTo>
                    <a:cubicBezTo>
                      <a:pt x="42" y="0"/>
                      <a:pt x="48" y="1"/>
                      <a:pt x="52" y="4"/>
                    </a:cubicBezTo>
                    <a:cubicBezTo>
                      <a:pt x="57" y="7"/>
                      <a:pt x="60" y="10"/>
                      <a:pt x="63" y="15"/>
                    </a:cubicBezTo>
                    <a:cubicBezTo>
                      <a:pt x="65" y="19"/>
                      <a:pt x="67" y="23"/>
                      <a:pt x="68" y="28"/>
                    </a:cubicBezTo>
                    <a:cubicBezTo>
                      <a:pt x="69" y="34"/>
                      <a:pt x="70" y="38"/>
                      <a:pt x="70" y="43"/>
                    </a:cubicBezTo>
                    <a:cubicBezTo>
                      <a:pt x="13" y="43"/>
                      <a:pt x="13" y="43"/>
                      <a:pt x="13" y="43"/>
                    </a:cubicBezTo>
                    <a:cubicBezTo>
                      <a:pt x="13" y="46"/>
                      <a:pt x="14" y="49"/>
                      <a:pt x="14" y="52"/>
                    </a:cubicBezTo>
                    <a:cubicBezTo>
                      <a:pt x="15" y="55"/>
                      <a:pt x="17" y="58"/>
                      <a:pt x="19" y="60"/>
                    </a:cubicBezTo>
                    <a:cubicBezTo>
                      <a:pt x="21" y="62"/>
                      <a:pt x="23" y="64"/>
                      <a:pt x="26" y="66"/>
                    </a:cubicBezTo>
                    <a:cubicBezTo>
                      <a:pt x="29" y="67"/>
                      <a:pt x="33" y="68"/>
                      <a:pt x="37" y="68"/>
                    </a:cubicBezTo>
                    <a:cubicBezTo>
                      <a:pt x="42" y="68"/>
                      <a:pt x="46" y="66"/>
                      <a:pt x="49" y="64"/>
                    </a:cubicBezTo>
                    <a:cubicBezTo>
                      <a:pt x="53" y="62"/>
                      <a:pt x="55" y="58"/>
                      <a:pt x="56" y="53"/>
                    </a:cubicBezTo>
                    <a:lnTo>
                      <a:pt x="68" y="53"/>
                    </a:lnTo>
                    <a:close/>
                    <a:moveTo>
                      <a:pt x="56" y="32"/>
                    </a:moveTo>
                    <a:cubicBezTo>
                      <a:pt x="56" y="29"/>
                      <a:pt x="56" y="26"/>
                      <a:pt x="54" y="24"/>
                    </a:cubicBezTo>
                    <a:cubicBezTo>
                      <a:pt x="53" y="21"/>
                      <a:pt x="52" y="19"/>
                      <a:pt x="50" y="17"/>
                    </a:cubicBezTo>
                    <a:cubicBezTo>
                      <a:pt x="48" y="15"/>
                      <a:pt x="46" y="14"/>
                      <a:pt x="43" y="12"/>
                    </a:cubicBezTo>
                    <a:cubicBezTo>
                      <a:pt x="41" y="11"/>
                      <a:pt x="38" y="11"/>
                      <a:pt x="35" y="11"/>
                    </a:cubicBezTo>
                    <a:cubicBezTo>
                      <a:pt x="32" y="11"/>
                      <a:pt x="29" y="11"/>
                      <a:pt x="26" y="12"/>
                    </a:cubicBezTo>
                    <a:cubicBezTo>
                      <a:pt x="24" y="14"/>
                      <a:pt x="21" y="15"/>
                      <a:pt x="20" y="17"/>
                    </a:cubicBezTo>
                    <a:cubicBezTo>
                      <a:pt x="18" y="19"/>
                      <a:pt x="16" y="21"/>
                      <a:pt x="15" y="24"/>
                    </a:cubicBezTo>
                    <a:cubicBezTo>
                      <a:pt x="14" y="26"/>
                      <a:pt x="13" y="29"/>
                      <a:pt x="13" y="32"/>
                    </a:cubicBezTo>
                    <a:lnTo>
                      <a:pt x="56" y="32"/>
                    </a:lnTo>
                    <a:close/>
                  </a:path>
                </a:pathLst>
              </a:custGeom>
              <a:solidFill>
                <a:srgbClr val="66666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GB" dirty="0">
                  <a:latin typeface="Arial" pitchFamily="34" charset="0"/>
                </a:endParaRPr>
              </a:p>
            </p:txBody>
          </p:sp>
          <p:sp>
            <p:nvSpPr>
              <p:cNvPr id="32" name="Freeform 29"/>
              <p:cNvSpPr>
                <a:spLocks/>
              </p:cNvSpPr>
              <p:nvPr/>
            </p:nvSpPr>
            <p:spPr bwMode="gray">
              <a:xfrm>
                <a:off x="7348526" y="4627563"/>
                <a:ext cx="233362" cy="288926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11" y="2"/>
                  </a:cxn>
                  <a:cxn ang="0">
                    <a:pos x="11" y="14"/>
                  </a:cxn>
                  <a:cxn ang="0">
                    <a:pos x="12" y="14"/>
                  </a:cxn>
                  <a:cxn ang="0">
                    <a:pos x="22" y="3"/>
                  </a:cxn>
                  <a:cxn ang="0">
                    <a:pos x="36" y="0"/>
                  </a:cxn>
                  <a:cxn ang="0">
                    <a:pos x="48" y="2"/>
                  </a:cxn>
                  <a:cxn ang="0">
                    <a:pos x="56" y="8"/>
                  </a:cxn>
                  <a:cxn ang="0">
                    <a:pos x="61" y="16"/>
                  </a:cxn>
                  <a:cxn ang="0">
                    <a:pos x="62" y="27"/>
                  </a:cxn>
                  <a:cxn ang="0">
                    <a:pos x="62" y="77"/>
                  </a:cxn>
                  <a:cxn ang="0">
                    <a:pos x="50" y="77"/>
                  </a:cxn>
                  <a:cxn ang="0">
                    <a:pos x="50" y="26"/>
                  </a:cxn>
                  <a:cxn ang="0">
                    <a:pos x="45" y="15"/>
                  </a:cxn>
                  <a:cxn ang="0">
                    <a:pos x="34" y="11"/>
                  </a:cxn>
                  <a:cxn ang="0">
                    <a:pos x="24" y="13"/>
                  </a:cxn>
                  <a:cxn ang="0">
                    <a:pos x="18" y="17"/>
                  </a:cxn>
                  <a:cxn ang="0">
                    <a:pos x="13" y="25"/>
                  </a:cxn>
                  <a:cxn ang="0">
                    <a:pos x="12" y="34"/>
                  </a:cxn>
                  <a:cxn ang="0">
                    <a:pos x="12" y="77"/>
                  </a:cxn>
                  <a:cxn ang="0">
                    <a:pos x="0" y="77"/>
                  </a:cxn>
                  <a:cxn ang="0">
                    <a:pos x="0" y="2"/>
                  </a:cxn>
                </a:cxnLst>
                <a:rect l="0" t="0" r="r" b="b"/>
                <a:pathLst>
                  <a:path w="62" h="77">
                    <a:moveTo>
                      <a:pt x="0" y="2"/>
                    </a:moveTo>
                    <a:cubicBezTo>
                      <a:pt x="11" y="2"/>
                      <a:pt x="11" y="2"/>
                      <a:pt x="11" y="2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2" y="14"/>
                      <a:pt x="12" y="14"/>
                      <a:pt x="12" y="14"/>
                    </a:cubicBezTo>
                    <a:cubicBezTo>
                      <a:pt x="14" y="9"/>
                      <a:pt x="18" y="5"/>
                      <a:pt x="22" y="3"/>
                    </a:cubicBezTo>
                    <a:cubicBezTo>
                      <a:pt x="26" y="1"/>
                      <a:pt x="31" y="0"/>
                      <a:pt x="36" y="0"/>
                    </a:cubicBezTo>
                    <a:cubicBezTo>
                      <a:pt x="41" y="0"/>
                      <a:pt x="45" y="1"/>
                      <a:pt x="48" y="2"/>
                    </a:cubicBezTo>
                    <a:cubicBezTo>
                      <a:pt x="52" y="3"/>
                      <a:pt x="54" y="5"/>
                      <a:pt x="56" y="8"/>
                    </a:cubicBezTo>
                    <a:cubicBezTo>
                      <a:pt x="58" y="10"/>
                      <a:pt x="60" y="13"/>
                      <a:pt x="61" y="16"/>
                    </a:cubicBezTo>
                    <a:cubicBezTo>
                      <a:pt x="61" y="20"/>
                      <a:pt x="62" y="23"/>
                      <a:pt x="62" y="27"/>
                    </a:cubicBezTo>
                    <a:cubicBezTo>
                      <a:pt x="62" y="77"/>
                      <a:pt x="62" y="77"/>
                      <a:pt x="62" y="77"/>
                    </a:cubicBezTo>
                    <a:cubicBezTo>
                      <a:pt x="50" y="77"/>
                      <a:pt x="50" y="77"/>
                      <a:pt x="50" y="77"/>
                    </a:cubicBezTo>
                    <a:cubicBezTo>
                      <a:pt x="50" y="26"/>
                      <a:pt x="50" y="26"/>
                      <a:pt x="50" y="26"/>
                    </a:cubicBezTo>
                    <a:cubicBezTo>
                      <a:pt x="50" y="21"/>
                      <a:pt x="48" y="18"/>
                      <a:pt x="45" y="15"/>
                    </a:cubicBezTo>
                    <a:cubicBezTo>
                      <a:pt x="43" y="12"/>
                      <a:pt x="39" y="11"/>
                      <a:pt x="34" y="11"/>
                    </a:cubicBezTo>
                    <a:cubicBezTo>
                      <a:pt x="31" y="11"/>
                      <a:pt x="27" y="11"/>
                      <a:pt x="24" y="13"/>
                    </a:cubicBezTo>
                    <a:cubicBezTo>
                      <a:pt x="22" y="14"/>
                      <a:pt x="19" y="15"/>
                      <a:pt x="18" y="17"/>
                    </a:cubicBezTo>
                    <a:cubicBezTo>
                      <a:pt x="16" y="20"/>
                      <a:pt x="14" y="22"/>
                      <a:pt x="13" y="25"/>
                    </a:cubicBezTo>
                    <a:cubicBezTo>
                      <a:pt x="13" y="28"/>
                      <a:pt x="12" y="31"/>
                      <a:pt x="12" y="34"/>
                    </a:cubicBezTo>
                    <a:cubicBezTo>
                      <a:pt x="12" y="77"/>
                      <a:pt x="12" y="77"/>
                      <a:pt x="12" y="77"/>
                    </a:cubicBezTo>
                    <a:cubicBezTo>
                      <a:pt x="0" y="77"/>
                      <a:pt x="0" y="77"/>
                      <a:pt x="0" y="77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66666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GB" dirty="0">
                  <a:latin typeface="Arial" pitchFamily="34" charset="0"/>
                </a:endParaRPr>
              </a:p>
            </p:txBody>
          </p:sp>
          <p:sp>
            <p:nvSpPr>
              <p:cNvPr id="33" name="Freeform 30"/>
              <p:cNvSpPr>
                <a:spLocks/>
              </p:cNvSpPr>
              <p:nvPr/>
            </p:nvSpPr>
            <p:spPr bwMode="gray">
              <a:xfrm>
                <a:off x="7619994" y="4548185"/>
                <a:ext cx="149225" cy="368300"/>
              </a:xfrm>
              <a:custGeom>
                <a:avLst/>
                <a:gdLst/>
                <a:ahLst/>
                <a:cxnLst>
                  <a:cxn ang="0">
                    <a:pos x="25" y="23"/>
                  </a:cxn>
                  <a:cxn ang="0">
                    <a:pos x="40" y="23"/>
                  </a:cxn>
                  <a:cxn ang="0">
                    <a:pos x="40" y="34"/>
                  </a:cxn>
                  <a:cxn ang="0">
                    <a:pos x="25" y="34"/>
                  </a:cxn>
                  <a:cxn ang="0">
                    <a:pos x="25" y="80"/>
                  </a:cxn>
                  <a:cxn ang="0">
                    <a:pos x="25" y="84"/>
                  </a:cxn>
                  <a:cxn ang="0">
                    <a:pos x="27" y="86"/>
                  </a:cxn>
                  <a:cxn ang="0">
                    <a:pos x="30" y="87"/>
                  </a:cxn>
                  <a:cxn ang="0">
                    <a:pos x="34" y="87"/>
                  </a:cxn>
                  <a:cxn ang="0">
                    <a:pos x="40" y="87"/>
                  </a:cxn>
                  <a:cxn ang="0">
                    <a:pos x="40" y="98"/>
                  </a:cxn>
                  <a:cxn ang="0">
                    <a:pos x="31" y="98"/>
                  </a:cxn>
                  <a:cxn ang="0">
                    <a:pos x="22" y="97"/>
                  </a:cxn>
                  <a:cxn ang="0">
                    <a:pos x="17" y="95"/>
                  </a:cxn>
                  <a:cxn ang="0">
                    <a:pos x="14" y="90"/>
                  </a:cxn>
                  <a:cxn ang="0">
                    <a:pos x="13" y="81"/>
                  </a:cxn>
                  <a:cxn ang="0">
                    <a:pos x="13" y="34"/>
                  </a:cxn>
                  <a:cxn ang="0">
                    <a:pos x="0" y="34"/>
                  </a:cxn>
                  <a:cxn ang="0">
                    <a:pos x="0" y="23"/>
                  </a:cxn>
                  <a:cxn ang="0">
                    <a:pos x="13" y="23"/>
                  </a:cxn>
                  <a:cxn ang="0">
                    <a:pos x="13" y="0"/>
                  </a:cxn>
                  <a:cxn ang="0">
                    <a:pos x="25" y="0"/>
                  </a:cxn>
                  <a:cxn ang="0">
                    <a:pos x="25" y="23"/>
                  </a:cxn>
                </a:cxnLst>
                <a:rect l="0" t="0" r="r" b="b"/>
                <a:pathLst>
                  <a:path w="40" h="98">
                    <a:moveTo>
                      <a:pt x="25" y="23"/>
                    </a:moveTo>
                    <a:cubicBezTo>
                      <a:pt x="40" y="23"/>
                      <a:pt x="40" y="23"/>
                      <a:pt x="40" y="23"/>
                    </a:cubicBezTo>
                    <a:cubicBezTo>
                      <a:pt x="40" y="34"/>
                      <a:pt x="40" y="34"/>
                      <a:pt x="40" y="34"/>
                    </a:cubicBezTo>
                    <a:cubicBezTo>
                      <a:pt x="25" y="34"/>
                      <a:pt x="25" y="34"/>
                      <a:pt x="25" y="34"/>
                    </a:cubicBezTo>
                    <a:cubicBezTo>
                      <a:pt x="25" y="80"/>
                      <a:pt x="25" y="80"/>
                      <a:pt x="25" y="80"/>
                    </a:cubicBezTo>
                    <a:cubicBezTo>
                      <a:pt x="25" y="82"/>
                      <a:pt x="25" y="83"/>
                      <a:pt x="25" y="84"/>
                    </a:cubicBezTo>
                    <a:cubicBezTo>
                      <a:pt x="26" y="85"/>
                      <a:pt x="26" y="85"/>
                      <a:pt x="27" y="86"/>
                    </a:cubicBezTo>
                    <a:cubicBezTo>
                      <a:pt x="27" y="86"/>
                      <a:pt x="28" y="86"/>
                      <a:pt x="30" y="87"/>
                    </a:cubicBezTo>
                    <a:cubicBezTo>
                      <a:pt x="31" y="87"/>
                      <a:pt x="32" y="87"/>
                      <a:pt x="34" y="87"/>
                    </a:cubicBezTo>
                    <a:cubicBezTo>
                      <a:pt x="40" y="87"/>
                      <a:pt x="40" y="87"/>
                      <a:pt x="40" y="87"/>
                    </a:cubicBezTo>
                    <a:cubicBezTo>
                      <a:pt x="40" y="98"/>
                      <a:pt x="40" y="98"/>
                      <a:pt x="40" y="98"/>
                    </a:cubicBezTo>
                    <a:cubicBezTo>
                      <a:pt x="31" y="98"/>
                      <a:pt x="31" y="98"/>
                      <a:pt x="31" y="98"/>
                    </a:cubicBezTo>
                    <a:cubicBezTo>
                      <a:pt x="27" y="98"/>
                      <a:pt x="25" y="98"/>
                      <a:pt x="22" y="97"/>
                    </a:cubicBezTo>
                    <a:cubicBezTo>
                      <a:pt x="20" y="97"/>
                      <a:pt x="18" y="96"/>
                      <a:pt x="17" y="95"/>
                    </a:cubicBezTo>
                    <a:cubicBezTo>
                      <a:pt x="15" y="94"/>
                      <a:pt x="14" y="92"/>
                      <a:pt x="14" y="90"/>
                    </a:cubicBezTo>
                    <a:cubicBezTo>
                      <a:pt x="13" y="88"/>
                      <a:pt x="13" y="85"/>
                      <a:pt x="13" y="81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25" y="0"/>
                      <a:pt x="25" y="0"/>
                      <a:pt x="25" y="0"/>
                    </a:cubicBezTo>
                    <a:lnTo>
                      <a:pt x="25" y="23"/>
                    </a:lnTo>
                    <a:close/>
                  </a:path>
                </a:pathLst>
              </a:custGeom>
              <a:solidFill>
                <a:srgbClr val="66666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GB" dirty="0">
                  <a:latin typeface="Arial" pitchFamily="34" charset="0"/>
                </a:endParaRPr>
              </a:p>
            </p:txBody>
          </p:sp>
          <p:sp>
            <p:nvSpPr>
              <p:cNvPr id="34" name="Freeform 31"/>
              <p:cNvSpPr>
                <a:spLocks noEditPoints="1"/>
              </p:cNvSpPr>
              <p:nvPr/>
            </p:nvSpPr>
            <p:spPr bwMode="gray">
              <a:xfrm>
                <a:off x="7796215" y="4484687"/>
                <a:ext cx="315911" cy="315911"/>
              </a:xfrm>
              <a:custGeom>
                <a:avLst/>
                <a:gdLst/>
                <a:ahLst/>
                <a:cxnLst>
                  <a:cxn ang="0">
                    <a:pos x="3" y="25"/>
                  </a:cxn>
                  <a:cxn ang="0">
                    <a:pos x="12" y="12"/>
                  </a:cxn>
                  <a:cxn ang="0">
                    <a:pos x="26" y="3"/>
                  </a:cxn>
                  <a:cxn ang="0">
                    <a:pos x="42" y="0"/>
                  </a:cxn>
                  <a:cxn ang="0">
                    <a:pos x="58" y="3"/>
                  </a:cxn>
                  <a:cxn ang="0">
                    <a:pos x="72" y="12"/>
                  </a:cxn>
                  <a:cxn ang="0">
                    <a:pos x="81" y="25"/>
                  </a:cxn>
                  <a:cxn ang="0">
                    <a:pos x="84" y="42"/>
                  </a:cxn>
                  <a:cxn ang="0">
                    <a:pos x="81" y="59"/>
                  </a:cxn>
                  <a:cxn ang="0">
                    <a:pos x="72" y="72"/>
                  </a:cxn>
                  <a:cxn ang="0">
                    <a:pos x="58" y="81"/>
                  </a:cxn>
                  <a:cxn ang="0">
                    <a:pos x="42" y="84"/>
                  </a:cxn>
                  <a:cxn ang="0">
                    <a:pos x="26" y="81"/>
                  </a:cxn>
                  <a:cxn ang="0">
                    <a:pos x="12" y="72"/>
                  </a:cxn>
                  <a:cxn ang="0">
                    <a:pos x="3" y="59"/>
                  </a:cxn>
                  <a:cxn ang="0">
                    <a:pos x="0" y="42"/>
                  </a:cxn>
                  <a:cxn ang="0">
                    <a:pos x="3" y="25"/>
                  </a:cxn>
                  <a:cxn ang="0">
                    <a:pos x="10" y="56"/>
                  </a:cxn>
                  <a:cxn ang="0">
                    <a:pos x="17" y="68"/>
                  </a:cxn>
                  <a:cxn ang="0">
                    <a:pos x="28" y="75"/>
                  </a:cxn>
                  <a:cxn ang="0">
                    <a:pos x="42" y="78"/>
                  </a:cxn>
                  <a:cxn ang="0">
                    <a:pos x="56" y="75"/>
                  </a:cxn>
                  <a:cxn ang="0">
                    <a:pos x="67" y="68"/>
                  </a:cxn>
                  <a:cxn ang="0">
                    <a:pos x="74" y="56"/>
                  </a:cxn>
                  <a:cxn ang="0">
                    <a:pos x="77" y="42"/>
                  </a:cxn>
                  <a:cxn ang="0">
                    <a:pos x="74" y="28"/>
                  </a:cxn>
                  <a:cxn ang="0">
                    <a:pos x="67" y="16"/>
                  </a:cxn>
                  <a:cxn ang="0">
                    <a:pos x="56" y="9"/>
                  </a:cxn>
                  <a:cxn ang="0">
                    <a:pos x="42" y="6"/>
                  </a:cxn>
                  <a:cxn ang="0">
                    <a:pos x="28" y="9"/>
                  </a:cxn>
                  <a:cxn ang="0">
                    <a:pos x="17" y="16"/>
                  </a:cxn>
                  <a:cxn ang="0">
                    <a:pos x="10" y="28"/>
                  </a:cxn>
                  <a:cxn ang="0">
                    <a:pos x="7" y="42"/>
                  </a:cxn>
                  <a:cxn ang="0">
                    <a:pos x="10" y="56"/>
                  </a:cxn>
                  <a:cxn ang="0">
                    <a:pos x="26" y="17"/>
                  </a:cxn>
                  <a:cxn ang="0">
                    <a:pos x="45" y="17"/>
                  </a:cxn>
                  <a:cxn ang="0">
                    <a:pos x="58" y="21"/>
                  </a:cxn>
                  <a:cxn ang="0">
                    <a:pos x="62" y="32"/>
                  </a:cxn>
                  <a:cxn ang="0">
                    <a:pos x="58" y="41"/>
                  </a:cxn>
                  <a:cxn ang="0">
                    <a:pos x="49" y="45"/>
                  </a:cxn>
                  <a:cxn ang="0">
                    <a:pos x="63" y="67"/>
                  </a:cxn>
                  <a:cxn ang="0">
                    <a:pos x="55" y="67"/>
                  </a:cxn>
                  <a:cxn ang="0">
                    <a:pos x="41" y="46"/>
                  </a:cxn>
                  <a:cxn ang="0">
                    <a:pos x="33" y="46"/>
                  </a:cxn>
                  <a:cxn ang="0">
                    <a:pos x="33" y="67"/>
                  </a:cxn>
                  <a:cxn ang="0">
                    <a:pos x="26" y="67"/>
                  </a:cxn>
                  <a:cxn ang="0">
                    <a:pos x="26" y="17"/>
                  </a:cxn>
                  <a:cxn ang="0">
                    <a:pos x="33" y="39"/>
                  </a:cxn>
                  <a:cxn ang="0">
                    <a:pos x="41" y="39"/>
                  </a:cxn>
                  <a:cxn ang="0">
                    <a:pos x="46" y="39"/>
                  </a:cxn>
                  <a:cxn ang="0">
                    <a:pos x="50" y="38"/>
                  </a:cxn>
                  <a:cxn ang="0">
                    <a:pos x="53" y="36"/>
                  </a:cxn>
                  <a:cxn ang="0">
                    <a:pos x="54" y="31"/>
                  </a:cxn>
                  <a:cxn ang="0">
                    <a:pos x="53" y="27"/>
                  </a:cxn>
                  <a:cxn ang="0">
                    <a:pos x="51" y="25"/>
                  </a:cxn>
                  <a:cxn ang="0">
                    <a:pos x="47" y="24"/>
                  </a:cxn>
                  <a:cxn ang="0">
                    <a:pos x="43" y="24"/>
                  </a:cxn>
                  <a:cxn ang="0">
                    <a:pos x="33" y="24"/>
                  </a:cxn>
                  <a:cxn ang="0">
                    <a:pos x="33" y="39"/>
                  </a:cxn>
                </a:cxnLst>
                <a:rect l="0" t="0" r="r" b="b"/>
                <a:pathLst>
                  <a:path w="84" h="84">
                    <a:moveTo>
                      <a:pt x="3" y="25"/>
                    </a:moveTo>
                    <a:cubicBezTo>
                      <a:pt x="5" y="20"/>
                      <a:pt x="8" y="16"/>
                      <a:pt x="12" y="12"/>
                    </a:cubicBezTo>
                    <a:cubicBezTo>
                      <a:pt x="16" y="8"/>
                      <a:pt x="21" y="5"/>
                      <a:pt x="26" y="3"/>
                    </a:cubicBezTo>
                    <a:cubicBezTo>
                      <a:pt x="31" y="1"/>
                      <a:pt x="36" y="0"/>
                      <a:pt x="42" y="0"/>
                    </a:cubicBezTo>
                    <a:cubicBezTo>
                      <a:pt x="48" y="0"/>
                      <a:pt x="53" y="1"/>
                      <a:pt x="58" y="3"/>
                    </a:cubicBezTo>
                    <a:cubicBezTo>
                      <a:pt x="64" y="5"/>
                      <a:pt x="68" y="8"/>
                      <a:pt x="72" y="12"/>
                    </a:cubicBezTo>
                    <a:cubicBezTo>
                      <a:pt x="76" y="16"/>
                      <a:pt x="79" y="20"/>
                      <a:pt x="81" y="25"/>
                    </a:cubicBezTo>
                    <a:cubicBezTo>
                      <a:pt x="83" y="30"/>
                      <a:pt x="84" y="36"/>
                      <a:pt x="84" y="42"/>
                    </a:cubicBezTo>
                    <a:cubicBezTo>
                      <a:pt x="84" y="48"/>
                      <a:pt x="83" y="54"/>
                      <a:pt x="81" y="59"/>
                    </a:cubicBezTo>
                    <a:cubicBezTo>
                      <a:pt x="79" y="64"/>
                      <a:pt x="76" y="68"/>
                      <a:pt x="72" y="72"/>
                    </a:cubicBezTo>
                    <a:cubicBezTo>
                      <a:pt x="68" y="76"/>
                      <a:pt x="64" y="79"/>
                      <a:pt x="58" y="81"/>
                    </a:cubicBezTo>
                    <a:cubicBezTo>
                      <a:pt x="53" y="83"/>
                      <a:pt x="48" y="84"/>
                      <a:pt x="42" y="84"/>
                    </a:cubicBezTo>
                    <a:cubicBezTo>
                      <a:pt x="36" y="84"/>
                      <a:pt x="31" y="83"/>
                      <a:pt x="26" y="81"/>
                    </a:cubicBezTo>
                    <a:cubicBezTo>
                      <a:pt x="21" y="79"/>
                      <a:pt x="16" y="76"/>
                      <a:pt x="12" y="72"/>
                    </a:cubicBezTo>
                    <a:cubicBezTo>
                      <a:pt x="8" y="68"/>
                      <a:pt x="5" y="64"/>
                      <a:pt x="3" y="59"/>
                    </a:cubicBezTo>
                    <a:cubicBezTo>
                      <a:pt x="1" y="54"/>
                      <a:pt x="0" y="48"/>
                      <a:pt x="0" y="42"/>
                    </a:cubicBezTo>
                    <a:cubicBezTo>
                      <a:pt x="0" y="36"/>
                      <a:pt x="1" y="30"/>
                      <a:pt x="3" y="25"/>
                    </a:cubicBezTo>
                    <a:close/>
                    <a:moveTo>
                      <a:pt x="10" y="56"/>
                    </a:moveTo>
                    <a:cubicBezTo>
                      <a:pt x="12" y="61"/>
                      <a:pt x="14" y="65"/>
                      <a:pt x="17" y="68"/>
                    </a:cubicBezTo>
                    <a:cubicBezTo>
                      <a:pt x="20" y="71"/>
                      <a:pt x="24" y="74"/>
                      <a:pt x="28" y="75"/>
                    </a:cubicBezTo>
                    <a:cubicBezTo>
                      <a:pt x="33" y="77"/>
                      <a:pt x="37" y="78"/>
                      <a:pt x="42" y="78"/>
                    </a:cubicBezTo>
                    <a:cubicBezTo>
                      <a:pt x="47" y="78"/>
                      <a:pt x="52" y="77"/>
                      <a:pt x="56" y="75"/>
                    </a:cubicBezTo>
                    <a:cubicBezTo>
                      <a:pt x="60" y="74"/>
                      <a:pt x="64" y="71"/>
                      <a:pt x="67" y="68"/>
                    </a:cubicBezTo>
                    <a:cubicBezTo>
                      <a:pt x="70" y="65"/>
                      <a:pt x="72" y="61"/>
                      <a:pt x="74" y="56"/>
                    </a:cubicBezTo>
                    <a:cubicBezTo>
                      <a:pt x="76" y="52"/>
                      <a:pt x="77" y="47"/>
                      <a:pt x="77" y="42"/>
                    </a:cubicBezTo>
                    <a:cubicBezTo>
                      <a:pt x="77" y="37"/>
                      <a:pt x="76" y="32"/>
                      <a:pt x="74" y="28"/>
                    </a:cubicBezTo>
                    <a:cubicBezTo>
                      <a:pt x="72" y="23"/>
                      <a:pt x="70" y="20"/>
                      <a:pt x="67" y="16"/>
                    </a:cubicBezTo>
                    <a:cubicBezTo>
                      <a:pt x="64" y="13"/>
                      <a:pt x="60" y="11"/>
                      <a:pt x="56" y="9"/>
                    </a:cubicBezTo>
                    <a:cubicBezTo>
                      <a:pt x="52" y="7"/>
                      <a:pt x="47" y="6"/>
                      <a:pt x="42" y="6"/>
                    </a:cubicBezTo>
                    <a:cubicBezTo>
                      <a:pt x="37" y="6"/>
                      <a:pt x="33" y="7"/>
                      <a:pt x="28" y="9"/>
                    </a:cubicBezTo>
                    <a:cubicBezTo>
                      <a:pt x="24" y="11"/>
                      <a:pt x="20" y="13"/>
                      <a:pt x="17" y="16"/>
                    </a:cubicBezTo>
                    <a:cubicBezTo>
                      <a:pt x="14" y="20"/>
                      <a:pt x="12" y="23"/>
                      <a:pt x="10" y="28"/>
                    </a:cubicBezTo>
                    <a:cubicBezTo>
                      <a:pt x="8" y="32"/>
                      <a:pt x="7" y="37"/>
                      <a:pt x="7" y="42"/>
                    </a:cubicBezTo>
                    <a:cubicBezTo>
                      <a:pt x="7" y="47"/>
                      <a:pt x="8" y="52"/>
                      <a:pt x="10" y="56"/>
                    </a:cubicBezTo>
                    <a:close/>
                    <a:moveTo>
                      <a:pt x="26" y="17"/>
                    </a:moveTo>
                    <a:cubicBezTo>
                      <a:pt x="45" y="17"/>
                      <a:pt x="45" y="17"/>
                      <a:pt x="45" y="17"/>
                    </a:cubicBezTo>
                    <a:cubicBezTo>
                      <a:pt x="51" y="17"/>
                      <a:pt x="55" y="19"/>
                      <a:pt x="58" y="21"/>
                    </a:cubicBezTo>
                    <a:cubicBezTo>
                      <a:pt x="61" y="23"/>
                      <a:pt x="62" y="27"/>
                      <a:pt x="62" y="32"/>
                    </a:cubicBezTo>
                    <a:cubicBezTo>
                      <a:pt x="62" y="36"/>
                      <a:pt x="61" y="39"/>
                      <a:pt x="58" y="41"/>
                    </a:cubicBezTo>
                    <a:cubicBezTo>
                      <a:pt x="56" y="43"/>
                      <a:pt x="53" y="45"/>
                      <a:pt x="49" y="45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41" y="46"/>
                      <a:pt x="41" y="46"/>
                      <a:pt x="41" y="46"/>
                    </a:cubicBezTo>
                    <a:cubicBezTo>
                      <a:pt x="33" y="46"/>
                      <a:pt x="33" y="46"/>
                      <a:pt x="33" y="46"/>
                    </a:cubicBezTo>
                    <a:cubicBezTo>
                      <a:pt x="33" y="67"/>
                      <a:pt x="33" y="67"/>
                      <a:pt x="33" y="67"/>
                    </a:cubicBezTo>
                    <a:cubicBezTo>
                      <a:pt x="26" y="67"/>
                      <a:pt x="26" y="67"/>
                      <a:pt x="26" y="67"/>
                    </a:cubicBezTo>
                    <a:lnTo>
                      <a:pt x="26" y="17"/>
                    </a:lnTo>
                    <a:close/>
                    <a:moveTo>
                      <a:pt x="33" y="39"/>
                    </a:moveTo>
                    <a:cubicBezTo>
                      <a:pt x="41" y="39"/>
                      <a:pt x="41" y="39"/>
                      <a:pt x="41" y="39"/>
                    </a:cubicBezTo>
                    <a:cubicBezTo>
                      <a:pt x="43" y="39"/>
                      <a:pt x="45" y="39"/>
                      <a:pt x="46" y="39"/>
                    </a:cubicBezTo>
                    <a:cubicBezTo>
                      <a:pt x="48" y="39"/>
                      <a:pt x="49" y="39"/>
                      <a:pt x="50" y="38"/>
                    </a:cubicBezTo>
                    <a:cubicBezTo>
                      <a:pt x="52" y="38"/>
                      <a:pt x="53" y="37"/>
                      <a:pt x="53" y="36"/>
                    </a:cubicBezTo>
                    <a:cubicBezTo>
                      <a:pt x="54" y="35"/>
                      <a:pt x="54" y="33"/>
                      <a:pt x="54" y="31"/>
                    </a:cubicBezTo>
                    <a:cubicBezTo>
                      <a:pt x="54" y="30"/>
                      <a:pt x="54" y="28"/>
                      <a:pt x="53" y="27"/>
                    </a:cubicBezTo>
                    <a:cubicBezTo>
                      <a:pt x="53" y="26"/>
                      <a:pt x="52" y="26"/>
                      <a:pt x="51" y="25"/>
                    </a:cubicBezTo>
                    <a:cubicBezTo>
                      <a:pt x="50" y="24"/>
                      <a:pt x="49" y="24"/>
                      <a:pt x="47" y="24"/>
                    </a:cubicBezTo>
                    <a:cubicBezTo>
                      <a:pt x="46" y="24"/>
                      <a:pt x="45" y="24"/>
                      <a:pt x="43" y="24"/>
                    </a:cubicBezTo>
                    <a:cubicBezTo>
                      <a:pt x="33" y="24"/>
                      <a:pt x="33" y="24"/>
                      <a:pt x="33" y="24"/>
                    </a:cubicBezTo>
                    <a:lnTo>
                      <a:pt x="33" y="39"/>
                    </a:lnTo>
                    <a:close/>
                  </a:path>
                </a:pathLst>
              </a:custGeom>
              <a:solidFill>
                <a:srgbClr val="66666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GB" dirty="0">
                  <a:latin typeface="Arial" pitchFamily="34" charset="0"/>
                </a:endParaRPr>
              </a:p>
            </p:txBody>
          </p:sp>
        </p:grpSp>
      </p:grpSp>
      <p:sp>
        <p:nvSpPr>
          <p:cNvPr id="36" name="Titel 3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 smtClean="0">
                <a:solidFill>
                  <a:schemeClr val="bg1"/>
                </a:solidFill>
              </a:rPr>
              <a:t>Resumé / Vragen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40" name="Tijdelijke aanduiding voor inhoud 39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nl-NL" sz="2400" b="1" dirty="0">
                <a:solidFill>
                  <a:schemeClr val="bg1"/>
                </a:solidFill>
              </a:rPr>
              <a:t>Uitvoeren geplande </a:t>
            </a:r>
            <a:r>
              <a:rPr lang="nl-NL" sz="2400" b="1" dirty="0" err="1" smtClean="0">
                <a:solidFill>
                  <a:schemeClr val="bg1"/>
                </a:solidFill>
              </a:rPr>
              <a:t>testrun</a:t>
            </a:r>
            <a:endParaRPr lang="nl-NL" sz="2400" b="1" dirty="0" smtClean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nl-NL" sz="2400" b="1" dirty="0" smtClean="0">
                <a:solidFill>
                  <a:schemeClr val="bg1"/>
                </a:solidFill>
              </a:rPr>
              <a:t>Per bevinding</a:t>
            </a:r>
            <a:endParaRPr lang="nl-NL" sz="2400" b="1" dirty="0">
              <a:solidFill>
                <a:schemeClr val="bg1"/>
              </a:solidFill>
            </a:endParaRPr>
          </a:p>
          <a:p>
            <a:pPr marL="914400" lvl="1" indent="-514350">
              <a:buFont typeface="+mj-lt"/>
              <a:buAutoNum type="arabicPeriod"/>
            </a:pPr>
            <a:r>
              <a:rPr lang="nl-NL" sz="2000" b="1" dirty="0">
                <a:solidFill>
                  <a:schemeClr val="bg1"/>
                </a:solidFill>
              </a:rPr>
              <a:t>Uitvoeren Root </a:t>
            </a:r>
            <a:r>
              <a:rPr lang="nl-NL" sz="2000" b="1" dirty="0" err="1">
                <a:solidFill>
                  <a:schemeClr val="bg1"/>
                </a:solidFill>
              </a:rPr>
              <a:t>Cause</a:t>
            </a:r>
            <a:r>
              <a:rPr lang="nl-NL" sz="2000" b="1" dirty="0">
                <a:solidFill>
                  <a:schemeClr val="bg1"/>
                </a:solidFill>
              </a:rPr>
              <a:t> </a:t>
            </a:r>
            <a:r>
              <a:rPr lang="nl-NL" sz="2000" b="1" dirty="0" smtClean="0">
                <a:solidFill>
                  <a:schemeClr val="bg1"/>
                </a:solidFill>
              </a:rPr>
              <a:t>analyse</a:t>
            </a:r>
          </a:p>
          <a:p>
            <a:pPr marL="914400" lvl="1" indent="-514350">
              <a:buFont typeface="+mj-lt"/>
              <a:buAutoNum type="arabicPeriod"/>
            </a:pPr>
            <a:r>
              <a:rPr lang="nl-NL" sz="2000" b="1" dirty="0" smtClean="0">
                <a:solidFill>
                  <a:schemeClr val="bg1"/>
                </a:solidFill>
              </a:rPr>
              <a:t>Opstellen </a:t>
            </a:r>
            <a:r>
              <a:rPr lang="nl-NL" sz="2000" b="1" dirty="0">
                <a:solidFill>
                  <a:schemeClr val="bg1"/>
                </a:solidFill>
              </a:rPr>
              <a:t>Test </a:t>
            </a:r>
            <a:r>
              <a:rPr lang="nl-NL" sz="2000" b="1" dirty="0" smtClean="0">
                <a:solidFill>
                  <a:schemeClr val="bg1"/>
                </a:solidFill>
              </a:rPr>
              <a:t>Charter </a:t>
            </a:r>
            <a:r>
              <a:rPr lang="nl-NL" sz="2000" b="1" dirty="0">
                <a:solidFill>
                  <a:schemeClr val="bg1"/>
                </a:solidFill>
              </a:rPr>
              <a:t>per Root </a:t>
            </a:r>
            <a:r>
              <a:rPr lang="nl-NL" sz="2000" b="1" dirty="0" err="1">
                <a:solidFill>
                  <a:schemeClr val="bg1"/>
                </a:solidFill>
              </a:rPr>
              <a:t>Cause</a:t>
            </a:r>
            <a:endParaRPr lang="nl-NL" sz="2000" b="1" dirty="0">
              <a:solidFill>
                <a:schemeClr val="bg1"/>
              </a:solidFill>
            </a:endParaRPr>
          </a:p>
          <a:p>
            <a:pPr marL="914400" lvl="1" indent="-514350">
              <a:buFont typeface="+mj-lt"/>
              <a:buAutoNum type="arabicPeriod"/>
            </a:pPr>
            <a:r>
              <a:rPr lang="nl-NL" sz="2000" b="1" dirty="0">
                <a:solidFill>
                  <a:schemeClr val="bg1"/>
                </a:solidFill>
              </a:rPr>
              <a:t>Uitvoeren Test </a:t>
            </a:r>
            <a:r>
              <a:rPr lang="nl-NL" sz="2000" b="1" dirty="0" smtClean="0">
                <a:solidFill>
                  <a:schemeClr val="bg1"/>
                </a:solidFill>
              </a:rPr>
              <a:t>Charter</a:t>
            </a:r>
          </a:p>
          <a:p>
            <a:pPr marL="914400" lvl="1" indent="-514350">
              <a:buFont typeface="+mj-lt"/>
              <a:buAutoNum type="arabicPeriod"/>
            </a:pPr>
            <a:r>
              <a:rPr lang="nl-NL" sz="2000" b="1" dirty="0" smtClean="0">
                <a:solidFill>
                  <a:schemeClr val="bg1"/>
                </a:solidFill>
              </a:rPr>
              <a:t>Parkeer </a:t>
            </a:r>
            <a:r>
              <a:rPr lang="nl-NL" sz="2000" b="1" dirty="0" err="1" smtClean="0">
                <a:solidFill>
                  <a:schemeClr val="bg1"/>
                </a:solidFill>
              </a:rPr>
              <a:t>ongerelateerde</a:t>
            </a:r>
            <a:r>
              <a:rPr lang="nl-NL" sz="2000" b="1" dirty="0" smtClean="0">
                <a:solidFill>
                  <a:schemeClr val="bg1"/>
                </a:solidFill>
              </a:rPr>
              <a:t> bevindingen voor nieuwe Test Charters</a:t>
            </a:r>
          </a:p>
          <a:p>
            <a:pPr marL="514350" indent="-514350">
              <a:buFont typeface="+mj-lt"/>
              <a:buAutoNum type="arabicPeriod"/>
            </a:pPr>
            <a:r>
              <a:rPr lang="nl-NL" sz="2400" b="1" dirty="0" smtClean="0">
                <a:solidFill>
                  <a:schemeClr val="bg1"/>
                </a:solidFill>
              </a:rPr>
              <a:t>Herhaal stap 2</a:t>
            </a:r>
            <a:endParaRPr lang="nl-NL" sz="2400" b="1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987485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2144">
        <p:fade/>
      </p:transition>
    </mc:Choice>
    <mc:Fallback>
      <p:transition spd="med" advTm="3214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5|0|0|0|0|0|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7"/>
</p:tagLst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1020</TotalTime>
  <Words>426</Words>
  <Application>Microsoft Office PowerPoint</Application>
  <PresentationFormat>Diavoorstelling (4:3)</PresentationFormat>
  <Paragraphs>152</Paragraphs>
  <Slides>24</Slides>
  <Notes>0</Notes>
  <HiddenSlides>2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24</vt:i4>
      </vt:variant>
    </vt:vector>
  </HeadingPairs>
  <TitlesOfParts>
    <vt:vector size="25" baseType="lpstr">
      <vt:lpstr>Kantoorthema</vt:lpstr>
      <vt:lpstr>Bug Hunting – Testen vergeleken met een spelletje zeeslag!</vt:lpstr>
      <vt:lpstr>Agenda</vt:lpstr>
      <vt:lpstr>Zeeslag?</vt:lpstr>
      <vt:lpstr>Zeeslag?</vt:lpstr>
      <vt:lpstr>PowerPoint-presentatie</vt:lpstr>
      <vt:lpstr>Intake/Smoke/Live/… Test</vt:lpstr>
      <vt:lpstr>Intake/Smoke/Live/… Test</vt:lpstr>
      <vt:lpstr>De Root-Cause vinden</vt:lpstr>
      <vt:lpstr>Simpel met de 5 W’s</vt:lpstr>
      <vt:lpstr>Lekker brainstormen</vt:lpstr>
      <vt:lpstr>Gestructureerd met Ishikawa / Fishbone</vt:lpstr>
      <vt:lpstr>Gestructureerd met Ishikawa / Fishbone</vt:lpstr>
      <vt:lpstr>Gestructureerd met Ishikawa / Fishbone</vt:lpstr>
      <vt:lpstr>Onze Root-Causes</vt:lpstr>
      <vt:lpstr>We weten de causes…</vt:lpstr>
      <vt:lpstr>Hoe stel je een Test Charter op?</vt:lpstr>
      <vt:lpstr>Test Charter voor Test Charter</vt:lpstr>
      <vt:lpstr>De vloot gezonken?</vt:lpstr>
      <vt:lpstr>De vloot gezonken?</vt:lpstr>
      <vt:lpstr>De vloot gezonken?</vt:lpstr>
      <vt:lpstr>De vloot gezonken?</vt:lpstr>
      <vt:lpstr>De vloot gezonken?</vt:lpstr>
      <vt:lpstr>De harde waarheid</vt:lpstr>
      <vt:lpstr>Resumé / Vragen</vt:lpstr>
    </vt:vector>
  </TitlesOfParts>
  <Company>CGI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BRONNEBERGB</dc:creator>
  <cp:lastModifiedBy>BRONNEBERGB</cp:lastModifiedBy>
  <cp:revision>37</cp:revision>
  <dcterms:created xsi:type="dcterms:W3CDTF">2014-09-15T09:38:35Z</dcterms:created>
  <dcterms:modified xsi:type="dcterms:W3CDTF">2014-10-30T20:13:29Z</dcterms:modified>
</cp:coreProperties>
</file>