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notesSlides/notesSlide2.xml" ContentType="application/vnd.openxmlformats-officedocument.presentationml.notesSlide+xml"/>
  <Override PartName="/ppt/activeX/activeX2.xml" ContentType="application/vnd.ms-office.activeX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  <p:sldMasterId id="2147483663" r:id="rId2"/>
  </p:sldMasterIdLst>
  <p:notesMasterIdLst>
    <p:notesMasterId r:id="rId23"/>
  </p:notesMasterIdLst>
  <p:handoutMasterIdLst>
    <p:handoutMasterId r:id="rId24"/>
  </p:handoutMasterIdLst>
  <p:sldIdLst>
    <p:sldId id="257" r:id="rId3"/>
    <p:sldId id="493" r:id="rId4"/>
    <p:sldId id="498" r:id="rId5"/>
    <p:sldId id="469" r:id="rId6"/>
    <p:sldId id="466" r:id="rId7"/>
    <p:sldId id="467" r:id="rId8"/>
    <p:sldId id="494" r:id="rId9"/>
    <p:sldId id="499" r:id="rId10"/>
    <p:sldId id="468" r:id="rId11"/>
    <p:sldId id="470" r:id="rId12"/>
    <p:sldId id="483" r:id="rId13"/>
    <p:sldId id="500" r:id="rId14"/>
    <p:sldId id="485" r:id="rId15"/>
    <p:sldId id="473" r:id="rId16"/>
    <p:sldId id="496" r:id="rId17"/>
    <p:sldId id="487" r:id="rId18"/>
    <p:sldId id="475" r:id="rId19"/>
    <p:sldId id="477" r:id="rId20"/>
    <p:sldId id="490" r:id="rId21"/>
    <p:sldId id="497" r:id="rId22"/>
  </p:sldIdLst>
  <p:sldSz cx="9144000" cy="5143500" type="screen16x9"/>
  <p:notesSz cx="6797675" cy="987425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0816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81632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224481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632641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040800" algn="l" defTabSz="81632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448960" algn="l" defTabSz="81632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2857120" algn="l" defTabSz="81632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265281" algn="l" defTabSz="81632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9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99CC00"/>
    <a:srgbClr val="008000"/>
    <a:srgbClr val="FFCCFF"/>
    <a:srgbClr val="FFCCCC"/>
    <a:srgbClr val="70AD47"/>
    <a:srgbClr val="00B050"/>
    <a:srgbClr val="469E6E"/>
    <a:srgbClr val="C0C0C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5" autoAdjust="0"/>
    <p:restoredTop sz="78889" autoAdjust="0"/>
  </p:normalViewPr>
  <p:slideViewPr>
    <p:cSldViewPr snapToGrid="0">
      <p:cViewPr>
        <p:scale>
          <a:sx n="66" d="100"/>
          <a:sy n="66" d="100"/>
        </p:scale>
        <p:origin x="-1422" y="-49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184" y="-108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227945" y="9469437"/>
            <a:ext cx="499881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fld id="{983B0973-29D6-4BE1-A18A-D3D3EA942758}" type="slidenum">
              <a:rPr lang="nl-NL" sz="1400" smtClean="0"/>
              <a:pPr algn="r">
                <a:defRPr/>
              </a:pPr>
              <a:t>‹nr.›</a:t>
            </a:fld>
            <a:endParaRPr lang="nl-NL" sz="140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91651"/>
            <a:ext cx="2946400" cy="4619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398204A0-7370-4352-80AB-88B092AC6A9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53549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61256" y="195943"/>
            <a:ext cx="6257109" cy="91962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dirty="0" smtClean="0"/>
              <a:t>Klik als u het opmaakprofiel van het notitiemodel wilt bewerken.</a:t>
            </a:r>
          </a:p>
          <a:p>
            <a:pPr lvl="1"/>
            <a:r>
              <a:rPr lang="nl-NL" noProof="0" dirty="0" smtClean="0"/>
              <a:t>Tweede niveau</a:t>
            </a:r>
          </a:p>
          <a:p>
            <a:pPr lvl="2"/>
            <a:r>
              <a:rPr lang="nl-NL" noProof="0" dirty="0" smtClean="0"/>
              <a:t>Derde niveau</a:t>
            </a:r>
          </a:p>
          <a:p>
            <a:pPr lvl="3"/>
            <a:r>
              <a:rPr lang="nl-NL" noProof="0" dirty="0" smtClean="0"/>
              <a:t>Vierde niveau</a:t>
            </a:r>
          </a:p>
          <a:p>
            <a:pPr lvl="4"/>
            <a:r>
              <a:rPr lang="nl-NL" noProof="0" dirty="0" smtClean="0"/>
              <a:t>Vijfde niveau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227945" y="9471025"/>
            <a:ext cx="499881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fld id="{F056CAF1-3C88-4EC6-A8BA-6C5969C09FE8}" type="slidenum">
              <a:rPr lang="nl-NL" sz="1400" smtClean="0"/>
              <a:pPr algn="r">
                <a:defRPr/>
              </a:pPr>
              <a:t>‹nr.›</a:t>
            </a:fld>
            <a:endParaRPr lang="nl-NL" sz="1400" smtClean="0"/>
          </a:p>
        </p:txBody>
      </p:sp>
    </p:spTree>
    <p:extLst>
      <p:ext uri="{BB962C8B-B14F-4D97-AF65-F5344CB8AC3E}">
        <p14:creationId xmlns:p14="http://schemas.microsoft.com/office/powerpoint/2010/main" val="42589578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0816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81632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22448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63264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040800" algn="l" defTabSz="81632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448960" algn="l" defTabSz="81632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857120" algn="l" defTabSz="81632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265281" algn="l" defTabSz="81632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41563" y="246063"/>
            <a:ext cx="4368800" cy="2457450"/>
          </a:xfrm>
          <a:prstGeom prst="rect">
            <a:avLst/>
          </a:prstGeo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256" y="2965269"/>
            <a:ext cx="6257109" cy="655641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z="1100" b="1" baseline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489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7150" y="274638"/>
            <a:ext cx="4292600" cy="2416175"/>
          </a:xfrm>
          <a:prstGeom prst="rect">
            <a:avLst/>
          </a:prstGeo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005" y="3148149"/>
            <a:ext cx="6257109" cy="4609484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nl-NL" sz="1000" b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489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2413" y="274638"/>
            <a:ext cx="2716212" cy="1528762"/>
          </a:xfrm>
          <a:prstGeom prst="rect">
            <a:avLst/>
          </a:prstGeo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256" y="2011680"/>
            <a:ext cx="6257109" cy="7380514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nl-NL" sz="1000" b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489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920875" y="311150"/>
            <a:ext cx="4518025" cy="2541588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35129" y="3239587"/>
            <a:ext cx="6257109" cy="6008915"/>
          </a:xfrm>
        </p:spPr>
        <p:txBody>
          <a:bodyPr>
            <a:normAutofit/>
          </a:bodyPr>
          <a:lstStyle/>
          <a:p>
            <a:endParaRPr lang="nl-NL" sz="1050" dirty="0" smtClean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714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11125" y="388938"/>
            <a:ext cx="4160838" cy="2341562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3553097"/>
            <a:ext cx="6257109" cy="5839097"/>
          </a:xfrm>
        </p:spPr>
        <p:txBody>
          <a:bodyPr>
            <a:normAutofit/>
          </a:bodyPr>
          <a:lstStyle/>
          <a:p>
            <a:endParaRPr lang="nl-NL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3956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19075" y="298450"/>
            <a:ext cx="2654300" cy="1493838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1967949"/>
            <a:ext cx="6257109" cy="7424246"/>
          </a:xfrm>
        </p:spPr>
        <p:txBody>
          <a:bodyPr>
            <a:normAutofit fontScale="92500" lnSpcReduction="20000"/>
          </a:bodyPr>
          <a:lstStyle/>
          <a:p>
            <a:endParaRPr lang="nl-NL" sz="1000" b="0" i="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270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47638" y="338138"/>
            <a:ext cx="3783012" cy="2128837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2821577"/>
            <a:ext cx="6257109" cy="6570617"/>
          </a:xfrm>
        </p:spPr>
        <p:txBody>
          <a:bodyPr>
            <a:normAutofit/>
          </a:bodyPr>
          <a:lstStyle/>
          <a:p>
            <a:endParaRPr lang="nl-NL" sz="1050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228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47638" y="338138"/>
            <a:ext cx="3783012" cy="2128837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2821577"/>
            <a:ext cx="6257109" cy="6570617"/>
          </a:xfrm>
        </p:spPr>
        <p:txBody>
          <a:bodyPr>
            <a:normAutofit/>
          </a:bodyPr>
          <a:lstStyle/>
          <a:p>
            <a:endParaRPr lang="nl-NL" sz="1000" baseline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8228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07963" y="423863"/>
            <a:ext cx="4191000" cy="2359025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540567" y="3004457"/>
            <a:ext cx="5794920" cy="5473337"/>
          </a:xfrm>
        </p:spPr>
        <p:txBody>
          <a:bodyPr>
            <a:normAutofit/>
          </a:bodyPr>
          <a:lstStyle/>
          <a:p>
            <a:endParaRPr lang="nl-NL" sz="10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8062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22263" y="860425"/>
            <a:ext cx="6156325" cy="3463925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4532811"/>
            <a:ext cx="6257109" cy="4859383"/>
          </a:xfrm>
        </p:spPr>
        <p:txBody>
          <a:bodyPr>
            <a:normAutofit/>
          </a:bodyPr>
          <a:lstStyle/>
          <a:p>
            <a:endParaRPr lang="nl-NL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0201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-215900" y="338138"/>
            <a:ext cx="4922838" cy="2770187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3357154"/>
            <a:ext cx="6257109" cy="6035041"/>
          </a:xfrm>
        </p:spPr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nl-NL" sz="1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8462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44463" y="338138"/>
            <a:ext cx="3683000" cy="2071687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2429691"/>
            <a:ext cx="6257109" cy="7040880"/>
          </a:xfrm>
        </p:spPr>
        <p:txBody>
          <a:bodyPr>
            <a:normAutofit lnSpcReduction="1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l-NL" sz="10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462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474663" y="423863"/>
            <a:ext cx="4927600" cy="2771775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3597966"/>
            <a:ext cx="6257109" cy="5794228"/>
          </a:xfrm>
        </p:spPr>
        <p:txBody>
          <a:bodyPr>
            <a:normAutofit/>
          </a:bodyPr>
          <a:lstStyle/>
          <a:p>
            <a:endParaRPr lang="nl-NL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7803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41313" y="442913"/>
            <a:ext cx="4408487" cy="2481262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3200400"/>
            <a:ext cx="6257109" cy="6191794"/>
          </a:xfrm>
        </p:spPr>
        <p:txBody>
          <a:bodyPr>
            <a:normAutofit/>
          </a:bodyPr>
          <a:lstStyle/>
          <a:p>
            <a:endParaRPr lang="nl-NL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4148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61925" y="363538"/>
            <a:ext cx="3767138" cy="2119312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2717074"/>
            <a:ext cx="6257109" cy="6675121"/>
          </a:xfrm>
        </p:spPr>
        <p:txBody>
          <a:bodyPr>
            <a:normAutofit lnSpcReduction="10000"/>
          </a:bodyPr>
          <a:lstStyle/>
          <a:p>
            <a:pPr marL="574675" lvl="1" indent="-174625"/>
            <a:endParaRPr lang="nl-NL" sz="1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7242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270250" y="258763"/>
            <a:ext cx="3559175" cy="2003425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1729409"/>
            <a:ext cx="6257109" cy="7793414"/>
          </a:xfr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l-NL" sz="1000" b="0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839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03250" y="522288"/>
            <a:ext cx="4054475" cy="2281237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81134" y="3016383"/>
            <a:ext cx="6257109" cy="4924697"/>
          </a:xfrm>
        </p:spPr>
        <p:txBody>
          <a:bodyPr>
            <a:normAutofit/>
          </a:bodyPr>
          <a:lstStyle/>
          <a:p>
            <a:pPr lvl="0">
              <a:buNone/>
            </a:pPr>
            <a:endParaRPr lang="nl-NL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3359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446088" y="860425"/>
            <a:ext cx="5157787" cy="2901950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3997235"/>
            <a:ext cx="6257109" cy="5512526"/>
          </a:xfrm>
        </p:spPr>
        <p:txBody>
          <a:bodyPr>
            <a:normAutofit/>
          </a:bodyPr>
          <a:lstStyle/>
          <a:p>
            <a:endParaRPr lang="nl-NL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1448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22263" y="860425"/>
            <a:ext cx="6156325" cy="3463925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4598126"/>
            <a:ext cx="6257109" cy="4794068"/>
          </a:xfrm>
        </p:spPr>
        <p:txBody>
          <a:bodyPr>
            <a:normAutofit/>
          </a:bodyPr>
          <a:lstStyle/>
          <a:p>
            <a:endParaRPr lang="nl-NL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22263" y="860425"/>
            <a:ext cx="6156325" cy="3463925"/>
          </a:xfrm>
          <a:prstGeom prst="rect">
            <a:avLst/>
          </a:prstGeo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261256" y="4650377"/>
            <a:ext cx="6257109" cy="3644537"/>
          </a:xfrm>
        </p:spPr>
        <p:txBody>
          <a:bodyPr>
            <a:normAutofit/>
          </a:bodyPr>
          <a:lstStyle/>
          <a:p>
            <a:endParaRPr lang="nl-NL" sz="1600" b="1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08160" indent="0" algn="ctr">
              <a:buNone/>
              <a:defRPr/>
            </a:lvl2pPr>
            <a:lvl3pPr marL="816320" indent="0" algn="ctr">
              <a:buNone/>
              <a:defRPr/>
            </a:lvl3pPr>
            <a:lvl4pPr marL="1224481" indent="0" algn="ctr">
              <a:buNone/>
              <a:defRPr/>
            </a:lvl4pPr>
            <a:lvl5pPr marL="1632641" indent="0" algn="ctr">
              <a:buNone/>
              <a:defRPr/>
            </a:lvl5pPr>
            <a:lvl6pPr marL="2040800" indent="0" algn="ctr">
              <a:buNone/>
              <a:defRPr/>
            </a:lvl6pPr>
            <a:lvl7pPr marL="2448960" indent="0" algn="ctr">
              <a:buNone/>
              <a:defRPr/>
            </a:lvl7pPr>
            <a:lvl8pPr marL="2857120" indent="0" algn="ctr">
              <a:buNone/>
              <a:defRPr/>
            </a:lvl8pPr>
            <a:lvl9pPr marL="3265281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19FB4-1E96-48D9-B5C6-1F4AC60434F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3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34BB0-71A4-4BAD-B3CC-85586121167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174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800"/>
            </a:lvl1pPr>
            <a:lvl2pPr marL="408160" indent="0">
              <a:buNone/>
              <a:defRPr sz="1600"/>
            </a:lvl2pPr>
            <a:lvl3pPr marL="816320" indent="0">
              <a:buNone/>
              <a:defRPr sz="1400"/>
            </a:lvl3pPr>
            <a:lvl4pPr marL="1224481" indent="0">
              <a:buNone/>
              <a:defRPr sz="1200"/>
            </a:lvl4pPr>
            <a:lvl5pPr marL="1632641" indent="0">
              <a:buNone/>
              <a:defRPr sz="1200"/>
            </a:lvl5pPr>
            <a:lvl6pPr marL="2040800" indent="0">
              <a:buNone/>
              <a:defRPr sz="1200"/>
            </a:lvl6pPr>
            <a:lvl7pPr marL="2448960" indent="0">
              <a:buNone/>
              <a:defRPr sz="1200"/>
            </a:lvl7pPr>
            <a:lvl8pPr marL="2857120" indent="0">
              <a:buNone/>
              <a:defRPr sz="1200"/>
            </a:lvl8pPr>
            <a:lvl9pPr marL="3265281" indent="0">
              <a:buNone/>
              <a:defRPr sz="12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681E6-3249-465B-819C-0C3E74BE24B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26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22276" y="1200151"/>
            <a:ext cx="4048125" cy="339447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22801" y="1200151"/>
            <a:ext cx="4048125" cy="339447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D44AB-AB6C-42EA-AD14-608C026C470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3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60" indent="0">
              <a:buNone/>
              <a:defRPr sz="1800" b="1"/>
            </a:lvl2pPr>
            <a:lvl3pPr marL="816320" indent="0">
              <a:buNone/>
              <a:defRPr sz="1600" b="1"/>
            </a:lvl3pPr>
            <a:lvl4pPr marL="1224481" indent="0">
              <a:buNone/>
              <a:defRPr sz="1400" b="1"/>
            </a:lvl4pPr>
            <a:lvl5pPr marL="1632641" indent="0">
              <a:buNone/>
              <a:defRPr sz="1400" b="1"/>
            </a:lvl5pPr>
            <a:lvl6pPr marL="2040800" indent="0">
              <a:buNone/>
              <a:defRPr sz="1400" b="1"/>
            </a:lvl6pPr>
            <a:lvl7pPr marL="2448960" indent="0">
              <a:buNone/>
              <a:defRPr sz="1400" b="1"/>
            </a:lvl7pPr>
            <a:lvl8pPr marL="2857120" indent="0">
              <a:buNone/>
              <a:defRPr sz="1400" b="1"/>
            </a:lvl8pPr>
            <a:lvl9pPr marL="3265281" indent="0">
              <a:buNone/>
              <a:defRPr sz="14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51335"/>
            <a:ext cx="4041775" cy="47982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60" indent="0">
              <a:buNone/>
              <a:defRPr sz="1800" b="1"/>
            </a:lvl2pPr>
            <a:lvl3pPr marL="816320" indent="0">
              <a:buNone/>
              <a:defRPr sz="1600" b="1"/>
            </a:lvl3pPr>
            <a:lvl4pPr marL="1224481" indent="0">
              <a:buNone/>
              <a:defRPr sz="1400" b="1"/>
            </a:lvl4pPr>
            <a:lvl5pPr marL="1632641" indent="0">
              <a:buNone/>
              <a:defRPr sz="1400" b="1"/>
            </a:lvl5pPr>
            <a:lvl6pPr marL="2040800" indent="0">
              <a:buNone/>
              <a:defRPr sz="1400" b="1"/>
            </a:lvl6pPr>
            <a:lvl7pPr marL="2448960" indent="0">
              <a:buNone/>
              <a:defRPr sz="1400" b="1"/>
            </a:lvl7pPr>
            <a:lvl8pPr marL="2857120" indent="0">
              <a:buNone/>
              <a:defRPr sz="1400" b="1"/>
            </a:lvl8pPr>
            <a:lvl9pPr marL="3265281" indent="0">
              <a:buNone/>
              <a:defRPr sz="14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631156"/>
            <a:ext cx="4041775" cy="296346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054CD-CCE7-4BA0-803C-1FF0129709B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0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46E-9D93-470D-90D9-8D7E3217BCD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34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40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1" y="204787"/>
            <a:ext cx="5111750" cy="438983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8160" indent="0">
              <a:buNone/>
              <a:defRPr sz="1000"/>
            </a:lvl2pPr>
            <a:lvl3pPr marL="816320" indent="0">
              <a:buNone/>
              <a:defRPr sz="900"/>
            </a:lvl3pPr>
            <a:lvl4pPr marL="1224481" indent="0">
              <a:buNone/>
              <a:defRPr sz="800"/>
            </a:lvl4pPr>
            <a:lvl5pPr marL="1632641" indent="0">
              <a:buNone/>
              <a:defRPr sz="800"/>
            </a:lvl5pPr>
            <a:lvl6pPr marL="2040800" indent="0">
              <a:buNone/>
              <a:defRPr sz="800"/>
            </a:lvl6pPr>
            <a:lvl7pPr marL="2448960" indent="0">
              <a:buNone/>
              <a:defRPr sz="800"/>
            </a:lvl7pPr>
            <a:lvl8pPr marL="2857120" indent="0">
              <a:buNone/>
              <a:defRPr sz="800"/>
            </a:lvl8pPr>
            <a:lvl9pPr marL="3265281" indent="0">
              <a:buNone/>
              <a:defRPr sz="8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C6851-5C91-4C9A-A37D-22E56DE35D8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3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60" indent="0">
              <a:buNone/>
              <a:defRPr sz="2500"/>
            </a:lvl2pPr>
            <a:lvl3pPr marL="816320" indent="0">
              <a:buNone/>
              <a:defRPr sz="2200"/>
            </a:lvl3pPr>
            <a:lvl4pPr marL="1224481" indent="0">
              <a:buNone/>
              <a:defRPr sz="1800"/>
            </a:lvl4pPr>
            <a:lvl5pPr marL="1632641" indent="0">
              <a:buNone/>
              <a:defRPr sz="1800"/>
            </a:lvl5pPr>
            <a:lvl6pPr marL="2040800" indent="0">
              <a:buNone/>
              <a:defRPr sz="1800"/>
            </a:lvl6pPr>
            <a:lvl7pPr marL="2448960" indent="0">
              <a:buNone/>
              <a:defRPr sz="1800"/>
            </a:lvl7pPr>
            <a:lvl8pPr marL="2857120" indent="0">
              <a:buNone/>
              <a:defRPr sz="1800"/>
            </a:lvl8pPr>
            <a:lvl9pPr marL="3265281" indent="0">
              <a:buNone/>
              <a:defRPr sz="18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408160" indent="0">
              <a:buNone/>
              <a:defRPr sz="1000"/>
            </a:lvl2pPr>
            <a:lvl3pPr marL="816320" indent="0">
              <a:buNone/>
              <a:defRPr sz="900"/>
            </a:lvl3pPr>
            <a:lvl4pPr marL="1224481" indent="0">
              <a:buNone/>
              <a:defRPr sz="800"/>
            </a:lvl4pPr>
            <a:lvl5pPr marL="1632641" indent="0">
              <a:buNone/>
              <a:defRPr sz="800"/>
            </a:lvl5pPr>
            <a:lvl6pPr marL="2040800" indent="0">
              <a:buNone/>
              <a:defRPr sz="800"/>
            </a:lvl6pPr>
            <a:lvl7pPr marL="2448960" indent="0">
              <a:buNone/>
              <a:defRPr sz="800"/>
            </a:lvl7pPr>
            <a:lvl8pPr marL="2857120" indent="0">
              <a:buNone/>
              <a:defRPr sz="800"/>
            </a:lvl8pPr>
            <a:lvl9pPr marL="3265281" indent="0">
              <a:buNone/>
              <a:defRPr sz="8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44800-0076-4F8B-9515-48623F9680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20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6CB89-9338-43A8-9659-FA65C1E33B0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53213" y="205979"/>
            <a:ext cx="2076450" cy="4388643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22276" y="205979"/>
            <a:ext cx="6078538" cy="4388643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788FC-2D36-42AB-8091-E560249E4F9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41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3264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40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489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57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652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1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60" indent="0">
              <a:buNone/>
              <a:defRPr sz="1800" b="1"/>
            </a:lvl2pPr>
            <a:lvl3pPr marL="816320" indent="0">
              <a:buNone/>
              <a:defRPr sz="1600" b="1"/>
            </a:lvl3pPr>
            <a:lvl4pPr marL="1224481" indent="0">
              <a:buNone/>
              <a:defRPr sz="1400" b="1"/>
            </a:lvl4pPr>
            <a:lvl5pPr marL="1632641" indent="0">
              <a:buNone/>
              <a:defRPr sz="1400" b="1"/>
            </a:lvl5pPr>
            <a:lvl6pPr marL="2040800" indent="0">
              <a:buNone/>
              <a:defRPr sz="1400" b="1"/>
            </a:lvl6pPr>
            <a:lvl7pPr marL="2448960" indent="0">
              <a:buNone/>
              <a:defRPr sz="1400" b="1"/>
            </a:lvl7pPr>
            <a:lvl8pPr marL="2857120" indent="0">
              <a:buNone/>
              <a:defRPr sz="1400" b="1"/>
            </a:lvl8pPr>
            <a:lvl9pPr marL="3265281" indent="0">
              <a:buNone/>
              <a:defRPr sz="14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51335"/>
            <a:ext cx="4041775" cy="47982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60" indent="0">
              <a:buNone/>
              <a:defRPr sz="1800" b="1"/>
            </a:lvl2pPr>
            <a:lvl3pPr marL="816320" indent="0">
              <a:buNone/>
              <a:defRPr sz="1600" b="1"/>
            </a:lvl3pPr>
            <a:lvl4pPr marL="1224481" indent="0">
              <a:buNone/>
              <a:defRPr sz="1400" b="1"/>
            </a:lvl4pPr>
            <a:lvl5pPr marL="1632641" indent="0">
              <a:buNone/>
              <a:defRPr sz="1400" b="1"/>
            </a:lvl5pPr>
            <a:lvl6pPr marL="2040800" indent="0">
              <a:buNone/>
              <a:defRPr sz="1400" b="1"/>
            </a:lvl6pPr>
            <a:lvl7pPr marL="2448960" indent="0">
              <a:buNone/>
              <a:defRPr sz="1400" b="1"/>
            </a:lvl7pPr>
            <a:lvl8pPr marL="2857120" indent="0">
              <a:buNone/>
              <a:defRPr sz="1400" b="1"/>
            </a:lvl8pPr>
            <a:lvl9pPr marL="3265281" indent="0">
              <a:buNone/>
              <a:defRPr sz="14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631156"/>
            <a:ext cx="4041775" cy="296346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1" y="204787"/>
            <a:ext cx="5111750" cy="438983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8160" indent="0">
              <a:buNone/>
              <a:defRPr sz="1000"/>
            </a:lvl2pPr>
            <a:lvl3pPr marL="816320" indent="0">
              <a:buNone/>
              <a:defRPr sz="900"/>
            </a:lvl3pPr>
            <a:lvl4pPr marL="1224481" indent="0">
              <a:buNone/>
              <a:defRPr sz="800"/>
            </a:lvl4pPr>
            <a:lvl5pPr marL="1632641" indent="0">
              <a:buNone/>
              <a:defRPr sz="800"/>
            </a:lvl5pPr>
            <a:lvl6pPr marL="2040800" indent="0">
              <a:buNone/>
              <a:defRPr sz="800"/>
            </a:lvl6pPr>
            <a:lvl7pPr marL="2448960" indent="0">
              <a:buNone/>
              <a:defRPr sz="800"/>
            </a:lvl7pPr>
            <a:lvl8pPr marL="2857120" indent="0">
              <a:buNone/>
              <a:defRPr sz="800"/>
            </a:lvl8pPr>
            <a:lvl9pPr marL="3265281" indent="0">
              <a:buNone/>
              <a:defRPr sz="8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60" indent="0">
              <a:buNone/>
              <a:defRPr sz="2500"/>
            </a:lvl2pPr>
            <a:lvl3pPr marL="816320" indent="0">
              <a:buNone/>
              <a:defRPr sz="2200"/>
            </a:lvl3pPr>
            <a:lvl4pPr marL="1224481" indent="0">
              <a:buNone/>
              <a:defRPr sz="1800"/>
            </a:lvl4pPr>
            <a:lvl5pPr marL="1632641" indent="0">
              <a:buNone/>
              <a:defRPr sz="1800"/>
            </a:lvl5pPr>
            <a:lvl6pPr marL="2040800" indent="0">
              <a:buNone/>
              <a:defRPr sz="1800"/>
            </a:lvl6pPr>
            <a:lvl7pPr marL="2448960" indent="0">
              <a:buNone/>
              <a:defRPr sz="1800"/>
            </a:lvl7pPr>
            <a:lvl8pPr marL="2857120" indent="0">
              <a:buNone/>
              <a:defRPr sz="1800"/>
            </a:lvl8pPr>
            <a:lvl9pPr marL="3265281" indent="0">
              <a:buNone/>
              <a:defRPr sz="18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408160" indent="0">
              <a:buNone/>
              <a:defRPr sz="1000"/>
            </a:lvl2pPr>
            <a:lvl3pPr marL="816320" indent="0">
              <a:buNone/>
              <a:defRPr sz="900"/>
            </a:lvl3pPr>
            <a:lvl4pPr marL="1224481" indent="0">
              <a:buNone/>
              <a:defRPr sz="800"/>
            </a:lvl4pPr>
            <a:lvl5pPr marL="1632641" indent="0">
              <a:buNone/>
              <a:defRPr sz="800"/>
            </a:lvl5pPr>
            <a:lvl6pPr marL="2040800" indent="0">
              <a:buNone/>
              <a:defRPr sz="800"/>
            </a:lvl6pPr>
            <a:lvl7pPr marL="2448960" indent="0">
              <a:buNone/>
              <a:defRPr sz="800"/>
            </a:lvl7pPr>
            <a:lvl8pPr marL="2857120" indent="0">
              <a:buNone/>
              <a:defRPr sz="800"/>
            </a:lvl8pPr>
            <a:lvl9pPr marL="3265281" indent="0">
              <a:buNone/>
              <a:defRPr sz="8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3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3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logo_right"/>
          <p:cNvPicPr>
            <a:picLocks noChangeAspect="1" noChangeArrowheads="1"/>
          </p:cNvPicPr>
          <p:nvPr userDrawn="1"/>
        </p:nvPicPr>
        <p:blipFill>
          <a:blip r:embed="rId13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5479"/>
            <a:ext cx="2686050" cy="45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logo_left"/>
          <p:cNvPicPr>
            <a:picLocks noChangeAspect="1" noChangeArrowheads="1"/>
          </p:cNvPicPr>
          <p:nvPr userDrawn="1"/>
        </p:nvPicPr>
        <p:blipFill>
          <a:blip r:embed="rId14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15479"/>
            <a:ext cx="2686050" cy="45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7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1" y="4391025"/>
            <a:ext cx="86677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8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62475"/>
            <a:ext cx="198120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81632" tIns="40816" rIns="81632" bIns="408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FBE9FEF-AADC-479B-9536-4C501823D1E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254000" y="128588"/>
            <a:ext cx="8407400" cy="35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2" tIns="40816" rIns="81632" bIns="4081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nl-NL" sz="1800" dirty="0">
              <a:solidFill>
                <a:srgbClr val="000000"/>
              </a:solidFill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2275" y="205979"/>
            <a:ext cx="830738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2275" y="1200151"/>
            <a:ext cx="824865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B05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B05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B05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B05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B050"/>
          </a:solidFill>
          <a:latin typeface="Arial" charset="0"/>
        </a:defRPr>
      </a:lvl5pPr>
      <a:lvl6pPr marL="408160" algn="ctr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B050"/>
          </a:solidFill>
          <a:latin typeface="Arial" charset="0"/>
        </a:defRPr>
      </a:lvl6pPr>
      <a:lvl7pPr marL="816320" algn="ctr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B050"/>
          </a:solidFill>
          <a:latin typeface="Arial" charset="0"/>
        </a:defRPr>
      </a:lvl7pPr>
      <a:lvl8pPr marL="1224481" algn="ctr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B050"/>
          </a:solidFill>
          <a:latin typeface="Arial" charset="0"/>
        </a:defRPr>
      </a:lvl8pPr>
      <a:lvl9pPr marL="1632641" algn="ctr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B050"/>
          </a:solidFill>
          <a:latin typeface="Arial" charset="0"/>
        </a:defRPr>
      </a:lvl9pPr>
    </p:titleStyle>
    <p:bodyStyle>
      <a:lvl1pPr marL="306120" indent="-306120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63260" indent="-255100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1020400" indent="-20408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28560" indent="-204080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1836720" indent="-204080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244881" indent="-204080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653041" indent="-204080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3061201" indent="-204080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3469360" indent="-204080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1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41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0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6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2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81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81632" tIns="40816" rIns="81632" bIns="40816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632" tIns="40816" rIns="81632" bIns="40816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81632" tIns="40816" rIns="81632" bIns="4081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81632" tIns="40816" rIns="81632" bIns="4081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81632" tIns="40816" rIns="81632" bIns="4081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4F436-05F3-4EB9-885F-212A1CD5607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ctr" defTabSz="816320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20" indent="-306120" algn="l" defTabSz="8163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63260" indent="-255100" algn="l" defTabSz="816320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00" indent="-204080" algn="l" defTabSz="81632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560" indent="-204080" algn="l" defTabSz="81632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720" indent="-204080" algn="l" defTabSz="81632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881" indent="-204080" algn="l" defTabSz="81632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41" indent="-204080" algn="l" defTabSz="81632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01" indent="-204080" algn="l" defTabSz="81632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360" indent="-204080" algn="l" defTabSz="81632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2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81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41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0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6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20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81" algn="l" defTabSz="816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Royalty%20Free%20Music.mp3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ontrol" Target="../activeX/activeX1.xml"/><Relationship Id="rId7" Type="http://schemas.openxmlformats.org/officeDocument/2006/relationships/image" Target="../media/image12.png"/><Relationship Id="rId2" Type="http://schemas.openxmlformats.org/officeDocument/2006/relationships/video" Target="file:///G:\What%20is%20Organic%20-%20MP4%2011MB%20Edit.mp4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1.jpeg"/><Relationship Id="rId10" Type="http://schemas.openxmlformats.org/officeDocument/2006/relationships/image" Target="../media/image19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8.jpe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Bio%20is%20Booming%20-%20Ingekort.mp4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3.jpeg"/><Relationship Id="rId5" Type="http://schemas.openxmlformats.org/officeDocument/2006/relationships/image" Target="../media/image45.png"/><Relationship Id="rId10" Type="http://schemas.openxmlformats.org/officeDocument/2006/relationships/image" Target="../media/image47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http://www.graciemag.com/en/wp-content/uploads/2013/11/file0001458111355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235869"/>
            <a:ext cx="9115426" cy="6836569"/>
          </a:xfrm>
          <a:prstGeom prst="rect">
            <a:avLst/>
          </a:prstGeom>
          <a:noFill/>
        </p:spPr>
      </p:pic>
      <p:sp>
        <p:nvSpPr>
          <p:cNvPr id="28" name="Rechthoek 27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6492" y="466039"/>
            <a:ext cx="8019144" cy="2152650"/>
          </a:xfr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3d extrusionH="82550" contourW="25400">
              <a:bevelT w="57150" h="88900"/>
              <a:bevelB/>
              <a:extrusionClr>
                <a:srgbClr val="99CC00"/>
              </a:extrusionClr>
              <a:contourClr>
                <a:srgbClr val="008000"/>
              </a:contourClr>
            </a:sp3d>
          </a:bodyPr>
          <a:lstStyle/>
          <a:p>
            <a:pPr algn="l"/>
            <a:r>
              <a:rPr lang="nl-NL" sz="6400" dirty="0" smtClean="0">
                <a:solidFill>
                  <a:srgbClr val="70AD47"/>
                </a:solidFill>
                <a:latin typeface="Segoe Print" pitchFamily="2" charset="0"/>
              </a:rPr>
              <a:t>Biologisch Testen</a:t>
            </a: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365401" y="2003985"/>
            <a:ext cx="7532374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82550" contourW="25400">
              <a:bevelT w="57150" h="88900"/>
              <a:bevelB/>
              <a:extrusionClr>
                <a:srgbClr val="99CC00"/>
              </a:extrusionClr>
              <a:contourClr>
                <a:srgbClr val="008000"/>
              </a:contourClr>
            </a:sp3d>
          </a:bodyPr>
          <a:lstStyle/>
          <a:p>
            <a:pPr defTabSz="816320">
              <a:lnSpc>
                <a:spcPct val="150000"/>
              </a:lnSpc>
              <a:defRPr/>
            </a:pPr>
            <a:r>
              <a:rPr lang="nl-NL" sz="2800" b="1" kern="0" dirty="0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Jacob </a:t>
            </a:r>
            <a:r>
              <a:rPr lang="nl-NL" sz="2800" b="1" kern="0" dirty="0" err="1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Hooghiemstra</a:t>
            </a:r>
            <a:endParaRPr lang="nl-NL" sz="2800" b="1" kern="0" dirty="0" smtClean="0">
              <a:solidFill>
                <a:srgbClr val="70AD47"/>
              </a:solidFill>
              <a:latin typeface="Segoe Print" pitchFamily="2" charset="0"/>
              <a:ea typeface="+mj-ea"/>
              <a:cs typeface="+mj-cs"/>
            </a:endParaRPr>
          </a:p>
          <a:p>
            <a:pPr defTabSz="816320">
              <a:lnSpc>
                <a:spcPct val="150000"/>
              </a:lnSpc>
              <a:defRPr/>
            </a:pPr>
            <a:r>
              <a:rPr lang="nl-NL" sz="2800" b="1" kern="0" dirty="0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Hans Vedder</a:t>
            </a:r>
          </a:p>
          <a:p>
            <a:pPr defTabSz="816320">
              <a:defRPr/>
            </a:pPr>
            <a:endParaRPr lang="nl-NL" sz="2900" b="1" kern="0" dirty="0" smtClean="0">
              <a:solidFill>
                <a:srgbClr val="70AD47"/>
              </a:solidFill>
              <a:latin typeface="Segoe Print" pitchFamily="2" charset="0"/>
              <a:ea typeface="+mj-ea"/>
              <a:cs typeface="+mj-cs"/>
            </a:endParaRPr>
          </a:p>
          <a:p>
            <a:pPr defTabSz="816320">
              <a:defRPr/>
            </a:pPr>
            <a:r>
              <a:rPr lang="nl-NL" sz="2900" b="1" kern="0" dirty="0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30</a:t>
            </a:r>
            <a:r>
              <a:rPr lang="nl-NL" sz="2900" b="1" kern="0" dirty="0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 </a:t>
            </a:r>
            <a:r>
              <a:rPr lang="nl-NL" sz="2900" b="1" kern="0" dirty="0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oktober 2014</a:t>
            </a:r>
          </a:p>
        </p:txBody>
      </p:sp>
      <p:sp>
        <p:nvSpPr>
          <p:cNvPr id="13319" name="AutoShape 7" descr="http://disaster.colostate.edu/Data/Sites/1/icons/green_twitter_logo.jpg"/>
          <p:cNvSpPr>
            <a:spLocks noChangeAspect="1" noChangeArrowheads="1"/>
          </p:cNvSpPr>
          <p:nvPr/>
        </p:nvSpPr>
        <p:spPr bwMode="auto">
          <a:xfrm>
            <a:off x="155576" y="-108346"/>
            <a:ext cx="304800" cy="228600"/>
          </a:xfrm>
          <a:prstGeom prst="rect">
            <a:avLst/>
          </a:prstGeom>
          <a:noFill/>
        </p:spPr>
        <p:txBody>
          <a:bodyPr vert="horz" wrap="square" lIns="81632" tIns="40816" rIns="81632" bIns="40816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3325" name="AutoShape 13" descr="http://disaster.colostate.edu/Data/Sites/1/icons/green_twitter_logo.jpg"/>
          <p:cNvSpPr>
            <a:spLocks noChangeAspect="1" noChangeArrowheads="1"/>
          </p:cNvSpPr>
          <p:nvPr/>
        </p:nvSpPr>
        <p:spPr bwMode="auto">
          <a:xfrm>
            <a:off x="155576" y="-108346"/>
            <a:ext cx="304800" cy="228600"/>
          </a:xfrm>
          <a:prstGeom prst="rect">
            <a:avLst/>
          </a:prstGeom>
          <a:noFill/>
        </p:spPr>
        <p:txBody>
          <a:bodyPr vert="horz" wrap="square" lIns="81632" tIns="40816" rIns="81632" bIns="40816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1" name="Tekstvak 30"/>
          <p:cNvSpPr txBox="1"/>
          <p:nvPr/>
        </p:nvSpPr>
        <p:spPr>
          <a:xfrm>
            <a:off x="5576215" y="3675694"/>
            <a:ext cx="2859314" cy="513316"/>
          </a:xfrm>
          <a:prstGeom prst="rect">
            <a:avLst/>
          </a:prstGeom>
          <a:noFill/>
        </p:spPr>
        <p:txBody>
          <a:bodyPr wrap="square" lIns="81632" tIns="40816" rIns="81632" bIns="40816" rtlCol="0">
            <a:spAutoFit/>
            <a:scene3d>
              <a:camera prst="orthographicFront"/>
              <a:lightRig rig="threePt" dir="t"/>
            </a:scene3d>
            <a:sp3d extrusionH="82550" contourW="25400">
              <a:bevelT w="57150" h="88900"/>
              <a:bevelB/>
              <a:extrusionClr>
                <a:srgbClr val="99CC00"/>
              </a:extrusionClr>
              <a:contourClr>
                <a:srgbClr val="008000"/>
              </a:contourClr>
            </a:sp3d>
          </a:bodyPr>
          <a:lstStyle/>
          <a:p>
            <a:r>
              <a:rPr lang="nl-NL" sz="2800" b="1" kern="0" dirty="0" smtClean="0">
                <a:solidFill>
                  <a:srgbClr val="70AD47"/>
                </a:solidFill>
                <a:latin typeface="Segoe Print" pitchFamily="2" charset="0"/>
              </a:rPr>
              <a:t>test_biologisch</a:t>
            </a:r>
            <a:endParaRPr lang="nl-NL" sz="2800" dirty="0">
              <a:latin typeface="Segoe Print" pitchFamily="2" charset="0"/>
            </a:endParaRPr>
          </a:p>
        </p:txBody>
      </p:sp>
      <p:pic>
        <p:nvPicPr>
          <p:cNvPr id="35" name="Picture 4" descr="http://disaster.colostate.edu/Data/Sites/1/icons/green_twitter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34209" y="3356454"/>
            <a:ext cx="768312" cy="768312"/>
          </a:xfrm>
          <a:prstGeom prst="rect">
            <a:avLst/>
          </a:prstGeom>
          <a:noFill/>
        </p:spPr>
      </p:pic>
      <p:pic>
        <p:nvPicPr>
          <p:cNvPr id="20" name="Royalty Free Mus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4424268" y="2460086"/>
            <a:ext cx="295464" cy="222171"/>
          </a:xfrm>
          <a:prstGeom prst="rect">
            <a:avLst/>
          </a:prstGeom>
        </p:spPr>
      </p:pic>
      <p:pic>
        <p:nvPicPr>
          <p:cNvPr id="12" name="Afbeelding 11" descr="image00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33264" y="2192749"/>
            <a:ext cx="3310441" cy="710831"/>
          </a:xfrm>
          <a:prstGeom prst="rect">
            <a:avLst/>
          </a:prstGeom>
        </p:spPr>
      </p:pic>
      <p:sp>
        <p:nvSpPr>
          <p:cNvPr id="13" name="Titel 1"/>
          <p:cNvSpPr txBox="1">
            <a:spLocks/>
          </p:cNvSpPr>
          <p:nvPr/>
        </p:nvSpPr>
        <p:spPr bwMode="auto">
          <a:xfrm>
            <a:off x="360000" y="36000"/>
            <a:ext cx="7886700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defTabSz="816320">
              <a:defRPr/>
            </a:pPr>
            <a:r>
              <a:rPr lang="nl-NL" sz="3600" b="1" kern="0" dirty="0" smtClean="0">
                <a:solidFill>
                  <a:schemeClr val="bg1"/>
                </a:solidFill>
                <a:latin typeface="Segoe Print" pitchFamily="2" charset="0"/>
                <a:ea typeface="+mj-ea"/>
                <a:cs typeface="+mj-cs"/>
              </a:rPr>
              <a:t>Welkom bij..</a:t>
            </a:r>
            <a:endParaRPr lang="nl-NL" sz="2200" b="1" kern="0" dirty="0">
              <a:solidFill>
                <a:schemeClr val="bg1"/>
              </a:solidFill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857" y="893696"/>
            <a:ext cx="1451429" cy="75247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6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6" presetClass="emph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5000"/>
                                  </p:iterate>
                                  <p:childTnLst>
                                    <p:animScale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00"/>
                            </p:stCondLst>
                            <p:childTnLst>
                              <p:par>
                                <p:cTn id="37" presetID="1" presetClass="mediacall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8360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4098" grpId="0"/>
      <p:bldP spid="4098" grpId="1"/>
      <p:bldP spid="31" grpId="0"/>
      <p:bldP spid="31" grpId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7" name="Picture 5" descr="http://blueskyorganicfarms.com/wp-content/uploads/2014/03/Cauliflower-Cheddar-Grafitti-VitaVerde-or-Kiwi-072012-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894420" y="-1222358"/>
            <a:ext cx="10241620" cy="7681215"/>
          </a:xfrm>
          <a:prstGeom prst="rect">
            <a:avLst/>
          </a:prstGeom>
          <a:noFill/>
        </p:spPr>
      </p:pic>
      <p:sp>
        <p:nvSpPr>
          <p:cNvPr id="5" name="Titel 1"/>
          <p:cNvSpPr txBox="1">
            <a:spLocks/>
          </p:cNvSpPr>
          <p:nvPr/>
        </p:nvSpPr>
        <p:spPr bwMode="auto">
          <a:xfrm>
            <a:off x="324000" y="36000"/>
            <a:ext cx="7886700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defTabSz="816320">
              <a:defRPr/>
            </a:pPr>
            <a:r>
              <a:rPr lang="nl-NL" sz="3600" b="1" kern="0" dirty="0" smtClean="0">
                <a:solidFill>
                  <a:schemeClr val="bg1"/>
                </a:solidFill>
                <a:latin typeface="Segoe Print" pitchFamily="2" charset="0"/>
                <a:ea typeface="+mj-ea"/>
                <a:cs typeface="+mj-cs"/>
              </a:rPr>
              <a:t>Wat is biologisch?</a:t>
            </a:r>
            <a:endParaRPr lang="nl-NL" sz="2200" b="1" kern="0" dirty="0">
              <a:solidFill>
                <a:schemeClr val="bg1"/>
              </a:solidFill>
              <a:latin typeface="Segoe Print" pitchFamily="2" charset="0"/>
              <a:ea typeface="+mj-ea"/>
              <a:cs typeface="+mj-cs"/>
            </a:endParaRPr>
          </a:p>
        </p:txBody>
      </p:sp>
      <p:sp>
        <p:nvSpPr>
          <p:cNvPr id="9" name="Rechthoek 8"/>
          <p:cNvSpPr/>
          <p:nvPr/>
        </p:nvSpPr>
        <p:spPr bwMode="auto">
          <a:xfrm>
            <a:off x="-108182" y="64289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pic>
        <p:nvPicPr>
          <p:cNvPr id="7" name="What is Organic - MP4 11MB Edit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0" y="652312"/>
            <a:ext cx="9144000" cy="3878454"/>
          </a:xfrm>
          <a:prstGeom prst="rect">
            <a:avLst/>
          </a:prstGeom>
        </p:spPr>
      </p:pic>
      <p:sp>
        <p:nvSpPr>
          <p:cNvPr id="13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2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1" name="Afbeelding 10" descr="image00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120835" name="ShockwaveFlash3" r:id="rId3" imgW="1828571" imgH="1828571"/>
        </mc:Choice>
        <mc:Fallback>
          <p:control name="ShockwaveFlash3" r:id="rId3" imgW="1828571" imgH="1828571">
            <p:pic>
              <p:nvPicPr>
                <p:cNvPr id="0" name="ShockwaveFlash3" hidden="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1000" y="823913"/>
                  <a:ext cx="8410575" cy="35750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5" grpId="0"/>
      <p:bldP spid="9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http://blueskyorganicfarms.com/wp-content/uploads/2014/03/Cauliflower-Cheddar-Grafitti-VitaVerde-or-Kiwi-072012-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894420" y="-1222358"/>
            <a:ext cx="10241620" cy="7681215"/>
          </a:xfrm>
          <a:prstGeom prst="rect">
            <a:avLst/>
          </a:prstGeom>
          <a:noFill/>
        </p:spPr>
      </p:pic>
      <p:sp>
        <p:nvSpPr>
          <p:cNvPr id="28" name="Rechthoek 27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360000" y="36000"/>
            <a:ext cx="7886700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defTabSz="816320">
              <a:defRPr/>
            </a:pPr>
            <a:r>
              <a:rPr lang="nl-NL" sz="3600" b="1" kern="0" dirty="0" smtClean="0">
                <a:solidFill>
                  <a:schemeClr val="bg1"/>
                </a:solidFill>
                <a:latin typeface="Segoe Print" pitchFamily="2" charset="0"/>
                <a:ea typeface="+mj-ea"/>
                <a:cs typeface="+mj-cs"/>
              </a:rPr>
              <a:t>Wat is biologisch?</a:t>
            </a:r>
            <a:endParaRPr lang="nl-NL" sz="2200" b="1" kern="0" dirty="0">
              <a:solidFill>
                <a:schemeClr val="bg1"/>
              </a:solidFill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147462" name="Picture 6" descr="http://www.bisnode.nl/images/nieuws/181/detail/trendonderzoek-klant-centraal-op-eerste-plaat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47519" y="802947"/>
            <a:ext cx="3466310" cy="1656018"/>
          </a:xfrm>
          <a:prstGeom prst="rect">
            <a:avLst/>
          </a:prstGeom>
          <a:noFill/>
        </p:spPr>
      </p:pic>
      <p:pic>
        <p:nvPicPr>
          <p:cNvPr id="147460" name="Picture 4" descr="http://www.sint-pieters-leeuw.be/upload/57208063/images/bestrijdingsmiddele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976767">
            <a:off x="158601" y="815022"/>
            <a:ext cx="1758114" cy="1758114"/>
          </a:xfrm>
          <a:prstGeom prst="rect">
            <a:avLst/>
          </a:prstGeom>
          <a:noFill/>
        </p:spPr>
      </p:pic>
      <p:pic>
        <p:nvPicPr>
          <p:cNvPr id="147466" name="Picture 10" descr="http://www.pulskens.nl/css/img/worstenboord-met-liefde-gemaak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53302" y="3589286"/>
            <a:ext cx="5013851" cy="877444"/>
          </a:xfrm>
          <a:prstGeom prst="rect">
            <a:avLst/>
          </a:prstGeom>
          <a:noFill/>
        </p:spPr>
      </p:pic>
      <p:pic>
        <p:nvPicPr>
          <p:cNvPr id="147464" name="Picture 8" descr="http://www.inloughborough.com/newsimages/2008/04/images/environmen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3734" y="2647950"/>
            <a:ext cx="2381961" cy="1575707"/>
          </a:xfrm>
          <a:prstGeom prst="rect">
            <a:avLst/>
          </a:prstGeom>
          <a:noFill/>
        </p:spPr>
      </p:pic>
      <p:pic>
        <p:nvPicPr>
          <p:cNvPr id="147468" name="Picture 12" descr="http://1.bp.blogspot.com/-0OzhokdVC_U/T9eAfB6RaiI/AAAAAAAACiI/bPJ70BE8kmI/s1600/Heart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012105">
            <a:off x="7083884" y="1378600"/>
            <a:ext cx="1790756" cy="1440959"/>
          </a:xfrm>
          <a:prstGeom prst="rect">
            <a:avLst/>
          </a:prstGeom>
          <a:noFill/>
        </p:spPr>
      </p:pic>
      <p:pic>
        <p:nvPicPr>
          <p:cNvPr id="147470" name="Picture 14" descr="http://www.zengardner.com/wp-content/uploads/are-what-you-eat-burger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1138662">
            <a:off x="5350613" y="1093214"/>
            <a:ext cx="1617567" cy="2196895"/>
          </a:xfrm>
          <a:prstGeom prst="rect">
            <a:avLst/>
          </a:prstGeom>
          <a:noFill/>
        </p:spPr>
      </p:pic>
      <p:pic>
        <p:nvPicPr>
          <p:cNvPr id="2" name="Picture 4" descr="http://www.voedingscentrum.nl/Assets/Uploads/Images/Keurmerken/EU%20biologisch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19450" y="2630047"/>
            <a:ext cx="1605356" cy="1035782"/>
          </a:xfrm>
          <a:prstGeom prst="rect">
            <a:avLst/>
          </a:prstGeom>
          <a:noFill/>
        </p:spPr>
      </p:pic>
      <p:sp>
        <p:nvSpPr>
          <p:cNvPr id="14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3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3" name="Afbeelding 12" descr="image00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147458" name="ShockwaveFlash3" r:id="rId2" imgW="1828571" imgH="1828571"/>
        </mc:Choice>
        <mc:Fallback>
          <p:control name="ShockwaveFlash3" r:id="rId2" imgW="1828571" imgH="1828571">
            <p:pic>
              <p:nvPicPr>
                <p:cNvPr id="0" name="ShockwaveFlash3" hidden="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1000" y="823913"/>
                  <a:ext cx="8410575" cy="35750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7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7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7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7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1" animBg="1"/>
      <p:bldP spid="5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www.naturijn.nl/Basic_images/tomat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79430" y="-1210128"/>
            <a:ext cx="9801225" cy="6534150"/>
          </a:xfrm>
          <a:prstGeom prst="rect">
            <a:avLst/>
          </a:prstGeom>
          <a:noFill/>
        </p:spPr>
      </p:pic>
      <p:sp>
        <p:nvSpPr>
          <p:cNvPr id="4" name="Titel 1"/>
          <p:cNvSpPr txBox="1">
            <a:spLocks/>
          </p:cNvSpPr>
          <p:nvPr/>
        </p:nvSpPr>
        <p:spPr>
          <a:xfrm>
            <a:off x="360000" y="36000"/>
            <a:ext cx="7886700" cy="612000"/>
          </a:xfrm>
          <a:prstGeom prst="rect">
            <a:avLst/>
          </a:prstGeom>
        </p:spPr>
        <p:txBody>
          <a:bodyPr vert="horz" lIns="81632" tIns="40816" rIns="81632" bIns="40816" rtlCol="0" anchor="ctr">
            <a:noAutofit/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  <a:extrusionClr>
                <a:srgbClr val="008000"/>
              </a:extrusionClr>
              <a:contourClr>
                <a:schemeClr val="tx1"/>
              </a:contourClr>
            </a:sp3d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12240" fontAlgn="auto">
              <a:spcAft>
                <a:spcPts val="0"/>
              </a:spcAft>
              <a:defRPr/>
            </a:pPr>
            <a:r>
              <a:rPr lang="nl-NL" sz="3600" b="1" dirty="0" smtClean="0">
                <a:solidFill>
                  <a:schemeClr val="bg1"/>
                </a:solidFill>
                <a:latin typeface="Segoe Print" pitchFamily="2" charset="0"/>
              </a:rPr>
              <a:t>Etymologie</a:t>
            </a:r>
          </a:p>
        </p:txBody>
      </p:sp>
      <p:grpSp>
        <p:nvGrpSpPr>
          <p:cNvPr id="9" name="Groep 8"/>
          <p:cNvGrpSpPr/>
          <p:nvPr/>
        </p:nvGrpSpPr>
        <p:grpSpPr>
          <a:xfrm>
            <a:off x="-108000" y="642258"/>
            <a:ext cx="9360000" cy="3915000"/>
            <a:chOff x="-108000" y="856343"/>
            <a:chExt cx="9360000" cy="5220000"/>
          </a:xfrm>
        </p:grpSpPr>
        <p:sp>
          <p:nvSpPr>
            <p:cNvPr id="30" name="Rechthoek 29"/>
            <p:cNvSpPr/>
            <p:nvPr/>
          </p:nvSpPr>
          <p:spPr bwMode="auto">
            <a:xfrm>
              <a:off x="-108000" y="856343"/>
              <a:ext cx="9360000" cy="5220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816320" eaLnBrk="1" hangingPunct="1"/>
              <a:endParaRPr lang="nl-NL" sz="1600" dirty="0" smtClean="0">
                <a:latin typeface="Arial" charset="0"/>
              </a:endParaRPr>
            </a:p>
          </p:txBody>
        </p:sp>
        <p:sp>
          <p:nvSpPr>
            <p:cNvPr id="6" name="Rechthoek 5"/>
            <p:cNvSpPr/>
            <p:nvPr/>
          </p:nvSpPr>
          <p:spPr>
            <a:xfrm>
              <a:off x="443078" y="1023999"/>
              <a:ext cx="7732776" cy="39497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l-NL" sz="2800" b="1" u="sng" dirty="0" err="1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Bio</a:t>
              </a:r>
              <a:r>
                <a:rPr lang="nl-NL" sz="2800" b="1" u="sng" dirty="0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:</a:t>
              </a:r>
              <a:r>
                <a:rPr lang="nl-NL" sz="2200" b="1" dirty="0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 </a:t>
              </a:r>
            </a:p>
            <a:p>
              <a:r>
                <a:rPr lang="nl-NL" sz="2200" b="1" dirty="0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Milieuvriendelijk, leven</a:t>
              </a:r>
            </a:p>
            <a:p>
              <a:endParaRPr lang="nl-NL" sz="1600" b="1" dirty="0" smtClean="0">
                <a:solidFill>
                  <a:srgbClr val="008000"/>
                </a:solidFill>
                <a:latin typeface="Segoe Print" pitchFamily="2" charset="0"/>
                <a:cs typeface="Arial" panose="020B0604020202020204" pitchFamily="34" charset="0"/>
              </a:endParaRPr>
            </a:p>
            <a:p>
              <a:r>
                <a:rPr lang="nl-NL" sz="2800" b="1" u="sng" dirty="0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Logisch:</a:t>
              </a:r>
            </a:p>
            <a:p>
              <a:r>
                <a:rPr lang="nl-NL" sz="2200" b="1" dirty="0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Logica, gegrond, natuurlijk</a:t>
              </a:r>
            </a:p>
            <a:p>
              <a:endParaRPr lang="nl-NL" sz="1600" b="1" dirty="0" smtClean="0">
                <a:solidFill>
                  <a:srgbClr val="008000"/>
                </a:solidFill>
                <a:latin typeface="Segoe Print" pitchFamily="2" charset="0"/>
                <a:cs typeface="Arial" panose="020B0604020202020204" pitchFamily="34" charset="0"/>
              </a:endParaRPr>
            </a:p>
            <a:p>
              <a:r>
                <a:rPr lang="nl-NL" sz="2800" b="1" u="sng" dirty="0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Testen:</a:t>
              </a:r>
            </a:p>
            <a:p>
              <a:r>
                <a:rPr lang="nl-NL" sz="2200" b="1" dirty="0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Toetsen, (</a:t>
              </a:r>
              <a:r>
                <a:rPr lang="nl-NL" sz="2200" b="1" dirty="0" err="1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be</a:t>
              </a:r>
              <a:r>
                <a:rPr lang="nl-NL" sz="2200" b="1" dirty="0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)proeven, afgeleid van Engelse ‘test’</a:t>
              </a:r>
            </a:p>
          </p:txBody>
        </p:sp>
        <p:pic>
          <p:nvPicPr>
            <p:cNvPr id="10" name="Picture 4" descr="http://www.ercinternational.com/media/home-carousel/erc_open_boek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7876" y="1360071"/>
              <a:ext cx="3684624" cy="1620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864566" y="3792197"/>
            <a:ext cx="6878698" cy="66198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61224" tIns="30612" rIns="61224" bIns="3061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16320">
              <a:defRPr/>
            </a:pPr>
            <a:r>
              <a:rPr lang="nl-NL" sz="3900" b="1" kern="0" dirty="0" smtClean="0">
                <a:solidFill>
                  <a:srgbClr val="008000"/>
                </a:solidFill>
                <a:latin typeface="Segoe Print" pitchFamily="2" charset="0"/>
                <a:cs typeface="Arial" panose="020B0604020202020204" pitchFamily="34" charset="0"/>
              </a:rPr>
              <a:t>Een natuurlijke beproeving</a:t>
            </a:r>
            <a:endParaRPr lang="nl-NL" sz="3900" kern="0" dirty="0" smtClean="0">
              <a:solidFill>
                <a:srgbClr val="008000"/>
              </a:solidFill>
              <a:latin typeface="Segoe Print" pitchFamily="2" charset="0"/>
            </a:endParaRPr>
          </a:p>
        </p:txBody>
      </p:sp>
      <p:sp>
        <p:nvSpPr>
          <p:cNvPr id="12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4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3" name="Afbeelding 12" descr="image0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4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hdwallcomp.com/wp-content/uploads/2014/02/Fruits-Wallpaper-Full-H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352" y="-232229"/>
            <a:ext cx="9525006" cy="5953129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60000" y="36000"/>
            <a:ext cx="7886700" cy="612000"/>
          </a:xfrm>
        </p:spPr>
        <p:txBody>
          <a:bodyPr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algn="l"/>
            <a:r>
              <a:rPr lang="nl-NL" sz="3600" dirty="0" smtClean="0">
                <a:solidFill>
                  <a:schemeClr val="bg1"/>
                </a:solidFill>
                <a:latin typeface="Segoe Print" pitchFamily="2" charset="0"/>
              </a:rPr>
              <a:t>Biologisch Testen is niet…</a:t>
            </a:r>
            <a:endParaRPr lang="nl-NL" sz="2200" dirty="0">
              <a:solidFill>
                <a:schemeClr val="bg1"/>
              </a:solidFill>
              <a:latin typeface="Segoe Print" pitchFamily="2" charset="0"/>
            </a:endParaRPr>
          </a:p>
        </p:txBody>
      </p:sp>
      <p:grpSp>
        <p:nvGrpSpPr>
          <p:cNvPr id="24" name="Groep 23"/>
          <p:cNvGrpSpPr/>
          <p:nvPr/>
        </p:nvGrpSpPr>
        <p:grpSpPr>
          <a:xfrm>
            <a:off x="-108000" y="642258"/>
            <a:ext cx="9360000" cy="3915000"/>
            <a:chOff x="-108000" y="642258"/>
            <a:chExt cx="9360000" cy="3915000"/>
          </a:xfrm>
        </p:grpSpPr>
        <p:sp>
          <p:nvSpPr>
            <p:cNvPr id="23" name="Rechthoek 22"/>
            <p:cNvSpPr/>
            <p:nvPr/>
          </p:nvSpPr>
          <p:spPr bwMode="auto">
            <a:xfrm>
              <a:off x="-108000" y="642258"/>
              <a:ext cx="9360000" cy="3915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816320" eaLnBrk="1" hangingPunct="1"/>
              <a:endParaRPr lang="nl-NL" sz="1600" dirty="0" smtClean="0">
                <a:latin typeface="Arial" charset="0"/>
              </a:endParaRPr>
            </a:p>
          </p:txBody>
        </p:sp>
        <p:pic>
          <p:nvPicPr>
            <p:cNvPr id="2050" name="Picture 2" descr="http://www.export-solution.eu/image/7353_olive_oil_14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8850" y="908322"/>
              <a:ext cx="2763231" cy="3340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1"/>
            <p:cNvSpPr>
              <a:spLocks noChangeArrowheads="1"/>
            </p:cNvSpPr>
            <p:nvPr/>
          </p:nvSpPr>
          <p:spPr bwMode="auto">
            <a:xfrm>
              <a:off x="1041244" y="1307508"/>
              <a:ext cx="2619948" cy="4385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sz="2400" b="1" dirty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(Test)methodiek</a:t>
              </a:r>
            </a:p>
          </p:txBody>
        </p:sp>
        <p:sp>
          <p:nvSpPr>
            <p:cNvPr id="10" name="Rectangle 1"/>
            <p:cNvSpPr>
              <a:spLocks noChangeArrowheads="1"/>
            </p:cNvSpPr>
            <p:nvPr/>
          </p:nvSpPr>
          <p:spPr bwMode="auto">
            <a:xfrm>
              <a:off x="1041243" y="1740837"/>
              <a:ext cx="2860398" cy="4385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sz="2400" b="1" dirty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Ongestructureerd</a:t>
              </a:r>
            </a:p>
          </p:txBody>
        </p:sp>
        <p:sp>
          <p:nvSpPr>
            <p:cNvPr id="11" name="Rectangle 1"/>
            <p:cNvSpPr>
              <a:spLocks noChangeArrowheads="1"/>
            </p:cNvSpPr>
            <p:nvPr/>
          </p:nvSpPr>
          <p:spPr bwMode="auto">
            <a:xfrm>
              <a:off x="1041243" y="2188454"/>
              <a:ext cx="1550746" cy="4385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sz="2400" b="1" dirty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Eenmalig</a:t>
              </a:r>
            </a:p>
          </p:txBody>
        </p:sp>
        <p:sp>
          <p:nvSpPr>
            <p:cNvPr id="12" name="Rectangle 1"/>
            <p:cNvSpPr>
              <a:spLocks noChangeArrowheads="1"/>
            </p:cNvSpPr>
            <p:nvPr/>
          </p:nvSpPr>
          <p:spPr bwMode="auto">
            <a:xfrm>
              <a:off x="1048706" y="2606654"/>
              <a:ext cx="1658146" cy="4385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sz="2400" b="1" dirty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Ongezond</a:t>
              </a:r>
            </a:p>
          </p:txBody>
        </p:sp>
        <p:sp>
          <p:nvSpPr>
            <p:cNvPr id="13" name="Rectangle 1"/>
            <p:cNvSpPr>
              <a:spLocks noChangeArrowheads="1"/>
            </p:cNvSpPr>
            <p:nvPr/>
          </p:nvSpPr>
          <p:spPr bwMode="auto">
            <a:xfrm>
              <a:off x="1041243" y="3053429"/>
              <a:ext cx="1525097" cy="4385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sz="2400" b="1" dirty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Een</a:t>
              </a:r>
              <a:r>
                <a:rPr lang="nl-NL" sz="2400" b="1" dirty="0">
                  <a:latin typeface="Segoe Print" pitchFamily="2" charset="0"/>
                  <a:cs typeface="Arial" panose="020B0604020202020204" pitchFamily="34" charset="0"/>
                </a:rPr>
                <a:t> </a:t>
              </a:r>
              <a:r>
                <a:rPr lang="nl-NL" sz="2400" b="1" dirty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boek</a:t>
              </a:r>
            </a:p>
          </p:txBody>
        </p:sp>
        <p:sp>
          <p:nvSpPr>
            <p:cNvPr id="14" name="Rectangle 1"/>
            <p:cNvSpPr>
              <a:spLocks noChangeArrowheads="1"/>
            </p:cNvSpPr>
            <p:nvPr/>
          </p:nvSpPr>
          <p:spPr bwMode="auto">
            <a:xfrm>
              <a:off x="1041243" y="3500204"/>
              <a:ext cx="3088025" cy="4385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sz="2400" b="1" dirty="0" err="1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Exploratory</a:t>
              </a:r>
              <a:r>
                <a:rPr lang="nl-NL" sz="2400" b="1" dirty="0" smtClean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 </a:t>
              </a:r>
              <a:r>
                <a:rPr lang="nl-NL" sz="2400" b="1" dirty="0">
                  <a:solidFill>
                    <a:srgbClr val="008000"/>
                  </a:solidFill>
                  <a:latin typeface="Segoe Print" pitchFamily="2" charset="0"/>
                  <a:cs typeface="Arial" panose="020B0604020202020204" pitchFamily="34" charset="0"/>
                </a:rPr>
                <a:t>Testen</a:t>
              </a:r>
            </a:p>
          </p:txBody>
        </p:sp>
        <p:sp>
          <p:nvSpPr>
            <p:cNvPr id="3" name="Vermenigvuldigen 2"/>
            <p:cNvSpPr/>
            <p:nvPr/>
          </p:nvSpPr>
          <p:spPr>
            <a:xfrm>
              <a:off x="628650" y="1383668"/>
              <a:ext cx="300038" cy="290779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l-NL" dirty="0" smtClean="0">
                <a:solidFill>
                  <a:prstClr val="white"/>
                </a:solidFill>
              </a:endParaRPr>
            </a:p>
          </p:txBody>
        </p:sp>
        <p:sp>
          <p:nvSpPr>
            <p:cNvPr id="16" name="Vermenigvuldigen 15"/>
            <p:cNvSpPr/>
            <p:nvPr/>
          </p:nvSpPr>
          <p:spPr>
            <a:xfrm>
              <a:off x="628650" y="1821041"/>
              <a:ext cx="300038" cy="290779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l-NL" dirty="0" smtClean="0">
                <a:solidFill>
                  <a:prstClr val="white"/>
                </a:solidFill>
              </a:endParaRPr>
            </a:p>
          </p:txBody>
        </p:sp>
        <p:sp>
          <p:nvSpPr>
            <p:cNvPr id="17" name="Vermenigvuldigen 16"/>
            <p:cNvSpPr/>
            <p:nvPr/>
          </p:nvSpPr>
          <p:spPr>
            <a:xfrm>
              <a:off x="628650" y="2263351"/>
              <a:ext cx="300038" cy="290779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l-NL" dirty="0" smtClean="0">
                <a:solidFill>
                  <a:prstClr val="white"/>
                </a:solidFill>
              </a:endParaRPr>
            </a:p>
          </p:txBody>
        </p:sp>
        <p:sp>
          <p:nvSpPr>
            <p:cNvPr id="18" name="Vermenigvuldigen 17"/>
            <p:cNvSpPr/>
            <p:nvPr/>
          </p:nvSpPr>
          <p:spPr>
            <a:xfrm>
              <a:off x="628650" y="2683152"/>
              <a:ext cx="300038" cy="290779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l-NL" dirty="0" smtClean="0">
                <a:solidFill>
                  <a:prstClr val="white"/>
                </a:solidFill>
              </a:endParaRPr>
            </a:p>
          </p:txBody>
        </p:sp>
        <p:sp>
          <p:nvSpPr>
            <p:cNvPr id="19" name="Vermenigvuldigen 18"/>
            <p:cNvSpPr/>
            <p:nvPr/>
          </p:nvSpPr>
          <p:spPr>
            <a:xfrm>
              <a:off x="628650" y="3114274"/>
              <a:ext cx="300038" cy="290779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l-NL" dirty="0" smtClean="0">
                <a:solidFill>
                  <a:prstClr val="white"/>
                </a:solidFill>
              </a:endParaRPr>
            </a:p>
          </p:txBody>
        </p:sp>
        <p:sp>
          <p:nvSpPr>
            <p:cNvPr id="20" name="Vermenigvuldigen 19"/>
            <p:cNvSpPr/>
            <p:nvPr/>
          </p:nvSpPr>
          <p:spPr>
            <a:xfrm>
              <a:off x="628650" y="3562303"/>
              <a:ext cx="300038" cy="290779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l-NL" dirty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22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5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21" name="Afbeelding 20" descr="image0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60617"/>
      </p:ext>
    </p:extLst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uinjoop.files.wordpress.com/2014/01/img_44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72218" y="-1011701"/>
            <a:ext cx="10670882" cy="8003161"/>
          </a:xfrm>
          <a:prstGeom prst="rect">
            <a:avLst/>
          </a:prstGeom>
          <a:noFill/>
        </p:spPr>
      </p:pic>
      <p:sp>
        <p:nvSpPr>
          <p:cNvPr id="29" name="Rechthoek 28"/>
          <p:cNvSpPr/>
          <p:nvPr/>
        </p:nvSpPr>
        <p:spPr bwMode="auto">
          <a:xfrm>
            <a:off x="-108000" y="642258"/>
            <a:ext cx="9252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pic>
        <p:nvPicPr>
          <p:cNvPr id="14" name="Afbeelding 13" descr="Artikelplaatje Hans Clev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63" y="644261"/>
            <a:ext cx="6858000" cy="3888000"/>
          </a:xfrm>
          <a:prstGeom prst="rect">
            <a:avLst/>
          </a:prstGeom>
        </p:spPr>
      </p:pic>
      <p:sp>
        <p:nvSpPr>
          <p:cNvPr id="8" name="Afgeronde rechthoek 7"/>
          <p:cNvSpPr/>
          <p:nvPr/>
        </p:nvSpPr>
        <p:spPr>
          <a:xfrm>
            <a:off x="3881711" y="1070175"/>
            <a:ext cx="575077" cy="177600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testen</a:t>
            </a:r>
            <a:endParaRPr lang="nl-NL" sz="10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3018513" y="1412545"/>
            <a:ext cx="3108396" cy="206705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9418" tIns="29709" rIns="59418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leiden door waar de doorbraken zijn</a:t>
            </a:r>
            <a:endParaRPr lang="nl-NL" sz="14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2913738" y="2050409"/>
            <a:ext cx="2876464" cy="216542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ontdekken van onverwachte dingen</a:t>
            </a:r>
          </a:p>
        </p:txBody>
      </p:sp>
      <p:sp>
        <p:nvSpPr>
          <p:cNvPr id="12" name="Titel 1"/>
          <p:cNvSpPr txBox="1">
            <a:spLocks/>
          </p:cNvSpPr>
          <p:nvPr/>
        </p:nvSpPr>
        <p:spPr bwMode="auto">
          <a:xfrm>
            <a:off x="360000" y="36001"/>
            <a:ext cx="7886700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defTabSz="816320">
              <a:defRPr/>
            </a:pPr>
            <a:r>
              <a:rPr lang="nl-NL" sz="3600" b="1" kern="0" dirty="0" smtClean="0">
                <a:solidFill>
                  <a:schemeClr val="bg1"/>
                </a:solidFill>
                <a:latin typeface="Segoe Print" pitchFamily="2" charset="0"/>
                <a:ea typeface="+mj-ea"/>
                <a:cs typeface="+mj-cs"/>
              </a:rPr>
              <a:t>N</a:t>
            </a:r>
            <a:r>
              <a:rPr lang="nl-NL" sz="3600" b="1" kern="0" dirty="0" err="1" smtClean="0">
                <a:solidFill>
                  <a:schemeClr val="bg1"/>
                </a:solidFill>
                <a:latin typeface="Segoe Print" pitchFamily="2" charset="0"/>
                <a:ea typeface="+mj-ea"/>
                <a:cs typeface="+mj-cs"/>
              </a:rPr>
              <a:t>atuurlijke</a:t>
            </a:r>
            <a:r>
              <a:rPr lang="nl-NL" sz="3600" b="1" kern="0" dirty="0" smtClean="0">
                <a:solidFill>
                  <a:schemeClr val="bg1"/>
                </a:solidFill>
                <a:latin typeface="Segoe Print" pitchFamily="2" charset="0"/>
                <a:ea typeface="+mj-ea"/>
                <a:cs typeface="+mj-cs"/>
              </a:rPr>
              <a:t> beproeving</a:t>
            </a:r>
            <a:endParaRPr lang="nl-NL" sz="2200" b="1" kern="0" dirty="0">
              <a:solidFill>
                <a:schemeClr val="bg1"/>
              </a:solidFill>
              <a:latin typeface="Segoe Print" pitchFamily="2" charset="0"/>
              <a:ea typeface="+mj-ea"/>
              <a:cs typeface="+mj-cs"/>
            </a:endParaRPr>
          </a:p>
        </p:txBody>
      </p:sp>
      <p:sp>
        <p:nvSpPr>
          <p:cNvPr id="15" name="Afgeronde rechthoek 14"/>
          <p:cNvSpPr/>
          <p:nvPr/>
        </p:nvSpPr>
        <p:spPr bwMode="auto">
          <a:xfrm rot="406001">
            <a:off x="6409942" y="2129253"/>
            <a:ext cx="2467436" cy="729680"/>
          </a:xfrm>
          <a:prstGeom prst="roundRect">
            <a:avLst/>
          </a:prstGeom>
          <a:solidFill>
            <a:srgbClr val="99CC00"/>
          </a:solidFill>
          <a:ln w="114300" cap="flat" cmpd="tri" algn="ctr">
            <a:solidFill>
              <a:srgbClr val="008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62381" tIns="0" rIns="62381" bIns="3119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nl-NL" sz="2800" b="1" dirty="0" err="1" smtClean="0">
                <a:solidFill>
                  <a:schemeClr val="bg1"/>
                </a:solidFill>
                <a:latin typeface="Segoe Print" pitchFamily="2" charset="0"/>
              </a:rPr>
              <a:t>Biomimicry</a:t>
            </a:r>
            <a:endParaRPr lang="nl-NL" dirty="0" smtClean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17" name="Afgeronde rechthoek 16"/>
          <p:cNvSpPr/>
          <p:nvPr/>
        </p:nvSpPr>
        <p:spPr>
          <a:xfrm>
            <a:off x="3951962" y="2425583"/>
            <a:ext cx="2094395" cy="231892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zonder vooropgezet idee</a:t>
            </a:r>
          </a:p>
        </p:txBody>
      </p:sp>
      <p:sp>
        <p:nvSpPr>
          <p:cNvPr id="19" name="Afgeronde rechthoek 18"/>
          <p:cNvSpPr/>
          <p:nvPr/>
        </p:nvSpPr>
        <p:spPr>
          <a:xfrm>
            <a:off x="3342363" y="2769019"/>
            <a:ext cx="2148214" cy="221831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vanuit hypothese denken</a:t>
            </a:r>
          </a:p>
        </p:txBody>
      </p:sp>
      <p:sp>
        <p:nvSpPr>
          <p:cNvPr id="21" name="Afgeronde rechthoek 20"/>
          <p:cNvSpPr/>
          <p:nvPr/>
        </p:nvSpPr>
        <p:spPr>
          <a:xfrm>
            <a:off x="4285338" y="1732133"/>
            <a:ext cx="1291598" cy="201442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87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terra </a:t>
            </a:r>
            <a:r>
              <a:rPr lang="nl-NL" sz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incognita</a:t>
            </a:r>
            <a:endParaRPr lang="nl-NL" sz="14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Afgeronde rechthoek 21"/>
          <p:cNvSpPr/>
          <p:nvPr/>
        </p:nvSpPr>
        <p:spPr>
          <a:xfrm>
            <a:off x="3275687" y="3435206"/>
            <a:ext cx="2225195" cy="212869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technieken doorontwikkelen</a:t>
            </a:r>
          </a:p>
        </p:txBody>
      </p:sp>
      <p:sp>
        <p:nvSpPr>
          <p:cNvPr id="23" name="Afgeronde rechthoek 22"/>
          <p:cNvSpPr/>
          <p:nvPr/>
        </p:nvSpPr>
        <p:spPr>
          <a:xfrm>
            <a:off x="4742538" y="3799480"/>
            <a:ext cx="1049880" cy="210545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niet aan ons</a:t>
            </a:r>
          </a:p>
        </p:txBody>
      </p:sp>
      <p:sp>
        <p:nvSpPr>
          <p:cNvPr id="24" name="Afgeronde rechthoek 23"/>
          <p:cNvSpPr/>
          <p:nvPr/>
        </p:nvSpPr>
        <p:spPr>
          <a:xfrm>
            <a:off x="3389988" y="4118052"/>
            <a:ext cx="1499201" cy="225348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slechts aangeven</a:t>
            </a:r>
          </a:p>
        </p:txBody>
      </p:sp>
      <p:sp>
        <p:nvSpPr>
          <p:cNvPr id="25" name="Afgeronde rechthoek 24"/>
          <p:cNvSpPr/>
          <p:nvPr/>
        </p:nvSpPr>
        <p:spPr>
          <a:xfrm>
            <a:off x="4599663" y="3122839"/>
            <a:ext cx="1434855" cy="229961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juist omgekeerde</a:t>
            </a:r>
          </a:p>
        </p:txBody>
      </p:sp>
      <p:sp>
        <p:nvSpPr>
          <p:cNvPr id="20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6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8" name="Afbeelding 17" descr="image0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4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" grpId="0" animBg="1"/>
      <p:bldP spid="10" grpId="0" animBg="1"/>
      <p:bldP spid="12" grpId="0"/>
      <p:bldP spid="15" grpId="0" animBg="1"/>
      <p:bldP spid="17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www.nrcnext.nl/files/2011/04/koe1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9103" y="-141982"/>
            <a:ext cx="9223539" cy="6110595"/>
          </a:xfrm>
          <a:prstGeom prst="rect">
            <a:avLst/>
          </a:prstGeom>
          <a:noFill/>
        </p:spPr>
      </p:pic>
      <p:sp>
        <p:nvSpPr>
          <p:cNvPr id="39" name="Rechthoek 38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60000" y="36000"/>
            <a:ext cx="7886700" cy="612000"/>
          </a:xfrm>
        </p:spPr>
        <p:txBody>
          <a:bodyPr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algn="l"/>
            <a:r>
              <a:rPr lang="nl-NL" sz="3600" dirty="0" smtClean="0">
                <a:solidFill>
                  <a:schemeClr val="bg1"/>
                </a:solidFill>
                <a:latin typeface="Segoe Print" pitchFamily="2" charset="0"/>
              </a:rPr>
              <a:t>Biologisch is </a:t>
            </a:r>
            <a:r>
              <a:rPr lang="nl-NL" sz="3600" dirty="0" err="1" smtClean="0">
                <a:solidFill>
                  <a:schemeClr val="bg1"/>
                </a:solidFill>
                <a:latin typeface="Segoe Print" pitchFamily="2" charset="0"/>
              </a:rPr>
              <a:t>booming</a:t>
            </a:r>
            <a:r>
              <a:rPr lang="nl-NL" sz="3600" dirty="0" smtClean="0">
                <a:solidFill>
                  <a:schemeClr val="bg1"/>
                </a:solidFill>
                <a:latin typeface="Segoe Print" pitchFamily="2" charset="0"/>
              </a:rPr>
              <a:t>…</a:t>
            </a:r>
            <a:endParaRPr lang="nl-NL" sz="2200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7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7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8" name="Afbeelding 7" descr="image0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  <p:pic>
        <p:nvPicPr>
          <p:cNvPr id="9" name="Bio is Booming - Ingekort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-29028" y="660282"/>
            <a:ext cx="9194436" cy="386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6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98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9" grpId="2" animBg="1"/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www.appelogen.be/wp-content/images/gele-courget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61316" y="-1275219"/>
            <a:ext cx="9597706" cy="6418719"/>
          </a:xfrm>
          <a:prstGeom prst="rect">
            <a:avLst/>
          </a:prstGeom>
          <a:noFill/>
        </p:spPr>
      </p:pic>
      <p:sp>
        <p:nvSpPr>
          <p:cNvPr id="39" name="Rechthoek 38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513815" y="1100138"/>
            <a:ext cx="8248650" cy="3344861"/>
          </a:xfrm>
          <a:prstGeom prst="rect">
            <a:avLst/>
          </a:prstGeom>
          <a:noFill/>
        </p:spPr>
        <p:txBody>
          <a:bodyPr wrap="square" lIns="81632" tIns="40816" rIns="81632" bIns="40816" rtlCol="0">
            <a:spAutoFit/>
          </a:bodyPr>
          <a:lstStyle/>
          <a:p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Beperkt aanbod</a:t>
            </a:r>
          </a:p>
          <a:p>
            <a:endParaRPr lang="nl-NL" sz="2800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Opleidingen schieten te kort</a:t>
            </a:r>
          </a:p>
          <a:p>
            <a:endParaRPr lang="nl-NL" sz="2800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Vanuit een overtuiging</a:t>
            </a:r>
          </a:p>
          <a:p>
            <a:endParaRPr lang="nl-NL" sz="2800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Het mag leuk zijn</a:t>
            </a:r>
          </a:p>
          <a:p>
            <a:endParaRPr lang="nl-NL" sz="1600" b="1" dirty="0">
              <a:latin typeface="Segoe Print" pitchFamily="2" charset="0"/>
            </a:endParaRPr>
          </a:p>
        </p:txBody>
      </p:sp>
      <p:sp>
        <p:nvSpPr>
          <p:cNvPr id="8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8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60000" y="36000"/>
            <a:ext cx="7886700" cy="612000"/>
          </a:xfrm>
        </p:spPr>
        <p:txBody>
          <a:bodyPr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algn="l"/>
            <a:r>
              <a:rPr lang="nl-NL" sz="3600" dirty="0" smtClean="0">
                <a:solidFill>
                  <a:schemeClr val="bg1"/>
                </a:solidFill>
                <a:latin typeface="Segoe Print" pitchFamily="2" charset="0"/>
              </a:rPr>
              <a:t>Biologisch is </a:t>
            </a:r>
            <a:r>
              <a:rPr lang="nl-NL" sz="3600" dirty="0" err="1" smtClean="0">
                <a:solidFill>
                  <a:schemeClr val="bg1"/>
                </a:solidFill>
                <a:latin typeface="Segoe Print" pitchFamily="2" charset="0"/>
              </a:rPr>
              <a:t>booming</a:t>
            </a:r>
            <a:r>
              <a:rPr lang="nl-NL" sz="3600" dirty="0" smtClean="0">
                <a:solidFill>
                  <a:schemeClr val="bg1"/>
                </a:solidFill>
                <a:latin typeface="Segoe Print" pitchFamily="2" charset="0"/>
              </a:rPr>
              <a:t>…</a:t>
            </a:r>
            <a:endParaRPr lang="nl-NL" sz="2200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9" name="Afbeelding 8" descr="image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6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7" grpId="0"/>
      <p:bldP spid="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rui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3891" y="0"/>
            <a:ext cx="9187891" cy="5168189"/>
          </a:xfrm>
          <a:prstGeom prst="rect">
            <a:avLst/>
          </a:prstGeom>
          <a:noFill/>
        </p:spPr>
      </p:pic>
      <p:sp>
        <p:nvSpPr>
          <p:cNvPr id="33" name="Rechthoek 32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37" name="Ovaal 36"/>
          <p:cNvSpPr>
            <a:spLocks noChangeAspect="1"/>
          </p:cNvSpPr>
          <p:nvPr/>
        </p:nvSpPr>
        <p:spPr>
          <a:xfrm>
            <a:off x="447779" y="881825"/>
            <a:ext cx="3548488" cy="3539332"/>
          </a:xfrm>
          <a:prstGeom prst="ellipse">
            <a:avLst/>
          </a:prstGeom>
          <a:gradFill>
            <a:gsLst>
              <a:gs pos="33000">
                <a:srgbClr val="5B9BD5">
                  <a:lumMod val="20000"/>
                  <a:lumOff val="80000"/>
                </a:srgbClr>
              </a:gs>
              <a:gs pos="66000">
                <a:srgbClr val="5B9BD5">
                  <a:lumMod val="60000"/>
                  <a:lumOff val="40000"/>
                </a:srgbClr>
              </a:gs>
              <a:gs pos="100000">
                <a:srgbClr val="5B9BD5">
                  <a:lumMod val="75000"/>
                </a:srgbClr>
              </a:gs>
            </a:gsLst>
            <a:lin ang="5400000" scaled="1"/>
          </a:gradFill>
          <a:ln w="12700" cap="flat" cmpd="sng" algn="ctr">
            <a:gradFill>
              <a:gsLst>
                <a:gs pos="51000">
                  <a:srgbClr val="5B9BD5">
                    <a:lumMod val="5000"/>
                    <a:lumOff val="95000"/>
                  </a:srgbClr>
                </a:gs>
                <a:gs pos="74000">
                  <a:srgbClr val="5B9BD5">
                    <a:lumMod val="45000"/>
                    <a:lumOff val="55000"/>
                  </a:srgbClr>
                </a:gs>
                <a:gs pos="83000">
                  <a:srgbClr val="5B9BD5">
                    <a:lumMod val="45000"/>
                    <a:lumOff val="55000"/>
                  </a:srgbClr>
                </a:gs>
                <a:gs pos="100000">
                  <a:srgbClr val="5B9BD5">
                    <a:lumMod val="30000"/>
                    <a:lumOff val="70000"/>
                  </a:srgbClr>
                </a:gs>
              </a:gsLst>
              <a:lin ang="5400000" scaled="1"/>
            </a:gradFill>
            <a:prstDash val="solid"/>
            <a:miter lim="800000"/>
          </a:ln>
          <a:effectLst>
            <a:glow rad="139700">
              <a:srgbClr val="5B9BD5">
                <a:satMod val="175000"/>
                <a:alpha val="40000"/>
              </a:srgbClr>
            </a:glow>
          </a:effectLst>
        </p:spPr>
        <p:txBody>
          <a:bodyPr rot="0" spcFirstLastPara="0" vertOverflow="overflow" horzOverflow="overflow" vert="horz" wrap="square" lIns="70665" tIns="35332" rIns="70665" bIns="353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4219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900" kern="0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1" name="Groep 40"/>
          <p:cNvGrpSpPr>
            <a:grpSpLocks noChangeAspect="1"/>
          </p:cNvGrpSpPr>
          <p:nvPr/>
        </p:nvGrpSpPr>
        <p:grpSpPr>
          <a:xfrm>
            <a:off x="694464" y="1127615"/>
            <a:ext cx="3081423" cy="3073470"/>
            <a:chOff x="1144403" y="2143616"/>
            <a:chExt cx="3144309" cy="3136194"/>
          </a:xfrm>
        </p:grpSpPr>
        <p:sp>
          <p:nvSpPr>
            <p:cNvPr id="42" name="Ovaal 41"/>
            <p:cNvSpPr/>
            <p:nvPr/>
          </p:nvSpPr>
          <p:spPr>
            <a:xfrm>
              <a:off x="1144403" y="2143616"/>
              <a:ext cx="3144309" cy="3136194"/>
            </a:xfrm>
            <a:prstGeom prst="ellipse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>
              <a:glow rad="139700">
                <a:srgbClr val="A5A5A5">
                  <a:satMod val="175000"/>
                  <a:alpha val="40000"/>
                </a:srgbClr>
              </a:glow>
            </a:effectLst>
          </p:spPr>
        </p:sp>
        <p:sp>
          <p:nvSpPr>
            <p:cNvPr id="43" name="Ovaal 42"/>
            <p:cNvSpPr/>
            <p:nvPr/>
          </p:nvSpPr>
          <p:spPr>
            <a:xfrm>
              <a:off x="1493684" y="2491994"/>
              <a:ext cx="2445748" cy="2439436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>
              <a:glow rad="139700">
                <a:srgbClr val="A5A5A5">
                  <a:satMod val="175000"/>
                  <a:alpha val="40000"/>
                </a:srgbClr>
              </a:glow>
            </a:effectLst>
          </p:spPr>
        </p:sp>
        <p:sp>
          <p:nvSpPr>
            <p:cNvPr id="44" name="Ovaal 43"/>
            <p:cNvSpPr/>
            <p:nvPr/>
          </p:nvSpPr>
          <p:spPr>
            <a:xfrm>
              <a:off x="1842964" y="2840373"/>
              <a:ext cx="1747187" cy="1742678"/>
            </a:xfrm>
            <a:prstGeom prst="ellipse">
              <a:avLst/>
            </a:prstGeom>
            <a:solidFill>
              <a:srgbClr val="70AD47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>
              <a:glow rad="139700">
                <a:srgbClr val="A5A5A5">
                  <a:satMod val="175000"/>
                  <a:alpha val="40000"/>
                </a:srgbClr>
              </a:glow>
            </a:effectLst>
          </p:spPr>
        </p:sp>
        <p:sp>
          <p:nvSpPr>
            <p:cNvPr id="45" name="Ovaal 44"/>
            <p:cNvSpPr/>
            <p:nvPr/>
          </p:nvSpPr>
          <p:spPr>
            <a:xfrm>
              <a:off x="2192506" y="3189014"/>
              <a:ext cx="1048102" cy="1045398"/>
            </a:xfrm>
            <a:prstGeom prst="ellipse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>
              <a:glow rad="139700">
                <a:srgbClr val="A5A5A5">
                  <a:satMod val="175000"/>
                  <a:alpha val="40000"/>
                </a:srgbClr>
              </a:glow>
            </a:effectLst>
          </p:spPr>
        </p:sp>
      </p:grpSp>
      <p:sp>
        <p:nvSpPr>
          <p:cNvPr id="46" name="Ovaal 45"/>
          <p:cNvSpPr>
            <a:spLocks noChangeAspect="1"/>
          </p:cNvSpPr>
          <p:nvPr/>
        </p:nvSpPr>
        <p:spPr>
          <a:xfrm>
            <a:off x="2066824" y="2510882"/>
            <a:ext cx="342552" cy="341668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>
            <a:glow rad="228600">
              <a:srgbClr val="70AD47">
                <a:satMod val="175000"/>
                <a:alpha val="40000"/>
              </a:srgbClr>
            </a:glow>
          </a:effectLst>
        </p:spPr>
      </p:sp>
      <p:grpSp>
        <p:nvGrpSpPr>
          <p:cNvPr id="39" name="Groep 38"/>
          <p:cNvGrpSpPr/>
          <p:nvPr/>
        </p:nvGrpSpPr>
        <p:grpSpPr>
          <a:xfrm>
            <a:off x="2299529" y="975913"/>
            <a:ext cx="6510648" cy="2768269"/>
            <a:chOff x="2716558" y="1338868"/>
            <a:chExt cx="6716366" cy="3797826"/>
          </a:xfrm>
        </p:grpSpPr>
        <p:grpSp>
          <p:nvGrpSpPr>
            <p:cNvPr id="38" name="Groep 37"/>
            <p:cNvGrpSpPr/>
            <p:nvPr/>
          </p:nvGrpSpPr>
          <p:grpSpPr>
            <a:xfrm>
              <a:off x="2716558" y="1338868"/>
              <a:ext cx="6716366" cy="3334611"/>
              <a:chOff x="2716558" y="1338868"/>
              <a:chExt cx="6716366" cy="3334611"/>
            </a:xfrm>
          </p:grpSpPr>
          <p:sp>
            <p:nvSpPr>
              <p:cNvPr id="11" name="Vrije vorm 10"/>
              <p:cNvSpPr/>
              <p:nvPr/>
            </p:nvSpPr>
            <p:spPr>
              <a:xfrm>
                <a:off x="4950998" y="1338868"/>
                <a:ext cx="3743059" cy="553642"/>
              </a:xfrm>
              <a:custGeom>
                <a:avLst/>
                <a:gdLst>
                  <a:gd name="connsiteX0" fmla="*/ 0 w 2032000"/>
                  <a:gd name="connsiteY0" fmla="*/ 0 h 717431"/>
                  <a:gd name="connsiteX1" fmla="*/ 2032000 w 2032000"/>
                  <a:gd name="connsiteY1" fmla="*/ 0 h 717431"/>
                  <a:gd name="connsiteX2" fmla="*/ 2032000 w 2032000"/>
                  <a:gd name="connsiteY2" fmla="*/ 717431 h 717431"/>
                  <a:gd name="connsiteX3" fmla="*/ 0 w 2032000"/>
                  <a:gd name="connsiteY3" fmla="*/ 717431 h 717431"/>
                  <a:gd name="connsiteX4" fmla="*/ 0 w 2032000"/>
                  <a:gd name="connsiteY4" fmla="*/ 0 h 717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2000" h="717431">
                    <a:moveTo>
                      <a:pt x="0" y="0"/>
                    </a:moveTo>
                    <a:lnTo>
                      <a:pt x="2032000" y="0"/>
                    </a:lnTo>
                    <a:lnTo>
                      <a:pt x="2032000" y="717431"/>
                    </a:lnTo>
                    <a:lnTo>
                      <a:pt x="0" y="71743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spcFirstLastPara="0" vert="horz" wrap="square" lIns="85344" tIns="15240" rIns="15240" bIns="15240" numCol="1" spcCol="1270" anchor="ctr" anchorCtr="0">
                <a:noAutofit/>
                <a:scene3d>
                  <a:camera prst="orthographicFront"/>
                  <a:lightRig rig="threePt" dir="t"/>
                </a:scene3d>
                <a:sp3d extrusionH="12700" contourW="12700">
                  <a:bevelT w="25400" h="12700"/>
                  <a:bevelB w="6350" h="12700"/>
                </a:sp3d>
              </a:bodyPr>
              <a:lstStyle/>
              <a:p>
                <a:pPr lvl="0">
                  <a:defRPr/>
                </a:pPr>
                <a:r>
                  <a:rPr lang="nl-NL" sz="2800" b="1" kern="0" dirty="0" smtClean="0">
                    <a:solidFill>
                      <a:srgbClr val="70AD47"/>
                    </a:solidFill>
                    <a:latin typeface="Segoe Print" pitchFamily="2" charset="0"/>
                  </a:rPr>
                  <a:t>Biologisch Testen</a:t>
                </a:r>
                <a:endParaRPr lang="nl-NL" sz="2500" b="1" kern="0" dirty="0" smtClean="0">
                  <a:solidFill>
                    <a:srgbClr val="70AD47"/>
                  </a:solidFill>
                  <a:latin typeface="Segoe Print" pitchFamily="2" charset="0"/>
                </a:endParaRPr>
              </a:p>
            </p:txBody>
          </p:sp>
          <p:sp>
            <p:nvSpPr>
              <p:cNvPr id="12" name="Rechte verbindingslijn 11"/>
              <p:cNvSpPr/>
              <p:nvPr/>
            </p:nvSpPr>
            <p:spPr>
              <a:xfrm>
                <a:off x="4419725" y="1641825"/>
                <a:ext cx="393039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3" name="Rechte verbindingslijn 12"/>
              <p:cNvSpPr/>
              <p:nvPr/>
            </p:nvSpPr>
            <p:spPr>
              <a:xfrm rot="5400000">
                <a:off x="2531887" y="1826495"/>
                <a:ext cx="2069888" cy="170054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4" name="Vrije vorm 13"/>
              <p:cNvSpPr/>
              <p:nvPr/>
            </p:nvSpPr>
            <p:spPr>
              <a:xfrm>
                <a:off x="4941157" y="1928724"/>
                <a:ext cx="3481641" cy="553642"/>
              </a:xfrm>
              <a:custGeom>
                <a:avLst/>
                <a:gdLst>
                  <a:gd name="connsiteX0" fmla="*/ 0 w 3599993"/>
                  <a:gd name="connsiteY0" fmla="*/ 0 h 717431"/>
                  <a:gd name="connsiteX1" fmla="*/ 3599993 w 3599993"/>
                  <a:gd name="connsiteY1" fmla="*/ 0 h 717431"/>
                  <a:gd name="connsiteX2" fmla="*/ 3599993 w 3599993"/>
                  <a:gd name="connsiteY2" fmla="*/ 717431 h 717431"/>
                  <a:gd name="connsiteX3" fmla="*/ 0 w 3599993"/>
                  <a:gd name="connsiteY3" fmla="*/ 717431 h 717431"/>
                  <a:gd name="connsiteX4" fmla="*/ 0 w 3599993"/>
                  <a:gd name="connsiteY4" fmla="*/ 0 h 717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9993" h="717431">
                    <a:moveTo>
                      <a:pt x="0" y="0"/>
                    </a:moveTo>
                    <a:lnTo>
                      <a:pt x="3599993" y="0"/>
                    </a:lnTo>
                    <a:lnTo>
                      <a:pt x="3599993" y="717431"/>
                    </a:lnTo>
                    <a:lnTo>
                      <a:pt x="0" y="71743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spcFirstLastPara="0" vert="horz" wrap="square" lIns="85344" tIns="15240" rIns="15240" bIns="15240" numCol="1" spcCol="1270" anchor="ctr" anchorCtr="0">
                <a:noAutofit/>
              </a:bodyPr>
              <a:lstStyle/>
              <a:p>
                <a:pPr defTabSz="476186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nl-NL" sz="2200" b="1" kern="0" dirty="0" smtClean="0">
                    <a:solidFill>
                      <a:srgbClr val="008000"/>
                    </a:solidFill>
                    <a:latin typeface="Segoe Print" pitchFamily="2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Testen</a:t>
                </a:r>
                <a:endParaRPr lang="nl-NL" sz="1000" b="1" kern="0" dirty="0" smtClean="0">
                  <a:solidFill>
                    <a:srgbClr val="008000"/>
                  </a:solidFill>
                  <a:latin typeface="Segoe Print" pitchFamily="2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" name="Rechte verbindingslijn 14"/>
              <p:cNvSpPr/>
              <p:nvPr/>
            </p:nvSpPr>
            <p:spPr>
              <a:xfrm>
                <a:off x="4419725" y="2227247"/>
                <a:ext cx="393039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6" name="Rechte verbindingslijn 15"/>
              <p:cNvSpPr/>
              <p:nvPr/>
            </p:nvSpPr>
            <p:spPr>
              <a:xfrm rot="5400000">
                <a:off x="2836384" y="2367771"/>
                <a:ext cx="1723443" cy="1441141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7" name="Vrije vorm 16"/>
              <p:cNvSpPr/>
              <p:nvPr/>
            </p:nvSpPr>
            <p:spPr>
              <a:xfrm>
                <a:off x="4950998" y="2462576"/>
                <a:ext cx="4038024" cy="553642"/>
              </a:xfrm>
              <a:custGeom>
                <a:avLst/>
                <a:gdLst>
                  <a:gd name="connsiteX0" fmla="*/ 0 w 3599993"/>
                  <a:gd name="connsiteY0" fmla="*/ 0 h 717431"/>
                  <a:gd name="connsiteX1" fmla="*/ 3599993 w 3599993"/>
                  <a:gd name="connsiteY1" fmla="*/ 0 h 717431"/>
                  <a:gd name="connsiteX2" fmla="*/ 3599993 w 3599993"/>
                  <a:gd name="connsiteY2" fmla="*/ 717431 h 717431"/>
                  <a:gd name="connsiteX3" fmla="*/ 0 w 3599993"/>
                  <a:gd name="connsiteY3" fmla="*/ 717431 h 717431"/>
                  <a:gd name="connsiteX4" fmla="*/ 0 w 3599993"/>
                  <a:gd name="connsiteY4" fmla="*/ 0 h 717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9993" h="717431">
                    <a:moveTo>
                      <a:pt x="0" y="0"/>
                    </a:moveTo>
                    <a:lnTo>
                      <a:pt x="3599993" y="0"/>
                    </a:lnTo>
                    <a:lnTo>
                      <a:pt x="3599993" y="717431"/>
                    </a:lnTo>
                    <a:lnTo>
                      <a:pt x="0" y="71743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spcFirstLastPara="0" vert="horz" wrap="square" lIns="85344" tIns="15240" rIns="15240" bIns="15240" numCol="1" spcCol="1270" anchor="ctr" anchorCtr="0">
                <a:noAutofit/>
              </a:bodyPr>
              <a:lstStyle/>
              <a:p>
                <a:pPr defTabSz="476186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nl-NL" sz="2200" b="1" kern="0" dirty="0" smtClean="0">
                    <a:solidFill>
                      <a:srgbClr val="008000"/>
                    </a:solidFill>
                    <a:latin typeface="Segoe Print" pitchFamily="2" charset="0"/>
                    <a:ea typeface="Verdana" panose="020B0604030504040204" pitchFamily="34" charset="0"/>
                    <a:cs typeface="Verdana" panose="020B0604030504040204" pitchFamily="34" charset="0"/>
                  </a:rPr>
                  <a:t>Software Ontwikkeling</a:t>
                </a:r>
              </a:p>
            </p:txBody>
          </p:sp>
          <p:sp>
            <p:nvSpPr>
              <p:cNvPr id="18" name="Rechte verbindingslijn 17"/>
              <p:cNvSpPr/>
              <p:nvPr/>
            </p:nvSpPr>
            <p:spPr>
              <a:xfrm>
                <a:off x="4419725" y="2812670"/>
                <a:ext cx="393039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9" name="Rechte verbindingslijn 18"/>
              <p:cNvSpPr/>
              <p:nvPr/>
            </p:nvSpPr>
            <p:spPr>
              <a:xfrm rot="5400000">
                <a:off x="3134937" y="2886900"/>
                <a:ext cx="1359017" cy="1210559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20" name="Vrije vorm 19"/>
              <p:cNvSpPr/>
              <p:nvPr/>
            </p:nvSpPr>
            <p:spPr>
              <a:xfrm>
                <a:off x="4942989" y="2807774"/>
                <a:ext cx="4489935" cy="1121696"/>
              </a:xfrm>
              <a:custGeom>
                <a:avLst/>
                <a:gdLst>
                  <a:gd name="connsiteX0" fmla="*/ 0 w 3599993"/>
                  <a:gd name="connsiteY0" fmla="*/ 0 h 717431"/>
                  <a:gd name="connsiteX1" fmla="*/ 3599993 w 3599993"/>
                  <a:gd name="connsiteY1" fmla="*/ 0 h 717431"/>
                  <a:gd name="connsiteX2" fmla="*/ 3599993 w 3599993"/>
                  <a:gd name="connsiteY2" fmla="*/ 717431 h 717431"/>
                  <a:gd name="connsiteX3" fmla="*/ 0 w 3599993"/>
                  <a:gd name="connsiteY3" fmla="*/ 717431 h 717431"/>
                  <a:gd name="connsiteX4" fmla="*/ 0 w 3599993"/>
                  <a:gd name="connsiteY4" fmla="*/ 0 h 717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9993" h="717431">
                    <a:moveTo>
                      <a:pt x="0" y="0"/>
                    </a:moveTo>
                    <a:lnTo>
                      <a:pt x="3599993" y="0"/>
                    </a:lnTo>
                    <a:lnTo>
                      <a:pt x="3599993" y="717431"/>
                    </a:lnTo>
                    <a:lnTo>
                      <a:pt x="0" y="71743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spcFirstLastPara="0" vert="horz" wrap="square" lIns="85344" tIns="15240" rIns="15240" bIns="15240" numCol="1" spcCol="1270" anchor="ctr" anchorCtr="0">
                <a:noAutofit/>
              </a:bodyPr>
              <a:lstStyle/>
              <a:p>
                <a:pPr defTabSz="476186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nl-NL" sz="2200" b="1" kern="0" dirty="0" smtClean="0">
                    <a:solidFill>
                      <a:srgbClr val="008000"/>
                    </a:solidFill>
                    <a:latin typeface="Segoe Print" pitchFamily="2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Industrie / Zorg / Financiële Dienstverlening</a:t>
                </a:r>
              </a:p>
            </p:txBody>
          </p:sp>
          <p:sp>
            <p:nvSpPr>
              <p:cNvPr id="21" name="Rechte verbindingslijn 20"/>
              <p:cNvSpPr/>
              <p:nvPr/>
            </p:nvSpPr>
            <p:spPr>
              <a:xfrm>
                <a:off x="4419725" y="3385549"/>
                <a:ext cx="393039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22" name="Rechte verbindingslijn 21"/>
              <p:cNvSpPr/>
              <p:nvPr/>
            </p:nvSpPr>
            <p:spPr>
              <a:xfrm rot="5400000">
                <a:off x="3432182" y="3435040"/>
                <a:ext cx="1037035" cy="938052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23" name="Vrije vorm 22"/>
              <p:cNvSpPr/>
              <p:nvPr/>
            </p:nvSpPr>
            <p:spPr>
              <a:xfrm>
                <a:off x="4950997" y="3702023"/>
                <a:ext cx="4259976" cy="553642"/>
              </a:xfrm>
              <a:custGeom>
                <a:avLst/>
                <a:gdLst>
                  <a:gd name="connsiteX0" fmla="*/ 0 w 3599993"/>
                  <a:gd name="connsiteY0" fmla="*/ 0 h 717431"/>
                  <a:gd name="connsiteX1" fmla="*/ 3599993 w 3599993"/>
                  <a:gd name="connsiteY1" fmla="*/ 0 h 717431"/>
                  <a:gd name="connsiteX2" fmla="*/ 3599993 w 3599993"/>
                  <a:gd name="connsiteY2" fmla="*/ 717431 h 717431"/>
                  <a:gd name="connsiteX3" fmla="*/ 0 w 3599993"/>
                  <a:gd name="connsiteY3" fmla="*/ 717431 h 717431"/>
                  <a:gd name="connsiteX4" fmla="*/ 0 w 3599993"/>
                  <a:gd name="connsiteY4" fmla="*/ 0 h 717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9993" h="717431">
                    <a:moveTo>
                      <a:pt x="0" y="0"/>
                    </a:moveTo>
                    <a:lnTo>
                      <a:pt x="3599993" y="0"/>
                    </a:lnTo>
                    <a:lnTo>
                      <a:pt x="3599993" y="717431"/>
                    </a:lnTo>
                    <a:lnTo>
                      <a:pt x="0" y="71743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spcFirstLastPara="0" vert="horz" wrap="square" lIns="85344" tIns="15240" rIns="15240" bIns="15240" numCol="1" spcCol="1270" anchor="ctr" anchorCtr="0">
                <a:noAutofit/>
              </a:bodyPr>
              <a:lstStyle/>
              <a:p>
                <a:pPr defTabSz="476186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nl-NL" sz="2200" b="1" kern="0" dirty="0" smtClean="0">
                    <a:solidFill>
                      <a:srgbClr val="008000"/>
                    </a:solidFill>
                    <a:latin typeface="Segoe Print" pitchFamily="2" charset="0"/>
                    <a:ea typeface="Verdana" panose="020B0604030504040204" pitchFamily="34" charset="0"/>
                    <a:cs typeface="Verdana" panose="020B0604030504040204" pitchFamily="34" charset="0"/>
                  </a:rPr>
                  <a:t>Natuur / Cultuur / Milieu</a:t>
                </a:r>
              </a:p>
            </p:txBody>
          </p:sp>
          <p:sp>
            <p:nvSpPr>
              <p:cNvPr id="24" name="Rechte verbindingslijn 23"/>
              <p:cNvSpPr/>
              <p:nvPr/>
            </p:nvSpPr>
            <p:spPr>
              <a:xfrm>
                <a:off x="4419725" y="3941701"/>
                <a:ext cx="393039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25" name="Rechte verbindingslijn 24"/>
              <p:cNvSpPr/>
              <p:nvPr/>
            </p:nvSpPr>
            <p:spPr>
              <a:xfrm rot="5400000">
                <a:off x="3713202" y="3966956"/>
                <a:ext cx="731778" cy="681267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</p:grpSp>
        <p:sp>
          <p:nvSpPr>
            <p:cNvPr id="31" name="Rechte verbindingslijn 30"/>
            <p:cNvSpPr/>
            <p:nvPr/>
          </p:nvSpPr>
          <p:spPr>
            <a:xfrm rot="5400000">
              <a:off x="4384825" y="4437595"/>
              <a:ext cx="627" cy="855253"/>
            </a:xfrm>
            <a:prstGeom prst="line">
              <a:avLst/>
            </a:prstGeom>
            <a:solidFill>
              <a:srgbClr val="5B9BD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5B9BD5">
                  <a:tint val="5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>
              <a:glow rad="139700">
                <a:srgbClr val="A5A5A5">
                  <a:satMod val="175000"/>
                  <a:alpha val="40000"/>
                </a:srgbClr>
              </a:glow>
            </a:effectLst>
          </p:spPr>
        </p:sp>
        <p:sp>
          <p:nvSpPr>
            <p:cNvPr id="32" name="Vrije vorm 31"/>
            <p:cNvSpPr/>
            <p:nvPr/>
          </p:nvSpPr>
          <p:spPr>
            <a:xfrm>
              <a:off x="4950997" y="4583052"/>
              <a:ext cx="4107385" cy="553642"/>
            </a:xfrm>
            <a:custGeom>
              <a:avLst/>
              <a:gdLst>
                <a:gd name="connsiteX0" fmla="*/ 0 w 3599993"/>
                <a:gd name="connsiteY0" fmla="*/ 0 h 717431"/>
                <a:gd name="connsiteX1" fmla="*/ 3599993 w 3599993"/>
                <a:gd name="connsiteY1" fmla="*/ 0 h 717431"/>
                <a:gd name="connsiteX2" fmla="*/ 3599993 w 3599993"/>
                <a:gd name="connsiteY2" fmla="*/ 717431 h 717431"/>
                <a:gd name="connsiteX3" fmla="*/ 0 w 3599993"/>
                <a:gd name="connsiteY3" fmla="*/ 717431 h 717431"/>
                <a:gd name="connsiteX4" fmla="*/ 0 w 3599993"/>
                <a:gd name="connsiteY4" fmla="*/ 0 h 7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9993" h="717431">
                  <a:moveTo>
                    <a:pt x="0" y="0"/>
                  </a:moveTo>
                  <a:lnTo>
                    <a:pt x="3599993" y="0"/>
                  </a:lnTo>
                  <a:lnTo>
                    <a:pt x="3599993" y="717431"/>
                  </a:lnTo>
                  <a:lnTo>
                    <a:pt x="0" y="71743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spcFirstLastPara="0" vert="horz" wrap="square" lIns="87938" tIns="15703" rIns="15703" bIns="15703" numCol="1" spcCol="1309" anchor="ctr" anchorCtr="0">
              <a:noAutofit/>
            </a:bodyPr>
            <a:lstStyle/>
            <a:p>
              <a:pPr defTabSz="476186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nl-NL" sz="2200" b="1" kern="0" dirty="0" smtClean="0">
                  <a:solidFill>
                    <a:srgbClr val="008000"/>
                  </a:solidFill>
                  <a:latin typeface="Segoe Print" pitchFamily="2" charset="0"/>
                  <a:ea typeface="Verdana" panose="020B0604030504040204" pitchFamily="34" charset="0"/>
                  <a:cs typeface="Verdana" panose="020B0604030504040204" pitchFamily="34" charset="0"/>
                </a:rPr>
                <a:t>Geld / Kwaliteit / Tijd</a:t>
              </a:r>
            </a:p>
          </p:txBody>
        </p:sp>
      </p:grpSp>
      <p:sp>
        <p:nvSpPr>
          <p:cNvPr id="34" name="Titel 1"/>
          <p:cNvSpPr txBox="1">
            <a:spLocks/>
          </p:cNvSpPr>
          <p:nvPr/>
        </p:nvSpPr>
        <p:spPr>
          <a:xfrm>
            <a:off x="360000" y="36000"/>
            <a:ext cx="7886700" cy="612000"/>
          </a:xfrm>
          <a:prstGeom prst="rect">
            <a:avLst/>
          </a:prstGeom>
        </p:spPr>
        <p:txBody>
          <a:bodyPr vert="horz" lIns="81632" tIns="40816" rIns="81632" bIns="40816" rtlCol="0" anchor="ctr">
            <a:noAutofit/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  <a:extrusionClr>
                <a:srgbClr val="008000"/>
              </a:extrusionClr>
              <a:contourClr>
                <a:schemeClr val="tx1"/>
              </a:contourClr>
            </a:sp3d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12240" fontAlgn="auto">
              <a:spcAft>
                <a:spcPts val="0"/>
              </a:spcAft>
              <a:defRPr/>
            </a:pPr>
            <a:r>
              <a:rPr lang="nl-NL" sz="3600" b="1" dirty="0" smtClean="0">
                <a:solidFill>
                  <a:schemeClr val="bg1"/>
                </a:solidFill>
                <a:latin typeface="Segoe Print" pitchFamily="2" charset="0"/>
              </a:rPr>
              <a:t>In de roos</a:t>
            </a:r>
          </a:p>
        </p:txBody>
      </p:sp>
      <p:sp>
        <p:nvSpPr>
          <p:cNvPr id="35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9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grpSp>
        <p:nvGrpSpPr>
          <p:cNvPr id="47" name="Groep 46"/>
          <p:cNvGrpSpPr>
            <a:grpSpLocks noChangeAspect="1"/>
          </p:cNvGrpSpPr>
          <p:nvPr/>
        </p:nvGrpSpPr>
        <p:grpSpPr>
          <a:xfrm rot="2344342">
            <a:off x="2828404" y="1515115"/>
            <a:ext cx="207236" cy="1268928"/>
            <a:chOff x="4208096" y="1555422"/>
            <a:chExt cx="273319" cy="1677882"/>
          </a:xfrm>
          <a:scene3d>
            <a:camera prst="orthographicFront">
              <a:rot lat="0" lon="0" rev="21150000"/>
            </a:camera>
            <a:lightRig rig="threePt" dir="t"/>
          </a:scene3d>
        </p:grpSpPr>
        <p:sp>
          <p:nvSpPr>
            <p:cNvPr id="48" name="Punthaak 47"/>
            <p:cNvSpPr/>
            <p:nvPr/>
          </p:nvSpPr>
          <p:spPr>
            <a:xfrm rot="5400000">
              <a:off x="4110465" y="2862354"/>
              <a:ext cx="475200" cy="266700"/>
            </a:xfrm>
            <a:prstGeom prst="chevron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>
              <a:glow rad="139700">
                <a:srgbClr val="ED7D31">
                  <a:satMod val="175000"/>
                  <a:alpha val="40000"/>
                </a:srgbClr>
              </a:glo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4219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900" kern="0" dirty="0" smtClea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Punthaak 48"/>
            <p:cNvSpPr/>
            <p:nvPr/>
          </p:nvSpPr>
          <p:spPr>
            <a:xfrm rot="5400000">
              <a:off x="4107078" y="2466351"/>
              <a:ext cx="475200" cy="266700"/>
            </a:xfrm>
            <a:prstGeom prst="chevron">
              <a:avLst/>
            </a:prstGeom>
            <a:solidFill>
              <a:srgbClr val="FFC000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>
              <a:glow rad="139700">
                <a:srgbClr val="ED7D31">
                  <a:satMod val="175000"/>
                  <a:alpha val="40000"/>
                </a:srgbClr>
              </a:glo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4219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900" kern="0" dirty="0" smtClea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Punthaak 49"/>
            <p:cNvSpPr/>
            <p:nvPr/>
          </p:nvSpPr>
          <p:spPr>
            <a:xfrm rot="5400000">
              <a:off x="4103846" y="2059128"/>
              <a:ext cx="475200" cy="266700"/>
            </a:xfrm>
            <a:prstGeom prst="chevron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>
              <a:glow rad="139700">
                <a:srgbClr val="ED7D31">
                  <a:satMod val="175000"/>
                  <a:alpha val="40000"/>
                </a:srgbClr>
              </a:glow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4219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900" kern="0" dirty="0" smtClea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Punthaak 50"/>
            <p:cNvSpPr/>
            <p:nvPr/>
          </p:nvSpPr>
          <p:spPr>
            <a:xfrm rot="5400000">
              <a:off x="4103285" y="1660233"/>
              <a:ext cx="476321" cy="266700"/>
            </a:xfrm>
            <a:prstGeom prst="chevron">
              <a:avLst/>
            </a:prstGeom>
            <a:solidFill>
              <a:srgbClr val="FFC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>
              <a:glow rad="101600">
                <a:srgbClr val="ED7D31">
                  <a:satMod val="175000"/>
                  <a:alpha val="40000"/>
                </a:srgbClr>
              </a:glow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4219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900" kern="0" dirty="0" smtClea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40" name="Afbeelding 39" descr="image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43200000">
                                      <p:cBhvr>
                                        <p:cTn id="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37" grpId="1" animBg="1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http://brunomarion.com/wp-content/uploads/2014/04/romanesco-1600x1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0632" y="-885371"/>
            <a:ext cx="9281886" cy="6961415"/>
          </a:xfrm>
          <a:prstGeom prst="rect">
            <a:avLst/>
          </a:prstGeom>
          <a:noFill/>
        </p:spPr>
      </p:pic>
      <p:sp>
        <p:nvSpPr>
          <p:cNvPr id="4" name="Tekstvak 3"/>
          <p:cNvSpPr txBox="1"/>
          <p:nvPr/>
        </p:nvSpPr>
        <p:spPr>
          <a:xfrm>
            <a:off x="360000" y="36000"/>
            <a:ext cx="8610600" cy="612000"/>
          </a:xfrm>
          <a:prstGeom prst="rect">
            <a:avLst/>
          </a:prstGeom>
          <a:noFill/>
        </p:spPr>
        <p:txBody>
          <a:bodyPr wrap="square" lIns="81632" tIns="40816" rIns="81632" bIns="40816" rtlCol="0">
            <a:spAutoFit/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lvl="0" eaLnBrk="1" hangingPunct="1"/>
            <a:r>
              <a:rPr lang="nl-NL" sz="3600" b="1" dirty="0" smtClean="0">
                <a:solidFill>
                  <a:schemeClr val="bg1"/>
                </a:solidFill>
                <a:latin typeface="Segoe Print" pitchFamily="2" charset="0"/>
                <a:ea typeface="Georgia" pitchFamily="18" charset="0"/>
                <a:cs typeface="Times New Roman" pitchFamily="18" charset="0"/>
              </a:rPr>
              <a:t>Kernwaarden Biologisch Testen</a:t>
            </a:r>
            <a:endParaRPr lang="nl-NL" sz="3600" b="1" dirty="0" smtClean="0">
              <a:solidFill>
                <a:schemeClr val="bg1"/>
              </a:solidFill>
              <a:latin typeface="Segoe Print" pitchFamily="2" charset="0"/>
              <a:cs typeface="Arial" pitchFamily="34" charset="0"/>
            </a:endParaRPr>
          </a:p>
          <a:p>
            <a:endParaRPr lang="nl-NL" sz="1200" dirty="0">
              <a:solidFill>
                <a:schemeClr val="bg1"/>
              </a:solidFill>
            </a:endParaRPr>
          </a:p>
        </p:txBody>
      </p:sp>
      <p:grpSp>
        <p:nvGrpSpPr>
          <p:cNvPr id="10" name="Groep 9"/>
          <p:cNvGrpSpPr/>
          <p:nvPr/>
        </p:nvGrpSpPr>
        <p:grpSpPr>
          <a:xfrm>
            <a:off x="-108000" y="642258"/>
            <a:ext cx="9360000" cy="3914999"/>
            <a:chOff x="-108000" y="856343"/>
            <a:chExt cx="9360000" cy="5220000"/>
          </a:xfrm>
        </p:grpSpPr>
        <p:sp>
          <p:nvSpPr>
            <p:cNvPr id="9" name="Rechthoek 8"/>
            <p:cNvSpPr/>
            <p:nvPr/>
          </p:nvSpPr>
          <p:spPr bwMode="auto">
            <a:xfrm>
              <a:off x="-108000" y="856343"/>
              <a:ext cx="9360000" cy="5220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816320" eaLnBrk="1" hangingPunct="1"/>
              <a:endParaRPr lang="nl-NL" sz="1600" dirty="0" smtClean="0">
                <a:latin typeface="Arial" charset="0"/>
              </a:endParaRPr>
            </a:p>
          </p:txBody>
        </p:sp>
        <p:sp>
          <p:nvSpPr>
            <p:cNvPr id="5" name="Tekstvak 4"/>
            <p:cNvSpPr txBox="1"/>
            <p:nvPr/>
          </p:nvSpPr>
          <p:spPr>
            <a:xfrm>
              <a:off x="374537" y="1293830"/>
              <a:ext cx="8186510" cy="4719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8160" indent="-408160">
                <a:buFont typeface="+mj-lt"/>
                <a:buAutoNum type="arabicPeriod"/>
              </a:pPr>
              <a:r>
                <a:rPr lang="nl-NL" sz="2800" b="1" dirty="0" smtClean="0">
                  <a:solidFill>
                    <a:srgbClr val="008000"/>
                  </a:solidFill>
                  <a:latin typeface="Segoe Print" pitchFamily="2" charset="0"/>
                  <a:ea typeface="Georgia" pitchFamily="18" charset="0"/>
                  <a:cs typeface="Times New Roman" pitchFamily="18" charset="0"/>
                </a:rPr>
                <a:t>Maak bewuste keuzes</a:t>
              </a:r>
            </a:p>
            <a:p>
              <a:pPr marL="408160" indent="-408160">
                <a:buFont typeface="+mj-lt"/>
                <a:buAutoNum type="arabicPeriod"/>
              </a:pPr>
              <a:endParaRPr lang="nl-NL" sz="2000" b="1" dirty="0" smtClean="0">
                <a:solidFill>
                  <a:srgbClr val="008000"/>
                </a:solidFill>
                <a:latin typeface="Segoe Print" pitchFamily="2" charset="0"/>
                <a:cs typeface="Arial" pitchFamily="34" charset="0"/>
              </a:endParaRPr>
            </a:p>
            <a:p>
              <a:pPr marL="408160" indent="-408160">
                <a:buFont typeface="+mj-lt"/>
                <a:buAutoNum type="arabicPeriod"/>
              </a:pPr>
              <a:r>
                <a:rPr lang="nl-NL" sz="2800" b="1" dirty="0" smtClean="0">
                  <a:solidFill>
                    <a:srgbClr val="008000"/>
                  </a:solidFill>
                  <a:latin typeface="Segoe Print" pitchFamily="2" charset="0"/>
                  <a:ea typeface="Georgia" pitchFamily="18" charset="0"/>
                  <a:cs typeface="Times New Roman" pitchFamily="18" charset="0"/>
                </a:rPr>
                <a:t>Gebruik je boerenverstand</a:t>
              </a:r>
            </a:p>
            <a:p>
              <a:pPr marL="408160" indent="-408160">
                <a:buFont typeface="+mj-lt"/>
                <a:buAutoNum type="arabicPeriod"/>
              </a:pPr>
              <a:endParaRPr lang="nl-NL" sz="2000" b="1" dirty="0" smtClean="0">
                <a:solidFill>
                  <a:srgbClr val="008000"/>
                </a:solidFill>
                <a:latin typeface="Segoe Print" pitchFamily="2" charset="0"/>
                <a:cs typeface="Arial" pitchFamily="34" charset="0"/>
              </a:endParaRPr>
            </a:p>
            <a:p>
              <a:pPr marL="408160" indent="-408160">
                <a:buFont typeface="+mj-lt"/>
                <a:buAutoNum type="arabicPeriod"/>
              </a:pPr>
              <a:r>
                <a:rPr lang="nl-NL" sz="2800" b="1" dirty="0" smtClean="0">
                  <a:solidFill>
                    <a:srgbClr val="008000"/>
                  </a:solidFill>
                  <a:latin typeface="Segoe Print" pitchFamily="2" charset="0"/>
                  <a:ea typeface="Georgia" pitchFamily="18" charset="0"/>
                  <a:cs typeface="Times New Roman" pitchFamily="18" charset="0"/>
                </a:rPr>
                <a:t>Start bij de wortels</a:t>
              </a:r>
            </a:p>
            <a:p>
              <a:pPr marL="408160" indent="-408160">
                <a:buFont typeface="+mj-lt"/>
                <a:buAutoNum type="arabicPeriod"/>
              </a:pPr>
              <a:endParaRPr lang="nl-NL" sz="2000" b="1" dirty="0" smtClean="0">
                <a:solidFill>
                  <a:srgbClr val="008000"/>
                </a:solidFill>
                <a:latin typeface="Segoe Print" pitchFamily="2" charset="0"/>
                <a:cs typeface="Arial" pitchFamily="34" charset="0"/>
              </a:endParaRPr>
            </a:p>
            <a:p>
              <a:pPr marL="408160" indent="-408160">
                <a:buFont typeface="+mj-lt"/>
                <a:buAutoNum type="arabicPeriod"/>
              </a:pPr>
              <a:r>
                <a:rPr lang="nl-NL" sz="2800" b="1" dirty="0" smtClean="0">
                  <a:solidFill>
                    <a:srgbClr val="008000"/>
                  </a:solidFill>
                  <a:latin typeface="Segoe Print" pitchFamily="2" charset="0"/>
                  <a:ea typeface="Georgia" pitchFamily="18" charset="0"/>
                  <a:cs typeface="Times New Roman" pitchFamily="18" charset="0"/>
                </a:rPr>
                <a:t>Geen onnodige toevoegingen</a:t>
              </a:r>
            </a:p>
            <a:p>
              <a:pPr marL="408160" indent="-408160">
                <a:buFont typeface="+mj-lt"/>
                <a:buAutoNum type="arabicPeriod"/>
              </a:pPr>
              <a:endParaRPr lang="nl-NL" sz="2000" b="1" dirty="0" smtClean="0">
                <a:solidFill>
                  <a:srgbClr val="008000"/>
                </a:solidFill>
                <a:latin typeface="Segoe Print" pitchFamily="2" charset="0"/>
                <a:cs typeface="Arial" pitchFamily="34" charset="0"/>
              </a:endParaRPr>
            </a:p>
            <a:p>
              <a:pPr marL="408160" indent="-408160">
                <a:buFont typeface="+mj-lt"/>
                <a:buAutoNum type="arabicPeriod"/>
              </a:pPr>
              <a:r>
                <a:rPr lang="nl-NL" sz="2800" b="1" dirty="0" smtClean="0">
                  <a:solidFill>
                    <a:srgbClr val="008000"/>
                  </a:solidFill>
                  <a:latin typeface="Segoe Print" pitchFamily="2" charset="0"/>
                  <a:ea typeface="Georgia" pitchFamily="18" charset="0"/>
                  <a:cs typeface="Times New Roman" pitchFamily="18" charset="0"/>
                </a:rPr>
                <a:t>Denk duurzaam</a:t>
              </a:r>
              <a:endParaRPr lang="nl-NL" sz="2800" b="1" dirty="0" smtClean="0">
                <a:solidFill>
                  <a:srgbClr val="008000"/>
                </a:solidFill>
                <a:latin typeface="Segoe Print" pitchFamily="2" charset="0"/>
                <a:cs typeface="Arial" pitchFamily="34" charset="0"/>
              </a:endParaRPr>
            </a:p>
          </p:txBody>
        </p:sp>
      </p:grpSp>
      <p:sp>
        <p:nvSpPr>
          <p:cNvPr id="8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10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1" name="Afbeelding 10" descr="image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4683919"/>
            <a:ext cx="2133600" cy="357187"/>
          </a:xfrm>
        </p:spPr>
        <p:txBody>
          <a:bodyPr/>
          <a:lstStyle/>
          <a:p>
            <a:pPr>
              <a:defRPr/>
            </a:pPr>
            <a:fld id="{A52724BE-D2E0-40E0-A9E2-2A2950066F5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Tekstvak 3"/>
          <p:cNvSpPr txBox="1"/>
          <p:nvPr/>
        </p:nvSpPr>
        <p:spPr>
          <a:xfrm>
            <a:off x="518886" y="220384"/>
            <a:ext cx="8610600" cy="713371"/>
          </a:xfrm>
          <a:prstGeom prst="rect">
            <a:avLst/>
          </a:prstGeom>
          <a:noFill/>
        </p:spPr>
        <p:txBody>
          <a:bodyPr wrap="square" lIns="81632" tIns="40816" rIns="81632" bIns="40816" rtlCol="0">
            <a:spAutoFit/>
          </a:bodyPr>
          <a:lstStyle/>
          <a:p>
            <a:pPr lvl="0" eaLnBrk="1" hangingPunct="1"/>
            <a:r>
              <a:rPr lang="nl-NL" sz="2900" b="1" dirty="0" smtClean="0">
                <a:solidFill>
                  <a:schemeClr val="bg1"/>
                </a:solidFill>
                <a:latin typeface="Segoe Print" pitchFamily="2" charset="0"/>
                <a:ea typeface="Georgia" pitchFamily="18" charset="0"/>
                <a:cs typeface="Times New Roman" pitchFamily="18" charset="0"/>
              </a:rPr>
              <a:t>Kernwaarden Biologisch Testen</a:t>
            </a:r>
            <a:endParaRPr lang="nl-NL" sz="2900" b="1" dirty="0" smtClean="0">
              <a:solidFill>
                <a:schemeClr val="bg1"/>
              </a:solidFill>
              <a:latin typeface="Segoe Print" pitchFamily="2" charset="0"/>
              <a:cs typeface="Arial" pitchFamily="34" charset="0"/>
            </a:endParaRPr>
          </a:p>
          <a:p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7" name="Picture 2" descr="http://www.atlantishandelshuis.nl/wp-content/uploads/341285_109403212512778_100003292984212_41435_1343311594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42999" y="-1290710"/>
            <a:ext cx="11277600" cy="8458200"/>
          </a:xfrm>
          <a:prstGeom prst="rect">
            <a:avLst/>
          </a:prstGeom>
          <a:noFill/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360000" y="36000"/>
            <a:ext cx="8307388" cy="612000"/>
          </a:xfrm>
          <a:prstGeom prst="rect">
            <a:avLst/>
          </a:prstGeom>
        </p:spPr>
        <p:txBody>
          <a:bodyPr lIns="81632" tIns="40816" rIns="81632" bIns="40816"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defTabSz="816320">
              <a:defRPr/>
            </a:pPr>
            <a:r>
              <a:rPr lang="nl-NL" sz="3600" b="1" kern="0" dirty="0" smtClean="0">
                <a:solidFill>
                  <a:schemeClr val="bg1"/>
                </a:solidFill>
                <a:latin typeface="Segoe Print" pitchFamily="2" charset="0"/>
                <a:ea typeface="+mj-ea"/>
                <a:cs typeface="+mj-cs"/>
              </a:rPr>
              <a:t>1. Maak bewuste keuzes</a:t>
            </a:r>
            <a:endParaRPr lang="nl-NL" sz="3600" b="1" kern="0" dirty="0">
              <a:solidFill>
                <a:schemeClr val="bg1"/>
              </a:solidFill>
              <a:latin typeface="Segoe Print" pitchFamily="2" charset="0"/>
              <a:ea typeface="+mj-ea"/>
              <a:cs typeface="+mj-cs"/>
            </a:endParaRPr>
          </a:p>
        </p:txBody>
      </p:sp>
      <p:grpSp>
        <p:nvGrpSpPr>
          <p:cNvPr id="33" name="Groep 32"/>
          <p:cNvGrpSpPr/>
          <p:nvPr/>
        </p:nvGrpSpPr>
        <p:grpSpPr>
          <a:xfrm>
            <a:off x="-108000" y="642258"/>
            <a:ext cx="9252000" cy="3915000"/>
            <a:chOff x="-108000" y="642258"/>
            <a:chExt cx="9252000" cy="3915000"/>
          </a:xfrm>
        </p:grpSpPr>
        <p:grpSp>
          <p:nvGrpSpPr>
            <p:cNvPr id="11" name="Groep 10"/>
            <p:cNvGrpSpPr/>
            <p:nvPr/>
          </p:nvGrpSpPr>
          <p:grpSpPr>
            <a:xfrm>
              <a:off x="-108000" y="642258"/>
              <a:ext cx="9252000" cy="3915000"/>
              <a:chOff x="-108000" y="856343"/>
              <a:chExt cx="9360000" cy="5220000"/>
            </a:xfrm>
          </p:grpSpPr>
          <p:sp>
            <p:nvSpPr>
              <p:cNvPr id="9" name="Rechthoek 8"/>
              <p:cNvSpPr/>
              <p:nvPr/>
            </p:nvSpPr>
            <p:spPr bwMode="auto">
              <a:xfrm>
                <a:off x="-108000" y="856343"/>
                <a:ext cx="9360000" cy="5220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816320" eaLnBrk="1" hangingPunct="1"/>
                <a:endParaRPr lang="nl-NL" sz="1600" dirty="0" smtClean="0">
                  <a:latin typeface="Arial" charset="0"/>
                </a:endParaRPr>
              </a:p>
            </p:txBody>
          </p:sp>
          <p:sp>
            <p:nvSpPr>
              <p:cNvPr id="10" name="Tijdelijke aanduiding voor inhoud 2"/>
              <p:cNvSpPr txBox="1">
                <a:spLocks noChangeAspect="1"/>
              </p:cNvSpPr>
              <p:nvPr/>
            </p:nvSpPr>
            <p:spPr>
              <a:xfrm>
                <a:off x="371415" y="1684274"/>
                <a:ext cx="7133224" cy="3268959"/>
              </a:xfrm>
              <a:prstGeom prst="rect">
                <a:avLst/>
              </a:prstGeom>
            </p:spPr>
            <p:txBody>
              <a:bodyPr>
                <a:normAutofit fontScale="25000" lnSpcReduction="20000"/>
              </a:bodyPr>
              <a:lstStyle/>
              <a:p>
                <a:pPr marL="306120" indent="-306120" defTabSz="816320">
                  <a:spcBef>
                    <a:spcPct val="20000"/>
                  </a:spcBef>
                  <a:defRPr/>
                </a:pPr>
                <a:endParaRPr lang="nl-NL" sz="2900" kern="0" dirty="0" smtClean="0">
                  <a:solidFill>
                    <a:srgbClr val="008000"/>
                  </a:solidFill>
                  <a:latin typeface="Segoe Print" pitchFamily="2" charset="0"/>
                </a:endParaRPr>
              </a:p>
              <a:p>
                <a:pPr marL="306120" indent="-306120" defTabSz="816320">
                  <a:spcBef>
                    <a:spcPct val="20000"/>
                  </a:spcBef>
                  <a:defRPr/>
                </a:pPr>
                <a:r>
                  <a:rPr lang="nl-NL" sz="11200" b="1" kern="0" dirty="0" smtClean="0">
                    <a:solidFill>
                      <a:srgbClr val="008000"/>
                    </a:solidFill>
                    <a:latin typeface="Segoe Print" pitchFamily="2" charset="0"/>
                  </a:rPr>
                  <a:t>Zijn alle testsoorten nodig?</a:t>
                </a:r>
              </a:p>
              <a:p>
                <a:pPr marL="306120" indent="-306120" defTabSz="816320">
                  <a:spcBef>
                    <a:spcPct val="20000"/>
                  </a:spcBef>
                  <a:defRPr/>
                </a:pPr>
                <a:endParaRPr lang="nl-NL" sz="11200" b="1" kern="0" dirty="0" smtClean="0">
                  <a:solidFill>
                    <a:srgbClr val="008000"/>
                  </a:solidFill>
                  <a:latin typeface="Segoe Print" pitchFamily="2" charset="0"/>
                </a:endParaRPr>
              </a:p>
              <a:p>
                <a:pPr marL="306120" indent="-306120" defTabSz="816320">
                  <a:spcBef>
                    <a:spcPct val="20000"/>
                  </a:spcBef>
                  <a:defRPr/>
                </a:pPr>
                <a:r>
                  <a:rPr lang="nl-NL" sz="11200" b="1" kern="0" dirty="0" smtClean="0">
                    <a:solidFill>
                      <a:srgbClr val="008000"/>
                    </a:solidFill>
                    <a:latin typeface="Segoe Print" pitchFamily="2" charset="0"/>
                  </a:rPr>
                  <a:t>Gebruik geen standaard testtechniek</a:t>
                </a:r>
              </a:p>
              <a:p>
                <a:pPr marL="306120" indent="-306120" defTabSz="816320">
                  <a:spcBef>
                    <a:spcPct val="20000"/>
                  </a:spcBef>
                  <a:defRPr/>
                </a:pPr>
                <a:endParaRPr lang="nl-NL" sz="11200" b="1" kern="0" dirty="0" smtClean="0">
                  <a:solidFill>
                    <a:srgbClr val="008000"/>
                  </a:solidFill>
                  <a:latin typeface="Segoe Print" pitchFamily="2" charset="0"/>
                </a:endParaRPr>
              </a:p>
              <a:p>
                <a:pPr marL="306120" indent="-306120" defTabSz="816320">
                  <a:spcBef>
                    <a:spcPct val="20000"/>
                  </a:spcBef>
                  <a:defRPr/>
                </a:pPr>
                <a:r>
                  <a:rPr lang="nl-NL" sz="11200" b="1" kern="0" dirty="0" smtClean="0">
                    <a:solidFill>
                      <a:srgbClr val="008000"/>
                    </a:solidFill>
                    <a:latin typeface="Segoe Print" pitchFamily="2" charset="0"/>
                  </a:rPr>
                  <a:t>Vergeten testgroenten</a:t>
                </a:r>
              </a:p>
              <a:p>
                <a:pPr marL="306120" indent="-306120" defTabSz="816320">
                  <a:spcBef>
                    <a:spcPct val="20000"/>
                  </a:spcBef>
                  <a:defRPr/>
                </a:pPr>
                <a:endParaRPr lang="nl-NL" kern="0" dirty="0" smtClean="0">
                  <a:latin typeface="Segoe Print" pitchFamily="2" charset="0"/>
                </a:endParaRPr>
              </a:p>
              <a:p>
                <a:pPr defTabSz="816320">
                  <a:spcBef>
                    <a:spcPct val="20000"/>
                  </a:spcBef>
                  <a:defRPr/>
                </a:pPr>
                <a:endParaRPr lang="nl-NL" kern="0" dirty="0" smtClean="0">
                  <a:latin typeface="Segoe Print" pitchFamily="2" charset="0"/>
                </a:endParaRPr>
              </a:p>
              <a:p>
                <a:pPr defTabSz="816320">
                  <a:spcBef>
                    <a:spcPct val="20000"/>
                  </a:spcBef>
                  <a:defRPr/>
                </a:pPr>
                <a:endParaRPr lang="nl-NL" kern="0" dirty="0" smtClean="0">
                  <a:latin typeface="Segoe Print" pitchFamily="2" charset="0"/>
                </a:endParaRPr>
              </a:p>
              <a:p>
                <a:pPr marL="306120" indent="-306120" defTabSz="816320">
                  <a:spcBef>
                    <a:spcPct val="20000"/>
                  </a:spcBef>
                  <a:defRPr/>
                </a:pPr>
                <a:endParaRPr lang="nl-NL" kern="0" dirty="0" smtClean="0">
                  <a:latin typeface="Segoe Print" pitchFamily="2" charset="0"/>
                </a:endParaRPr>
              </a:p>
            </p:txBody>
          </p:sp>
        </p:grpSp>
        <p:grpSp>
          <p:nvGrpSpPr>
            <p:cNvPr id="12" name="Groep 11"/>
            <p:cNvGrpSpPr>
              <a:grpSpLocks noChangeAspect="1"/>
            </p:cNvGrpSpPr>
            <p:nvPr/>
          </p:nvGrpSpPr>
          <p:grpSpPr>
            <a:xfrm>
              <a:off x="7953826" y="831956"/>
              <a:ext cx="1045029" cy="947338"/>
              <a:chOff x="1498871" y="1367053"/>
              <a:chExt cx="3795131" cy="3758803"/>
            </a:xfrm>
          </p:grpSpPr>
          <p:sp>
            <p:nvSpPr>
              <p:cNvPr id="13" name="Ovaal 12"/>
              <p:cNvSpPr/>
              <p:nvPr/>
            </p:nvSpPr>
            <p:spPr>
              <a:xfrm>
                <a:off x="1498871" y="1615856"/>
                <a:ext cx="3510000" cy="3510000"/>
              </a:xfrm>
              <a:prstGeom prst="ellipse">
                <a:avLst/>
              </a:prstGeom>
              <a:gradFill>
                <a:gsLst>
                  <a:gs pos="33000">
                    <a:srgbClr val="5B9BD5">
                      <a:lumMod val="20000"/>
                      <a:lumOff val="80000"/>
                    </a:srgbClr>
                  </a:gs>
                  <a:gs pos="66000">
                    <a:srgbClr val="5B9BD5">
                      <a:lumMod val="60000"/>
                      <a:lumOff val="40000"/>
                    </a:srgbClr>
                  </a:gs>
                  <a:gs pos="100000">
                    <a:srgbClr val="5B9BD5">
                      <a:lumMod val="75000"/>
                    </a:srgbClr>
                  </a:gs>
                </a:gsLst>
                <a:lin ang="5400000" scaled="1"/>
              </a:gradFill>
              <a:ln w="12700" cap="flat" cmpd="sng" algn="ctr">
                <a:gradFill>
                  <a:gsLst>
                    <a:gs pos="51000">
                      <a:srgbClr val="5B9BD5">
                        <a:lumMod val="5000"/>
                        <a:lumOff val="95000"/>
                      </a:srgbClr>
                    </a:gs>
                    <a:gs pos="74000">
                      <a:srgbClr val="5B9BD5">
                        <a:lumMod val="45000"/>
                        <a:lumOff val="55000"/>
                      </a:srgbClr>
                    </a:gs>
                    <a:gs pos="83000">
                      <a:srgbClr val="5B9BD5">
                        <a:lumMod val="45000"/>
                        <a:lumOff val="55000"/>
                      </a:srgbClr>
                    </a:gs>
                    <a:gs pos="100000">
                      <a:srgbClr val="5B9BD5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glow rad="139700">
                  <a:srgbClr val="5B9BD5">
                    <a:satMod val="175000"/>
                    <a:alpha val="40000"/>
                  </a:srgbClr>
                </a:glow>
              </a:effectLst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1632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600" kern="0" dirty="0" smtClea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14" name="Groep 12"/>
              <p:cNvGrpSpPr/>
              <p:nvPr/>
            </p:nvGrpSpPr>
            <p:grpSpPr>
              <a:xfrm>
                <a:off x="1738001" y="1367053"/>
                <a:ext cx="3556001" cy="3535681"/>
                <a:chOff x="2317334" y="679736"/>
                <a:chExt cx="4741334" cy="4714241"/>
              </a:xfrm>
            </p:grpSpPr>
            <p:sp>
              <p:nvSpPr>
                <p:cNvPr id="15" name="Ovaal 14"/>
                <p:cNvSpPr/>
                <p:nvPr/>
              </p:nvSpPr>
              <p:spPr>
                <a:xfrm>
                  <a:off x="2317334" y="1329977"/>
                  <a:ext cx="4064000" cy="4064000"/>
                </a:xfrm>
                <a:prstGeom prst="ellipse">
                  <a:avLst/>
                </a:prstGeom>
                <a:solidFill>
                  <a:srgbClr val="70AD47">
                    <a:lumMod val="75000"/>
                  </a:srgbClr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16" name="Ovaal 15"/>
                <p:cNvSpPr/>
                <p:nvPr/>
              </p:nvSpPr>
              <p:spPr>
                <a:xfrm>
                  <a:off x="2768777" y="1781419"/>
                  <a:ext cx="3161114" cy="3161114"/>
                </a:xfrm>
                <a:prstGeom prst="ellipse">
                  <a:avLst/>
                </a:prstGeom>
                <a:solidFill>
                  <a:srgbClr val="70AD47">
                    <a:lumMod val="40000"/>
                    <a:lumOff val="60000"/>
                  </a:srgbClr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17" name="Ovaal 16"/>
                <p:cNvSpPr/>
                <p:nvPr/>
              </p:nvSpPr>
              <p:spPr>
                <a:xfrm>
                  <a:off x="3220220" y="2232862"/>
                  <a:ext cx="2258229" cy="2258229"/>
                </a:xfrm>
                <a:prstGeom prst="ellipse">
                  <a:avLst/>
                </a:prstGeom>
                <a:solidFill>
                  <a:srgbClr val="70AD47"/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18" name="Ovaal 17"/>
                <p:cNvSpPr/>
                <p:nvPr/>
              </p:nvSpPr>
              <p:spPr>
                <a:xfrm>
                  <a:off x="3672001" y="2684644"/>
                  <a:ext cx="1354666" cy="1354666"/>
                </a:xfrm>
                <a:prstGeom prst="ellipse">
                  <a:avLst/>
                </a:prstGeom>
                <a:solidFill>
                  <a:srgbClr val="70AD47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19" name="Ovaal 18"/>
                <p:cNvSpPr/>
                <p:nvPr/>
              </p:nvSpPr>
              <p:spPr>
                <a:xfrm>
                  <a:off x="4123444" y="3136086"/>
                  <a:ext cx="451781" cy="451781"/>
                </a:xfrm>
                <a:prstGeom prst="ellips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228600">
                    <a:srgbClr val="70AD47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0" name="Rechte verbindingslijn 19"/>
                <p:cNvSpPr/>
                <p:nvPr/>
              </p:nvSpPr>
              <p:spPr>
                <a:xfrm>
                  <a:off x="6550668" y="679737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1" name="Rechte verbindingslijn 20"/>
                <p:cNvSpPr/>
                <p:nvPr/>
              </p:nvSpPr>
              <p:spPr>
                <a:xfrm rot="5400000">
                  <a:off x="4107188" y="921883"/>
                  <a:ext cx="2682240" cy="2197946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2" name="Rechte verbindingslijn 21"/>
                <p:cNvSpPr/>
                <p:nvPr/>
              </p:nvSpPr>
              <p:spPr>
                <a:xfrm>
                  <a:off x="6550668" y="1438350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3" name="Rechte verbindingslijn 22"/>
                <p:cNvSpPr/>
                <p:nvPr/>
              </p:nvSpPr>
              <p:spPr>
                <a:xfrm rot="5400000">
                  <a:off x="4501328" y="1622856"/>
                  <a:ext cx="2233303" cy="1862666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4" name="Rechte verbindingslijn 23"/>
                <p:cNvSpPr/>
                <p:nvPr/>
              </p:nvSpPr>
              <p:spPr>
                <a:xfrm>
                  <a:off x="6550668" y="2196963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5" name="Rechte verbindingslijn 24"/>
                <p:cNvSpPr/>
                <p:nvPr/>
              </p:nvSpPr>
              <p:spPr>
                <a:xfrm rot="5400000">
                  <a:off x="4887815" y="2295177"/>
                  <a:ext cx="1761066" cy="156464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6" name="Rechte verbindingslijn 25"/>
                <p:cNvSpPr/>
                <p:nvPr/>
              </p:nvSpPr>
              <p:spPr>
                <a:xfrm>
                  <a:off x="6550668" y="2939321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7" name="Rechte verbindingslijn 26"/>
                <p:cNvSpPr/>
                <p:nvPr/>
              </p:nvSpPr>
              <p:spPr>
                <a:xfrm rot="5400000">
                  <a:off x="5272540" y="3005022"/>
                  <a:ext cx="1343829" cy="1212426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8" name="Rechte verbindingslijn 27"/>
                <p:cNvSpPr/>
                <p:nvPr/>
              </p:nvSpPr>
              <p:spPr>
                <a:xfrm>
                  <a:off x="6550668" y="3660004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29" name="Rechte verbindingslijn 28"/>
                <p:cNvSpPr/>
                <p:nvPr/>
              </p:nvSpPr>
              <p:spPr>
                <a:xfrm rot="5400000">
                  <a:off x="5636268" y="3693870"/>
                  <a:ext cx="948266" cy="880533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</p:grpSp>
        </p:grpSp>
      </p:grpSp>
      <p:sp>
        <p:nvSpPr>
          <p:cNvPr id="31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11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30" name="Afbeelding 29" descr="image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http://www.atlantishandelshuis.nl/wp-content/uploads/341285_109403212512778_100003292984212_41435_1343311594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42999" y="-1290710"/>
            <a:ext cx="11277600" cy="8458200"/>
          </a:xfrm>
          <a:prstGeom prst="rect">
            <a:avLst/>
          </a:prstGeom>
          <a:noFill/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360000" y="36000"/>
            <a:ext cx="8307388" cy="612000"/>
          </a:xfrm>
          <a:prstGeom prst="rect">
            <a:avLst/>
          </a:prstGeom>
        </p:spPr>
        <p:txBody>
          <a:bodyPr lIns="81632" tIns="40816" rIns="81632" bIns="40816"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defTabSz="816320">
              <a:defRPr/>
            </a:pPr>
            <a:r>
              <a:rPr lang="nl-NL" sz="3600" b="1" kern="0" dirty="0" smtClean="0">
                <a:solidFill>
                  <a:schemeClr val="bg1"/>
                </a:solidFill>
                <a:latin typeface="Segoe Print" pitchFamily="2" charset="0"/>
                <a:ea typeface="+mj-ea"/>
                <a:cs typeface="+mj-cs"/>
              </a:rPr>
              <a:t>Vergeten testgroenten</a:t>
            </a:r>
            <a:endParaRPr lang="nl-NL" sz="3600" b="1" kern="0" dirty="0">
              <a:solidFill>
                <a:schemeClr val="bg1"/>
              </a:solidFill>
              <a:latin typeface="Segoe Print" pitchFamily="2" charset="0"/>
              <a:ea typeface="+mj-ea"/>
              <a:cs typeface="+mj-cs"/>
            </a:endParaRPr>
          </a:p>
        </p:txBody>
      </p:sp>
      <p:grpSp>
        <p:nvGrpSpPr>
          <p:cNvPr id="5" name="Groep 10"/>
          <p:cNvGrpSpPr/>
          <p:nvPr/>
        </p:nvGrpSpPr>
        <p:grpSpPr>
          <a:xfrm>
            <a:off x="-108000" y="642258"/>
            <a:ext cx="9360000" cy="3915000"/>
            <a:chOff x="-108000" y="856343"/>
            <a:chExt cx="9360000" cy="5220000"/>
          </a:xfrm>
        </p:grpSpPr>
        <p:sp>
          <p:nvSpPr>
            <p:cNvPr id="9" name="Rechthoek 8"/>
            <p:cNvSpPr/>
            <p:nvPr/>
          </p:nvSpPr>
          <p:spPr bwMode="auto">
            <a:xfrm>
              <a:off x="-108000" y="856343"/>
              <a:ext cx="9360000" cy="5220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816320" eaLnBrk="1" hangingPunct="1"/>
              <a:endParaRPr lang="nl-NL" sz="1600" dirty="0" smtClean="0">
                <a:latin typeface="Arial" charset="0"/>
              </a:endParaRPr>
            </a:p>
          </p:txBody>
        </p:sp>
        <p:sp>
          <p:nvSpPr>
            <p:cNvPr id="10" name="Tijdelijke aanduiding voor inhoud 2"/>
            <p:cNvSpPr txBox="1">
              <a:spLocks/>
            </p:cNvSpPr>
            <p:nvPr/>
          </p:nvSpPr>
          <p:spPr>
            <a:xfrm>
              <a:off x="320614" y="1145332"/>
              <a:ext cx="8372536" cy="4459600"/>
            </a:xfrm>
            <a:prstGeom prst="rect">
              <a:avLst/>
            </a:prstGeom>
          </p:spPr>
          <p:txBody>
            <a:bodyPr>
              <a:normAutofit fontScale="25000" lnSpcReduction="20000"/>
            </a:bodyPr>
            <a:lstStyle/>
            <a:p>
              <a:pPr marL="306120" indent="-306120" defTabSz="81632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nl-NL" sz="11200" b="1" kern="0" dirty="0" smtClean="0">
                  <a:solidFill>
                    <a:srgbClr val="008000"/>
                  </a:solidFill>
                  <a:latin typeface="Segoe Print" pitchFamily="2" charset="0"/>
                </a:rPr>
                <a:t>Leveren te weinig op, ziektegevoelig</a:t>
              </a:r>
            </a:p>
            <a:p>
              <a:pPr marL="306120" indent="-306120" defTabSz="81632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nl-NL" sz="11200" b="1" kern="0" dirty="0" smtClean="0">
                  <a:solidFill>
                    <a:srgbClr val="008000"/>
                  </a:solidFill>
                  <a:latin typeface="Segoe Print" pitchFamily="2" charset="0"/>
                </a:rPr>
                <a:t>Zelfde resultaat, leuker op het bord</a:t>
              </a:r>
            </a:p>
            <a:p>
              <a:pPr marL="306120" indent="-306120" defTabSz="81632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nl-NL" sz="11200" b="1" kern="0" dirty="0" smtClean="0">
                  <a:solidFill>
                    <a:srgbClr val="008000"/>
                  </a:solidFill>
                  <a:latin typeface="Segoe Print" pitchFamily="2" charset="0"/>
                </a:rPr>
                <a:t>Joint Testware </a:t>
              </a:r>
              <a:r>
                <a:rPr lang="nl-NL" sz="11200" b="1" kern="0" dirty="0" err="1" smtClean="0">
                  <a:solidFill>
                    <a:srgbClr val="008000"/>
                  </a:solidFill>
                  <a:latin typeface="Segoe Print" pitchFamily="2" charset="0"/>
                </a:rPr>
                <a:t>Development</a:t>
              </a:r>
              <a:endParaRPr lang="nl-NL" sz="11200" b="1" kern="0" dirty="0" smtClean="0">
                <a:solidFill>
                  <a:srgbClr val="008000"/>
                </a:solidFill>
                <a:latin typeface="Segoe Print" pitchFamily="2" charset="0"/>
              </a:endParaRPr>
            </a:p>
            <a:p>
              <a:pPr marL="306120" indent="-306120" defTabSz="81632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nl-NL" sz="11200" b="1" kern="0" dirty="0" smtClean="0">
                  <a:solidFill>
                    <a:srgbClr val="008000"/>
                  </a:solidFill>
                  <a:latin typeface="Segoe Print" pitchFamily="2" charset="0"/>
                </a:rPr>
                <a:t>Vertrouwen</a:t>
              </a:r>
              <a:endParaRPr lang="nl-NL" sz="11600" b="1" kern="0" dirty="0" smtClean="0">
                <a:solidFill>
                  <a:srgbClr val="008000"/>
                </a:solidFill>
                <a:latin typeface="Segoe Print" pitchFamily="2" charset="0"/>
              </a:endParaRPr>
            </a:p>
            <a:p>
              <a:pPr marL="306120" indent="-306120" defTabSz="81632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nl-NL" sz="11200" b="1" kern="0" dirty="0" smtClean="0">
                  <a:solidFill>
                    <a:srgbClr val="008000"/>
                  </a:solidFill>
                  <a:latin typeface="Segoe Print" pitchFamily="2" charset="0"/>
                </a:rPr>
                <a:t>Toolgebruik</a:t>
              </a:r>
              <a:endParaRPr lang="nl-NL" sz="11600" b="1" kern="0" dirty="0" smtClean="0">
                <a:solidFill>
                  <a:srgbClr val="008000"/>
                </a:solidFill>
                <a:latin typeface="Segoe Print" pitchFamily="2" charset="0"/>
              </a:endParaRPr>
            </a:p>
            <a:p>
              <a:pPr marL="306120" indent="-306120" defTabSz="816320">
                <a:spcBef>
                  <a:spcPct val="20000"/>
                </a:spcBef>
                <a:defRPr/>
              </a:pPr>
              <a:endParaRPr lang="nl-NL" sz="2900" b="1" kern="0" dirty="0" smtClean="0">
                <a:solidFill>
                  <a:srgbClr val="008000"/>
                </a:solidFill>
                <a:latin typeface="Segoe Print" pitchFamily="2" charset="0"/>
              </a:endParaRPr>
            </a:p>
            <a:p>
              <a:pPr marL="306120" indent="-306120" defTabSz="816320">
                <a:spcBef>
                  <a:spcPct val="20000"/>
                </a:spcBef>
                <a:defRPr/>
              </a:pPr>
              <a:endParaRPr lang="nl-NL" kern="0" dirty="0" smtClean="0">
                <a:latin typeface="Segoe Print" pitchFamily="2" charset="0"/>
              </a:endParaRPr>
            </a:p>
            <a:p>
              <a:pPr defTabSz="816320">
                <a:spcBef>
                  <a:spcPct val="20000"/>
                </a:spcBef>
                <a:defRPr/>
              </a:pPr>
              <a:endParaRPr lang="nl-NL" kern="0" dirty="0" smtClean="0">
                <a:latin typeface="Segoe Print" pitchFamily="2" charset="0"/>
              </a:endParaRPr>
            </a:p>
            <a:p>
              <a:pPr defTabSz="816320">
                <a:spcBef>
                  <a:spcPct val="20000"/>
                </a:spcBef>
                <a:defRPr/>
              </a:pPr>
              <a:endParaRPr lang="nl-NL" kern="0" dirty="0" smtClean="0">
                <a:latin typeface="Segoe Print" pitchFamily="2" charset="0"/>
              </a:endParaRPr>
            </a:p>
            <a:p>
              <a:pPr marL="306120" indent="-306120" defTabSz="816320">
                <a:spcBef>
                  <a:spcPct val="20000"/>
                </a:spcBef>
                <a:defRPr/>
              </a:pPr>
              <a:endParaRPr lang="nl-NL" kern="0" dirty="0" smtClean="0">
                <a:latin typeface="Segoe Print" pitchFamily="2" charset="0"/>
              </a:endParaRPr>
            </a:p>
          </p:txBody>
        </p:sp>
      </p:grpSp>
      <p:sp>
        <p:nvSpPr>
          <p:cNvPr id="30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12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grpSp>
        <p:nvGrpSpPr>
          <p:cNvPr id="97" name="Groep 96"/>
          <p:cNvGrpSpPr>
            <a:grpSpLocks noChangeAspect="1"/>
          </p:cNvGrpSpPr>
          <p:nvPr/>
        </p:nvGrpSpPr>
        <p:grpSpPr>
          <a:xfrm>
            <a:off x="7953826" y="831956"/>
            <a:ext cx="1045029" cy="947338"/>
            <a:chOff x="1498871" y="1367053"/>
            <a:chExt cx="3795131" cy="3758803"/>
          </a:xfrm>
        </p:grpSpPr>
        <p:sp>
          <p:nvSpPr>
            <p:cNvPr id="98" name="Ovaal 97"/>
            <p:cNvSpPr/>
            <p:nvPr/>
          </p:nvSpPr>
          <p:spPr>
            <a:xfrm>
              <a:off x="1498871" y="1615856"/>
              <a:ext cx="3510000" cy="3510000"/>
            </a:xfrm>
            <a:prstGeom prst="ellipse">
              <a:avLst/>
            </a:prstGeom>
            <a:gradFill>
              <a:gsLst>
                <a:gs pos="33000">
                  <a:srgbClr val="5B9BD5">
                    <a:lumMod val="20000"/>
                    <a:lumOff val="80000"/>
                  </a:srgbClr>
                </a:gs>
                <a:gs pos="66000">
                  <a:srgbClr val="5B9BD5">
                    <a:lumMod val="60000"/>
                    <a:lumOff val="40000"/>
                  </a:srgbClr>
                </a:gs>
                <a:gs pos="100000">
                  <a:srgbClr val="5B9BD5">
                    <a:lumMod val="75000"/>
                  </a:srgbClr>
                </a:gs>
              </a:gsLst>
              <a:lin ang="5400000" scaled="1"/>
            </a:gradFill>
            <a:ln w="12700" cap="flat" cmpd="sng" algn="ctr">
              <a:gradFill>
                <a:gsLst>
                  <a:gs pos="51000">
                    <a:srgbClr val="5B9BD5">
                      <a:lumMod val="5000"/>
                      <a:lumOff val="95000"/>
                    </a:srgbClr>
                  </a:gs>
                  <a:gs pos="74000">
                    <a:srgbClr val="5B9BD5">
                      <a:lumMod val="45000"/>
                      <a:lumOff val="55000"/>
                    </a:srgbClr>
                  </a:gs>
                  <a:gs pos="83000">
                    <a:srgbClr val="5B9BD5">
                      <a:lumMod val="45000"/>
                      <a:lumOff val="55000"/>
                    </a:srgbClr>
                  </a:gs>
                  <a:gs pos="100000">
                    <a:srgbClr val="5B9BD5">
                      <a:lumMod val="30000"/>
                      <a:lumOff val="7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>
              <a:glow rad="139700">
                <a:srgbClr val="5B9BD5">
                  <a:satMod val="175000"/>
                  <a:alpha val="40000"/>
                </a:srgbClr>
              </a:glo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2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600" kern="0" dirty="0" smtClea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99" name="Groep 12"/>
            <p:cNvGrpSpPr/>
            <p:nvPr/>
          </p:nvGrpSpPr>
          <p:grpSpPr>
            <a:xfrm>
              <a:off x="1738001" y="1367053"/>
              <a:ext cx="3556001" cy="3535681"/>
              <a:chOff x="2317334" y="679736"/>
              <a:chExt cx="4741334" cy="4714241"/>
            </a:xfrm>
          </p:grpSpPr>
          <p:sp>
            <p:nvSpPr>
              <p:cNvPr id="100" name="Ovaal 99"/>
              <p:cNvSpPr/>
              <p:nvPr/>
            </p:nvSpPr>
            <p:spPr>
              <a:xfrm>
                <a:off x="2317334" y="1329977"/>
                <a:ext cx="4064000" cy="4064000"/>
              </a:xfrm>
              <a:prstGeom prst="ellipse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01" name="Ovaal 100"/>
              <p:cNvSpPr/>
              <p:nvPr/>
            </p:nvSpPr>
            <p:spPr>
              <a:xfrm>
                <a:off x="2768777" y="1781419"/>
                <a:ext cx="3161114" cy="3161114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02" name="Ovaal 101"/>
              <p:cNvSpPr/>
              <p:nvPr/>
            </p:nvSpPr>
            <p:spPr>
              <a:xfrm>
                <a:off x="3220220" y="2232862"/>
                <a:ext cx="2258229" cy="2258229"/>
              </a:xfrm>
              <a:prstGeom prst="ellipse">
                <a:avLst/>
              </a:prstGeom>
              <a:solidFill>
                <a:srgbClr val="70AD47"/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03" name="Ovaal 102"/>
              <p:cNvSpPr/>
              <p:nvPr/>
            </p:nvSpPr>
            <p:spPr>
              <a:xfrm>
                <a:off x="3672001" y="2684644"/>
                <a:ext cx="1354666" cy="1354666"/>
              </a:xfrm>
              <a:prstGeom prst="ellipse">
                <a:avLst/>
              </a:prstGeom>
              <a:solidFill>
                <a:srgbClr val="70AD47">
                  <a:lumMod val="60000"/>
                  <a:lumOff val="40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04" name="Ovaal 103"/>
              <p:cNvSpPr/>
              <p:nvPr/>
            </p:nvSpPr>
            <p:spPr>
              <a:xfrm>
                <a:off x="4123444" y="3136086"/>
                <a:ext cx="451781" cy="451781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228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05" name="Rechte verbindingslijn 104"/>
              <p:cNvSpPr/>
              <p:nvPr/>
            </p:nvSpPr>
            <p:spPr>
              <a:xfrm>
                <a:off x="6550668" y="679737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06" name="Rechte verbindingslijn 105"/>
              <p:cNvSpPr/>
              <p:nvPr/>
            </p:nvSpPr>
            <p:spPr>
              <a:xfrm rot="5400000">
                <a:off x="4107188" y="921883"/>
                <a:ext cx="2682240" cy="219794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07" name="Rechte verbindingslijn 106"/>
              <p:cNvSpPr/>
              <p:nvPr/>
            </p:nvSpPr>
            <p:spPr>
              <a:xfrm>
                <a:off x="6550668" y="1438350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08" name="Rechte verbindingslijn 107"/>
              <p:cNvSpPr/>
              <p:nvPr/>
            </p:nvSpPr>
            <p:spPr>
              <a:xfrm rot="5400000">
                <a:off x="4501328" y="1622856"/>
                <a:ext cx="2233303" cy="186266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09" name="Rechte verbindingslijn 108"/>
              <p:cNvSpPr/>
              <p:nvPr/>
            </p:nvSpPr>
            <p:spPr>
              <a:xfrm>
                <a:off x="6550668" y="2196963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10" name="Rechte verbindingslijn 109"/>
              <p:cNvSpPr/>
              <p:nvPr/>
            </p:nvSpPr>
            <p:spPr>
              <a:xfrm rot="5400000">
                <a:off x="4887815" y="2295177"/>
                <a:ext cx="1761066" cy="156464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11" name="Rechte verbindingslijn 110"/>
              <p:cNvSpPr/>
              <p:nvPr/>
            </p:nvSpPr>
            <p:spPr>
              <a:xfrm>
                <a:off x="6550668" y="2939321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12" name="Rechte verbindingslijn 111"/>
              <p:cNvSpPr/>
              <p:nvPr/>
            </p:nvSpPr>
            <p:spPr>
              <a:xfrm rot="5400000">
                <a:off x="5272540" y="3005022"/>
                <a:ext cx="1343829" cy="121242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13" name="Rechte verbindingslijn 112"/>
              <p:cNvSpPr/>
              <p:nvPr/>
            </p:nvSpPr>
            <p:spPr>
              <a:xfrm>
                <a:off x="6550668" y="3660004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114" name="Rechte verbindingslijn 113"/>
              <p:cNvSpPr/>
              <p:nvPr/>
            </p:nvSpPr>
            <p:spPr>
              <a:xfrm rot="5400000">
                <a:off x="5636268" y="3693870"/>
                <a:ext cx="948266" cy="880533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</p:grpSp>
      </p:grpSp>
      <p:pic>
        <p:nvPicPr>
          <p:cNvPr id="1699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3901" y="1987209"/>
            <a:ext cx="3340099" cy="2478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93" name="Picture 9" descr="http://www.recepten4seizoenen.be/sites/default/files/produits/topinambou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3818" y="1175205"/>
            <a:ext cx="3968295" cy="3968295"/>
          </a:xfrm>
          <a:prstGeom prst="rect">
            <a:avLst/>
          </a:prstGeom>
          <a:noFill/>
        </p:spPr>
      </p:pic>
      <p:pic>
        <p:nvPicPr>
          <p:cNvPr id="28" name="Afbeelding 27" descr="image0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xit" presetSubtype="2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http://www.kouswijkjansen.nl/wp-content/uploads/zakelijk-2012-02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68963" y="-2248524"/>
            <a:ext cx="16104432" cy="12078324"/>
          </a:xfrm>
          <a:prstGeom prst="rect">
            <a:avLst/>
          </a:prstGeom>
          <a:noFill/>
        </p:spPr>
      </p:pic>
      <p:sp>
        <p:nvSpPr>
          <p:cNvPr id="4" name="Tekstvak 3"/>
          <p:cNvSpPr txBox="1"/>
          <p:nvPr/>
        </p:nvSpPr>
        <p:spPr>
          <a:xfrm>
            <a:off x="360000" y="36000"/>
            <a:ext cx="8610600" cy="612000"/>
          </a:xfrm>
          <a:prstGeom prst="rect">
            <a:avLst/>
          </a:prstGeom>
          <a:noFill/>
        </p:spPr>
        <p:txBody>
          <a:bodyPr wrap="square" lIns="81632" tIns="40816" rIns="81632" bIns="40816" rtlCol="0">
            <a:spAutoFit/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lvl="0" eaLnBrk="1" hangingPunct="1"/>
            <a:r>
              <a:rPr lang="nl-NL" sz="3600" b="1" dirty="0" smtClean="0">
                <a:solidFill>
                  <a:schemeClr val="bg1"/>
                </a:solidFill>
                <a:latin typeface="Segoe Print" pitchFamily="2" charset="0"/>
                <a:ea typeface="Georgia" pitchFamily="18" charset="0"/>
                <a:cs typeface="Times New Roman" pitchFamily="18" charset="0"/>
              </a:rPr>
              <a:t>2. Gebruik je boerenverstand</a:t>
            </a:r>
            <a:endParaRPr lang="nl-NL" sz="3600" b="1" dirty="0" smtClean="0">
              <a:solidFill>
                <a:schemeClr val="bg1"/>
              </a:solidFill>
              <a:latin typeface="Segoe Print" pitchFamily="2" charset="0"/>
              <a:cs typeface="Arial" pitchFamily="34" charset="0"/>
            </a:endParaRPr>
          </a:p>
          <a:p>
            <a:endParaRPr lang="nl-NL" dirty="0">
              <a:solidFill>
                <a:schemeClr val="bg1"/>
              </a:solidFill>
            </a:endParaRPr>
          </a:p>
        </p:txBody>
      </p:sp>
      <p:grpSp>
        <p:nvGrpSpPr>
          <p:cNvPr id="50" name="Groep 49"/>
          <p:cNvGrpSpPr/>
          <p:nvPr/>
        </p:nvGrpSpPr>
        <p:grpSpPr>
          <a:xfrm>
            <a:off x="-108000" y="642258"/>
            <a:ext cx="9360000" cy="3945378"/>
            <a:chOff x="-108000" y="642258"/>
            <a:chExt cx="9360000" cy="3945378"/>
          </a:xfrm>
        </p:grpSpPr>
        <p:grpSp>
          <p:nvGrpSpPr>
            <p:cNvPr id="49" name="Groep 48"/>
            <p:cNvGrpSpPr/>
            <p:nvPr/>
          </p:nvGrpSpPr>
          <p:grpSpPr>
            <a:xfrm>
              <a:off x="-108000" y="642258"/>
              <a:ext cx="9360000" cy="3915000"/>
              <a:chOff x="-108000" y="642258"/>
              <a:chExt cx="9360000" cy="3915000"/>
            </a:xfrm>
          </p:grpSpPr>
          <p:sp>
            <p:nvSpPr>
              <p:cNvPr id="9" name="Rechthoek 8"/>
              <p:cNvSpPr/>
              <p:nvPr/>
            </p:nvSpPr>
            <p:spPr bwMode="auto">
              <a:xfrm>
                <a:off x="-108000" y="642258"/>
                <a:ext cx="9360000" cy="3915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4220" tIns="47110" rIns="94220" bIns="4711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816320" eaLnBrk="1" hangingPunct="1"/>
                <a:endParaRPr lang="nl-NL" sz="1600" dirty="0" smtClean="0">
                  <a:latin typeface="Arial" charset="0"/>
                </a:endParaRPr>
              </a:p>
            </p:txBody>
          </p:sp>
          <p:grpSp>
            <p:nvGrpSpPr>
              <p:cNvPr id="31" name="Groep 30"/>
              <p:cNvGrpSpPr>
                <a:grpSpLocks noChangeAspect="1"/>
              </p:cNvGrpSpPr>
              <p:nvPr/>
            </p:nvGrpSpPr>
            <p:grpSpPr>
              <a:xfrm>
                <a:off x="7953826" y="831956"/>
                <a:ext cx="1045029" cy="947338"/>
                <a:chOff x="1498871" y="1367053"/>
                <a:chExt cx="3795131" cy="3758803"/>
              </a:xfrm>
            </p:grpSpPr>
            <p:sp>
              <p:nvSpPr>
                <p:cNvPr id="32" name="Ovaal 31"/>
                <p:cNvSpPr/>
                <p:nvPr/>
              </p:nvSpPr>
              <p:spPr>
                <a:xfrm>
                  <a:off x="1498871" y="1615856"/>
                  <a:ext cx="3510000" cy="3510000"/>
                </a:xfrm>
                <a:prstGeom prst="ellipse">
                  <a:avLst/>
                </a:prstGeom>
                <a:gradFill>
                  <a:gsLst>
                    <a:gs pos="33000">
                      <a:srgbClr val="5B9BD5">
                        <a:lumMod val="20000"/>
                        <a:lumOff val="80000"/>
                      </a:srgbClr>
                    </a:gs>
                    <a:gs pos="66000">
                      <a:srgbClr val="5B9BD5">
                        <a:lumMod val="60000"/>
                        <a:lumOff val="40000"/>
                      </a:srgbClr>
                    </a:gs>
                    <a:gs pos="100000">
                      <a:srgbClr val="5B9BD5">
                        <a:lumMod val="75000"/>
                      </a:srgbClr>
                    </a:gs>
                  </a:gsLst>
                  <a:lin ang="5400000" scaled="1"/>
                </a:gradFill>
                <a:ln w="12700" cap="flat" cmpd="sng" algn="ctr">
                  <a:gradFill>
                    <a:gsLst>
                      <a:gs pos="51000">
                        <a:srgbClr val="5B9BD5">
                          <a:lumMod val="5000"/>
                          <a:lumOff val="95000"/>
                        </a:srgbClr>
                      </a:gs>
                      <a:gs pos="74000">
                        <a:srgbClr val="5B9BD5">
                          <a:lumMod val="45000"/>
                          <a:lumOff val="55000"/>
                        </a:srgbClr>
                      </a:gs>
                      <a:gs pos="83000">
                        <a:srgbClr val="5B9BD5">
                          <a:lumMod val="45000"/>
                          <a:lumOff val="55000"/>
                        </a:srgbClr>
                      </a:gs>
                      <a:gs pos="100000">
                        <a:srgbClr val="5B9BD5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</a:effectLst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81632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nl-NL" sz="1600" kern="0" dirty="0" smtClea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33" name="Groep 12"/>
                <p:cNvGrpSpPr/>
                <p:nvPr/>
              </p:nvGrpSpPr>
              <p:grpSpPr>
                <a:xfrm>
                  <a:off x="1738001" y="1367053"/>
                  <a:ext cx="3556001" cy="3535681"/>
                  <a:chOff x="2317334" y="679736"/>
                  <a:chExt cx="4741334" cy="4714241"/>
                </a:xfrm>
              </p:grpSpPr>
              <p:sp>
                <p:nvSpPr>
                  <p:cNvPr id="34" name="Ovaal 33"/>
                  <p:cNvSpPr/>
                  <p:nvPr/>
                </p:nvSpPr>
                <p:spPr>
                  <a:xfrm>
                    <a:off x="2317334" y="1329977"/>
                    <a:ext cx="4064000" cy="4064000"/>
                  </a:xfrm>
                  <a:prstGeom prst="ellipse">
                    <a:avLst/>
                  </a:prstGeom>
                  <a:solidFill>
                    <a:srgbClr val="70AD47">
                      <a:lumMod val="75000"/>
                    </a:srgbClr>
                  </a:solidFill>
                  <a:ln w="12700" cap="flat" cmpd="sng" algn="ctr">
                    <a:solidFill>
                      <a:sysClr val="window" lastClr="FFFFFF">
                        <a:hueOff val="0"/>
                        <a:satOff val="0"/>
                        <a:lumOff val="0"/>
                        <a:alphaOff val="0"/>
                      </a:sys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35" name="Ovaal 34"/>
                  <p:cNvSpPr/>
                  <p:nvPr/>
                </p:nvSpPr>
                <p:spPr>
                  <a:xfrm>
                    <a:off x="2768777" y="1781419"/>
                    <a:ext cx="3161114" cy="3161114"/>
                  </a:xfrm>
                  <a:prstGeom prst="ellipse">
                    <a:avLst/>
                  </a:prstGeom>
                  <a:solidFill>
                    <a:srgbClr val="70AD47">
                      <a:lumMod val="40000"/>
                      <a:lumOff val="60000"/>
                    </a:srgbClr>
                  </a:solidFill>
                  <a:ln w="12700" cap="flat" cmpd="sng" algn="ctr">
                    <a:solidFill>
                      <a:sysClr val="window" lastClr="FFFFFF">
                        <a:hueOff val="0"/>
                        <a:satOff val="0"/>
                        <a:lumOff val="0"/>
                        <a:alphaOff val="0"/>
                      </a:sys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36" name="Ovaal 35"/>
                  <p:cNvSpPr/>
                  <p:nvPr/>
                </p:nvSpPr>
                <p:spPr>
                  <a:xfrm>
                    <a:off x="3220220" y="2232862"/>
                    <a:ext cx="2258229" cy="2258229"/>
                  </a:xfrm>
                  <a:prstGeom prst="ellipse">
                    <a:avLst/>
                  </a:prstGeom>
                  <a:solidFill>
                    <a:srgbClr val="70AD47"/>
                  </a:solidFill>
                  <a:ln w="12700" cap="flat" cmpd="sng" algn="ctr">
                    <a:solidFill>
                      <a:sysClr val="window" lastClr="FFFFFF">
                        <a:hueOff val="0"/>
                        <a:satOff val="0"/>
                        <a:lumOff val="0"/>
                        <a:alphaOff val="0"/>
                      </a:sys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37" name="Ovaal 36"/>
                  <p:cNvSpPr/>
                  <p:nvPr/>
                </p:nvSpPr>
                <p:spPr>
                  <a:xfrm>
                    <a:off x="3672001" y="2684644"/>
                    <a:ext cx="1354666" cy="1354666"/>
                  </a:xfrm>
                  <a:prstGeom prst="ellipse">
                    <a:avLst/>
                  </a:prstGeom>
                  <a:solidFill>
                    <a:srgbClr val="70AD47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ysClr val="window" lastClr="FFFFFF">
                        <a:hueOff val="0"/>
                        <a:satOff val="0"/>
                        <a:lumOff val="0"/>
                        <a:alphaOff val="0"/>
                      </a:sys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38" name="Ovaal 37"/>
                  <p:cNvSpPr/>
                  <p:nvPr/>
                </p:nvSpPr>
                <p:spPr>
                  <a:xfrm>
                    <a:off x="4123444" y="3136086"/>
                    <a:ext cx="451781" cy="45178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ysClr val="window" lastClr="FFFFFF">
                        <a:hueOff val="0"/>
                        <a:satOff val="0"/>
                        <a:lumOff val="0"/>
                        <a:alphaOff val="0"/>
                      </a:sysClr>
                    </a:solidFill>
                    <a:prstDash val="solid"/>
                    <a:miter lim="800000"/>
                  </a:ln>
                  <a:effectLst>
                    <a:glow rad="228600">
                      <a:srgbClr val="70AD47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39" name="Rechte verbindingslijn 38"/>
                  <p:cNvSpPr/>
                  <p:nvPr/>
                </p:nvSpPr>
                <p:spPr>
                  <a:xfrm>
                    <a:off x="6550668" y="679737"/>
                    <a:ext cx="508000" cy="0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01600">
                      <a:srgbClr val="70AD47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40" name="Rechte verbindingslijn 39"/>
                  <p:cNvSpPr/>
                  <p:nvPr/>
                </p:nvSpPr>
                <p:spPr>
                  <a:xfrm rot="5400000">
                    <a:off x="4107188" y="921883"/>
                    <a:ext cx="2682240" cy="2197946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01600">
                      <a:srgbClr val="70AD47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41" name="Rechte verbindingslijn 40"/>
                  <p:cNvSpPr/>
                  <p:nvPr/>
                </p:nvSpPr>
                <p:spPr>
                  <a:xfrm>
                    <a:off x="6550668" y="1438350"/>
                    <a:ext cx="508000" cy="0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42" name="Rechte verbindingslijn 41"/>
                  <p:cNvSpPr/>
                  <p:nvPr/>
                </p:nvSpPr>
                <p:spPr>
                  <a:xfrm rot="5400000">
                    <a:off x="4501328" y="1622856"/>
                    <a:ext cx="2233303" cy="1862666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43" name="Rechte verbindingslijn 42"/>
                  <p:cNvSpPr/>
                  <p:nvPr/>
                </p:nvSpPr>
                <p:spPr>
                  <a:xfrm>
                    <a:off x="6550668" y="2196963"/>
                    <a:ext cx="508000" cy="0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44" name="Rechte verbindingslijn 43"/>
                  <p:cNvSpPr/>
                  <p:nvPr/>
                </p:nvSpPr>
                <p:spPr>
                  <a:xfrm rot="5400000">
                    <a:off x="4887815" y="2295177"/>
                    <a:ext cx="1761066" cy="1564640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45" name="Rechte verbindingslijn 44"/>
                  <p:cNvSpPr/>
                  <p:nvPr/>
                </p:nvSpPr>
                <p:spPr>
                  <a:xfrm>
                    <a:off x="6550668" y="2939321"/>
                    <a:ext cx="508000" cy="0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46" name="Rechte verbindingslijn 45"/>
                  <p:cNvSpPr/>
                  <p:nvPr/>
                </p:nvSpPr>
                <p:spPr>
                  <a:xfrm rot="5400000">
                    <a:off x="5272540" y="3005022"/>
                    <a:ext cx="1343829" cy="1212426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47" name="Rechte verbindingslijn 46"/>
                  <p:cNvSpPr/>
                  <p:nvPr/>
                </p:nvSpPr>
                <p:spPr>
                  <a:xfrm>
                    <a:off x="6550668" y="3660004"/>
                    <a:ext cx="508000" cy="0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  <p:sp>
                <p:nvSpPr>
                  <p:cNvPr id="48" name="Rechte verbindingslijn 47"/>
                  <p:cNvSpPr/>
                  <p:nvPr/>
                </p:nvSpPr>
                <p:spPr>
                  <a:xfrm rot="5400000">
                    <a:off x="5636268" y="3693870"/>
                    <a:ext cx="948266" cy="880533"/>
                  </a:xfrm>
                  <a:prstGeom prst="line">
                    <a:avLst/>
                  </a:prstGeom>
                  <a:solidFill>
                    <a:srgbClr val="5B9BD5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solidFill>
                      <a:srgbClr val="5B9BD5">
                        <a:tint val="50000"/>
                        <a:hueOff val="0"/>
                        <a:satOff val="0"/>
                        <a:lumOff val="0"/>
                        <a:alphaOff val="0"/>
                      </a:srgbClr>
                    </a:solidFill>
                    <a:prstDash val="solid"/>
                    <a:miter lim="800000"/>
                  </a:ln>
                  <a:effectLst>
                    <a:glow rad="139700">
                      <a:srgbClr val="A5A5A5">
                        <a:satMod val="175000"/>
                        <a:alpha val="40000"/>
                      </a:srgbClr>
                    </a:glow>
                  </a:effectLst>
                </p:spPr>
              </p:sp>
            </p:grpSp>
          </p:grpSp>
        </p:grpSp>
        <p:sp>
          <p:nvSpPr>
            <p:cNvPr id="12" name="Tekstvak 11"/>
            <p:cNvSpPr txBox="1"/>
            <p:nvPr/>
          </p:nvSpPr>
          <p:spPr>
            <a:xfrm>
              <a:off x="386816" y="1091565"/>
              <a:ext cx="8248650" cy="3496071"/>
            </a:xfrm>
            <a:prstGeom prst="rect">
              <a:avLst/>
            </a:prstGeom>
            <a:noFill/>
          </p:spPr>
          <p:txBody>
            <a:bodyPr wrap="square" lIns="94220" tIns="47110" rIns="94220" bIns="47110" rtlCol="0">
              <a:spAutoFit/>
            </a:bodyPr>
            <a:lstStyle/>
            <a:p>
              <a:r>
                <a:rPr lang="nl-NL" sz="2800" b="1" dirty="0" smtClean="0">
                  <a:solidFill>
                    <a:srgbClr val="008000"/>
                  </a:solidFill>
                  <a:latin typeface="Segoe Print" pitchFamily="2" charset="0"/>
                </a:rPr>
                <a:t>Wisseling van gewassen</a:t>
              </a:r>
            </a:p>
            <a:p>
              <a:endParaRPr lang="nl-NL" sz="2800" b="1" dirty="0" smtClean="0">
                <a:solidFill>
                  <a:srgbClr val="008000"/>
                </a:solidFill>
                <a:latin typeface="Segoe Print" pitchFamily="2" charset="0"/>
              </a:endParaRPr>
            </a:p>
            <a:p>
              <a:r>
                <a:rPr lang="nl-NL" sz="2800" b="1" dirty="0" smtClean="0">
                  <a:solidFill>
                    <a:srgbClr val="008000"/>
                  </a:solidFill>
                  <a:latin typeface="Segoe Print" pitchFamily="2" charset="0"/>
                </a:rPr>
                <a:t>Aardbeien eet je in de zomer</a:t>
              </a:r>
            </a:p>
            <a:p>
              <a:endParaRPr lang="nl-NL" sz="2800" b="1" dirty="0" smtClean="0">
                <a:solidFill>
                  <a:srgbClr val="008000"/>
                </a:solidFill>
                <a:latin typeface="Segoe Print" pitchFamily="2" charset="0"/>
              </a:endParaRPr>
            </a:p>
            <a:p>
              <a:r>
                <a:rPr lang="nl-NL" sz="2800" b="1" dirty="0" smtClean="0">
                  <a:solidFill>
                    <a:srgbClr val="008000"/>
                  </a:solidFill>
                  <a:latin typeface="Segoe Print" pitchFamily="2" charset="0"/>
                </a:rPr>
                <a:t>Houd rekening met het karakter</a:t>
              </a:r>
            </a:p>
            <a:p>
              <a:endParaRPr lang="nl-NL" sz="2800" b="1" dirty="0" smtClean="0">
                <a:solidFill>
                  <a:srgbClr val="008000"/>
                </a:solidFill>
                <a:latin typeface="Segoe Print" pitchFamily="2" charset="0"/>
              </a:endParaRPr>
            </a:p>
            <a:p>
              <a:r>
                <a:rPr lang="nl-NL" sz="2800" b="1" dirty="0" smtClean="0">
                  <a:solidFill>
                    <a:srgbClr val="008000"/>
                  </a:solidFill>
                  <a:latin typeface="Segoe Print" pitchFamily="2" charset="0"/>
                </a:rPr>
                <a:t>Leg een relatie</a:t>
              </a:r>
            </a:p>
            <a:p>
              <a:endParaRPr lang="nl-NL" b="1" dirty="0">
                <a:latin typeface="Segoe Print" pitchFamily="2" charset="0"/>
              </a:endParaRPr>
            </a:p>
          </p:txBody>
        </p:sp>
      </p:grpSp>
      <p:sp>
        <p:nvSpPr>
          <p:cNvPr id="30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13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27" name="Afbeelding 26" descr="image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freshvegetablesexporter.com/wp-content/uploads/2013/12/Carrot-Nutri-Red-Sugarsnax-Purplesna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73100" y="-1096568"/>
            <a:ext cx="10515600" cy="78867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"/>
            <a:ext cx="8307388" cy="612000"/>
          </a:xfrm>
        </p:spPr>
        <p:txBody>
          <a:bodyPr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algn="l"/>
            <a:r>
              <a:rPr lang="nl-NL" sz="3600" dirty="0" smtClean="0">
                <a:solidFill>
                  <a:schemeClr val="bg1"/>
                </a:solidFill>
                <a:latin typeface="Segoe Print" pitchFamily="2" charset="0"/>
              </a:rPr>
              <a:t>3. Start bij de wortels</a:t>
            </a:r>
            <a:endParaRPr lang="nl-NL" sz="3600" dirty="0">
              <a:solidFill>
                <a:schemeClr val="bg1"/>
              </a:solidFill>
              <a:latin typeface="Segoe Print" pitchFamily="2" charset="0"/>
            </a:endParaRPr>
          </a:p>
        </p:txBody>
      </p:sp>
      <p:grpSp>
        <p:nvGrpSpPr>
          <p:cNvPr id="46" name="Groep 45"/>
          <p:cNvGrpSpPr/>
          <p:nvPr/>
        </p:nvGrpSpPr>
        <p:grpSpPr>
          <a:xfrm>
            <a:off x="-108000" y="642258"/>
            <a:ext cx="9360000" cy="3915000"/>
            <a:chOff x="-108000" y="642258"/>
            <a:chExt cx="9360000" cy="3915000"/>
          </a:xfrm>
        </p:grpSpPr>
        <p:sp>
          <p:nvSpPr>
            <p:cNvPr id="8" name="Rechthoek 7"/>
            <p:cNvSpPr/>
            <p:nvPr/>
          </p:nvSpPr>
          <p:spPr bwMode="auto">
            <a:xfrm>
              <a:off x="-108000" y="642258"/>
              <a:ext cx="9360000" cy="3915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81632" tIns="40816" rIns="81632" bIns="40816" numCol="1" rtlCol="0" anchor="t" anchorCtr="0" compatLnSpc="1">
              <a:prstTxWarp prst="textNoShape">
                <a:avLst/>
              </a:prstTxWarp>
            </a:bodyPr>
            <a:lstStyle/>
            <a:p>
              <a:pPr defTabSz="816320" eaLnBrk="1" hangingPunct="1"/>
              <a:endParaRPr lang="nl-NL" sz="1600" dirty="0" smtClean="0">
                <a:latin typeface="Arial" charset="0"/>
              </a:endParaRPr>
            </a:p>
          </p:txBody>
        </p:sp>
        <p:grpSp>
          <p:nvGrpSpPr>
            <p:cNvPr id="45" name="Groep 44"/>
            <p:cNvGrpSpPr/>
            <p:nvPr/>
          </p:nvGrpSpPr>
          <p:grpSpPr>
            <a:xfrm>
              <a:off x="7953826" y="831956"/>
              <a:ext cx="1045029" cy="947338"/>
              <a:chOff x="7953826" y="831956"/>
              <a:chExt cx="1045029" cy="947338"/>
            </a:xfrm>
          </p:grpSpPr>
          <p:sp>
            <p:nvSpPr>
              <p:cNvPr id="28" name="Ovaal 27"/>
              <p:cNvSpPr/>
              <p:nvPr/>
            </p:nvSpPr>
            <p:spPr>
              <a:xfrm>
                <a:off x="7953826" y="894662"/>
                <a:ext cx="966515" cy="884632"/>
              </a:xfrm>
              <a:prstGeom prst="ellipse">
                <a:avLst/>
              </a:prstGeom>
              <a:gradFill>
                <a:gsLst>
                  <a:gs pos="33000">
                    <a:srgbClr val="5B9BD5">
                      <a:lumMod val="20000"/>
                      <a:lumOff val="80000"/>
                    </a:srgbClr>
                  </a:gs>
                  <a:gs pos="66000">
                    <a:srgbClr val="5B9BD5">
                      <a:lumMod val="60000"/>
                      <a:lumOff val="40000"/>
                    </a:srgbClr>
                  </a:gs>
                  <a:gs pos="100000">
                    <a:srgbClr val="5B9BD5">
                      <a:lumMod val="75000"/>
                    </a:srgbClr>
                  </a:gs>
                </a:gsLst>
                <a:lin ang="5400000" scaled="1"/>
              </a:gradFill>
              <a:ln w="12700" cap="flat" cmpd="sng" algn="ctr">
                <a:gradFill>
                  <a:gsLst>
                    <a:gs pos="51000">
                      <a:srgbClr val="5B9BD5">
                        <a:lumMod val="5000"/>
                        <a:lumOff val="95000"/>
                      </a:srgbClr>
                    </a:gs>
                    <a:gs pos="74000">
                      <a:srgbClr val="5B9BD5">
                        <a:lumMod val="45000"/>
                        <a:lumOff val="55000"/>
                      </a:srgbClr>
                    </a:gs>
                    <a:gs pos="83000">
                      <a:srgbClr val="5B9BD5">
                        <a:lumMod val="45000"/>
                        <a:lumOff val="55000"/>
                      </a:srgbClr>
                    </a:gs>
                    <a:gs pos="100000">
                      <a:srgbClr val="5B9BD5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glow rad="139700">
                  <a:srgbClr val="5B9BD5">
                    <a:satMod val="175000"/>
                    <a:alpha val="40000"/>
                  </a:srgbClr>
                </a:glow>
              </a:effectLst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1632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l-NL" sz="1600" kern="0" dirty="0" smtClea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29" name="Groep 12"/>
              <p:cNvGrpSpPr/>
              <p:nvPr/>
            </p:nvGrpSpPr>
            <p:grpSpPr>
              <a:xfrm>
                <a:off x="8019673" y="831956"/>
                <a:ext cx="979182" cy="891104"/>
                <a:chOff x="2317334" y="679736"/>
                <a:chExt cx="4741334" cy="4714241"/>
              </a:xfrm>
            </p:grpSpPr>
            <p:sp>
              <p:nvSpPr>
                <p:cNvPr id="30" name="Ovaal 29"/>
                <p:cNvSpPr/>
                <p:nvPr/>
              </p:nvSpPr>
              <p:spPr>
                <a:xfrm>
                  <a:off x="2317334" y="1329977"/>
                  <a:ext cx="4064000" cy="4064000"/>
                </a:xfrm>
                <a:prstGeom prst="ellipse">
                  <a:avLst/>
                </a:prstGeom>
                <a:solidFill>
                  <a:srgbClr val="70AD47">
                    <a:lumMod val="75000"/>
                  </a:srgbClr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31" name="Ovaal 30"/>
                <p:cNvSpPr/>
                <p:nvPr/>
              </p:nvSpPr>
              <p:spPr>
                <a:xfrm>
                  <a:off x="2768777" y="1781419"/>
                  <a:ext cx="3161114" cy="3161114"/>
                </a:xfrm>
                <a:prstGeom prst="ellipse">
                  <a:avLst/>
                </a:prstGeom>
                <a:solidFill>
                  <a:srgbClr val="70AD47">
                    <a:lumMod val="40000"/>
                    <a:lumOff val="60000"/>
                  </a:srgbClr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32" name="Ovaal 31"/>
                <p:cNvSpPr/>
                <p:nvPr/>
              </p:nvSpPr>
              <p:spPr>
                <a:xfrm>
                  <a:off x="3220220" y="2232862"/>
                  <a:ext cx="2258229" cy="2258229"/>
                </a:xfrm>
                <a:prstGeom prst="ellipse">
                  <a:avLst/>
                </a:prstGeom>
                <a:solidFill>
                  <a:srgbClr val="70AD47"/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33" name="Ovaal 32"/>
                <p:cNvSpPr/>
                <p:nvPr/>
              </p:nvSpPr>
              <p:spPr>
                <a:xfrm>
                  <a:off x="3672001" y="2684644"/>
                  <a:ext cx="1354666" cy="1354666"/>
                </a:xfrm>
                <a:prstGeom prst="ellipse">
                  <a:avLst/>
                </a:prstGeom>
                <a:solidFill>
                  <a:srgbClr val="70AD47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34" name="Ovaal 33"/>
                <p:cNvSpPr/>
                <p:nvPr/>
              </p:nvSpPr>
              <p:spPr>
                <a:xfrm>
                  <a:off x="4123444" y="3136086"/>
                  <a:ext cx="451781" cy="451781"/>
                </a:xfrm>
                <a:prstGeom prst="ellips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  <a:miter lim="800000"/>
                </a:ln>
                <a:effectLst>
                  <a:glow rad="228600">
                    <a:srgbClr val="70AD47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35" name="Rechte verbindingslijn 34"/>
                <p:cNvSpPr/>
                <p:nvPr/>
              </p:nvSpPr>
              <p:spPr>
                <a:xfrm>
                  <a:off x="6550668" y="679737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36" name="Rechte verbindingslijn 35"/>
                <p:cNvSpPr/>
                <p:nvPr/>
              </p:nvSpPr>
              <p:spPr>
                <a:xfrm rot="5400000">
                  <a:off x="4107188" y="921883"/>
                  <a:ext cx="2682240" cy="2197946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37" name="Rechte verbindingslijn 36"/>
                <p:cNvSpPr/>
                <p:nvPr/>
              </p:nvSpPr>
              <p:spPr>
                <a:xfrm>
                  <a:off x="6550668" y="1438350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38" name="Rechte verbindingslijn 37"/>
                <p:cNvSpPr/>
                <p:nvPr/>
              </p:nvSpPr>
              <p:spPr>
                <a:xfrm rot="5400000">
                  <a:off x="4501328" y="1622856"/>
                  <a:ext cx="2233303" cy="1862666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39" name="Rechte verbindingslijn 38"/>
                <p:cNvSpPr/>
                <p:nvPr/>
              </p:nvSpPr>
              <p:spPr>
                <a:xfrm>
                  <a:off x="6550668" y="2196963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40" name="Rechte verbindingslijn 39"/>
                <p:cNvSpPr/>
                <p:nvPr/>
              </p:nvSpPr>
              <p:spPr>
                <a:xfrm rot="5400000">
                  <a:off x="4887815" y="2295177"/>
                  <a:ext cx="1761066" cy="156464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41" name="Rechte verbindingslijn 40"/>
                <p:cNvSpPr/>
                <p:nvPr/>
              </p:nvSpPr>
              <p:spPr>
                <a:xfrm>
                  <a:off x="6550668" y="2939321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42" name="Rechte verbindingslijn 41"/>
                <p:cNvSpPr/>
                <p:nvPr/>
              </p:nvSpPr>
              <p:spPr>
                <a:xfrm rot="5400000">
                  <a:off x="5272540" y="3005022"/>
                  <a:ext cx="1343829" cy="1212426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43" name="Rechte verbindingslijn 42"/>
                <p:cNvSpPr/>
                <p:nvPr/>
              </p:nvSpPr>
              <p:spPr>
                <a:xfrm>
                  <a:off x="6550668" y="3660004"/>
                  <a:ext cx="508000" cy="0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  <p:sp>
              <p:nvSpPr>
                <p:cNvPr id="44" name="Rechte verbindingslijn 43"/>
                <p:cNvSpPr/>
                <p:nvPr/>
              </p:nvSpPr>
              <p:spPr>
                <a:xfrm rot="5400000">
                  <a:off x="5636268" y="3693870"/>
                  <a:ext cx="948266" cy="880533"/>
                </a:xfrm>
                <a:prstGeom prst="line">
                  <a:avLst/>
                </a:prstGeom>
                <a:solidFill>
                  <a:srgbClr val="5B9BD5">
                    <a:hueOff val="0"/>
                    <a:satOff val="0"/>
                    <a:lumOff val="0"/>
                    <a:alphaOff val="0"/>
                  </a:srgbClr>
                </a:solidFill>
                <a:ln w="12700" cap="flat" cmpd="sng" algn="ctr">
                  <a:solidFill>
                    <a:srgbClr val="5B9BD5">
                      <a:tint val="5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  <a:miter lim="800000"/>
                </a:ln>
                <a:effectLst>
                  <a:glow rad="139700">
                    <a:srgbClr val="A5A5A5">
                      <a:satMod val="175000"/>
                      <a:alpha val="40000"/>
                    </a:srgbClr>
                  </a:glow>
                </a:effectLst>
              </p:spPr>
            </p:sp>
          </p:grpSp>
        </p:grpSp>
      </p:grp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67803" y="903855"/>
            <a:ext cx="8248650" cy="3394472"/>
          </a:xfrm>
        </p:spPr>
        <p:txBody>
          <a:bodyPr/>
          <a:lstStyle/>
          <a:p>
            <a:pPr lvl="0">
              <a:buNone/>
            </a:pPr>
            <a:endParaRPr lang="nl-NL" sz="2500" dirty="0" smtClean="0">
              <a:latin typeface="Segoe Print" pitchFamily="2" charset="0"/>
            </a:endParaRPr>
          </a:p>
          <a:p>
            <a:pPr lvl="0">
              <a:buNone/>
            </a:pPr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Waarom eigenlijk?</a:t>
            </a:r>
          </a:p>
          <a:p>
            <a:pPr lvl="0">
              <a:buNone/>
            </a:pPr>
            <a:endParaRPr lang="nl-NL" sz="2800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lvl="0">
              <a:buNone/>
            </a:pPr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Waarvoor doe je deze test?</a:t>
            </a:r>
          </a:p>
          <a:p>
            <a:pPr lvl="0">
              <a:buNone/>
            </a:pPr>
            <a:endParaRPr lang="nl-NL" sz="2800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lvl="0">
              <a:buNone/>
            </a:pPr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Voor wie doe je het?</a:t>
            </a:r>
            <a:endParaRPr lang="nl-NL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latin typeface="Segoe Print" pitchFamily="2" charset="0"/>
            </a:endParaRPr>
          </a:p>
        </p:txBody>
      </p:sp>
      <p:sp>
        <p:nvSpPr>
          <p:cNvPr id="27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14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26" name="Afbeelding 25" descr="image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uiExpand="1" build="p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www.derit.nl/wp-content/uploads/chocola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1393033"/>
            <a:ext cx="9715500" cy="97155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"/>
            <a:ext cx="8307388" cy="612000"/>
          </a:xfrm>
        </p:spPr>
        <p:txBody>
          <a:bodyPr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lvl="0" algn="l"/>
            <a:r>
              <a:rPr lang="nl-NL" sz="3600" dirty="0" smtClean="0">
                <a:solidFill>
                  <a:schemeClr val="bg1"/>
                </a:solidFill>
                <a:latin typeface="Segoe Print" pitchFamily="2" charset="0"/>
              </a:rPr>
              <a:t>4. Geen onnodige toevoegingen</a:t>
            </a:r>
            <a:endParaRPr lang="nl-NL" sz="3600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6" name="Rechthoek 5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 bwMode="auto">
          <a:xfrm>
            <a:off x="2919085" y="3606967"/>
            <a:ext cx="4510415" cy="50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t" anchorCtr="0" compatLnSpc="1">
            <a:prstTxWarp prst="textNoShape">
              <a:avLst/>
            </a:prstTxWarp>
          </a:bodyPr>
          <a:lstStyle/>
          <a:p>
            <a:pPr marL="306120" indent="-306120" defTabSz="81632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b="1" kern="0" dirty="0" smtClean="0">
                <a:solidFill>
                  <a:srgbClr val="008000"/>
                </a:solidFill>
                <a:latin typeface="Segoe Print" pitchFamily="2" charset="0"/>
              </a:rPr>
              <a:t>Zoek de verschillen…</a:t>
            </a:r>
          </a:p>
        </p:txBody>
      </p:sp>
      <p:pic>
        <p:nvPicPr>
          <p:cNvPr id="14" name="Picture 6" descr="http://r-delicious.nl/wp-content/uploads/2014/06/1359296817_aardbei_2.jpg"/>
          <p:cNvPicPr>
            <a:picLocks noChangeAspect="1" noChangeArrowheads="1"/>
          </p:cNvPicPr>
          <p:nvPr/>
        </p:nvPicPr>
        <p:blipFill>
          <a:blip r:embed="rId4"/>
          <a:srcRect l="16654" t="3737" r="19488" b="5872"/>
          <a:stretch>
            <a:fillRect/>
          </a:stretch>
        </p:blipFill>
        <p:spPr bwMode="auto">
          <a:xfrm>
            <a:off x="5271423" y="833829"/>
            <a:ext cx="3015327" cy="2833015"/>
          </a:xfrm>
          <a:prstGeom prst="rect">
            <a:avLst/>
          </a:prstGeom>
          <a:noFill/>
        </p:spPr>
      </p:pic>
      <p:pic>
        <p:nvPicPr>
          <p:cNvPr id="15" name="Picture 6" descr="http://r-delicious.nl/wp-content/uploads/2014/06/1359296817_aardbei_2.jpg"/>
          <p:cNvPicPr>
            <a:picLocks noChangeAspect="1" noChangeArrowheads="1"/>
          </p:cNvPicPr>
          <p:nvPr/>
        </p:nvPicPr>
        <p:blipFill>
          <a:blip r:embed="rId4"/>
          <a:srcRect l="16654" t="3737" r="19488" b="5872"/>
          <a:stretch>
            <a:fillRect/>
          </a:stretch>
        </p:blipFill>
        <p:spPr bwMode="auto">
          <a:xfrm flipH="1">
            <a:off x="876299" y="832265"/>
            <a:ext cx="3015327" cy="2833015"/>
          </a:xfrm>
          <a:prstGeom prst="rect">
            <a:avLst/>
          </a:prstGeom>
          <a:noFill/>
        </p:spPr>
      </p:pic>
      <p:sp>
        <p:nvSpPr>
          <p:cNvPr id="16" name="Tijdelijke aanduiding voor inhoud 2"/>
          <p:cNvSpPr txBox="1">
            <a:spLocks/>
          </p:cNvSpPr>
          <p:nvPr/>
        </p:nvSpPr>
        <p:spPr bwMode="auto">
          <a:xfrm>
            <a:off x="4217627" y="2316647"/>
            <a:ext cx="1310861" cy="122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t" anchorCtr="0" compatLnSpc="1">
            <a:prstTxWarp prst="textNoShape">
              <a:avLst/>
            </a:prstTxWarp>
          </a:bodyPr>
          <a:lstStyle/>
          <a:p>
            <a:pPr marL="306120" indent="-306120" defTabSz="816320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0000" b="1" kern="0" dirty="0" smtClean="0">
                <a:solidFill>
                  <a:srgbClr val="008000"/>
                </a:solidFill>
                <a:latin typeface="Segoe Print" pitchFamily="2" charset="0"/>
              </a:rPr>
              <a:t>?</a:t>
            </a:r>
            <a:endParaRPr lang="nl-NL" sz="2900" b="1" kern="0" dirty="0" smtClean="0">
              <a:solidFill>
                <a:srgbClr val="008000"/>
              </a:solidFill>
              <a:latin typeface="Segoe Print" pitchFamily="2" charset="0"/>
            </a:endParaRPr>
          </a:p>
        </p:txBody>
      </p:sp>
      <p:sp>
        <p:nvSpPr>
          <p:cNvPr id="11" name="Tijdelijke aanduiding voor dianummer 10"/>
          <p:cNvSpPr txBox="1">
            <a:spLocks/>
          </p:cNvSpPr>
          <p:nvPr/>
        </p:nvSpPr>
        <p:spPr>
          <a:xfrm>
            <a:off x="6943991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latin typeface="Segoe Print" pitchFamily="2" charset="0"/>
              </a:rPr>
              <a:pPr defTabSz="792236">
                <a:defRPr/>
              </a:pPr>
              <a:t>15</a:t>
            </a:fld>
            <a:r>
              <a:rPr lang="en-US" sz="1400" b="1" dirty="0" smtClean="0">
                <a:latin typeface="Segoe Print" pitchFamily="2" charset="0"/>
              </a:rPr>
              <a:t> van 20</a:t>
            </a:r>
            <a:endParaRPr lang="en-US" sz="1400" b="1" dirty="0">
              <a:latin typeface="Segoe Print" pitchFamily="2" charset="0"/>
            </a:endParaRPr>
          </a:p>
        </p:txBody>
      </p:sp>
      <p:pic>
        <p:nvPicPr>
          <p:cNvPr id="10" name="Afbeelding 9" descr="image0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9" grpId="0"/>
      <p:bldP spid="16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" descr="http://www.derit.nl/wp-content/uploads/chocola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1393033"/>
            <a:ext cx="9715500" cy="97155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"/>
            <a:ext cx="8307388" cy="612000"/>
          </a:xfrm>
        </p:spPr>
        <p:txBody>
          <a:bodyPr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lvl="0" algn="l"/>
            <a:r>
              <a:rPr lang="nl-NL" sz="3600" dirty="0" smtClean="0">
                <a:solidFill>
                  <a:schemeClr val="bg1"/>
                </a:solidFill>
                <a:latin typeface="Segoe Print" pitchFamily="2" charset="0"/>
              </a:rPr>
              <a:t>4. Geen onnodige toevoegingen</a:t>
            </a:r>
            <a:endParaRPr lang="nl-NL" sz="3600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2275" y="1200151"/>
            <a:ext cx="8248650" cy="2771775"/>
          </a:xfrm>
        </p:spPr>
        <p:txBody>
          <a:bodyPr/>
          <a:lstStyle/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lvl="0">
              <a:buNone/>
            </a:pPr>
            <a:endParaRPr lang="nl-NL" sz="1800" dirty="0" smtClean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27" name="Rechthoek 26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8" name="Tijdelijke aanduiding voor inhoud 2"/>
          <p:cNvSpPr txBox="1">
            <a:spLocks/>
          </p:cNvSpPr>
          <p:nvPr/>
        </p:nvSpPr>
        <p:spPr bwMode="auto">
          <a:xfrm>
            <a:off x="464786" y="921545"/>
            <a:ext cx="824865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t" anchorCtr="0" compatLnSpc="1">
            <a:prstTxWarp prst="textNoShape">
              <a:avLst/>
            </a:prstTxWarp>
          </a:bodyPr>
          <a:lstStyle/>
          <a:p>
            <a:pPr marL="306120" indent="-306120" defTabSz="81632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b="1" kern="0" dirty="0" smtClean="0">
                <a:solidFill>
                  <a:srgbClr val="008000"/>
                </a:solidFill>
                <a:latin typeface="Segoe Print" pitchFamily="2" charset="0"/>
              </a:rPr>
              <a:t>Tools</a:t>
            </a:r>
          </a:p>
          <a:p>
            <a:pPr marL="306120" indent="-306120" defTabSz="81632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b="1" kern="0" dirty="0" smtClean="0">
                <a:solidFill>
                  <a:srgbClr val="008000"/>
                </a:solidFill>
                <a:latin typeface="Segoe Print" pitchFamily="2" charset="0"/>
              </a:rPr>
              <a:t>Elke uitzondering een eigen testsoort</a:t>
            </a:r>
          </a:p>
          <a:p>
            <a:pPr marL="306120" indent="-306120" defTabSz="81632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b="1" kern="0" dirty="0" smtClean="0">
                <a:solidFill>
                  <a:srgbClr val="008000"/>
                </a:solidFill>
                <a:latin typeface="Segoe Print" pitchFamily="2" charset="0"/>
              </a:rPr>
              <a:t>Overal een </a:t>
            </a:r>
            <a:r>
              <a:rPr lang="nl-NL" sz="2800" b="1" kern="0" dirty="0" err="1" smtClean="0">
                <a:solidFill>
                  <a:srgbClr val="008000"/>
                </a:solidFill>
                <a:latin typeface="Segoe Print" pitchFamily="2" charset="0"/>
              </a:rPr>
              <a:t>template</a:t>
            </a:r>
            <a:r>
              <a:rPr lang="nl-NL" sz="2800" b="1" kern="0" dirty="0" smtClean="0">
                <a:solidFill>
                  <a:srgbClr val="008000"/>
                </a:solidFill>
                <a:latin typeface="Segoe Print" pitchFamily="2" charset="0"/>
              </a:rPr>
              <a:t> voor</a:t>
            </a:r>
          </a:p>
          <a:p>
            <a:pPr marL="306120" indent="-306120" defTabSz="81632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b="1" kern="0" dirty="0" smtClean="0">
                <a:solidFill>
                  <a:srgbClr val="008000"/>
                </a:solidFill>
                <a:latin typeface="Segoe Print" pitchFamily="2" charset="0"/>
              </a:rPr>
              <a:t>Dubbel</a:t>
            </a:r>
          </a:p>
          <a:p>
            <a:pPr marL="306120" indent="-306120" defTabSz="81632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b="1" kern="0" dirty="0" smtClean="0">
                <a:solidFill>
                  <a:srgbClr val="008000"/>
                </a:solidFill>
                <a:latin typeface="Segoe Print" pitchFamily="2" charset="0"/>
              </a:rPr>
              <a:t>Test hetgeen nodig is</a:t>
            </a:r>
          </a:p>
        </p:txBody>
      </p:sp>
      <p:sp>
        <p:nvSpPr>
          <p:cNvPr id="29" name="Tijdelijke aanduiding voor dianummer 10"/>
          <p:cNvSpPr txBox="1">
            <a:spLocks/>
          </p:cNvSpPr>
          <p:nvPr/>
        </p:nvSpPr>
        <p:spPr>
          <a:xfrm>
            <a:off x="6963041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latin typeface="Segoe Print" pitchFamily="2" charset="0"/>
              </a:rPr>
              <a:pPr defTabSz="792236">
                <a:defRPr/>
              </a:pPr>
              <a:t>16</a:t>
            </a:fld>
            <a:r>
              <a:rPr lang="en-US" sz="1400" b="1" dirty="0" smtClean="0">
                <a:latin typeface="Segoe Print" pitchFamily="2" charset="0"/>
              </a:rPr>
              <a:t> van 20</a:t>
            </a:r>
            <a:endParaRPr lang="en-US" sz="1400" b="1" dirty="0">
              <a:latin typeface="Segoe Print" pitchFamily="2" charset="0"/>
            </a:endParaRPr>
          </a:p>
        </p:txBody>
      </p:sp>
      <p:grpSp>
        <p:nvGrpSpPr>
          <p:cNvPr id="28" name="Groep 27"/>
          <p:cNvGrpSpPr>
            <a:grpSpLocks noChangeAspect="1"/>
          </p:cNvGrpSpPr>
          <p:nvPr/>
        </p:nvGrpSpPr>
        <p:grpSpPr>
          <a:xfrm>
            <a:off x="7953826" y="831956"/>
            <a:ext cx="1045029" cy="947338"/>
            <a:chOff x="1498871" y="1367053"/>
            <a:chExt cx="3795131" cy="3758803"/>
          </a:xfrm>
        </p:grpSpPr>
        <p:sp>
          <p:nvSpPr>
            <p:cNvPr id="30" name="Ovaal 29"/>
            <p:cNvSpPr/>
            <p:nvPr/>
          </p:nvSpPr>
          <p:spPr>
            <a:xfrm>
              <a:off x="1498871" y="1615856"/>
              <a:ext cx="3510000" cy="3510000"/>
            </a:xfrm>
            <a:prstGeom prst="ellipse">
              <a:avLst/>
            </a:prstGeom>
            <a:gradFill>
              <a:gsLst>
                <a:gs pos="33000">
                  <a:srgbClr val="5B9BD5">
                    <a:lumMod val="20000"/>
                    <a:lumOff val="80000"/>
                  </a:srgbClr>
                </a:gs>
                <a:gs pos="66000">
                  <a:srgbClr val="5B9BD5">
                    <a:lumMod val="60000"/>
                    <a:lumOff val="40000"/>
                  </a:srgbClr>
                </a:gs>
                <a:gs pos="100000">
                  <a:srgbClr val="5B9BD5">
                    <a:lumMod val="75000"/>
                  </a:srgbClr>
                </a:gs>
              </a:gsLst>
              <a:lin ang="5400000" scaled="1"/>
            </a:gradFill>
            <a:ln w="12700" cap="flat" cmpd="sng" algn="ctr">
              <a:gradFill>
                <a:gsLst>
                  <a:gs pos="51000">
                    <a:srgbClr val="5B9BD5">
                      <a:lumMod val="5000"/>
                      <a:lumOff val="95000"/>
                    </a:srgbClr>
                  </a:gs>
                  <a:gs pos="74000">
                    <a:srgbClr val="5B9BD5">
                      <a:lumMod val="45000"/>
                      <a:lumOff val="55000"/>
                    </a:srgbClr>
                  </a:gs>
                  <a:gs pos="83000">
                    <a:srgbClr val="5B9BD5">
                      <a:lumMod val="45000"/>
                      <a:lumOff val="55000"/>
                    </a:srgbClr>
                  </a:gs>
                  <a:gs pos="100000">
                    <a:srgbClr val="5B9BD5">
                      <a:lumMod val="30000"/>
                      <a:lumOff val="7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>
              <a:glow rad="139700">
                <a:srgbClr val="5B9BD5">
                  <a:satMod val="175000"/>
                  <a:alpha val="40000"/>
                </a:srgbClr>
              </a:glo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2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600" kern="0" dirty="0" smtClea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31" name="Groep 12"/>
            <p:cNvGrpSpPr/>
            <p:nvPr/>
          </p:nvGrpSpPr>
          <p:grpSpPr>
            <a:xfrm>
              <a:off x="1738001" y="1367053"/>
              <a:ext cx="3556001" cy="3535681"/>
              <a:chOff x="2317334" y="679736"/>
              <a:chExt cx="4741334" cy="4714241"/>
            </a:xfrm>
          </p:grpSpPr>
          <p:sp>
            <p:nvSpPr>
              <p:cNvPr id="32" name="Ovaal 31"/>
              <p:cNvSpPr/>
              <p:nvPr/>
            </p:nvSpPr>
            <p:spPr>
              <a:xfrm>
                <a:off x="2317334" y="1329977"/>
                <a:ext cx="4064000" cy="4064000"/>
              </a:xfrm>
              <a:prstGeom prst="ellipse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3" name="Ovaal 32"/>
              <p:cNvSpPr/>
              <p:nvPr/>
            </p:nvSpPr>
            <p:spPr>
              <a:xfrm>
                <a:off x="2768777" y="1781419"/>
                <a:ext cx="3161114" cy="3161114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4" name="Ovaal 33"/>
              <p:cNvSpPr/>
              <p:nvPr/>
            </p:nvSpPr>
            <p:spPr>
              <a:xfrm>
                <a:off x="3220220" y="2232862"/>
                <a:ext cx="2258229" cy="2258229"/>
              </a:xfrm>
              <a:prstGeom prst="ellipse">
                <a:avLst/>
              </a:prstGeom>
              <a:solidFill>
                <a:srgbClr val="70AD47"/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5" name="Ovaal 34"/>
              <p:cNvSpPr/>
              <p:nvPr/>
            </p:nvSpPr>
            <p:spPr>
              <a:xfrm>
                <a:off x="3672001" y="2684644"/>
                <a:ext cx="1354666" cy="1354666"/>
              </a:xfrm>
              <a:prstGeom prst="ellipse">
                <a:avLst/>
              </a:prstGeom>
              <a:solidFill>
                <a:srgbClr val="70AD47">
                  <a:lumMod val="60000"/>
                  <a:lumOff val="40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6" name="Ovaal 35"/>
              <p:cNvSpPr/>
              <p:nvPr/>
            </p:nvSpPr>
            <p:spPr>
              <a:xfrm>
                <a:off x="4123444" y="3136086"/>
                <a:ext cx="451781" cy="451781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228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7" name="Rechte verbindingslijn 36"/>
              <p:cNvSpPr/>
              <p:nvPr/>
            </p:nvSpPr>
            <p:spPr>
              <a:xfrm>
                <a:off x="6550668" y="679737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8" name="Rechte verbindingslijn 37"/>
              <p:cNvSpPr/>
              <p:nvPr/>
            </p:nvSpPr>
            <p:spPr>
              <a:xfrm rot="5400000">
                <a:off x="4107188" y="921883"/>
                <a:ext cx="2682240" cy="219794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9" name="Rechte verbindingslijn 38"/>
              <p:cNvSpPr/>
              <p:nvPr/>
            </p:nvSpPr>
            <p:spPr>
              <a:xfrm>
                <a:off x="6550668" y="1438350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0" name="Rechte verbindingslijn 39"/>
              <p:cNvSpPr/>
              <p:nvPr/>
            </p:nvSpPr>
            <p:spPr>
              <a:xfrm rot="5400000">
                <a:off x="4501328" y="1622856"/>
                <a:ext cx="2233303" cy="186266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1" name="Rechte verbindingslijn 40"/>
              <p:cNvSpPr/>
              <p:nvPr/>
            </p:nvSpPr>
            <p:spPr>
              <a:xfrm>
                <a:off x="6550668" y="2196963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2" name="Rechte verbindingslijn 41"/>
              <p:cNvSpPr/>
              <p:nvPr/>
            </p:nvSpPr>
            <p:spPr>
              <a:xfrm rot="5400000">
                <a:off x="4887815" y="2295177"/>
                <a:ext cx="1761066" cy="156464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3" name="Rechte verbindingslijn 42"/>
              <p:cNvSpPr/>
              <p:nvPr/>
            </p:nvSpPr>
            <p:spPr>
              <a:xfrm>
                <a:off x="6550668" y="2939321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4" name="Rechte verbindingslijn 43"/>
              <p:cNvSpPr/>
              <p:nvPr/>
            </p:nvSpPr>
            <p:spPr>
              <a:xfrm rot="5400000">
                <a:off x="5272540" y="3005022"/>
                <a:ext cx="1343829" cy="121242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5" name="Rechte verbindingslijn 44"/>
              <p:cNvSpPr/>
              <p:nvPr/>
            </p:nvSpPr>
            <p:spPr>
              <a:xfrm>
                <a:off x="6550668" y="3660004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6" name="Rechte verbindingslijn 45"/>
              <p:cNvSpPr/>
              <p:nvPr/>
            </p:nvSpPr>
            <p:spPr>
              <a:xfrm rot="5400000">
                <a:off x="5636268" y="3693870"/>
                <a:ext cx="948266" cy="880533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</p:grpSp>
      </p:grpSp>
      <p:pic>
        <p:nvPicPr>
          <p:cNvPr id="26" name="Afbeelding 25" descr="image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 animBg="1"/>
      <p:bldP spid="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static.nationalgeographic.nl/pictures/genjUserPhotoPicture/original/68/74/18/windenergie-lelystad-1874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54885" y="-1310996"/>
            <a:ext cx="10338816" cy="6936296"/>
          </a:xfrm>
          <a:prstGeom prst="rect">
            <a:avLst/>
          </a:prstGeom>
          <a:noFill/>
        </p:spPr>
      </p:pic>
      <p:sp>
        <p:nvSpPr>
          <p:cNvPr id="7" name="Rechthoek 6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"/>
            <a:ext cx="8307388" cy="612000"/>
          </a:xfrm>
        </p:spPr>
        <p:txBody>
          <a:bodyPr>
            <a:scene3d>
              <a:camera prst="orthographicFront"/>
              <a:lightRig rig="threePt" dir="t"/>
            </a:scene3d>
            <a:sp3d extrusionH="12700" contourW="38100">
              <a:bevelT w="12700" h="38100"/>
              <a:bevelB w="12700" h="12700"/>
            </a:sp3d>
          </a:bodyPr>
          <a:lstStyle/>
          <a:p>
            <a:pPr algn="l"/>
            <a:r>
              <a:rPr lang="nl-NL" sz="3600" dirty="0" smtClean="0">
                <a:solidFill>
                  <a:schemeClr val="bg1"/>
                </a:solidFill>
                <a:latin typeface="Segoe Print" pitchFamily="2" charset="0"/>
              </a:rPr>
              <a:t> 5. Denk duurzaam</a:t>
            </a:r>
            <a:endParaRPr lang="nl-NL" sz="3600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>
          <a:xfrm>
            <a:off x="562845" y="885701"/>
            <a:ext cx="8248650" cy="3394472"/>
          </a:xfrm>
        </p:spPr>
        <p:txBody>
          <a:bodyPr/>
          <a:lstStyle/>
          <a:p>
            <a:pPr>
              <a:buNone/>
            </a:pPr>
            <a:endParaRPr lang="nl-NL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>
              <a:buNone/>
            </a:pPr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Tools &amp; kosten</a:t>
            </a:r>
          </a:p>
          <a:p>
            <a:pPr>
              <a:buNone/>
            </a:pPr>
            <a:endParaRPr lang="nl-NL" sz="2800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>
              <a:buNone/>
            </a:pPr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Plezier</a:t>
            </a:r>
          </a:p>
          <a:p>
            <a:pPr>
              <a:buNone/>
            </a:pPr>
            <a:endParaRPr lang="nl-NL" sz="2800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>
              <a:buNone/>
            </a:pPr>
            <a:r>
              <a:rPr lang="nl-NL" sz="2800" b="1" dirty="0" smtClean="0">
                <a:solidFill>
                  <a:srgbClr val="008000"/>
                </a:solidFill>
                <a:latin typeface="Segoe Print" pitchFamily="2" charset="0"/>
              </a:rPr>
              <a:t>Betrokken</a:t>
            </a:r>
            <a:endParaRPr lang="nl-NL" sz="2800" b="1" dirty="0">
              <a:solidFill>
                <a:srgbClr val="008000"/>
              </a:solidFill>
              <a:latin typeface="Segoe Print" pitchFamily="2" charset="0"/>
            </a:endParaRPr>
          </a:p>
        </p:txBody>
      </p:sp>
      <p:sp>
        <p:nvSpPr>
          <p:cNvPr id="27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17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grpSp>
        <p:nvGrpSpPr>
          <p:cNvPr id="26" name="Groep 25"/>
          <p:cNvGrpSpPr>
            <a:grpSpLocks noChangeAspect="1"/>
          </p:cNvGrpSpPr>
          <p:nvPr/>
        </p:nvGrpSpPr>
        <p:grpSpPr>
          <a:xfrm>
            <a:off x="7953826" y="831956"/>
            <a:ext cx="1045029" cy="947338"/>
            <a:chOff x="1498871" y="1367053"/>
            <a:chExt cx="3795131" cy="3758803"/>
          </a:xfrm>
        </p:grpSpPr>
        <p:sp>
          <p:nvSpPr>
            <p:cNvPr id="28" name="Ovaal 27"/>
            <p:cNvSpPr/>
            <p:nvPr/>
          </p:nvSpPr>
          <p:spPr>
            <a:xfrm>
              <a:off x="1498871" y="1615856"/>
              <a:ext cx="3510000" cy="3510000"/>
            </a:xfrm>
            <a:prstGeom prst="ellipse">
              <a:avLst/>
            </a:prstGeom>
            <a:gradFill>
              <a:gsLst>
                <a:gs pos="33000">
                  <a:srgbClr val="5B9BD5">
                    <a:lumMod val="20000"/>
                    <a:lumOff val="80000"/>
                  </a:srgbClr>
                </a:gs>
                <a:gs pos="66000">
                  <a:srgbClr val="5B9BD5">
                    <a:lumMod val="60000"/>
                    <a:lumOff val="40000"/>
                  </a:srgbClr>
                </a:gs>
                <a:gs pos="100000">
                  <a:srgbClr val="5B9BD5">
                    <a:lumMod val="75000"/>
                  </a:srgbClr>
                </a:gs>
              </a:gsLst>
              <a:lin ang="5400000" scaled="1"/>
            </a:gradFill>
            <a:ln w="12700" cap="flat" cmpd="sng" algn="ctr">
              <a:gradFill>
                <a:gsLst>
                  <a:gs pos="51000">
                    <a:srgbClr val="5B9BD5">
                      <a:lumMod val="5000"/>
                      <a:lumOff val="95000"/>
                    </a:srgbClr>
                  </a:gs>
                  <a:gs pos="74000">
                    <a:srgbClr val="5B9BD5">
                      <a:lumMod val="45000"/>
                      <a:lumOff val="55000"/>
                    </a:srgbClr>
                  </a:gs>
                  <a:gs pos="83000">
                    <a:srgbClr val="5B9BD5">
                      <a:lumMod val="45000"/>
                      <a:lumOff val="55000"/>
                    </a:srgbClr>
                  </a:gs>
                  <a:gs pos="100000">
                    <a:srgbClr val="5B9BD5">
                      <a:lumMod val="30000"/>
                      <a:lumOff val="7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>
              <a:glow rad="139700">
                <a:srgbClr val="5B9BD5">
                  <a:satMod val="175000"/>
                  <a:alpha val="40000"/>
                </a:srgbClr>
              </a:glo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2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600" kern="0" dirty="0" smtClea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29" name="Groep 12"/>
            <p:cNvGrpSpPr/>
            <p:nvPr/>
          </p:nvGrpSpPr>
          <p:grpSpPr>
            <a:xfrm>
              <a:off x="1738001" y="1367053"/>
              <a:ext cx="3556001" cy="3535681"/>
              <a:chOff x="2317334" y="679736"/>
              <a:chExt cx="4741334" cy="4714241"/>
            </a:xfrm>
          </p:grpSpPr>
          <p:sp>
            <p:nvSpPr>
              <p:cNvPr id="30" name="Ovaal 29"/>
              <p:cNvSpPr/>
              <p:nvPr/>
            </p:nvSpPr>
            <p:spPr>
              <a:xfrm>
                <a:off x="2317334" y="1329977"/>
                <a:ext cx="4064000" cy="4064000"/>
              </a:xfrm>
              <a:prstGeom prst="ellipse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1" name="Ovaal 30"/>
              <p:cNvSpPr/>
              <p:nvPr/>
            </p:nvSpPr>
            <p:spPr>
              <a:xfrm>
                <a:off x="2768777" y="1781419"/>
                <a:ext cx="3161114" cy="3161114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2" name="Ovaal 31"/>
              <p:cNvSpPr/>
              <p:nvPr/>
            </p:nvSpPr>
            <p:spPr>
              <a:xfrm>
                <a:off x="3220220" y="2232862"/>
                <a:ext cx="2258229" cy="2258229"/>
              </a:xfrm>
              <a:prstGeom prst="ellipse">
                <a:avLst/>
              </a:prstGeom>
              <a:solidFill>
                <a:srgbClr val="70AD47"/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3" name="Ovaal 32"/>
              <p:cNvSpPr/>
              <p:nvPr/>
            </p:nvSpPr>
            <p:spPr>
              <a:xfrm>
                <a:off x="3672001" y="2684644"/>
                <a:ext cx="1354666" cy="1354666"/>
              </a:xfrm>
              <a:prstGeom prst="ellipse">
                <a:avLst/>
              </a:prstGeom>
              <a:solidFill>
                <a:srgbClr val="70AD47">
                  <a:lumMod val="60000"/>
                  <a:lumOff val="40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4" name="Ovaal 33"/>
              <p:cNvSpPr/>
              <p:nvPr/>
            </p:nvSpPr>
            <p:spPr>
              <a:xfrm>
                <a:off x="4123444" y="3136086"/>
                <a:ext cx="451781" cy="451781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228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5" name="Rechte verbindingslijn 34"/>
              <p:cNvSpPr/>
              <p:nvPr/>
            </p:nvSpPr>
            <p:spPr>
              <a:xfrm>
                <a:off x="6550668" y="679737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6" name="Rechte verbindingslijn 35"/>
              <p:cNvSpPr/>
              <p:nvPr/>
            </p:nvSpPr>
            <p:spPr>
              <a:xfrm rot="5400000">
                <a:off x="4107188" y="921883"/>
                <a:ext cx="2682240" cy="219794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7" name="Rechte verbindingslijn 36"/>
              <p:cNvSpPr/>
              <p:nvPr/>
            </p:nvSpPr>
            <p:spPr>
              <a:xfrm>
                <a:off x="6550668" y="1438350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8" name="Rechte verbindingslijn 37"/>
              <p:cNvSpPr/>
              <p:nvPr/>
            </p:nvSpPr>
            <p:spPr>
              <a:xfrm rot="5400000">
                <a:off x="4501328" y="1622856"/>
                <a:ext cx="2233303" cy="186266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9" name="Rechte verbindingslijn 38"/>
              <p:cNvSpPr/>
              <p:nvPr/>
            </p:nvSpPr>
            <p:spPr>
              <a:xfrm>
                <a:off x="6550668" y="2196963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0" name="Rechte verbindingslijn 39"/>
              <p:cNvSpPr/>
              <p:nvPr/>
            </p:nvSpPr>
            <p:spPr>
              <a:xfrm rot="5400000">
                <a:off x="4887815" y="2295177"/>
                <a:ext cx="1761066" cy="156464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1" name="Rechte verbindingslijn 40"/>
              <p:cNvSpPr/>
              <p:nvPr/>
            </p:nvSpPr>
            <p:spPr>
              <a:xfrm>
                <a:off x="6550668" y="2939321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2" name="Rechte verbindingslijn 41"/>
              <p:cNvSpPr/>
              <p:nvPr/>
            </p:nvSpPr>
            <p:spPr>
              <a:xfrm rot="5400000">
                <a:off x="5272540" y="3005022"/>
                <a:ext cx="1343829" cy="121242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3" name="Rechte verbindingslijn 42"/>
              <p:cNvSpPr/>
              <p:nvPr/>
            </p:nvSpPr>
            <p:spPr>
              <a:xfrm>
                <a:off x="6550668" y="3660004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44" name="Rechte verbindingslijn 43"/>
              <p:cNvSpPr/>
              <p:nvPr/>
            </p:nvSpPr>
            <p:spPr>
              <a:xfrm rot="5400000">
                <a:off x="5636268" y="3693870"/>
                <a:ext cx="948266" cy="880533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</p:grpSp>
      </p:grpSp>
      <p:pic>
        <p:nvPicPr>
          <p:cNvPr id="25" name="Afbeelding 24" descr="image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9" grpId="0" uiExpand="1" build="p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>
              <a:solidFill>
                <a:srgbClr val="70AD47"/>
              </a:solidFill>
              <a:latin typeface="Segoe Print" pitchFamily="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endParaRPr lang="nl-NL" sz="1800" dirty="0" smtClean="0">
              <a:latin typeface="Segoe Print" pitchFamily="2" charset="0"/>
            </a:endParaRPr>
          </a:p>
          <a:p>
            <a:pPr>
              <a:buNone/>
            </a:pPr>
            <a:endParaRPr lang="nl-NL" sz="1800" dirty="0" smtClean="0"/>
          </a:p>
          <a:p>
            <a:pPr lvl="0">
              <a:buNone/>
            </a:pPr>
            <a:endParaRPr lang="nl-NL" sz="1800" dirty="0" smtClean="0">
              <a:latin typeface="Segoe Print" pitchFamily="2" charset="0"/>
            </a:endParaRPr>
          </a:p>
        </p:txBody>
      </p:sp>
      <p:pic>
        <p:nvPicPr>
          <p:cNvPr id="27650" name="Picture 2" descr="http://www.permacultuurnederland.org/upload/bloemkoolkleur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4897" y="3098683"/>
            <a:ext cx="2891155" cy="1564995"/>
          </a:xfrm>
          <a:prstGeom prst="rect">
            <a:avLst/>
          </a:prstGeom>
          <a:noFill/>
        </p:spPr>
      </p:pic>
      <p:pic>
        <p:nvPicPr>
          <p:cNvPr id="27654" name="Picture 6" descr="http://www.ekoplaza.nl/_media/documenten/media-en-pers/ekoplaza-artikel-brabants-dagbla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32755" y="-314325"/>
            <a:ext cx="10588741" cy="3731021"/>
          </a:xfrm>
          <a:prstGeom prst="rect">
            <a:avLst/>
          </a:prstGeom>
          <a:noFill/>
        </p:spPr>
      </p:pic>
      <p:pic>
        <p:nvPicPr>
          <p:cNvPr id="9" name="Picture 6" descr="http://www.ekoplaza.nl/_media/documenten/media-en-pers/ekoplaza-artikel-brabants-dagbla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70856" y="1941868"/>
            <a:ext cx="10588741" cy="3731021"/>
          </a:xfrm>
          <a:prstGeom prst="rect">
            <a:avLst/>
          </a:prstGeom>
          <a:noFill/>
        </p:spPr>
      </p:pic>
      <p:sp>
        <p:nvSpPr>
          <p:cNvPr id="8" name="Rechthoek 7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10" name="Tijdelijke aanduiding voor inhoud 8"/>
          <p:cNvSpPr txBox="1">
            <a:spLocks/>
          </p:cNvSpPr>
          <p:nvPr/>
        </p:nvSpPr>
        <p:spPr bwMode="auto">
          <a:xfrm>
            <a:off x="368908" y="988947"/>
            <a:ext cx="8248650" cy="214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endParaRPr lang="nl-NL" sz="2900" b="1" kern="0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>
              <a:buFontTx/>
              <a:buNone/>
            </a:pPr>
            <a:r>
              <a:rPr lang="nl-NL" b="1" kern="0" dirty="0" smtClean="0">
                <a:solidFill>
                  <a:srgbClr val="008000"/>
                </a:solidFill>
                <a:latin typeface="Segoe Print" pitchFamily="2" charset="0"/>
              </a:rPr>
              <a:t>Aan de slag:</a:t>
            </a:r>
          </a:p>
          <a:p>
            <a:pPr>
              <a:buFontTx/>
              <a:buNone/>
            </a:pPr>
            <a:endParaRPr lang="nl-NL" b="1" kern="0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>
              <a:buFontTx/>
              <a:buNone/>
            </a:pPr>
            <a:r>
              <a:rPr lang="nl-NL" b="1" kern="0" dirty="0" smtClean="0">
                <a:solidFill>
                  <a:srgbClr val="008000"/>
                </a:solidFill>
                <a:latin typeface="Segoe Print" pitchFamily="2" charset="0"/>
              </a:rPr>
              <a:t>Terug naar de wortels!</a:t>
            </a:r>
          </a:p>
        </p:txBody>
      </p:sp>
      <p:pic>
        <p:nvPicPr>
          <p:cNvPr id="114690" name="Picture 2" descr="http://www.dietistciliaborninkhof.nl/images/recept%20wortelsalade%20dietisten%20praktijk%20cilia%20borninkho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49371" y="541226"/>
            <a:ext cx="3782268" cy="5401280"/>
          </a:xfrm>
          <a:prstGeom prst="rect">
            <a:avLst/>
          </a:prstGeom>
          <a:noFill/>
        </p:spPr>
      </p:pic>
      <p:sp>
        <p:nvSpPr>
          <p:cNvPr id="12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solidFill>
                  <a:schemeClr val="bg1"/>
                </a:solidFill>
                <a:latin typeface="Segoe Print" pitchFamily="2" charset="0"/>
              </a:rPr>
              <a:pPr defTabSz="792236">
                <a:defRPr/>
              </a:pPr>
              <a:t>18</a:t>
            </a:fld>
            <a:r>
              <a:rPr lang="en-US" sz="1400" b="1" dirty="0" smtClean="0">
                <a:solidFill>
                  <a:schemeClr val="bg1"/>
                </a:solidFill>
                <a:latin typeface="Segoe Print" pitchFamily="2" charset="0"/>
              </a:rPr>
              <a:t> van 20</a:t>
            </a:r>
            <a:endParaRPr lang="en-US" sz="14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1" name="Afbeelding 10" descr="image0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2275" y="-85724"/>
            <a:ext cx="8248650" cy="3394472"/>
          </a:xfrm>
        </p:spPr>
        <p:txBody>
          <a:bodyPr/>
          <a:lstStyle/>
          <a:p>
            <a:endParaRPr lang="nl-NL"/>
          </a:p>
        </p:txBody>
      </p:sp>
      <p:pic>
        <p:nvPicPr>
          <p:cNvPr id="60418" name="Picture 2" descr="http://www.bio-plus.nl/fileadmin/sitedesign/layouts/standaard/images/achtergrond-zakelij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6118" y="-630820"/>
            <a:ext cx="9419772" cy="5963118"/>
          </a:xfrm>
          <a:prstGeom prst="rect">
            <a:avLst/>
          </a:prstGeom>
          <a:noFill/>
        </p:spPr>
      </p:pic>
      <p:sp>
        <p:nvSpPr>
          <p:cNvPr id="6" name="Rechthoek 5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06348" y="2264033"/>
            <a:ext cx="7532374" cy="1611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82550" contourW="25400">
              <a:bevelT w="57150" h="88900"/>
              <a:bevelB/>
              <a:extrusionClr>
                <a:srgbClr val="99CC00"/>
              </a:extrusionClr>
              <a:contourClr>
                <a:srgbClr val="008000"/>
              </a:contourClr>
            </a:sp3d>
          </a:bodyPr>
          <a:lstStyle/>
          <a:p>
            <a:pPr defTabSz="816320">
              <a:defRPr/>
            </a:pPr>
            <a:r>
              <a:rPr lang="nl-NL" sz="2900" b="1" kern="0" dirty="0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Jacob </a:t>
            </a:r>
            <a:r>
              <a:rPr lang="nl-NL" sz="2900" b="1" kern="0" dirty="0" err="1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Hooghiemstra</a:t>
            </a:r>
            <a:endParaRPr lang="nl-NL" sz="2900" b="1" kern="0" dirty="0" smtClean="0">
              <a:solidFill>
                <a:srgbClr val="70AD47"/>
              </a:solidFill>
              <a:latin typeface="Segoe Print" pitchFamily="2" charset="0"/>
              <a:ea typeface="+mj-ea"/>
              <a:cs typeface="+mj-cs"/>
            </a:endParaRPr>
          </a:p>
          <a:p>
            <a:pPr defTabSz="816320">
              <a:defRPr/>
            </a:pPr>
            <a:endParaRPr lang="nl-NL" sz="2900" b="1" kern="0" dirty="0" smtClean="0">
              <a:solidFill>
                <a:srgbClr val="70AD47"/>
              </a:solidFill>
              <a:latin typeface="Segoe Print" pitchFamily="2" charset="0"/>
              <a:ea typeface="+mj-ea"/>
              <a:cs typeface="+mj-cs"/>
            </a:endParaRPr>
          </a:p>
          <a:p>
            <a:pPr defTabSz="816320">
              <a:defRPr/>
            </a:pPr>
            <a:r>
              <a:rPr lang="nl-NL" sz="2900" b="1" kern="0" dirty="0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Hans Vedder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85800" y="466039"/>
            <a:ext cx="8019144" cy="21526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2" tIns="40816" rIns="81632" bIns="40816" numCol="1" anchor="ctr" anchorCtr="0" compatLnSpc="1">
            <a:prstTxWarp prst="textNoShape">
              <a:avLst/>
            </a:prstTxWarp>
            <a:sp3d extrusionH="82550" contourW="25400">
              <a:bevelT w="57150" h="88900"/>
              <a:bevelB/>
              <a:extrusionClr>
                <a:srgbClr val="99CC00"/>
              </a:extrusionClr>
              <a:contourClr>
                <a:srgbClr val="008000"/>
              </a:contourClr>
            </a:sp3d>
          </a:bodyPr>
          <a:lstStyle/>
          <a:p>
            <a:pPr defTabSz="816320">
              <a:defRPr/>
            </a:pPr>
            <a:r>
              <a:rPr lang="nl-NL" sz="6400" b="1" kern="0" dirty="0" smtClean="0">
                <a:solidFill>
                  <a:srgbClr val="70AD47"/>
                </a:solidFill>
                <a:latin typeface="Segoe Print" pitchFamily="2" charset="0"/>
                <a:ea typeface="+mj-ea"/>
                <a:cs typeface="+mj-cs"/>
              </a:rPr>
              <a:t>Biologisch Testen</a:t>
            </a:r>
          </a:p>
        </p:txBody>
      </p:sp>
      <p:sp>
        <p:nvSpPr>
          <p:cNvPr id="10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latin typeface="Segoe Print" pitchFamily="2" charset="0"/>
              </a:rPr>
              <a:pPr defTabSz="792236">
                <a:defRPr/>
              </a:pPr>
              <a:t>19</a:t>
            </a:fld>
            <a:r>
              <a:rPr lang="en-US" sz="1400" b="1" dirty="0" smtClean="0">
                <a:latin typeface="Segoe Print" pitchFamily="2" charset="0"/>
              </a:rPr>
              <a:t> van 20</a:t>
            </a:r>
            <a:endParaRPr lang="en-US" sz="1400" b="1" dirty="0">
              <a:latin typeface="Segoe Print" pitchFamily="2" charset="0"/>
            </a:endParaRPr>
          </a:p>
        </p:txBody>
      </p:sp>
      <p:pic>
        <p:nvPicPr>
          <p:cNvPr id="11" name="Picture 2" descr="http://wp10926194.server-he.de/data/images/fruit_images/full/02-pickbestfruit-fruits-big-0032-carro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6932" y="184873"/>
            <a:ext cx="5400000" cy="5400000"/>
          </a:xfrm>
          <a:prstGeom prst="rect">
            <a:avLst/>
          </a:prstGeom>
          <a:noFill/>
        </p:spPr>
      </p:pic>
      <p:pic>
        <p:nvPicPr>
          <p:cNvPr id="12" name="Afbeelding 11" descr="image0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7720" y="4791280"/>
            <a:ext cx="1294529" cy="27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7" grpId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yalty Free Music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2359" y="2332767"/>
            <a:ext cx="609600" cy="609600"/>
          </a:xfrm>
          <a:prstGeom prst="rect">
            <a:avLst/>
          </a:prstGeom>
        </p:spPr>
      </p:pic>
      <p:pic>
        <p:nvPicPr>
          <p:cNvPr id="16" name="Picture 2" descr="http://www.bio-plus.nl/fileadmin/sitedesign/layouts/standaard/images/achtergrond-zakelij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16118" y="-630820"/>
            <a:ext cx="9419772" cy="5963118"/>
          </a:xfrm>
          <a:prstGeom prst="rect">
            <a:avLst/>
          </a:prstGeom>
          <a:noFill/>
        </p:spPr>
      </p:pic>
      <p:sp>
        <p:nvSpPr>
          <p:cNvPr id="6" name="Rechthoek 5"/>
          <p:cNvSpPr/>
          <p:nvPr/>
        </p:nvSpPr>
        <p:spPr bwMode="auto">
          <a:xfrm>
            <a:off x="-108000" y="642258"/>
            <a:ext cx="9360000" cy="391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1632" tIns="40816" rIns="81632" bIns="40816" numCol="1" rtlCol="0" anchor="t" anchorCtr="0" compatLnSpc="1">
            <a:prstTxWarp prst="textNoShape">
              <a:avLst/>
            </a:prstTxWarp>
          </a:bodyPr>
          <a:lstStyle/>
          <a:p>
            <a:pPr defTabSz="816320" eaLnBrk="1" hangingPunct="1"/>
            <a:endParaRPr lang="nl-NL" sz="1600" dirty="0" smtClean="0">
              <a:latin typeface="Arial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5948590" y="969971"/>
            <a:ext cx="3224438" cy="513316"/>
          </a:xfrm>
          <a:prstGeom prst="rect">
            <a:avLst/>
          </a:prstGeom>
          <a:noFill/>
        </p:spPr>
        <p:txBody>
          <a:bodyPr wrap="square" lIns="81632" tIns="40816" rIns="81632" bIns="40816" rtlCol="0">
            <a:spAutoFit/>
            <a:scene3d>
              <a:camera prst="orthographicFront"/>
              <a:lightRig rig="threePt" dir="t"/>
            </a:scene3d>
            <a:sp3d extrusionH="82550" contourW="25400">
              <a:bevelT w="57150" h="88900"/>
              <a:bevelB/>
              <a:extrusionClr>
                <a:srgbClr val="99CC00"/>
              </a:extrusionClr>
              <a:contourClr>
                <a:srgbClr val="008000"/>
              </a:contourClr>
            </a:sp3d>
          </a:bodyPr>
          <a:lstStyle/>
          <a:p>
            <a:r>
              <a:rPr lang="nl-NL" sz="2800" b="1" kern="0" dirty="0" smtClean="0">
                <a:solidFill>
                  <a:srgbClr val="70AD47"/>
                </a:solidFill>
                <a:latin typeface="Segoe Print" pitchFamily="2" charset="0"/>
              </a:rPr>
              <a:t>test_biologisch</a:t>
            </a:r>
            <a:endParaRPr lang="nl-NL" sz="2800" dirty="0">
              <a:latin typeface="Segoe Print" pitchFamily="2" charset="0"/>
            </a:endParaRPr>
          </a:p>
        </p:txBody>
      </p:sp>
      <p:pic>
        <p:nvPicPr>
          <p:cNvPr id="14" name="Picture 4" descr="http://disaster.colostate.edu/Data/Sites/1/icons/green_twitter_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06584" y="833972"/>
            <a:ext cx="599130" cy="599130"/>
          </a:xfrm>
          <a:prstGeom prst="rect">
            <a:avLst/>
          </a:prstGeom>
          <a:noFill/>
        </p:spPr>
      </p:pic>
      <p:sp>
        <p:nvSpPr>
          <p:cNvPr id="12" name="Tijdelijke aanduiding voor dianummer 10"/>
          <p:cNvSpPr txBox="1">
            <a:spLocks/>
          </p:cNvSpPr>
          <p:nvPr/>
        </p:nvSpPr>
        <p:spPr>
          <a:xfrm>
            <a:off x="7677416" y="4854533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r>
              <a:rPr lang="en-US" sz="1400" b="1" dirty="0" smtClean="0">
                <a:latin typeface="Segoe Print" pitchFamily="2" charset="0"/>
              </a:rPr>
              <a:t>..</a:t>
            </a:r>
            <a:r>
              <a:rPr lang="en-US" sz="1400" b="1" dirty="0" err="1" smtClean="0">
                <a:latin typeface="Segoe Print" pitchFamily="2" charset="0"/>
              </a:rPr>
              <a:t>Volg</a:t>
            </a:r>
            <a:r>
              <a:rPr lang="en-US" sz="1400" b="1" dirty="0" smtClean="0">
                <a:latin typeface="Segoe Print" pitchFamily="2" charset="0"/>
              </a:rPr>
              <a:t> </a:t>
            </a:r>
            <a:r>
              <a:rPr lang="en-US" sz="1400" b="1" dirty="0" err="1" smtClean="0">
                <a:latin typeface="Segoe Print" pitchFamily="2" charset="0"/>
              </a:rPr>
              <a:t>ons</a:t>
            </a:r>
            <a:endParaRPr lang="en-US" sz="1400" b="1" dirty="0">
              <a:latin typeface="Segoe Print" pitchFamily="2" charset="0"/>
            </a:endParaRPr>
          </a:p>
        </p:txBody>
      </p:sp>
      <p:sp>
        <p:nvSpPr>
          <p:cNvPr id="15" name="Tijdelijke aanduiding voor dianummer 10"/>
          <p:cNvSpPr txBox="1">
            <a:spLocks/>
          </p:cNvSpPr>
          <p:nvPr/>
        </p:nvSpPr>
        <p:spPr>
          <a:xfrm>
            <a:off x="7739672" y="4877230"/>
            <a:ext cx="1441261" cy="247756"/>
          </a:xfrm>
          <a:prstGeom prst="rect">
            <a:avLst/>
          </a:prstGeom>
        </p:spPr>
        <p:txBody>
          <a:bodyPr lIns="79224" tIns="39612" rIns="79224" bIns="39612"/>
          <a:lstStyle/>
          <a:p>
            <a:pPr defTabSz="792236">
              <a:defRPr/>
            </a:pPr>
            <a:fld id="{70819FB4-1E96-48D9-B5C6-1F4AC60434FB}" type="slidenum">
              <a:rPr lang="en-US" sz="1400" b="1" smtClean="0">
                <a:latin typeface="Segoe Print" pitchFamily="2" charset="0"/>
              </a:rPr>
              <a:pPr defTabSz="792236">
                <a:defRPr/>
              </a:pPr>
              <a:t>20</a:t>
            </a:fld>
            <a:r>
              <a:rPr lang="en-US" sz="1400" b="1" dirty="0" smtClean="0">
                <a:latin typeface="Segoe Print" pitchFamily="2" charset="0"/>
              </a:rPr>
              <a:t> van 20</a:t>
            </a:r>
            <a:endParaRPr lang="en-US" sz="1400" b="1" dirty="0">
              <a:latin typeface="Segoe Print" pitchFamily="2" charset="0"/>
            </a:endParaRPr>
          </a:p>
        </p:txBody>
      </p:sp>
      <p:pic>
        <p:nvPicPr>
          <p:cNvPr id="17" name="Picture 2" descr="http://wp10926194.server-he.de/data/images/fruit_images/full/02-pickbestfruit-fruits-big-0032-carro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8800" y="183600"/>
            <a:ext cx="5400000" cy="5400000"/>
          </a:xfrm>
          <a:prstGeom prst="rect">
            <a:avLst/>
          </a:prstGeom>
          <a:noFill/>
        </p:spPr>
      </p:pic>
      <p:pic>
        <p:nvPicPr>
          <p:cNvPr id="19" name="Afbeelding 18" descr="image00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98092" y="1582537"/>
            <a:ext cx="2089679" cy="449463"/>
          </a:xfrm>
          <a:prstGeom prst="rect">
            <a:avLst/>
          </a:prstGeom>
        </p:spPr>
      </p:pic>
      <p:pic>
        <p:nvPicPr>
          <p:cNvPr id="125956" name="Picture 4" descr="https://images.scan.me/qr_codes/eyJsZXZlbCI6Im0iLCJzaXplIjozNzksImZvcm1hdCI6InBuZyIsImNvbG9ycyI6eyJxcl9jb2RlIjoiNjE2NzZlIn0sInRlbXBsYXRlIjp7Im5hbWUiOiJub25lIn0sImRhdGEiOiJodHRwczovL3R3aXR0ZXIuY29tL3Rlc3RfYmlvbG9naXNjaCIsImJhcmNvZGVfdHlwZSI6bnVsbCwidHlwZV90aGVtZSI6InR3aXR0ZXJfZm9sbG93IiwicGFkZGluZyI6MX0=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575" y="116645"/>
            <a:ext cx="4945830" cy="4945830"/>
          </a:xfrm>
          <a:prstGeom prst="rect">
            <a:avLst/>
          </a:prstGeom>
          <a:noFill/>
        </p:spPr>
      </p:pic>
      <p:sp>
        <p:nvSpPr>
          <p:cNvPr id="20" name="Ovaal 19"/>
          <p:cNvSpPr>
            <a:spLocks noChangeAspect="1"/>
          </p:cNvSpPr>
          <p:nvPr/>
        </p:nvSpPr>
        <p:spPr bwMode="auto">
          <a:xfrm>
            <a:off x="1991519" y="2095496"/>
            <a:ext cx="980255" cy="980255"/>
          </a:xfrm>
          <a:prstGeom prst="ellipse">
            <a:avLst/>
          </a:prstGeom>
          <a:noFill/>
          <a:ln w="114300" cap="flat" cmpd="sng" algn="ctr"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1" name="Groep 20"/>
          <p:cNvGrpSpPr>
            <a:grpSpLocks noChangeAspect="1"/>
          </p:cNvGrpSpPr>
          <p:nvPr/>
        </p:nvGrpSpPr>
        <p:grpSpPr>
          <a:xfrm>
            <a:off x="1996510" y="2028875"/>
            <a:ext cx="1045029" cy="1048991"/>
            <a:chOff x="1498871" y="1367053"/>
            <a:chExt cx="3795131" cy="3758803"/>
          </a:xfrm>
        </p:grpSpPr>
        <p:sp>
          <p:nvSpPr>
            <p:cNvPr id="22" name="Ovaal 21"/>
            <p:cNvSpPr/>
            <p:nvPr/>
          </p:nvSpPr>
          <p:spPr>
            <a:xfrm>
              <a:off x="1498871" y="1615856"/>
              <a:ext cx="3510000" cy="3510000"/>
            </a:xfrm>
            <a:prstGeom prst="ellipse">
              <a:avLst/>
            </a:prstGeom>
            <a:gradFill>
              <a:gsLst>
                <a:gs pos="33000">
                  <a:srgbClr val="5B9BD5">
                    <a:lumMod val="20000"/>
                    <a:lumOff val="80000"/>
                  </a:srgbClr>
                </a:gs>
                <a:gs pos="66000">
                  <a:srgbClr val="5B9BD5">
                    <a:lumMod val="60000"/>
                    <a:lumOff val="40000"/>
                  </a:srgbClr>
                </a:gs>
                <a:gs pos="100000">
                  <a:srgbClr val="5B9BD5">
                    <a:lumMod val="75000"/>
                  </a:srgbClr>
                </a:gs>
              </a:gsLst>
              <a:lin ang="5400000" scaled="1"/>
            </a:gradFill>
            <a:ln w="12700" cap="flat" cmpd="sng" algn="ctr">
              <a:gradFill>
                <a:gsLst>
                  <a:gs pos="51000">
                    <a:srgbClr val="5B9BD5">
                      <a:lumMod val="5000"/>
                      <a:lumOff val="95000"/>
                    </a:srgbClr>
                  </a:gs>
                  <a:gs pos="74000">
                    <a:srgbClr val="5B9BD5">
                      <a:lumMod val="45000"/>
                      <a:lumOff val="55000"/>
                    </a:srgbClr>
                  </a:gs>
                  <a:gs pos="83000">
                    <a:srgbClr val="5B9BD5">
                      <a:lumMod val="45000"/>
                      <a:lumOff val="55000"/>
                    </a:srgbClr>
                  </a:gs>
                  <a:gs pos="100000">
                    <a:srgbClr val="5B9BD5">
                      <a:lumMod val="30000"/>
                      <a:lumOff val="7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>
              <a:glow rad="139700">
                <a:srgbClr val="5B9BD5">
                  <a:satMod val="175000"/>
                  <a:alpha val="40000"/>
                </a:srgbClr>
              </a:glo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2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600" kern="0" dirty="0" smtClea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23" name="Groep 12"/>
            <p:cNvGrpSpPr/>
            <p:nvPr/>
          </p:nvGrpSpPr>
          <p:grpSpPr>
            <a:xfrm>
              <a:off x="1738001" y="1367053"/>
              <a:ext cx="3556001" cy="3535681"/>
              <a:chOff x="2317334" y="679736"/>
              <a:chExt cx="4741334" cy="4714241"/>
            </a:xfrm>
          </p:grpSpPr>
          <p:sp>
            <p:nvSpPr>
              <p:cNvPr id="24" name="Ovaal 23"/>
              <p:cNvSpPr/>
              <p:nvPr/>
            </p:nvSpPr>
            <p:spPr>
              <a:xfrm>
                <a:off x="2317334" y="1329977"/>
                <a:ext cx="4064000" cy="4064000"/>
              </a:xfrm>
              <a:prstGeom prst="ellipse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25" name="Ovaal 24"/>
              <p:cNvSpPr/>
              <p:nvPr/>
            </p:nvSpPr>
            <p:spPr>
              <a:xfrm>
                <a:off x="2768777" y="1781419"/>
                <a:ext cx="3161114" cy="3161114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26" name="Ovaal 25"/>
              <p:cNvSpPr/>
              <p:nvPr/>
            </p:nvSpPr>
            <p:spPr>
              <a:xfrm>
                <a:off x="3220218" y="2232862"/>
                <a:ext cx="2258228" cy="2258230"/>
              </a:xfrm>
              <a:prstGeom prst="ellipse">
                <a:avLst/>
              </a:prstGeom>
              <a:solidFill>
                <a:srgbClr val="70AD47"/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27" name="Ovaal 26"/>
              <p:cNvSpPr/>
              <p:nvPr/>
            </p:nvSpPr>
            <p:spPr>
              <a:xfrm>
                <a:off x="3672001" y="2684644"/>
                <a:ext cx="1354666" cy="1354666"/>
              </a:xfrm>
              <a:prstGeom prst="ellipse">
                <a:avLst/>
              </a:prstGeom>
              <a:solidFill>
                <a:srgbClr val="70AD47">
                  <a:lumMod val="60000"/>
                  <a:lumOff val="40000"/>
                </a:srgbClr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28" name="Ovaal 27"/>
              <p:cNvSpPr/>
              <p:nvPr/>
            </p:nvSpPr>
            <p:spPr>
              <a:xfrm>
                <a:off x="4123444" y="3136086"/>
                <a:ext cx="451781" cy="451781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>
                <a:glow rad="228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29" name="Rechte verbindingslijn 28"/>
              <p:cNvSpPr/>
              <p:nvPr/>
            </p:nvSpPr>
            <p:spPr>
              <a:xfrm>
                <a:off x="6550668" y="679737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0" name="Rechte verbindingslijn 29"/>
              <p:cNvSpPr/>
              <p:nvPr/>
            </p:nvSpPr>
            <p:spPr>
              <a:xfrm rot="5400000">
                <a:off x="4107188" y="921883"/>
                <a:ext cx="2682240" cy="219794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1" name="Rechte verbindingslijn 30"/>
              <p:cNvSpPr/>
              <p:nvPr/>
            </p:nvSpPr>
            <p:spPr>
              <a:xfrm>
                <a:off x="6550668" y="1438350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2" name="Rechte verbindingslijn 31"/>
              <p:cNvSpPr/>
              <p:nvPr/>
            </p:nvSpPr>
            <p:spPr>
              <a:xfrm rot="5400000">
                <a:off x="4501328" y="1622856"/>
                <a:ext cx="2233303" cy="186266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3" name="Rechte verbindingslijn 32"/>
              <p:cNvSpPr/>
              <p:nvPr/>
            </p:nvSpPr>
            <p:spPr>
              <a:xfrm>
                <a:off x="6550668" y="2196963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4" name="Rechte verbindingslijn 33"/>
              <p:cNvSpPr/>
              <p:nvPr/>
            </p:nvSpPr>
            <p:spPr>
              <a:xfrm rot="5400000">
                <a:off x="4887815" y="2295177"/>
                <a:ext cx="1761066" cy="156464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5" name="Rechte verbindingslijn 34"/>
              <p:cNvSpPr/>
              <p:nvPr/>
            </p:nvSpPr>
            <p:spPr>
              <a:xfrm>
                <a:off x="6550668" y="2939321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6" name="Rechte verbindingslijn 35"/>
              <p:cNvSpPr/>
              <p:nvPr/>
            </p:nvSpPr>
            <p:spPr>
              <a:xfrm rot="5400000">
                <a:off x="5272540" y="3005022"/>
                <a:ext cx="1343829" cy="1212426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7" name="Rechte verbindingslijn 36"/>
              <p:cNvSpPr/>
              <p:nvPr/>
            </p:nvSpPr>
            <p:spPr>
              <a:xfrm>
                <a:off x="6550668" y="3660004"/>
                <a:ext cx="508000" cy="0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  <p:sp>
            <p:nvSpPr>
              <p:cNvPr id="38" name="Rechte verbindingslijn 37"/>
              <p:cNvSpPr/>
              <p:nvPr/>
            </p:nvSpPr>
            <p:spPr>
              <a:xfrm rot="5400000">
                <a:off x="5636268" y="3693870"/>
                <a:ext cx="948266" cy="880533"/>
              </a:xfrm>
              <a:prstGeom prst="line">
                <a:avLst/>
              </a:prstGeom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solidFill>
                  <a:srgbClr val="5B9BD5">
                    <a:tint val="5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  <a:miter lim="800000"/>
              </a:ln>
              <a:effectLst>
                <a:glow rad="139700">
                  <a:srgbClr val="A5A5A5">
                    <a:satMod val="175000"/>
                    <a:alpha val="40000"/>
                  </a:srgbClr>
                </a:glow>
              </a:effectLst>
            </p:spPr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Scale>
                                      <p:cBhvr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36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build="allAtOnce"/>
      <p:bldP spid="12" grpId="0"/>
      <p:bldP spid="15" grpId="0"/>
      <p:bldP spid="20" grpId="0" animBg="1"/>
      <p:bldP spid="20" grpId="1" animBg="1"/>
    </p:bldLst>
  </p:timing>
</p:sld>
</file>

<file path=ppt/theme/theme1.xml><?xml version="1.0" encoding="utf-8"?>
<a:theme xmlns:a="http://schemas.openxmlformats.org/drawingml/2006/main" name="Nieuwe template">
  <a:themeElements>
    <a:clrScheme name="Nieuwe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ieuwe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ieuwe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euwe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euwe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euwe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euwe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euwe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euwe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euwe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euwe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euwe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euwe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euwe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H:\Mijn Documenten\Cimsolutions\TM najaar 2009\Nieuwe template.ppt</Template>
  <TotalTime>34205</TotalTime>
  <Pages>19</Pages>
  <Words>357</Words>
  <Application>Microsoft Office PowerPoint</Application>
  <PresentationFormat>Diavoorstelling (16:9)</PresentationFormat>
  <Paragraphs>154</Paragraphs>
  <Slides>20</Slides>
  <Notes>20</Notes>
  <HiddenSlides>0</HiddenSlides>
  <MMClips>4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20</vt:i4>
      </vt:variant>
    </vt:vector>
  </HeadingPairs>
  <TitlesOfParts>
    <vt:vector size="22" baseType="lpstr">
      <vt:lpstr>Nieuwe template</vt:lpstr>
      <vt:lpstr>Aangepast ontwerp</vt:lpstr>
      <vt:lpstr>Biologisch Testen</vt:lpstr>
      <vt:lpstr>PowerPoint-presentatie</vt:lpstr>
      <vt:lpstr>PowerPoint-presentatie</vt:lpstr>
      <vt:lpstr>PowerPoint-presentatie</vt:lpstr>
      <vt:lpstr>Biologisch Testen is niet…</vt:lpstr>
      <vt:lpstr>PowerPoint-presentatie</vt:lpstr>
      <vt:lpstr>Biologisch is booming…</vt:lpstr>
      <vt:lpstr>Biologisch is booming…</vt:lpstr>
      <vt:lpstr>PowerPoint-presentatie</vt:lpstr>
      <vt:lpstr>PowerPoint-presentatie</vt:lpstr>
      <vt:lpstr>PowerPoint-presentatie</vt:lpstr>
      <vt:lpstr>PowerPoint-presentatie</vt:lpstr>
      <vt:lpstr>PowerPoint-presentatie</vt:lpstr>
      <vt:lpstr>3. Start bij de wortels</vt:lpstr>
      <vt:lpstr>4. Geen onnodige toevoegingen</vt:lpstr>
      <vt:lpstr>4. Geen onnodige toevoegingen</vt:lpstr>
      <vt:lpstr> 5. Denk duurzaam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CIMSOLUTIONS</dc:title>
  <dc:subject>Bedrijfspresentatie</dc:subject>
  <dc:creator>A.F.R. van der Heijden</dc:creator>
  <cp:lastModifiedBy>Hans Vedder</cp:lastModifiedBy>
  <cp:revision>1343</cp:revision>
  <cp:lastPrinted>2002-03-20T10:39:17Z</cp:lastPrinted>
  <dcterms:created xsi:type="dcterms:W3CDTF">1996-12-30T14:31:02Z</dcterms:created>
  <dcterms:modified xsi:type="dcterms:W3CDTF">2014-10-26T13:00:24Z</dcterms:modified>
</cp:coreProperties>
</file>