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56" r:id="rId2"/>
    <p:sldId id="476" r:id="rId3"/>
    <p:sldId id="468" r:id="rId4"/>
    <p:sldId id="474" r:id="rId5"/>
    <p:sldId id="478" r:id="rId6"/>
    <p:sldId id="475" r:id="rId7"/>
    <p:sldId id="479" r:id="rId8"/>
    <p:sldId id="470" r:id="rId9"/>
    <p:sldId id="473" r:id="rId10"/>
    <p:sldId id="467" r:id="rId11"/>
    <p:sldId id="438" r:id="rId12"/>
    <p:sldId id="440" r:id="rId13"/>
    <p:sldId id="472" r:id="rId14"/>
    <p:sldId id="485" r:id="rId15"/>
    <p:sldId id="480" r:id="rId16"/>
    <p:sldId id="481" r:id="rId17"/>
    <p:sldId id="482" r:id="rId18"/>
    <p:sldId id="483" r:id="rId19"/>
  </p:sldIdLst>
  <p:sldSz cx="9144000" cy="6858000" type="screen4x3"/>
  <p:notesSz cx="6794500" cy="9931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eslo LG S" panose="020B0609030804020204" pitchFamily="49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CF"/>
    <a:srgbClr val="D7EAF9"/>
    <a:srgbClr val="F0F0F0"/>
    <a:srgbClr val="ECECEC"/>
    <a:srgbClr val="FFE1E1"/>
    <a:srgbClr val="C0C000"/>
    <a:srgbClr val="AE900E"/>
    <a:srgbClr val="F0D04A"/>
    <a:srgbClr val="F5E087"/>
    <a:srgbClr val="F7E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7779" autoAdjust="0"/>
  </p:normalViewPr>
  <p:slideViewPr>
    <p:cSldViewPr>
      <p:cViewPr varScale="1">
        <p:scale>
          <a:sx n="75" d="100"/>
          <a:sy n="75" d="100"/>
        </p:scale>
        <p:origin x="1914" y="66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C1EC91-186C-401F-8957-12B248CA9AB9}" type="datetimeFigureOut">
              <a:rPr lang="en-US"/>
              <a:pPr>
                <a:defRPr/>
              </a:pPr>
              <a:t>10/20/2015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5BD1F1-BDB9-448A-B3A2-8101850A0D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922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E6F524A-2950-4BA7-9AA9-31D7D276331F}" type="datetimeFigureOut">
              <a:rPr lang="en-US"/>
              <a:pPr>
                <a:defRPr/>
              </a:pPr>
              <a:t>10/20/2015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70DC66-A14A-46BE-AFB0-5E943FBA7E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819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sym typeface="Wingdings" panose="05000000000000000000" pitchFamily="2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0DC66-A14A-46BE-AFB0-5E943FBA7E10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08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0DC66-A14A-46BE-AFB0-5E943FBA7E10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210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0DC66-A14A-46BE-AFB0-5E943FBA7E10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697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0DC66-A14A-46BE-AFB0-5E943FBA7E10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463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0DC66-A14A-46BE-AFB0-5E943FBA7E10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762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0DC66-A14A-46BE-AFB0-5E943FBA7E10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665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0DC66-A14A-46BE-AFB0-5E943FBA7E10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337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0DC66-A14A-46BE-AFB0-5E943FBA7E10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66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0DC66-A14A-46BE-AFB0-5E943FBA7E10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60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0DC66-A14A-46BE-AFB0-5E943FBA7E10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086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0DC66-A14A-46BE-AFB0-5E943FBA7E10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376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0DC66-A14A-46BE-AFB0-5E943FBA7E10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35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0DC66-A14A-46BE-AFB0-5E943FBA7E10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5712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0DC66-A14A-46BE-AFB0-5E943FBA7E10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493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0DC66-A14A-46BE-AFB0-5E943FBA7E10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015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0DC66-A14A-46BE-AFB0-5E943FBA7E10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63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 bwMode="auto">
          <a:xfrm>
            <a:off x="0" y="3218551"/>
            <a:ext cx="9144000" cy="3645024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 sz="800" b="1" smtClean="0">
              <a:solidFill>
                <a:srgbClr val="1F4A7F"/>
              </a:solidFill>
              <a:latin typeface="+mn-lt"/>
            </a:endParaRPr>
          </a:p>
        </p:txBody>
      </p:sp>
      <p:sp>
        <p:nvSpPr>
          <p:cNvPr id="2" name="Rechthoek 1"/>
          <p:cNvSpPr/>
          <p:nvPr userDrawn="1"/>
        </p:nvSpPr>
        <p:spPr bwMode="auto">
          <a:xfrm>
            <a:off x="0" y="0"/>
            <a:ext cx="9144000" cy="3645024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 sz="800" b="1" smtClean="0">
              <a:solidFill>
                <a:srgbClr val="1F4A7F"/>
              </a:solidFill>
              <a:latin typeface="+mn-lt"/>
            </a:endParaRPr>
          </a:p>
        </p:txBody>
      </p:sp>
      <p:cxnSp>
        <p:nvCxnSpPr>
          <p:cNvPr id="6" name="Rechte verbindingslijn 5"/>
          <p:cNvCxnSpPr/>
          <p:nvPr userDrawn="1"/>
        </p:nvCxnSpPr>
        <p:spPr>
          <a:xfrm>
            <a:off x="0" y="3645024"/>
            <a:ext cx="9144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 userDrawn="1"/>
        </p:nvSpPr>
        <p:spPr bwMode="auto">
          <a:xfrm>
            <a:off x="0" y="0"/>
            <a:ext cx="1403648" cy="6858000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 sz="800" b="1" smtClean="0">
              <a:solidFill>
                <a:srgbClr val="1F4A7F"/>
              </a:solidFill>
              <a:latin typeface="+mn-lt"/>
            </a:endParaRPr>
          </a:p>
        </p:txBody>
      </p:sp>
      <p:sp>
        <p:nvSpPr>
          <p:cNvPr id="9" name="Rechthoek 8"/>
          <p:cNvSpPr/>
          <p:nvPr userDrawn="1"/>
        </p:nvSpPr>
        <p:spPr bwMode="auto">
          <a:xfrm rot="10800000">
            <a:off x="7740352" y="1126"/>
            <a:ext cx="1403648" cy="6858000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 sz="800" b="1" smtClean="0">
              <a:solidFill>
                <a:srgbClr val="1F4A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047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 bwMode="auto">
          <a:xfrm>
            <a:off x="0" y="2060848"/>
            <a:ext cx="9144000" cy="4802727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 sz="800" b="1" smtClean="0">
              <a:solidFill>
                <a:srgbClr val="1F4A7F"/>
              </a:solidFill>
              <a:latin typeface="+mn-lt"/>
            </a:endParaRPr>
          </a:p>
        </p:txBody>
      </p:sp>
      <p:sp>
        <p:nvSpPr>
          <p:cNvPr id="2" name="Rechthoek 1"/>
          <p:cNvSpPr/>
          <p:nvPr userDrawn="1"/>
        </p:nvSpPr>
        <p:spPr bwMode="auto">
          <a:xfrm>
            <a:off x="0" y="0"/>
            <a:ext cx="9144000" cy="2060848"/>
          </a:xfrm>
          <a:prstGeom prst="rect">
            <a:avLst/>
          </a:prstGeom>
          <a:gradFill flip="none" rotWithShape="1">
            <a:gsLst>
              <a:gs pos="7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 sz="800" b="1" smtClean="0">
              <a:solidFill>
                <a:srgbClr val="1F4A7F"/>
              </a:solidFill>
              <a:latin typeface="+mn-lt"/>
            </a:endParaRPr>
          </a:p>
        </p:txBody>
      </p:sp>
      <p:cxnSp>
        <p:nvCxnSpPr>
          <p:cNvPr id="6" name="Rechte verbindingslijn 5"/>
          <p:cNvCxnSpPr/>
          <p:nvPr userDrawn="1"/>
        </p:nvCxnSpPr>
        <p:spPr>
          <a:xfrm>
            <a:off x="0" y="2044070"/>
            <a:ext cx="91440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 userDrawn="1"/>
        </p:nvSpPr>
        <p:spPr bwMode="auto">
          <a:xfrm>
            <a:off x="0" y="0"/>
            <a:ext cx="1403648" cy="6858000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 sz="800" b="1" smtClean="0">
              <a:solidFill>
                <a:srgbClr val="1F4A7F"/>
              </a:solidFill>
              <a:latin typeface="+mn-lt"/>
            </a:endParaRPr>
          </a:p>
        </p:txBody>
      </p:sp>
      <p:sp>
        <p:nvSpPr>
          <p:cNvPr id="9" name="Rechthoek 8"/>
          <p:cNvSpPr/>
          <p:nvPr userDrawn="1"/>
        </p:nvSpPr>
        <p:spPr bwMode="auto">
          <a:xfrm rot="10800000">
            <a:off x="7740352" y="1126"/>
            <a:ext cx="1403648" cy="6858000"/>
          </a:xfrm>
          <a:prstGeom prst="rect">
            <a:avLst/>
          </a:prstGeom>
          <a:gradFill flip="none" rotWithShape="1">
            <a:gsLst>
              <a:gs pos="3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 sz="800" b="1" smtClean="0">
              <a:solidFill>
                <a:srgbClr val="1F4A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424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58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500813" y="63579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Anonimiseren van Persoonsgegevens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42875" y="63579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485A96-E787-4575-A424-B87D2E1D3C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2940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nl-NL" dirty="0" smtClean="0">
              <a:ea typeface="+mj-ea"/>
            </a:endParaRPr>
          </a:p>
        </p:txBody>
      </p:sp>
      <p:sp>
        <p:nvSpPr>
          <p:cNvPr id="1031" name="Title Placeholder 1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3" r:id="rId2"/>
    <p:sldLayoutId id="2147483704" r:id="rId3"/>
    <p:sldLayoutId id="2147483705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.bakker@datprof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\\europa\ITCG_Alg\DATPROF\Huistijl DATPROF\Logo's 2010-definitief\PNG bestanden (FC)\DPF_S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9059" y="4221088"/>
            <a:ext cx="3845882" cy="176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3423" y="1009065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Subset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: </a:t>
            </a:r>
          </a:p>
          <a:p>
            <a:pPr algn="ctr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Less is More</a:t>
            </a:r>
            <a:endParaRPr lang="nl-NL" sz="4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0" y="294643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Marten Bakker</a:t>
            </a:r>
          </a:p>
        </p:txBody>
      </p:sp>
    </p:spTree>
    <p:extLst>
      <p:ext uri="{BB962C8B-B14F-4D97-AF65-F5344CB8AC3E}">
        <p14:creationId xmlns:p14="http://schemas.microsoft.com/office/powerpoint/2010/main" val="125942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8367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Werking</a:t>
            </a:r>
            <a:endParaRPr lang="nl-NL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" name="Rechte verbindingslijn met pijl 2"/>
          <p:cNvCxnSpPr>
            <a:endCxn id="6" idx="1"/>
          </p:cNvCxnSpPr>
          <p:nvPr/>
        </p:nvCxnSpPr>
        <p:spPr>
          <a:xfrm>
            <a:off x="2907775" y="3946378"/>
            <a:ext cx="2871024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bn\Pictures\DATPROF Icons\v_collection_png\256x256\shadow\tables_r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27652"/>
            <a:ext cx="837452" cy="8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bn\Pictures\Official DATPROF Icons\v_collection\v_collection_png\256x256\shadow\da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45657"/>
            <a:ext cx="2022485" cy="202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n\Pictures\Official DATPROF Icons\v_collection\v_collection_png\256x256\shadow\data_blu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99" y="3321986"/>
            <a:ext cx="1248783" cy="124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504524" y="5028656"/>
            <a:ext cx="3347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Bron</a:t>
            </a:r>
            <a:endParaRPr lang="nl-NL" sz="2800" dirty="0"/>
          </a:p>
        </p:txBody>
      </p:sp>
      <p:sp>
        <p:nvSpPr>
          <p:cNvPr id="8" name="Rechthoek 7"/>
          <p:cNvSpPr/>
          <p:nvPr/>
        </p:nvSpPr>
        <p:spPr>
          <a:xfrm>
            <a:off x="5975829" y="4993468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Doel</a:t>
            </a:r>
            <a:endParaRPr lang="nl-NL" sz="2800" dirty="0"/>
          </a:p>
        </p:txBody>
      </p:sp>
      <p:pic>
        <p:nvPicPr>
          <p:cNvPr id="9" name="Picture 6" descr="\\europa\ITCG_Alg\DATPROF\Huistijl DATPROF\Logo's 2010-definitief\PNG bestanden (FC)\DPF_S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88" y="332656"/>
            <a:ext cx="3408784" cy="15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53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0.44253 -0.0018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1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741983" y="882063"/>
            <a:ext cx="628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Datamodel classificatie</a:t>
            </a:r>
            <a:endParaRPr lang="nl-NL" sz="48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34" name="Groep 133"/>
          <p:cNvGrpSpPr/>
          <p:nvPr/>
        </p:nvGrpSpPr>
        <p:grpSpPr>
          <a:xfrm>
            <a:off x="888993" y="4923260"/>
            <a:ext cx="1026020" cy="1026020"/>
            <a:chOff x="899592" y="2420888"/>
            <a:chExt cx="1026020" cy="1026020"/>
          </a:xfrm>
        </p:grpSpPr>
        <p:pic>
          <p:nvPicPr>
            <p:cNvPr id="123" name="Picture 3" descr="C:\Users\bn\Pictures\DATPROF Icons\v_collection_png\128x128\shadow\table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250" y="2527971"/>
              <a:ext cx="783434" cy="783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3" descr="C:\Users\bn\Pictures\Official DATPROF Icons\v_collection\v_collection_png\256x256\shadow\vie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420888"/>
              <a:ext cx="1026020" cy="1026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7" name="Rechthoek 126"/>
          <p:cNvSpPr/>
          <p:nvPr/>
        </p:nvSpPr>
        <p:spPr>
          <a:xfrm>
            <a:off x="2136102" y="2707873"/>
            <a:ext cx="6252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Filteren – Transactie data</a:t>
            </a:r>
            <a:endParaRPr lang="nl-NL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186378" y="3093779"/>
            <a:ext cx="4401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Voorbeeld:  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Klanten, Orders, Contracten, </a:t>
            </a:r>
            <a:r>
              <a:rPr lang="nl-NL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Facturen</a:t>
            </a:r>
            <a:endParaRPr lang="nl-NL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8" name="Groep 127"/>
          <p:cNvGrpSpPr/>
          <p:nvPr/>
        </p:nvGrpSpPr>
        <p:grpSpPr>
          <a:xfrm>
            <a:off x="887385" y="2580769"/>
            <a:ext cx="1026020" cy="1026020"/>
            <a:chOff x="915957" y="3603117"/>
            <a:chExt cx="1026020" cy="1026020"/>
          </a:xfrm>
        </p:grpSpPr>
        <p:pic>
          <p:nvPicPr>
            <p:cNvPr id="129" name="Picture 2" descr="C:\Users\bn\Pictures\DATPROF Icons\v_collection_png\128x128\shadow\table2_selection_ro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494" y="3717032"/>
              <a:ext cx="798190" cy="798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3" descr="C:\Users\bn\Pictures\Official DATPROF Icons\v_collection\v_collection_png\256x256\shadow\vie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57" y="3603117"/>
              <a:ext cx="1026020" cy="1026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2" name="Groep 131"/>
          <p:cNvGrpSpPr/>
          <p:nvPr/>
        </p:nvGrpSpPr>
        <p:grpSpPr>
          <a:xfrm>
            <a:off x="880007" y="3698336"/>
            <a:ext cx="1026020" cy="1026020"/>
            <a:chOff x="899592" y="4629137"/>
            <a:chExt cx="1026020" cy="1026020"/>
          </a:xfrm>
        </p:grpSpPr>
        <p:pic>
          <p:nvPicPr>
            <p:cNvPr id="130" name="Picture 4" descr="C:\Users\bn\Pictures\DATPROF Icons\v_collection_png\128x128\shadow\table2_selection_al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481" y="4797152"/>
              <a:ext cx="780215" cy="780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3" descr="C:\Users\bn\Pictures\Official DATPROF Icons\v_collection\v_collection_png\256x256\shadow\vie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4629137"/>
              <a:ext cx="1026020" cy="1026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6" name="Rechthoek 135"/>
          <p:cNvSpPr/>
          <p:nvPr/>
        </p:nvSpPr>
        <p:spPr>
          <a:xfrm>
            <a:off x="2123728" y="3951887"/>
            <a:ext cx="6252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Volledig – Master data</a:t>
            </a:r>
            <a:endParaRPr lang="nl-NL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7" name="Rechthoek 136"/>
          <p:cNvSpPr/>
          <p:nvPr/>
        </p:nvSpPr>
        <p:spPr>
          <a:xfrm>
            <a:off x="2174004" y="4337793"/>
            <a:ext cx="45219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Voorbeeld: Applicatie data, Inrichting, Stamtabellen</a:t>
            </a:r>
            <a:endParaRPr lang="nl-NL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8" name="Rechthoek 137"/>
          <p:cNvSpPr/>
          <p:nvPr/>
        </p:nvSpPr>
        <p:spPr>
          <a:xfrm>
            <a:off x="2123728" y="5108395"/>
            <a:ext cx="6252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Leeg – Logging, overbodige historie </a:t>
            </a:r>
            <a:endParaRPr lang="nl-NL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9" name="Rechthoek 138"/>
          <p:cNvSpPr/>
          <p:nvPr/>
        </p:nvSpPr>
        <p:spPr>
          <a:xfrm>
            <a:off x="2174004" y="5494301"/>
            <a:ext cx="51421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Voorbeeld: Log tabellen, temp tabellen, overbodige historie</a:t>
            </a:r>
            <a:endParaRPr lang="nl-NL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5" name="Picture 3" descr="C:\Users\bn\Pictures\DATPROF Icons\v_collection_png\256x256\shadow\ta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8" y="404664"/>
            <a:ext cx="1916340" cy="191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19"/>
          <p:cNvSpPr txBox="1"/>
          <p:nvPr/>
        </p:nvSpPr>
        <p:spPr>
          <a:xfrm>
            <a:off x="2886866" y="1484784"/>
            <a:ext cx="5645574" cy="289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Bepalen welke delen van de data overgezet moeten worden. </a:t>
            </a:r>
            <a:endParaRPr lang="nl-NL" sz="1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14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bn\Pictures\DATPROF Icons\v_collection_png\128x128\shadow\tab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74" y="282927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n\Pictures\DATPROF Icons\v_collection_png\128x128\shadow\tab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820" y="19602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bn\Pictures\DATPROF Icons\v_collection_png\128x128\shadow\tab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96" y="22711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bn\Pictures\DATPROF Icons\v_collection_png\128x128\shadow\tab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74" y="466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bn\Pictures\DATPROF Icons\v_collection_png\128x128\shadow\tab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54" y="48407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bn\Pictures\DATPROF Icons\v_collection_png\128x128\shadow\tab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3" y="478768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bn\Pictures\DATPROF Icons\v_collection_png\128x128\shadow\tab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53" y="322647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bn\Pictures\DATPROF Icons\v_collection_png\128x128\shadow\tab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36" y="202731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bn\Pictures\DATPROF Icons\v_collection_png\128x128\shadow\tab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52" y="203416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bn\Pictures\DATPROF Icons\v_collection_png\128x128\shadow\tab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892" y="496368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bn\Pictures\DATPROF Icons\v_collection_png\128x128\shadow\tab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353" y="54116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bn\Pictures\DATPROF Icons\v_collection_png\128x128\shadow\tab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08" y="54116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bn\Pictures\DATPROF Icons\v_collection_png\128x128\shadow\tab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908" y="404847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bn\Pictures\DATPROF Icons\v_collection_png\128x128\shadow\tabl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48" y="296634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echte verbindingslijn met pijl 3"/>
          <p:cNvCxnSpPr>
            <a:stCxn id="2051" idx="0"/>
            <a:endCxn id="13" idx="2"/>
          </p:cNvCxnSpPr>
          <p:nvPr/>
        </p:nvCxnSpPr>
        <p:spPr>
          <a:xfrm flipV="1">
            <a:off x="4441474" y="1686000"/>
            <a:ext cx="0" cy="1143272"/>
          </a:xfrm>
          <a:prstGeom prst="straightConnector1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>
            <a:stCxn id="2051" idx="0"/>
            <a:endCxn id="9" idx="1"/>
          </p:cNvCxnSpPr>
          <p:nvPr/>
        </p:nvCxnSpPr>
        <p:spPr>
          <a:xfrm rot="5400000" flipH="1" flipV="1">
            <a:off x="4909931" y="2101383"/>
            <a:ext cx="259432" cy="1196346"/>
          </a:xfrm>
          <a:prstGeom prst="bentConnector2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26"/>
          <p:cNvCxnSpPr>
            <a:stCxn id="9" idx="0"/>
            <a:endCxn id="12" idx="2"/>
          </p:cNvCxnSpPr>
          <p:nvPr/>
        </p:nvCxnSpPr>
        <p:spPr>
          <a:xfrm rot="5400000" flipH="1" flipV="1">
            <a:off x="6172944" y="1520788"/>
            <a:ext cx="513928" cy="364976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26"/>
          <p:cNvCxnSpPr>
            <a:stCxn id="9" idx="2"/>
            <a:endCxn id="24" idx="1"/>
          </p:cNvCxnSpPr>
          <p:nvPr/>
        </p:nvCxnSpPr>
        <p:spPr>
          <a:xfrm rot="16200000" flipH="1">
            <a:off x="6625231" y="2801629"/>
            <a:ext cx="396506" cy="1152128"/>
          </a:xfrm>
          <a:prstGeom prst="bentConnector2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26"/>
          <p:cNvCxnSpPr>
            <a:stCxn id="24" idx="2"/>
            <a:endCxn id="23" idx="3"/>
          </p:cNvCxnSpPr>
          <p:nvPr/>
        </p:nvCxnSpPr>
        <p:spPr>
          <a:xfrm rot="5400000">
            <a:off x="7302365" y="3951289"/>
            <a:ext cx="472526" cy="941040"/>
          </a:xfrm>
          <a:prstGeom prst="bentConnector2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met pijl 26"/>
          <p:cNvCxnSpPr>
            <a:stCxn id="23" idx="2"/>
            <a:endCxn id="21" idx="0"/>
          </p:cNvCxnSpPr>
          <p:nvPr/>
        </p:nvCxnSpPr>
        <p:spPr>
          <a:xfrm rot="16200000" flipH="1">
            <a:off x="6893722" y="4832457"/>
            <a:ext cx="144016" cy="1014445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met pijl 26"/>
          <p:cNvCxnSpPr>
            <a:stCxn id="2051" idx="3"/>
            <a:endCxn id="22" idx="0"/>
          </p:cNvCxnSpPr>
          <p:nvPr/>
        </p:nvCxnSpPr>
        <p:spPr>
          <a:xfrm>
            <a:off x="5051074" y="3438872"/>
            <a:ext cx="188234" cy="1972816"/>
          </a:xfrm>
          <a:prstGeom prst="bentConnector2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met pijl 26"/>
          <p:cNvCxnSpPr>
            <a:stCxn id="2051" idx="2"/>
            <a:endCxn id="23" idx="1"/>
          </p:cNvCxnSpPr>
          <p:nvPr/>
        </p:nvCxnSpPr>
        <p:spPr>
          <a:xfrm rot="16200000" flipH="1">
            <a:off x="4840391" y="3649555"/>
            <a:ext cx="609600" cy="1407434"/>
          </a:xfrm>
          <a:prstGeom prst="bentConnector2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26"/>
          <p:cNvCxnSpPr>
            <a:stCxn id="2051" idx="1"/>
            <a:endCxn id="20" idx="0"/>
          </p:cNvCxnSpPr>
          <p:nvPr/>
        </p:nvCxnSpPr>
        <p:spPr>
          <a:xfrm rot="10800000" flipV="1">
            <a:off x="3401492" y="3438871"/>
            <a:ext cx="430382" cy="1524811"/>
          </a:xfrm>
          <a:prstGeom prst="bentConnector2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26"/>
          <p:cNvCxnSpPr>
            <a:stCxn id="20" idx="1"/>
            <a:endCxn id="16" idx="3"/>
          </p:cNvCxnSpPr>
          <p:nvPr/>
        </p:nvCxnSpPr>
        <p:spPr>
          <a:xfrm rot="10800000">
            <a:off x="1925954" y="5397287"/>
            <a:ext cx="865939" cy="175996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met pijl 26"/>
          <p:cNvCxnSpPr>
            <a:stCxn id="17" idx="2"/>
            <a:endCxn id="16" idx="0"/>
          </p:cNvCxnSpPr>
          <p:nvPr/>
        </p:nvCxnSpPr>
        <p:spPr>
          <a:xfrm rot="5400000">
            <a:off x="1450147" y="4311881"/>
            <a:ext cx="342012" cy="60960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26"/>
          <p:cNvCxnSpPr>
            <a:stCxn id="19" idx="2"/>
            <a:endCxn id="17" idx="1"/>
          </p:cNvCxnSpPr>
          <p:nvPr/>
        </p:nvCxnSpPr>
        <p:spPr>
          <a:xfrm rot="16200000" flipH="1">
            <a:off x="934246" y="3453967"/>
            <a:ext cx="582713" cy="181501"/>
          </a:xfrm>
          <a:prstGeom prst="bentConnector2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met pijl 26"/>
          <p:cNvCxnSpPr>
            <a:stCxn id="17" idx="3"/>
            <a:endCxn id="18" idx="2"/>
          </p:cNvCxnSpPr>
          <p:nvPr/>
        </p:nvCxnSpPr>
        <p:spPr>
          <a:xfrm flipV="1">
            <a:off x="2535553" y="3246512"/>
            <a:ext cx="255483" cy="589563"/>
          </a:xfrm>
          <a:prstGeom prst="bentConnector2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met pijl 26"/>
          <p:cNvCxnSpPr>
            <a:stCxn id="18" idx="0"/>
            <a:endCxn id="14" idx="3"/>
          </p:cNvCxnSpPr>
          <p:nvPr/>
        </p:nvCxnSpPr>
        <p:spPr>
          <a:xfrm rot="16200000" flipV="1">
            <a:off x="2196477" y="1432753"/>
            <a:ext cx="933636" cy="255482"/>
          </a:xfrm>
          <a:prstGeom prst="bentConnector2">
            <a:avLst/>
          </a:prstGeom>
          <a:ln w="19050">
            <a:solidFill>
              <a:schemeClr val="tx2"/>
            </a:solidFill>
            <a:headEnd type="diamon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met pijl 26"/>
          <p:cNvCxnSpPr>
            <a:stCxn id="14" idx="1"/>
            <a:endCxn id="19" idx="0"/>
          </p:cNvCxnSpPr>
          <p:nvPr/>
        </p:nvCxnSpPr>
        <p:spPr>
          <a:xfrm rot="10800000" flipV="1">
            <a:off x="1134852" y="1093676"/>
            <a:ext cx="181502" cy="940486"/>
          </a:xfrm>
          <a:prstGeom prst="bentConnector2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5" descr="C:\Users\bn\Pictures\DATPROF Icons\v_collection_png\128x128\shadow\table2_selection_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06" y="466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bn\Pictures\DATPROF Icons\v_collection_png\128x128\shadow\table2_selection_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548" y="296835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bn\Pictures\DATPROF Icons\v_collection_png\128x128\shadow\table2_selection_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96" y="22711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bn\Pictures\DATPROF Icons\v_collection_png\128x128\shadow\table2_selection_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53" y="19602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bn\Pictures\DATPROF Icons\v_collection_png\128x128\shadow\table2_selection_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293" y="203416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bn\Pictures\DATPROF Icons\v_collection_png\128x128\shadow\table2_selection_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52" y="203416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bn\Pictures\DATPROF Icons\v_collection_png\128x128\shadow\table2_selection_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53" y="48131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bn\Pictures\DATPROF Icons\v_collection_png\128x128\shadow\table2_selection_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53" y="323222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bn\Pictures\DATPROF Icons\v_collection_png\128x128\shadow\table2_selection_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8" y="478757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bn\Pictures\DATPROF Icons\v_collection_png\128x128\shadow\table2_selection_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893" y="496368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bn\Pictures\DATPROF Icons\v_collection_png\128x128\shadow\table2_selection_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908" y="404847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C:\Users\bn\Pictures\DATPROF Icons\v_collection_png\128x128\shadow\table2_selection_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08" y="54116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ep 44"/>
          <p:cNvGrpSpPr/>
          <p:nvPr/>
        </p:nvGrpSpPr>
        <p:grpSpPr>
          <a:xfrm>
            <a:off x="6863353" y="5414720"/>
            <a:ext cx="1219200" cy="1216168"/>
            <a:chOff x="4644008" y="2845445"/>
            <a:chExt cx="1219200" cy="1194085"/>
          </a:xfrm>
        </p:grpSpPr>
        <p:pic>
          <p:nvPicPr>
            <p:cNvPr id="46" name="Picture 7" descr="C:\Users\bn\Pictures\DATPROF Icons\v_collection_png\128x128\shadow\window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93"/>
            <a:stretch/>
          </p:blipFill>
          <p:spPr bwMode="auto">
            <a:xfrm>
              <a:off x="4644008" y="3068960"/>
              <a:ext cx="1219200" cy="970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3" descr="C:\Users\bn\Pictures\DATPROF Icons\v_collection_png\128x128\shadow\table2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44008" y="2845445"/>
              <a:ext cx="1219200" cy="22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9" name="Rechte verbindingslijn met pijl 48"/>
          <p:cNvCxnSpPr/>
          <p:nvPr/>
        </p:nvCxnSpPr>
        <p:spPr>
          <a:xfrm flipV="1">
            <a:off x="4441474" y="1686000"/>
            <a:ext cx="0" cy="1143272"/>
          </a:xfrm>
          <a:prstGeom prst="straightConnector1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26"/>
          <p:cNvCxnSpPr/>
          <p:nvPr/>
        </p:nvCxnSpPr>
        <p:spPr>
          <a:xfrm rot="5400000" flipH="1" flipV="1">
            <a:off x="4909931" y="2101383"/>
            <a:ext cx="259432" cy="1196346"/>
          </a:xfrm>
          <a:prstGeom prst="bentConnector2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26"/>
          <p:cNvCxnSpPr/>
          <p:nvPr/>
        </p:nvCxnSpPr>
        <p:spPr>
          <a:xfrm rot="5400000" flipH="1" flipV="1">
            <a:off x="6172944" y="1520788"/>
            <a:ext cx="513928" cy="364976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chte verbindingslijn met pijl 26"/>
          <p:cNvCxnSpPr/>
          <p:nvPr/>
        </p:nvCxnSpPr>
        <p:spPr>
          <a:xfrm rot="16200000" flipH="1">
            <a:off x="6625231" y="2801629"/>
            <a:ext cx="396506" cy="1152128"/>
          </a:xfrm>
          <a:prstGeom prst="bentConnector2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26"/>
          <p:cNvCxnSpPr/>
          <p:nvPr/>
        </p:nvCxnSpPr>
        <p:spPr>
          <a:xfrm rot="5400000">
            <a:off x="7302365" y="3951289"/>
            <a:ext cx="472526" cy="941040"/>
          </a:xfrm>
          <a:prstGeom prst="bentConnector2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26"/>
          <p:cNvCxnSpPr/>
          <p:nvPr/>
        </p:nvCxnSpPr>
        <p:spPr>
          <a:xfrm rot="16200000" flipH="1">
            <a:off x="6893722" y="4832457"/>
            <a:ext cx="144016" cy="1014445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met pijl 26"/>
          <p:cNvCxnSpPr/>
          <p:nvPr/>
        </p:nvCxnSpPr>
        <p:spPr>
          <a:xfrm>
            <a:off x="5051074" y="3438872"/>
            <a:ext cx="188234" cy="1972816"/>
          </a:xfrm>
          <a:prstGeom prst="bentConnector2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met pijl 26"/>
          <p:cNvCxnSpPr/>
          <p:nvPr/>
        </p:nvCxnSpPr>
        <p:spPr>
          <a:xfrm rot="16200000" flipH="1">
            <a:off x="4840391" y="3649555"/>
            <a:ext cx="609600" cy="1407434"/>
          </a:xfrm>
          <a:prstGeom prst="bentConnector2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met pijl 26"/>
          <p:cNvCxnSpPr/>
          <p:nvPr/>
        </p:nvCxnSpPr>
        <p:spPr>
          <a:xfrm rot="10800000" flipV="1">
            <a:off x="3401492" y="3438871"/>
            <a:ext cx="430382" cy="1524811"/>
          </a:xfrm>
          <a:prstGeom prst="bentConnector2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met pijl 26"/>
          <p:cNvCxnSpPr/>
          <p:nvPr/>
        </p:nvCxnSpPr>
        <p:spPr>
          <a:xfrm rot="10800000">
            <a:off x="1925954" y="5397287"/>
            <a:ext cx="865939" cy="175996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met pijl 26"/>
          <p:cNvCxnSpPr/>
          <p:nvPr/>
        </p:nvCxnSpPr>
        <p:spPr>
          <a:xfrm rot="5400000">
            <a:off x="1450147" y="4311881"/>
            <a:ext cx="342012" cy="60960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26"/>
          <p:cNvCxnSpPr/>
          <p:nvPr/>
        </p:nvCxnSpPr>
        <p:spPr>
          <a:xfrm rot="16200000" flipH="1">
            <a:off x="934246" y="3453967"/>
            <a:ext cx="582713" cy="181501"/>
          </a:xfrm>
          <a:prstGeom prst="bentConnector2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met pijl 26"/>
          <p:cNvCxnSpPr/>
          <p:nvPr/>
        </p:nvCxnSpPr>
        <p:spPr>
          <a:xfrm flipV="1">
            <a:off x="2535553" y="3246512"/>
            <a:ext cx="255483" cy="589563"/>
          </a:xfrm>
          <a:prstGeom prst="bentConnector2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26"/>
          <p:cNvCxnSpPr/>
          <p:nvPr/>
        </p:nvCxnSpPr>
        <p:spPr>
          <a:xfrm rot="10800000" flipV="1">
            <a:off x="1134852" y="1093676"/>
            <a:ext cx="181502" cy="940486"/>
          </a:xfrm>
          <a:prstGeom prst="bentConnector2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C:\Users\bn\Pictures\DATPROF Icons\v_collection_png\128x128\shadow\table2_selection_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61" y="282927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bn\Pictures\DATPROF Icons\v_collection_png\128x128\shadow\media_play_gree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420" y="313407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025674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8367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Kleinere omgevingen</a:t>
            </a:r>
          </a:p>
        </p:txBody>
      </p:sp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19" y="2420888"/>
            <a:ext cx="8157562" cy="4104940"/>
          </a:xfrm>
          <a:prstGeom prst="rect">
            <a:avLst/>
          </a:prstGeom>
        </p:spPr>
      </p:pic>
      <p:cxnSp>
        <p:nvCxnSpPr>
          <p:cNvPr id="25" name="Rechte verbindingslijn 24"/>
          <p:cNvCxnSpPr/>
          <p:nvPr/>
        </p:nvCxnSpPr>
        <p:spPr>
          <a:xfrm>
            <a:off x="359532" y="3799123"/>
            <a:ext cx="8460940" cy="16"/>
          </a:xfrm>
          <a:prstGeom prst="line">
            <a:avLst/>
          </a:prstGeom>
          <a:ln w="76200">
            <a:solidFill>
              <a:schemeClr val="bg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 flipV="1">
            <a:off x="323528" y="5177374"/>
            <a:ext cx="8460940" cy="24372"/>
          </a:xfrm>
          <a:prstGeom prst="line">
            <a:avLst/>
          </a:prstGeom>
          <a:ln w="76200">
            <a:solidFill>
              <a:schemeClr val="bg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323528" y="2396500"/>
            <a:ext cx="8460940" cy="16"/>
          </a:xfrm>
          <a:prstGeom prst="line">
            <a:avLst/>
          </a:prstGeom>
          <a:ln w="63500">
            <a:solidFill>
              <a:schemeClr val="bg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>
            <a:off x="390816" y="6604370"/>
            <a:ext cx="8460940" cy="16"/>
          </a:xfrm>
          <a:prstGeom prst="line">
            <a:avLst/>
          </a:prstGeom>
          <a:ln w="63500">
            <a:solidFill>
              <a:schemeClr val="bg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/>
          <p:nvPr/>
        </p:nvCxnSpPr>
        <p:spPr>
          <a:xfrm>
            <a:off x="2483768" y="2317959"/>
            <a:ext cx="0" cy="4286411"/>
          </a:xfrm>
          <a:prstGeom prst="line">
            <a:avLst/>
          </a:prstGeom>
          <a:ln w="76200">
            <a:solidFill>
              <a:schemeClr val="bg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>
            <a:off x="4572000" y="2396500"/>
            <a:ext cx="0" cy="4286411"/>
          </a:xfrm>
          <a:prstGeom prst="line">
            <a:avLst/>
          </a:prstGeom>
          <a:ln w="76200">
            <a:solidFill>
              <a:schemeClr val="bg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>
            <a:off x="6660232" y="2330152"/>
            <a:ext cx="0" cy="4286411"/>
          </a:xfrm>
          <a:prstGeom prst="line">
            <a:avLst/>
          </a:prstGeom>
          <a:ln w="76200">
            <a:solidFill>
              <a:schemeClr val="bg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hoek 38"/>
          <p:cNvSpPr/>
          <p:nvPr/>
        </p:nvSpPr>
        <p:spPr bwMode="auto">
          <a:xfrm>
            <a:off x="390816" y="3799123"/>
            <a:ext cx="2092952" cy="137823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 sz="800" b="1" smtClean="0">
              <a:solidFill>
                <a:srgbClr val="1F4A7F"/>
              </a:solidFill>
              <a:latin typeface="+mn-lt"/>
            </a:endParaRPr>
          </a:p>
        </p:txBody>
      </p:sp>
      <p:sp>
        <p:nvSpPr>
          <p:cNvPr id="41" name="Rechthoek 40"/>
          <p:cNvSpPr/>
          <p:nvPr/>
        </p:nvSpPr>
        <p:spPr bwMode="auto">
          <a:xfrm>
            <a:off x="2461046" y="2391285"/>
            <a:ext cx="2092952" cy="137823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 sz="800" b="1" smtClean="0">
              <a:solidFill>
                <a:srgbClr val="1F4A7F"/>
              </a:solidFill>
              <a:latin typeface="+mn-lt"/>
            </a:endParaRPr>
          </a:p>
        </p:txBody>
      </p:sp>
      <p:sp>
        <p:nvSpPr>
          <p:cNvPr id="42" name="Rechthoek 41"/>
          <p:cNvSpPr/>
          <p:nvPr/>
        </p:nvSpPr>
        <p:spPr bwMode="auto">
          <a:xfrm>
            <a:off x="2470047" y="5201746"/>
            <a:ext cx="2092952" cy="137823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 sz="800" b="1" smtClean="0">
              <a:solidFill>
                <a:srgbClr val="1F4A7F"/>
              </a:solidFill>
              <a:latin typeface="+mn-lt"/>
            </a:endParaRPr>
          </a:p>
        </p:txBody>
      </p:sp>
      <p:sp>
        <p:nvSpPr>
          <p:cNvPr id="43" name="Rechthoek 42"/>
          <p:cNvSpPr/>
          <p:nvPr/>
        </p:nvSpPr>
        <p:spPr bwMode="auto">
          <a:xfrm>
            <a:off x="4553998" y="3784457"/>
            <a:ext cx="2092952" cy="137823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 sz="800" b="1" smtClean="0">
              <a:solidFill>
                <a:srgbClr val="1F4A7F"/>
              </a:solidFill>
              <a:latin typeface="+mn-lt"/>
            </a:endParaRPr>
          </a:p>
        </p:txBody>
      </p:sp>
      <p:sp>
        <p:nvSpPr>
          <p:cNvPr id="44" name="Rechthoek 43"/>
          <p:cNvSpPr/>
          <p:nvPr/>
        </p:nvSpPr>
        <p:spPr bwMode="auto">
          <a:xfrm>
            <a:off x="6642675" y="5162684"/>
            <a:ext cx="2092952" cy="137823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 sz="800" b="1" smtClean="0">
              <a:solidFill>
                <a:srgbClr val="1F4A7F"/>
              </a:solidFill>
              <a:latin typeface="+mn-lt"/>
            </a:endParaRPr>
          </a:p>
        </p:txBody>
      </p:sp>
      <p:sp>
        <p:nvSpPr>
          <p:cNvPr id="45" name="Rechthoek 44"/>
          <p:cNvSpPr/>
          <p:nvPr/>
        </p:nvSpPr>
        <p:spPr bwMode="auto">
          <a:xfrm>
            <a:off x="6638841" y="2406026"/>
            <a:ext cx="2092952" cy="137823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NL" sz="800" b="1" smtClean="0">
              <a:solidFill>
                <a:srgbClr val="1F4A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496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12" y="2132856"/>
            <a:ext cx="7299176" cy="516416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0" y="8367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Voorspelbaarheid</a:t>
            </a:r>
          </a:p>
        </p:txBody>
      </p:sp>
    </p:spTree>
    <p:extLst>
      <p:ext uri="{BB962C8B-B14F-4D97-AF65-F5344CB8AC3E}">
        <p14:creationId xmlns:p14="http://schemas.microsoft.com/office/powerpoint/2010/main" val="29666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8367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Tijdsbesparing</a:t>
            </a:r>
          </a:p>
        </p:txBody>
      </p:sp>
      <p:pic>
        <p:nvPicPr>
          <p:cNvPr id="7170" name="Picture 2" descr="http://www.questionwriter.com/blog/wp-content/uploads/2011/11/stopwatc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200" y="2420888"/>
            <a:ext cx="81756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8367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Herhaalbaar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62" y="2908523"/>
            <a:ext cx="27336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8367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Bruikbare subset</a:t>
            </a:r>
          </a:p>
        </p:txBody>
      </p:sp>
      <p:pic>
        <p:nvPicPr>
          <p:cNvPr id="11266" name="Picture 2" descr="https://upload.wikimedia.org/wikipedia/commons/6/65/Left_Hand_-_Kolkata_2011-04-20_23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3518495"/>
            <a:ext cx="2439359" cy="11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cienceofparenthood.com/sci/wp-content/uploads/2013/05/Math-problem-on-blackbo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5257"/>
            <a:ext cx="1833069" cy="12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059832" y="3644352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734578" y="3644352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=</a:t>
            </a:r>
            <a:endParaRPr lang="nl-NL" sz="5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96" y="3420645"/>
            <a:ext cx="2843808" cy="130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2659559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Marten Bakker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nl-NL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hlinkClick r:id="rId3"/>
              </a:rPr>
              <a:t>m.bakker@datprof.com</a:t>
            </a:r>
            <a:r>
              <a:rPr lang="nl-NL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nl-NL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-20528" t="-23180" r="-9343" b="-31181"/>
          <a:stretch>
            <a:fillRect/>
          </a:stretch>
        </p:blipFill>
        <p:spPr bwMode="auto">
          <a:xfrm>
            <a:off x="2123728" y="1196752"/>
            <a:ext cx="4470452" cy="129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54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/>
          <p:cNvCxnSpPr/>
          <p:nvPr/>
        </p:nvCxnSpPr>
        <p:spPr>
          <a:xfrm>
            <a:off x="4572000" y="620688"/>
            <a:ext cx="0" cy="5400600"/>
          </a:xfrm>
          <a:prstGeom prst="line">
            <a:avLst/>
          </a:prstGeom>
          <a:ln w="158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56000">
                  <a:schemeClr val="tx1">
                    <a:lumMod val="50000"/>
                    <a:lumOff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tailEnd type="diamon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ep 9"/>
          <p:cNvGrpSpPr/>
          <p:nvPr/>
        </p:nvGrpSpPr>
        <p:grpSpPr>
          <a:xfrm>
            <a:off x="5652120" y="2708920"/>
            <a:ext cx="2124093" cy="2836855"/>
            <a:chOff x="938195" y="1360488"/>
            <a:chExt cx="2124093" cy="2836855"/>
          </a:xfrm>
        </p:grpSpPr>
        <p:pic>
          <p:nvPicPr>
            <p:cNvPr id="7" name="Picture 3" descr="\\europa\ITCG_Alg\DATPROF\Huistijl DATPROF\Logo's 2010-definitief\PNG bestanden (FC)\DPF_I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38729" y="1360488"/>
              <a:ext cx="2023559" cy="928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\\europa\ITCG_Alg\DATPROF\Huistijl DATPROF\Logo's 2010-definitief\PNG bestanden (FC)\DPF_PV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3775" y="3268670"/>
              <a:ext cx="2023559" cy="928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\\europa\ITCG_Alg\DATPROF\Huistijl DATPROF\Logo's 2010-definitief\PNG bestanden (FC)\DPF_SB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38195" y="2314579"/>
              <a:ext cx="2023559" cy="928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kstvak 10"/>
          <p:cNvSpPr txBox="1"/>
          <p:nvPr/>
        </p:nvSpPr>
        <p:spPr>
          <a:xfrm>
            <a:off x="1115616" y="2414728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Dienstverlening:</a:t>
            </a:r>
          </a:p>
          <a:p>
            <a:endParaRPr lang="nl-NL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Data </a:t>
            </a:r>
            <a:r>
              <a:rPr lang="nl-NL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warehousing</a:t>
            </a:r>
            <a:endParaRPr lang="nl-NL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Data conversie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Data migratie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Data kwaliteit 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Testdata management</a:t>
            </a:r>
            <a:endParaRPr lang="nl-NL" sz="44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831632" y="233668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Software</a:t>
            </a:r>
            <a:r>
              <a:rPr lang="nl-N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:</a:t>
            </a:r>
            <a:endParaRPr lang="nl-NL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2290" name="Picture 2" descr="http://www.itcg.nl/wp-content/uploads/logo_itc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2681283" cy="64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/>
          <a:srcRect l="-20528" t="-23180" r="-9343" b="-31181"/>
          <a:stretch>
            <a:fillRect/>
          </a:stretch>
        </p:blipFill>
        <p:spPr bwMode="auto">
          <a:xfrm>
            <a:off x="4776883" y="832644"/>
            <a:ext cx="39751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55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8367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Gedeelde omgevingen</a:t>
            </a:r>
            <a:endParaRPr lang="nl-NL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19" y="2420888"/>
            <a:ext cx="8157562" cy="410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8367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Verouderde testdata</a:t>
            </a:r>
            <a:endParaRPr lang="nl-NL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 descr="https://upload.wikimedia.org/wikipedia/commons/a/aa/Ruine-Koenigstein-Taunus-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2420888"/>
            <a:ext cx="817552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68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230" y="2420888"/>
            <a:ext cx="8189540" cy="4104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0" y="8367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Beste testgevallen snel weg</a:t>
            </a:r>
            <a:endParaRPr lang="nl-NL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8367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Weinig bruikbare testdata</a:t>
            </a:r>
            <a:endParaRPr lang="nl-NL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 descr="http://www.friendsoftheweather.com/wp-content/uploads/2014/04/MG_00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239" y="2420889"/>
            <a:ext cx="8175600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1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8367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Wat moet je dan?</a:t>
            </a:r>
            <a:endParaRPr lang="nl-NL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3076" name="Picture 4" descr="http://liftbigeatbig.com/wp-content/uploads/2011/09/musclce-confusion-workout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200" y="2420888"/>
            <a:ext cx="8175600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8367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Wat is jouw behoefte?</a:t>
            </a:r>
          </a:p>
        </p:txBody>
      </p:sp>
      <p:pic>
        <p:nvPicPr>
          <p:cNvPr id="5124" name="Picture 4" descr="http://stamfordresearch.com/wp-content/uploads/2015/02/outliers-640x4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4200" y="2420889"/>
            <a:ext cx="8175600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1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8367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Subsetten</a:t>
            </a:r>
            <a:endParaRPr lang="nl-NL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3" name="Picture 6" descr="\\europa\ITCG_Alg\DATPROF\Huistijl DATPROF\Logo's 2010-definitief\PNG bestanden (FC)\DPF_S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8" y="332656"/>
            <a:ext cx="3408784" cy="15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1259632" y="2902292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eslo LG S" panose="020B0609030804020204" pitchFamily="49" charset="0"/>
                <a:cs typeface="Meslo LG S" panose="020B0609030804020204" pitchFamily="49" charset="0"/>
              </a:rPr>
              <a:t>Verkleinde 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Meslo LG S" panose="020B0609030804020204" pitchFamily="49" charset="0"/>
              <a:cs typeface="Meslo LG S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eslo LG S" panose="020B0609030804020204" pitchFamily="49" charset="0"/>
                <a:cs typeface="Meslo LG S" panose="020B0609030804020204" pitchFamily="49" charset="0"/>
              </a:rPr>
              <a:t>Selectie op basis van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Meslo LG S" panose="020B0609030804020204" pitchFamily="49" charset="0"/>
              <a:cs typeface="Meslo LG S" panose="020B060903080402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Meslo LG S" panose="020B0609030804020204" pitchFamily="49" charset="0"/>
                <a:cs typeface="Meslo LG S" panose="020B0609030804020204" pitchFamily="49" charset="0"/>
              </a:rPr>
              <a:t>Consistentie</a:t>
            </a:r>
          </a:p>
          <a:p>
            <a:endParaRPr lang="nl-NL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Meslo LG S" panose="020B0609030804020204" pitchFamily="49" charset="0"/>
              <a:cs typeface="Meslo LG S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3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840"/>
      </a:accent1>
      <a:accent2>
        <a:srgbClr val="2A4094"/>
      </a:accent2>
      <a:accent3>
        <a:srgbClr val="E3012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alpha val="61000"/>
          </a:schemeClr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fontAlgn="auto">
          <a:spcBef>
            <a:spcPts val="0"/>
          </a:spcBef>
          <a:spcAft>
            <a:spcPts val="0"/>
          </a:spcAft>
          <a:defRPr sz="800" b="1" smtClean="0">
            <a:solidFill>
              <a:srgbClr val="1F4A7F"/>
            </a:solidFill>
            <a:latin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  <a:tailEnd type="diamon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Diavoorstelling (4:3)</PresentationFormat>
  <Paragraphs>59</Paragraphs>
  <Slides>18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Wingdings</vt:lpstr>
      <vt:lpstr>Calibri</vt:lpstr>
      <vt:lpstr>Meslo LG 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2015-10-20T13:53:07Z</dcterms:created>
  <dcterms:modified xsi:type="dcterms:W3CDTF">2015-10-20T13:53:40Z</dcterms:modified>
</cp:coreProperties>
</file>