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onderwerpen/persoonsgegevens/inhoud/verwerking-en-toezicht-persoonsgegeve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Information </a:t>
            </a:r>
            <a:r>
              <a:rPr lang="nl-NL" dirty="0" err="1" smtClean="0"/>
              <a:t>Ethics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trend in testen is niet in testen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11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maakt zich druk?</a:t>
            </a:r>
            <a:endParaRPr lang="nl-NL" dirty="0"/>
          </a:p>
        </p:txBody>
      </p:sp>
      <p:pic>
        <p:nvPicPr>
          <p:cNvPr id="6146" name="Picture 2" descr="http://www.etftrends.com/wp-content/uploads/2012/07/xCorporate-Bond-ETFs.jpg.pagespeed.ic.N1k58QCj0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8" y="3228975"/>
            <a:ext cx="2280172" cy="17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tomatiseringgids.nl/binaries/content/gallery/ag/redactie/organisaties/gebouwen/t/tweede-ka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92" y="3226856"/>
            <a:ext cx="2330274" cy="17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hristelijknieuws.nl/upload/modules/news/big_apeldoornDSC_0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98" y="3226856"/>
            <a:ext cx="2822142" cy="17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anonymous ha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72" y="3226856"/>
            <a:ext cx="3049521" cy="17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Iemand maakt zich druk!</a:t>
            </a:r>
            <a:endParaRPr lang="nl-NL" dirty="0"/>
          </a:p>
        </p:txBody>
      </p:sp>
      <p:pic>
        <p:nvPicPr>
          <p:cNvPr id="6146" name="Picture 2" descr="http://www.etftrends.com/wp-content/uploads/2012/07/xCorporate-Bond-ETFs.jpg.pagespeed.ic.N1k58QCj0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26" y="1984374"/>
            <a:ext cx="2327234" cy="17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tomatiseringgids.nl/binaries/content/gallery/ag/redactie/organisaties/gebouwen/t/tweede-ka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60" y="1983315"/>
            <a:ext cx="2327234" cy="18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hristelijknieuws.nl/upload/modules/news/big_apeldoornDSC_0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26" y="3695699"/>
            <a:ext cx="2327234" cy="14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anonymous hac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60" y="3830179"/>
            <a:ext cx="2327234" cy="13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309594" y="631327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Information </a:t>
            </a:r>
            <a:r>
              <a:rPr lang="nl-NL" b="1" dirty="0" err="1" smtClean="0">
                <a:solidFill>
                  <a:schemeClr val="accent1"/>
                </a:solidFill>
              </a:rPr>
              <a:t>Ethics</a:t>
            </a:r>
            <a:r>
              <a:rPr lang="nl-NL" b="1" dirty="0" smtClean="0">
                <a:solidFill>
                  <a:schemeClr val="accent1"/>
                </a:solidFill>
              </a:rPr>
              <a:t> Tester</a:t>
            </a: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608" y="4160624"/>
            <a:ext cx="23336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nieuwe werkplek?</a:t>
            </a:r>
            <a:endParaRPr lang="nl-NL" dirty="0"/>
          </a:p>
        </p:txBody>
      </p:sp>
      <p:pic>
        <p:nvPicPr>
          <p:cNvPr id="7170" name="Picture 2" descr="http://www.refdag.nl/polopoly_fs/icc_1_484506%21image/i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476636"/>
            <a:ext cx="6372225" cy="39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Willen alle mannen…</a:t>
            </a:r>
            <a:endParaRPr lang="nl-NL" dirty="0"/>
          </a:p>
        </p:txBody>
      </p:sp>
      <p:pic>
        <p:nvPicPr>
          <p:cNvPr id="2050" name="Picture 2" descr="http://www.rijnmond.nl/sites/default/files/imagecache/photo_popup/0/0/20100208_RTV_RET_Poortjes_OV_Chipkaart_0069.cropresize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84" y="2278871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Imagine</a:t>
            </a:r>
            <a:r>
              <a:rPr lang="nl-NL" dirty="0" smtClean="0"/>
              <a:t>…</a:t>
            </a:r>
            <a:endParaRPr lang="nl-NL" dirty="0"/>
          </a:p>
        </p:txBody>
      </p:sp>
      <p:pic>
        <p:nvPicPr>
          <p:cNvPr id="1028" name="Picture 4" descr="http://www.estatevaults.com/bol/_Handmaid%27s_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67" y="27638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mgrimoire.files.wordpress.com/2014/03/600full-the-handmaids-tale-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6" y="2763804"/>
            <a:ext cx="45815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ne-elevenbooks.com/wp-content/uploads/2013/02/atwo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54" y="1327150"/>
            <a:ext cx="3443113" cy="5353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3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Ordering Pizza…</a:t>
            </a:r>
            <a:endParaRPr lang="nl-NL" dirty="0"/>
          </a:p>
        </p:txBody>
      </p:sp>
      <p:pic>
        <p:nvPicPr>
          <p:cNvPr id="5" name="Ordering Pizza in the Futur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8552" y="1979832"/>
            <a:ext cx="6155748" cy="41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 World – </a:t>
            </a:r>
            <a:r>
              <a:rPr lang="nl-NL" dirty="0" err="1" smtClean="0"/>
              <a:t>Let’s</a:t>
            </a:r>
            <a:r>
              <a:rPr lang="nl-NL" dirty="0" smtClean="0"/>
              <a:t> Connect?	</a:t>
            </a:r>
            <a:endParaRPr lang="nl-NL" dirty="0"/>
          </a:p>
        </p:txBody>
      </p:sp>
      <p:pic>
        <p:nvPicPr>
          <p:cNvPr id="3074" name="Picture 2" descr="http://cdn2.computeridee.nl/articles/ap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98" y="1752599"/>
            <a:ext cx="82105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Mag dat wel?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Wet bescherming persoonsgegevens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/>
              <a:t>De organisatie:</a:t>
            </a:r>
          </a:p>
          <a:p>
            <a:pPr lvl="1"/>
            <a:r>
              <a:rPr lang="nl-NL" dirty="0"/>
              <a:t>mag persoonsgegevens alleen verzamelen en verwerken als daar een goede reden voor is. Of als de betrokken burger toestemming heeft gegeven voor het gebruik van de gegevens;</a:t>
            </a:r>
          </a:p>
          <a:p>
            <a:pPr lvl="1"/>
            <a:r>
              <a:rPr lang="nl-NL" b="1" dirty="0"/>
              <a:t>mag niet meer gegevens verwerken dan strikt nodig is voor het uiteindelijke doel;</a:t>
            </a:r>
          </a:p>
          <a:p>
            <a:pPr lvl="1"/>
            <a:r>
              <a:rPr lang="nl-NL" b="1" dirty="0"/>
              <a:t>mag de gegevens niet gebruiken voor andere doelen dan waarvoor ze zijn verzameld;</a:t>
            </a:r>
          </a:p>
          <a:p>
            <a:pPr lvl="1"/>
            <a:r>
              <a:rPr lang="nl-NL" b="1" dirty="0"/>
              <a:t>moet de betrokken burger laten weten wat de organisatie met de gegevens gaat doen;</a:t>
            </a:r>
          </a:p>
          <a:p>
            <a:pPr lvl="1"/>
            <a:r>
              <a:rPr lang="nl-NL" dirty="0"/>
              <a:t>mag de gegevens niet langer bewaren dan nodig is;</a:t>
            </a:r>
          </a:p>
          <a:p>
            <a:pPr lvl="1"/>
            <a:r>
              <a:rPr lang="nl-NL" dirty="0"/>
              <a:t>moet passende technische en organisatorische maatregelen treffen om de </a:t>
            </a:r>
            <a:r>
              <a:rPr lang="nl-NL" b="1" dirty="0"/>
              <a:t>gegevens te beschermen</a:t>
            </a:r>
            <a:r>
              <a:rPr lang="nl-NL" dirty="0"/>
              <a:t>;</a:t>
            </a:r>
          </a:p>
          <a:p>
            <a:pPr lvl="1"/>
            <a:r>
              <a:rPr lang="nl-NL" dirty="0"/>
              <a:t>moet in veel gevallen </a:t>
            </a:r>
            <a:r>
              <a:rPr lang="nl-NL" dirty="0">
                <a:hlinkClick r:id="rId2"/>
              </a:rPr>
              <a:t>de registratie van persoonsgegevens melden</a:t>
            </a:r>
            <a:r>
              <a:rPr lang="nl-NL" dirty="0"/>
              <a:t>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6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 mag wel!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De wet op de inlichtingen-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en </a:t>
            </a:r>
            <a:r>
              <a:rPr lang="nl-NL" b="1" dirty="0"/>
              <a:t>veiligheidsdiensten (</a:t>
            </a:r>
            <a:r>
              <a:rPr lang="nl-NL" b="1" dirty="0" err="1"/>
              <a:t>Wiv</a:t>
            </a:r>
            <a:r>
              <a:rPr lang="nl-NL" b="1" dirty="0"/>
              <a:t>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860" y="0"/>
            <a:ext cx="6144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Security, </a:t>
            </a:r>
            <a:r>
              <a:rPr lang="nl-NL" dirty="0" err="1" smtClean="0"/>
              <a:t>BigData</a:t>
            </a:r>
            <a:r>
              <a:rPr lang="nl-NL" dirty="0" smtClean="0"/>
              <a:t>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Toenemende hoeveelheid data</a:t>
            </a:r>
          </a:p>
          <a:p>
            <a:r>
              <a:rPr lang="nl-NL" dirty="0" smtClean="0"/>
              <a:t>Toenemende interesse in data </a:t>
            </a:r>
            <a:r>
              <a:rPr lang="nl-NL" dirty="0" err="1" smtClean="0"/>
              <a:t>mining</a:t>
            </a:r>
            <a:endParaRPr lang="nl-NL" dirty="0" smtClean="0"/>
          </a:p>
          <a:p>
            <a:r>
              <a:rPr lang="nl-NL" dirty="0" smtClean="0"/>
              <a:t>Toenemende druk op security</a:t>
            </a:r>
          </a:p>
          <a:p>
            <a:r>
              <a:rPr lang="nl-NL" dirty="0" smtClean="0"/>
              <a:t>Afnemende specialisatie in testen</a:t>
            </a:r>
          </a:p>
          <a:p>
            <a:endParaRPr lang="nl-NL" dirty="0"/>
          </a:p>
        </p:txBody>
      </p:sp>
      <p:sp>
        <p:nvSpPr>
          <p:cNvPr id="4" name="AutoShape 2" descr="Ethiek en weerbaarheid in de informatiesamenlev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thiek en weerbaarheid in de informatiesamenle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75" y="3530600"/>
            <a:ext cx="2009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 flipH="1">
            <a:off x="9698670" y="6203434"/>
            <a:ext cx="22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In 2008 al beschreven</a:t>
            </a:r>
            <a:endParaRPr lang="nl-NL" sz="1400" dirty="0"/>
          </a:p>
        </p:txBody>
      </p:sp>
      <p:pic>
        <p:nvPicPr>
          <p:cNvPr id="5130" name="Picture 10" descr="http://www.ftm.nl/wp-content/uploads/2012/08/Ethi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39837"/>
            <a:ext cx="82105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</TotalTime>
  <Words>190</Words>
  <Application>Microsoft Office PowerPoint</Application>
  <PresentationFormat>Breedbeeld</PresentationFormat>
  <Paragraphs>30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Ion-directiekamer</vt:lpstr>
      <vt:lpstr>Information Ethics </vt:lpstr>
      <vt:lpstr>Willen alle mannen…</vt:lpstr>
      <vt:lpstr>Imagine…</vt:lpstr>
      <vt:lpstr>Ordering Pizza…</vt:lpstr>
      <vt:lpstr>Digital World – Let’s Connect? </vt:lpstr>
      <vt:lpstr>Mag dat wel?</vt:lpstr>
      <vt:lpstr>Dat mag wel!</vt:lpstr>
      <vt:lpstr>Security, BigData….</vt:lpstr>
      <vt:lpstr>PowerPoint-presentatie</vt:lpstr>
      <vt:lpstr>Wie maakt zich druk?</vt:lpstr>
      <vt:lpstr>Iemand maakt zich druk!</vt:lpstr>
      <vt:lpstr>Je nieuwe werkplek?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Ethics</dc:title>
  <dc:creator>Nathalie Rooseboom de Vries van Delft</dc:creator>
  <cp:lastModifiedBy>Nathalie Rooseboom de Vries van Delft</cp:lastModifiedBy>
  <cp:revision>6</cp:revision>
  <dcterms:created xsi:type="dcterms:W3CDTF">2015-09-14T13:29:45Z</dcterms:created>
  <dcterms:modified xsi:type="dcterms:W3CDTF">2015-09-14T14:32:53Z</dcterms:modified>
</cp:coreProperties>
</file>