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70" r:id="rId2"/>
    <p:sldId id="293" r:id="rId3"/>
    <p:sldId id="294" r:id="rId4"/>
    <p:sldId id="300" r:id="rId5"/>
    <p:sldId id="299" r:id="rId6"/>
    <p:sldId id="298" r:id="rId7"/>
    <p:sldId id="301" r:id="rId8"/>
    <p:sldId id="302" r:id="rId9"/>
    <p:sldId id="303" r:id="rId10"/>
    <p:sldId id="304" r:id="rId11"/>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5" autoAdjust="0"/>
    <p:restoredTop sz="46004" autoAdjust="0"/>
  </p:normalViewPr>
  <p:slideViewPr>
    <p:cSldViewPr>
      <p:cViewPr varScale="1">
        <p:scale>
          <a:sx n="32" d="100"/>
          <a:sy n="32" d="100"/>
        </p:scale>
        <p:origin x="-246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5B48DC-FFD1-4F9A-B08E-F41C3B04BBC2}" type="datetimeFigureOut">
              <a:rPr lang="nl-NL" smtClean="0"/>
              <a:pPr/>
              <a:t>22-8-2013</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A39066-90C2-4277-B6FF-9B5A477C9263}" type="slidenum">
              <a:rPr lang="nl-NL" smtClean="0"/>
              <a:pPr/>
              <a:t>‹nr.›</a:t>
            </a:fld>
            <a:endParaRPr lang="nl-NL"/>
          </a:p>
        </p:txBody>
      </p:sp>
    </p:spTree>
    <p:extLst>
      <p:ext uri="{BB962C8B-B14F-4D97-AF65-F5344CB8AC3E}">
        <p14:creationId xmlns:p14="http://schemas.microsoft.com/office/powerpoint/2010/main" val="1372079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4A8DFB62-957F-42FE-94D6-6BD0D64F7493}" type="slidenum">
              <a:rPr lang="nl-NL" smtClean="0"/>
              <a:pPr/>
              <a:t>1</a:t>
            </a:fld>
            <a:endParaRPr lang="nl-NL"/>
          </a:p>
        </p:txBody>
      </p:sp>
    </p:spTree>
    <p:extLst>
      <p:ext uri="{BB962C8B-B14F-4D97-AF65-F5344CB8AC3E}">
        <p14:creationId xmlns:p14="http://schemas.microsoft.com/office/powerpoint/2010/main" val="1171191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smtClean="0"/>
          </a:p>
        </p:txBody>
      </p:sp>
      <p:sp>
        <p:nvSpPr>
          <p:cNvPr id="4" name="Tijdelijke aanduiding voor dianummer 3"/>
          <p:cNvSpPr>
            <a:spLocks noGrp="1"/>
          </p:cNvSpPr>
          <p:nvPr>
            <p:ph type="sldNum" sz="quarter" idx="10"/>
          </p:nvPr>
        </p:nvSpPr>
        <p:spPr/>
        <p:txBody>
          <a:bodyPr/>
          <a:lstStyle/>
          <a:p>
            <a:fld id="{4A8DFB62-957F-42FE-94D6-6BD0D64F7493}" type="slidenum">
              <a:rPr lang="nl-NL" smtClean="0"/>
              <a:pPr/>
              <a:t>2</a:t>
            </a:fld>
            <a:endParaRPr lang="nl-NL"/>
          </a:p>
        </p:txBody>
      </p:sp>
    </p:spTree>
    <p:extLst>
      <p:ext uri="{BB962C8B-B14F-4D97-AF65-F5344CB8AC3E}">
        <p14:creationId xmlns:p14="http://schemas.microsoft.com/office/powerpoint/2010/main" val="714588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aseline="0" dirty="0" smtClean="0"/>
          </a:p>
        </p:txBody>
      </p:sp>
      <p:sp>
        <p:nvSpPr>
          <p:cNvPr id="4" name="Tijdelijke aanduiding voor dianummer 3"/>
          <p:cNvSpPr>
            <a:spLocks noGrp="1"/>
          </p:cNvSpPr>
          <p:nvPr>
            <p:ph type="sldNum" sz="quarter" idx="10"/>
          </p:nvPr>
        </p:nvSpPr>
        <p:spPr/>
        <p:txBody>
          <a:bodyPr/>
          <a:lstStyle/>
          <a:p>
            <a:fld id="{4A8DFB62-957F-42FE-94D6-6BD0D64F7493}" type="slidenum">
              <a:rPr lang="nl-NL" smtClean="0"/>
              <a:pPr/>
              <a:t>3</a:t>
            </a:fld>
            <a:endParaRPr lang="nl-NL"/>
          </a:p>
        </p:txBody>
      </p:sp>
    </p:spTree>
    <p:extLst>
      <p:ext uri="{BB962C8B-B14F-4D97-AF65-F5344CB8AC3E}">
        <p14:creationId xmlns:p14="http://schemas.microsoft.com/office/powerpoint/2010/main" val="714588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4A8DFB62-957F-42FE-94D6-6BD0D64F7493}" type="slidenum">
              <a:rPr lang="nl-NL" smtClean="0"/>
              <a:pPr/>
              <a:t>4</a:t>
            </a:fld>
            <a:endParaRPr lang="nl-NL"/>
          </a:p>
        </p:txBody>
      </p:sp>
    </p:spTree>
    <p:extLst>
      <p:ext uri="{BB962C8B-B14F-4D97-AF65-F5344CB8AC3E}">
        <p14:creationId xmlns:p14="http://schemas.microsoft.com/office/powerpoint/2010/main" val="714588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smtClean="0"/>
          </a:p>
        </p:txBody>
      </p:sp>
      <p:sp>
        <p:nvSpPr>
          <p:cNvPr id="4" name="Tijdelijke aanduiding voor dianummer 3"/>
          <p:cNvSpPr>
            <a:spLocks noGrp="1"/>
          </p:cNvSpPr>
          <p:nvPr>
            <p:ph type="sldNum" sz="quarter" idx="10"/>
          </p:nvPr>
        </p:nvSpPr>
        <p:spPr/>
        <p:txBody>
          <a:bodyPr/>
          <a:lstStyle/>
          <a:p>
            <a:fld id="{4A8DFB62-957F-42FE-94D6-6BD0D64F7493}" type="slidenum">
              <a:rPr lang="nl-NL" smtClean="0"/>
              <a:pPr/>
              <a:t>5</a:t>
            </a:fld>
            <a:endParaRPr lang="nl-NL"/>
          </a:p>
        </p:txBody>
      </p:sp>
    </p:spTree>
    <p:extLst>
      <p:ext uri="{BB962C8B-B14F-4D97-AF65-F5344CB8AC3E}">
        <p14:creationId xmlns:p14="http://schemas.microsoft.com/office/powerpoint/2010/main" val="714588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b="0" i="0" kern="1200" baseline="0" dirty="0" smtClean="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4A8DFB62-957F-42FE-94D6-6BD0D64F7493}" type="slidenum">
              <a:rPr lang="nl-NL" smtClean="0"/>
              <a:pPr/>
              <a:t>6</a:t>
            </a:fld>
            <a:endParaRPr lang="nl-NL"/>
          </a:p>
        </p:txBody>
      </p:sp>
    </p:spTree>
    <p:extLst>
      <p:ext uri="{BB962C8B-B14F-4D97-AF65-F5344CB8AC3E}">
        <p14:creationId xmlns:p14="http://schemas.microsoft.com/office/powerpoint/2010/main" val="714588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smtClean="0"/>
          </a:p>
        </p:txBody>
      </p:sp>
      <p:sp>
        <p:nvSpPr>
          <p:cNvPr id="4" name="Tijdelijke aanduiding voor dianummer 3"/>
          <p:cNvSpPr>
            <a:spLocks noGrp="1"/>
          </p:cNvSpPr>
          <p:nvPr>
            <p:ph type="sldNum" sz="quarter" idx="10"/>
          </p:nvPr>
        </p:nvSpPr>
        <p:spPr/>
        <p:txBody>
          <a:bodyPr/>
          <a:lstStyle/>
          <a:p>
            <a:fld id="{4A8DFB62-957F-42FE-94D6-6BD0D64F7493}" type="slidenum">
              <a:rPr lang="nl-NL" smtClean="0"/>
              <a:pPr/>
              <a:t>7</a:t>
            </a:fld>
            <a:endParaRPr lang="nl-NL"/>
          </a:p>
        </p:txBody>
      </p:sp>
    </p:spTree>
    <p:extLst>
      <p:ext uri="{BB962C8B-B14F-4D97-AF65-F5344CB8AC3E}">
        <p14:creationId xmlns:p14="http://schemas.microsoft.com/office/powerpoint/2010/main" val="714588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smtClean="0"/>
          </a:p>
        </p:txBody>
      </p:sp>
      <p:sp>
        <p:nvSpPr>
          <p:cNvPr id="4" name="Tijdelijke aanduiding voor dianummer 3"/>
          <p:cNvSpPr>
            <a:spLocks noGrp="1"/>
          </p:cNvSpPr>
          <p:nvPr>
            <p:ph type="sldNum" sz="quarter" idx="10"/>
          </p:nvPr>
        </p:nvSpPr>
        <p:spPr/>
        <p:txBody>
          <a:bodyPr/>
          <a:lstStyle/>
          <a:p>
            <a:fld id="{4A8DFB62-957F-42FE-94D6-6BD0D64F7493}" type="slidenum">
              <a:rPr lang="nl-NL" smtClean="0"/>
              <a:pPr/>
              <a:t>8</a:t>
            </a:fld>
            <a:endParaRPr lang="nl-NL"/>
          </a:p>
        </p:txBody>
      </p:sp>
    </p:spTree>
    <p:extLst>
      <p:ext uri="{BB962C8B-B14F-4D97-AF65-F5344CB8AC3E}">
        <p14:creationId xmlns:p14="http://schemas.microsoft.com/office/powerpoint/2010/main" val="714588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smtClean="0"/>
          </a:p>
        </p:txBody>
      </p:sp>
      <p:sp>
        <p:nvSpPr>
          <p:cNvPr id="4" name="Tijdelijke aanduiding voor dianummer 3"/>
          <p:cNvSpPr>
            <a:spLocks noGrp="1"/>
          </p:cNvSpPr>
          <p:nvPr>
            <p:ph type="sldNum" sz="quarter" idx="10"/>
          </p:nvPr>
        </p:nvSpPr>
        <p:spPr/>
        <p:txBody>
          <a:bodyPr/>
          <a:lstStyle/>
          <a:p>
            <a:fld id="{4A8DFB62-957F-42FE-94D6-6BD0D64F7493}" type="slidenum">
              <a:rPr lang="nl-NL" smtClean="0"/>
              <a:pPr/>
              <a:t>9</a:t>
            </a:fld>
            <a:endParaRPr lang="nl-NL"/>
          </a:p>
        </p:txBody>
      </p:sp>
    </p:spTree>
    <p:extLst>
      <p:ext uri="{BB962C8B-B14F-4D97-AF65-F5344CB8AC3E}">
        <p14:creationId xmlns:p14="http://schemas.microsoft.com/office/powerpoint/2010/main" val="714588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aseline="0" dirty="0" smtClean="0"/>
          </a:p>
        </p:txBody>
      </p:sp>
      <p:sp>
        <p:nvSpPr>
          <p:cNvPr id="4" name="Tijdelijke aanduiding voor dianummer 3"/>
          <p:cNvSpPr>
            <a:spLocks noGrp="1"/>
          </p:cNvSpPr>
          <p:nvPr>
            <p:ph type="sldNum" sz="quarter" idx="10"/>
          </p:nvPr>
        </p:nvSpPr>
        <p:spPr/>
        <p:txBody>
          <a:bodyPr/>
          <a:lstStyle/>
          <a:p>
            <a:fld id="{4A8DFB62-957F-42FE-94D6-6BD0D64F7493}" type="slidenum">
              <a:rPr lang="nl-NL" smtClean="0"/>
              <a:pPr/>
              <a:t>10</a:t>
            </a:fld>
            <a:endParaRPr lang="nl-NL"/>
          </a:p>
        </p:txBody>
      </p:sp>
    </p:spTree>
    <p:extLst>
      <p:ext uri="{BB962C8B-B14F-4D97-AF65-F5344CB8AC3E}">
        <p14:creationId xmlns:p14="http://schemas.microsoft.com/office/powerpoint/2010/main" val="714588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het opmaakprofiel van de modelondertitel te bewerken</a:t>
            </a:r>
            <a:endParaRPr lang="nl-NL"/>
          </a:p>
        </p:txBody>
      </p:sp>
      <p:sp>
        <p:nvSpPr>
          <p:cNvPr id="4" name="Tijdelijke aanduiding voor datum 3"/>
          <p:cNvSpPr>
            <a:spLocks noGrp="1"/>
          </p:cNvSpPr>
          <p:nvPr>
            <p:ph type="dt" sz="half" idx="10"/>
          </p:nvPr>
        </p:nvSpPr>
        <p:spPr/>
        <p:txBody>
          <a:bodyPr/>
          <a:lstStyle/>
          <a:p>
            <a:fld id="{51541262-02FC-452B-94F6-214BBB2B75A3}" type="datetimeFigureOut">
              <a:rPr lang="nl-NL" smtClean="0"/>
              <a:pPr/>
              <a:t>22-8-2013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5E24E3B-D68F-421C-A1D5-5C5C0A06B7DA}" type="slidenum">
              <a:rPr lang="nl-NL" smtClean="0"/>
              <a:pPr/>
              <a:t>‹nr.›</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51541262-02FC-452B-94F6-214BBB2B75A3}" type="datetimeFigureOut">
              <a:rPr lang="nl-NL" smtClean="0"/>
              <a:pPr/>
              <a:t>22-8-2013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5E24E3B-D68F-421C-A1D5-5C5C0A06B7DA}" type="slidenum">
              <a:rPr lang="nl-NL" smtClean="0"/>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51541262-02FC-452B-94F6-214BBB2B75A3}" type="datetimeFigureOut">
              <a:rPr lang="nl-NL" smtClean="0"/>
              <a:pPr/>
              <a:t>22-8-2013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5E24E3B-D68F-421C-A1D5-5C5C0A06B7DA}" type="slidenum">
              <a:rPr lang="nl-NL" smtClean="0"/>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51541262-02FC-452B-94F6-214BBB2B75A3}" type="datetimeFigureOut">
              <a:rPr lang="nl-NL" smtClean="0"/>
              <a:pPr/>
              <a:t>22-8-2013</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A5E24E3B-D68F-421C-A1D5-5C5C0A06B7DA}" type="slidenum">
              <a:rPr lang="nl-NL" smtClean="0"/>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51541262-02FC-452B-94F6-214BBB2B75A3}" type="datetimeFigureOut">
              <a:rPr lang="nl-NL" smtClean="0"/>
              <a:pPr/>
              <a:t>22-8-2013</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A5E24E3B-D68F-421C-A1D5-5C5C0A06B7DA}" type="slidenum">
              <a:rPr lang="nl-NL" smtClean="0"/>
              <a:pPr/>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51541262-02FC-452B-94F6-214BBB2B75A3}" type="datetimeFigureOut">
              <a:rPr lang="nl-NL" smtClean="0"/>
              <a:pPr/>
              <a:t>22-8-2013</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A5E24E3B-D68F-421C-A1D5-5C5C0A06B7DA}" type="slidenum">
              <a:rPr lang="nl-NL" smtClean="0"/>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51541262-02FC-452B-94F6-214BBB2B75A3}" type="datetimeFigureOut">
              <a:rPr lang="nl-NL" smtClean="0"/>
              <a:pPr/>
              <a:t>22-8-2013</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A5E24E3B-D68F-421C-A1D5-5C5C0A06B7DA}" type="slidenum">
              <a:rPr lang="nl-NL" smtClean="0"/>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51541262-02FC-452B-94F6-214BBB2B75A3}" type="datetimeFigureOut">
              <a:rPr lang="nl-NL" smtClean="0"/>
              <a:pPr/>
              <a:t>22-8-2013</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A5E24E3B-D68F-421C-A1D5-5C5C0A06B7DA}" type="slidenum">
              <a:rPr lang="nl-NL" smtClean="0"/>
              <a:pPr/>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51541262-02FC-452B-94F6-214BBB2B75A3}" type="datetimeFigureOut">
              <a:rPr lang="nl-NL" smtClean="0"/>
              <a:pPr/>
              <a:t>22-8-2013</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A5E24E3B-D68F-421C-A1D5-5C5C0A06B7DA}" type="slidenum">
              <a:rPr lang="nl-NL" smtClean="0"/>
              <a:pPr/>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51541262-02FC-452B-94F6-214BBB2B75A3}" type="datetimeFigureOut">
              <a:rPr lang="nl-NL" smtClean="0"/>
              <a:pPr/>
              <a:t>22-8-2013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5E24E3B-D68F-421C-A1D5-5C5C0A06B7DA}" type="slidenum">
              <a:rPr lang="nl-NL" smtClean="0"/>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51541262-02FC-452B-94F6-214BBB2B75A3}" type="datetimeFigureOut">
              <a:rPr lang="nl-NL" smtClean="0"/>
              <a:pPr/>
              <a:t>22-8-2013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5E24E3B-D68F-421C-A1D5-5C5C0A06B7DA}" type="slidenum">
              <a:rPr lang="nl-NL" smtClean="0"/>
              <a:pPr/>
              <a:t>‹nr.›</a:t>
            </a:fld>
            <a:endParaRPr lang="nl-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dia">
    <p:spTree>
      <p:nvGrpSpPr>
        <p:cNvPr id="1" name=""/>
        <p:cNvGrpSpPr/>
        <p:nvPr/>
      </p:nvGrpSpPr>
      <p:grpSpPr>
        <a:xfrm>
          <a:off x="0" y="0"/>
          <a:ext cx="0" cy="0"/>
          <a:chOff x="0" y="0"/>
          <a:chExt cx="0" cy="0"/>
        </a:xfrm>
      </p:grpSpPr>
      <p:sp>
        <p:nvSpPr>
          <p:cNvPr id="11" name="Rectangle 11"/>
          <p:cNvSpPr/>
          <p:nvPr userDrawn="1"/>
        </p:nvSpPr>
        <p:spPr>
          <a:xfrm>
            <a:off x="0" y="3336925"/>
            <a:ext cx="3429000" cy="3521075"/>
          </a:xfrm>
          <a:prstGeom prst="rect">
            <a:avLst/>
          </a:prstGeom>
          <a:solidFill>
            <a:srgbClr val="DAE4E9"/>
          </a:solidFill>
          <a:ln>
            <a:solidFill>
              <a:srgbClr val="E7F5F3"/>
            </a:solidFill>
          </a:ln>
          <a:effectLst/>
        </p:spPr>
        <p:style>
          <a:lnRef idx="1">
            <a:schemeClr val="accent1"/>
          </a:lnRef>
          <a:fillRef idx="3">
            <a:schemeClr val="accent1"/>
          </a:fillRef>
          <a:effectRef idx="2">
            <a:schemeClr val="accent1"/>
          </a:effectRef>
          <a:fontRef idx="minor">
            <a:schemeClr val="lt1"/>
          </a:fontRef>
        </p:style>
      </p:sp>
      <p:pic>
        <p:nvPicPr>
          <p:cNvPr id="8" name="Picture 5" descr="logo_cover.jpg"/>
          <p:cNvPicPr>
            <a:picLocks noChangeAspect="1"/>
          </p:cNvPicPr>
          <p:nvPr userDrawn="1"/>
        </p:nvPicPr>
        <p:blipFill>
          <a:blip r:embed="rId2" cstate="print">
            <a:alphaModFix/>
          </a:blip>
          <a:stretch>
            <a:fillRect/>
          </a:stretch>
        </p:blipFill>
        <p:spPr>
          <a:xfrm>
            <a:off x="368808" y="0"/>
            <a:ext cx="3060192" cy="6858000"/>
          </a:xfrm>
          <a:prstGeom prst="rect">
            <a:avLst/>
          </a:prstGeom>
        </p:spPr>
      </p:pic>
      <p:sp>
        <p:nvSpPr>
          <p:cNvPr id="13" name="TextBox 9"/>
          <p:cNvSpPr txBox="1"/>
          <p:nvPr userDrawn="1"/>
        </p:nvSpPr>
        <p:spPr>
          <a:xfrm>
            <a:off x="1066800" y="5486400"/>
            <a:ext cx="1633781" cy="707886"/>
          </a:xfrm>
          <a:prstGeom prst="rect">
            <a:avLst/>
          </a:prstGeom>
          <a:noFill/>
        </p:spPr>
        <p:txBody>
          <a:bodyPr wrap="none" rtlCol="0">
            <a:noAutofit/>
          </a:bodyPr>
          <a:lstStyle/>
          <a:p>
            <a:pPr algn="ctr"/>
            <a:endParaRPr lang="en-US" sz="1600" dirty="0">
              <a:solidFill>
                <a:schemeClr val="bg1"/>
              </a:solidFill>
              <a:latin typeface="Tahoma"/>
              <a:cs typeface="Tahoma"/>
            </a:endParaRPr>
          </a:p>
        </p:txBody>
      </p:sp>
      <p:sp>
        <p:nvSpPr>
          <p:cNvPr id="17" name="Tijdelijke aanduiding voor tekst 16"/>
          <p:cNvSpPr>
            <a:spLocks noGrp="1"/>
          </p:cNvSpPr>
          <p:nvPr>
            <p:ph type="body" sz="quarter" idx="14"/>
          </p:nvPr>
        </p:nvSpPr>
        <p:spPr>
          <a:xfrm>
            <a:off x="901699" y="5187950"/>
            <a:ext cx="1798881" cy="828675"/>
          </a:xfrm>
        </p:spPr>
        <p:txBody>
          <a:bodyPr>
            <a:noAutofit/>
          </a:bodyPr>
          <a:lstStyle>
            <a:lvl1pPr>
              <a:buNone/>
              <a:defRPr sz="1600">
                <a:solidFill>
                  <a:schemeClr val="bg1"/>
                </a:solidFill>
                <a:latin typeface="Tahoma"/>
                <a:cs typeface="Tahoma"/>
              </a:defRPr>
            </a:lvl1pPr>
          </a:lstStyle>
          <a:p>
            <a:pPr lvl="0"/>
            <a:r>
              <a:rPr lang="nl-NL" dirty="0" smtClean="0"/>
              <a:t>Klik om de tekststijl van het model te bewerken</a:t>
            </a:r>
          </a:p>
        </p:txBody>
      </p:sp>
      <p:sp>
        <p:nvSpPr>
          <p:cNvPr id="19" name="Tijdelijke aanduiding voor illustratie 18"/>
          <p:cNvSpPr>
            <a:spLocks noGrp="1" noChangeAspect="1"/>
          </p:cNvSpPr>
          <p:nvPr>
            <p:ph type="clipArt" sz="quarter" idx="15" hasCustomPrompt="1"/>
          </p:nvPr>
        </p:nvSpPr>
        <p:spPr>
          <a:xfrm>
            <a:off x="3429000" y="3336924"/>
            <a:ext cx="5715000" cy="3521076"/>
          </a:xfrm>
        </p:spPr>
        <p:txBody>
          <a:bodyPr>
            <a:noAutofit/>
          </a:bodyPr>
          <a:lstStyle/>
          <a:p>
            <a:r>
              <a:rPr lang="nl-NL" dirty="0" smtClean="0"/>
              <a:t>Hier kunt u een afbeelding plaatsen</a:t>
            </a:r>
            <a:endParaRPr lang="nl-NL" dirty="0"/>
          </a:p>
        </p:txBody>
      </p:sp>
      <p:sp>
        <p:nvSpPr>
          <p:cNvPr id="12" name="Titel 11"/>
          <p:cNvSpPr>
            <a:spLocks noGrp="1"/>
          </p:cNvSpPr>
          <p:nvPr>
            <p:ph type="title"/>
          </p:nvPr>
        </p:nvSpPr>
        <p:spPr>
          <a:xfrm>
            <a:off x="3683000" y="846138"/>
            <a:ext cx="5003800" cy="1143000"/>
          </a:xfrm>
        </p:spPr>
        <p:txBody>
          <a:bodyPr anchor="ctr" anchorCtr="0">
            <a:noAutofit/>
          </a:bodyPr>
          <a:lstStyle>
            <a:lvl1pPr algn="l">
              <a:defRPr sz="4000">
                <a:solidFill>
                  <a:srgbClr val="78151C"/>
                </a:solidFill>
              </a:defRPr>
            </a:lvl1pPr>
          </a:lstStyle>
          <a:p>
            <a:r>
              <a:rPr lang="nl-NL" dirty="0" smtClean="0"/>
              <a:t>Titelstijl van model bewerken</a:t>
            </a:r>
            <a:endParaRPr lang="nl-NL" dirty="0"/>
          </a:p>
        </p:txBody>
      </p:sp>
      <p:sp>
        <p:nvSpPr>
          <p:cNvPr id="20" name="Tijdelijke aanduiding voor datum 19"/>
          <p:cNvSpPr>
            <a:spLocks noGrp="1"/>
          </p:cNvSpPr>
          <p:nvPr>
            <p:ph type="dt" sz="half" idx="16"/>
          </p:nvPr>
        </p:nvSpPr>
        <p:spPr/>
        <p:txBody>
          <a:bodyPr/>
          <a:lstStyle/>
          <a:p>
            <a:fld id="{F0C0DBB6-B8E7-A147-977C-DC551413C70A}" type="datetimeFigureOut">
              <a:rPr lang="nl-NL" smtClean="0"/>
              <a:pPr/>
              <a:t>22-8-2013</a:t>
            </a:fld>
            <a:endParaRPr lang="nl-NL"/>
          </a:p>
        </p:txBody>
      </p:sp>
      <p:sp>
        <p:nvSpPr>
          <p:cNvPr id="21" name="Tijdelijke aanduiding voor dianummer 20"/>
          <p:cNvSpPr>
            <a:spLocks noGrp="1"/>
          </p:cNvSpPr>
          <p:nvPr>
            <p:ph type="sldNum" sz="quarter" idx="17"/>
          </p:nvPr>
        </p:nvSpPr>
        <p:spPr/>
        <p:txBody>
          <a:bodyPr/>
          <a:lstStyle/>
          <a:p>
            <a:fld id="{12179C9F-4DDF-3041-B90C-522420B7B1FC}" type="slidenum">
              <a:rPr lang="nl-NL" smtClean="0"/>
              <a:pPr/>
              <a:t>‹nr.›</a:t>
            </a:fld>
            <a:endParaRPr lang="nl-NL"/>
          </a:p>
        </p:txBody>
      </p:sp>
      <p:sp>
        <p:nvSpPr>
          <p:cNvPr id="22" name="Tijdelijke aanduiding voor voettekst 21"/>
          <p:cNvSpPr>
            <a:spLocks noGrp="1"/>
          </p:cNvSpPr>
          <p:nvPr>
            <p:ph type="ftr" sz="quarter" idx="18"/>
          </p:nvPr>
        </p:nvSpPr>
        <p:spPr/>
        <p:txBody>
          <a:bodyPr/>
          <a:lstStyle/>
          <a:p>
            <a:endParaRPr lang="nl-NL"/>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wee objecten">
    <p:spTree>
      <p:nvGrpSpPr>
        <p:cNvPr id="1" name=""/>
        <p:cNvGrpSpPr/>
        <p:nvPr/>
      </p:nvGrpSpPr>
      <p:grpSpPr>
        <a:xfrm>
          <a:off x="0" y="0"/>
          <a:ext cx="0" cy="0"/>
          <a:chOff x="0" y="0"/>
          <a:chExt cx="0" cy="0"/>
        </a:xfrm>
      </p:grpSpPr>
      <p:sp>
        <p:nvSpPr>
          <p:cNvPr id="8" name="Rectangle 11"/>
          <p:cNvSpPr/>
          <p:nvPr userDrawn="1"/>
        </p:nvSpPr>
        <p:spPr>
          <a:xfrm>
            <a:off x="0" y="1295400"/>
            <a:ext cx="9143999" cy="5221224"/>
          </a:xfrm>
          <a:prstGeom prst="rect">
            <a:avLst/>
          </a:prstGeom>
          <a:solidFill>
            <a:srgbClr val="DAE4E9"/>
          </a:solidFill>
          <a:ln>
            <a:solidFill>
              <a:srgbClr val="E7F5F3"/>
            </a:solidFill>
          </a:ln>
          <a:effectLst/>
        </p:spPr>
        <p:style>
          <a:lnRef idx="1">
            <a:schemeClr val="accent1"/>
          </a:lnRef>
          <a:fillRef idx="3">
            <a:schemeClr val="accent1"/>
          </a:fillRef>
          <a:effectRef idx="2">
            <a:schemeClr val="accent1"/>
          </a:effectRef>
          <a:fontRef idx="minor">
            <a:schemeClr val="lt1"/>
          </a:fontRef>
        </p:style>
      </p:sp>
      <p:pic>
        <p:nvPicPr>
          <p:cNvPr id="9" name="Picture 7" descr="strook.jpg"/>
          <p:cNvPicPr>
            <a:picLocks noChangeAspect="1"/>
          </p:cNvPicPr>
          <p:nvPr userDrawn="1"/>
        </p:nvPicPr>
        <p:blipFill>
          <a:blip r:embed="rId2"/>
          <a:stretch>
            <a:fillRect/>
          </a:stretch>
        </p:blipFill>
        <p:spPr>
          <a:xfrm>
            <a:off x="0" y="0"/>
            <a:ext cx="359664" cy="6858000"/>
          </a:xfrm>
          <a:prstGeom prst="rect">
            <a:avLst/>
          </a:prstGeom>
        </p:spPr>
      </p:pic>
      <p:sp>
        <p:nvSpPr>
          <p:cNvPr id="3" name="Tijdelijke aanduiding voor inhoud 2"/>
          <p:cNvSpPr>
            <a:spLocks noGrp="1"/>
          </p:cNvSpPr>
          <p:nvPr>
            <p:ph sz="half" idx="1"/>
          </p:nvPr>
        </p:nvSpPr>
        <p:spPr>
          <a:xfrm>
            <a:off x="457200" y="1600200"/>
            <a:ext cx="8382000" cy="4525963"/>
          </a:xfrm>
        </p:spPr>
        <p:txBody>
          <a:bodyPr/>
          <a:lstStyle>
            <a:lvl1pPr>
              <a:buSzPct val="80000"/>
              <a:buFontTx/>
              <a:buBlip>
                <a:blip r:embed="rId3"/>
              </a:buBlip>
              <a:defRPr sz="3200">
                <a:solidFill>
                  <a:srgbClr val="2F4C57"/>
                </a:solidFill>
                <a:latin typeface="Tahoma"/>
              </a:defRPr>
            </a:lvl1pPr>
            <a:lvl2pPr>
              <a:defRPr sz="2800">
                <a:solidFill>
                  <a:srgbClr val="2F4C57"/>
                </a:solidFill>
                <a:latin typeface="Tahoma"/>
              </a:defRPr>
            </a:lvl2pPr>
            <a:lvl3pPr>
              <a:defRPr sz="2400">
                <a:solidFill>
                  <a:srgbClr val="2F4C57"/>
                </a:solidFill>
                <a:latin typeface="Tahoma"/>
              </a:defRPr>
            </a:lvl3pPr>
            <a:lvl4pPr>
              <a:defRPr sz="2000">
                <a:solidFill>
                  <a:srgbClr val="2F4C57"/>
                </a:solidFill>
                <a:latin typeface="Tahoma"/>
              </a:defRPr>
            </a:lvl4pPr>
            <a:lvl5pPr>
              <a:defRPr sz="1800">
                <a:solidFill>
                  <a:srgbClr val="2F4C57"/>
                </a:solidFill>
                <a:latin typeface="Tahoma"/>
              </a:defRPr>
            </a:lvl5pPr>
            <a:lvl6pPr>
              <a:defRPr sz="1800"/>
            </a:lvl6pPr>
            <a:lvl7pPr>
              <a:defRPr sz="1800"/>
            </a:lvl7pPr>
            <a:lvl8pPr>
              <a:defRPr sz="1800"/>
            </a:lvl8pPr>
            <a:lvl9pPr>
              <a:defRPr sz="1800"/>
            </a:lvl9pPr>
          </a:lstStyle>
          <a:p>
            <a:pPr lvl="0"/>
            <a:r>
              <a:rPr lang="nl-NL" dirty="0" smtClean="0"/>
              <a:t>Klik om de tekststijl van het model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
        <p:nvSpPr>
          <p:cNvPr id="5" name="Tijdelijke aanduiding voor datum 4"/>
          <p:cNvSpPr>
            <a:spLocks noGrp="1"/>
          </p:cNvSpPr>
          <p:nvPr>
            <p:ph type="dt" sz="half" idx="10"/>
          </p:nvPr>
        </p:nvSpPr>
        <p:spPr/>
        <p:txBody>
          <a:bodyPr/>
          <a:lstStyle/>
          <a:p>
            <a:fld id="{F0C0DBB6-B8E7-A147-977C-DC551413C70A}" type="datetimeFigureOut">
              <a:rPr lang="nl-NL" smtClean="0"/>
              <a:pPr/>
              <a:t>22-8-2013</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12179C9F-4DDF-3041-B90C-522420B7B1FC}" type="slidenum">
              <a:rPr lang="nl-NL" smtClean="0"/>
              <a:pPr/>
              <a:t>‹nr.›</a:t>
            </a:fld>
            <a:endParaRPr lang="nl-NL"/>
          </a:p>
        </p:txBody>
      </p:sp>
      <p:sp>
        <p:nvSpPr>
          <p:cNvPr id="14" name="Titel 13"/>
          <p:cNvSpPr>
            <a:spLocks noGrp="1"/>
          </p:cNvSpPr>
          <p:nvPr>
            <p:ph type="title"/>
          </p:nvPr>
        </p:nvSpPr>
        <p:spPr>
          <a:xfrm>
            <a:off x="457200" y="274638"/>
            <a:ext cx="8382000" cy="1143000"/>
          </a:xfrm>
        </p:spPr>
        <p:txBody>
          <a:bodyPr>
            <a:normAutofit/>
          </a:bodyPr>
          <a:lstStyle>
            <a:lvl1pPr algn="l">
              <a:defRPr sz="4000">
                <a:solidFill>
                  <a:srgbClr val="78151C"/>
                </a:solidFill>
              </a:defRPr>
            </a:lvl1pPr>
          </a:lstStyle>
          <a:p>
            <a:r>
              <a:rPr lang="nl-NL" dirty="0" smtClean="0"/>
              <a:t>Titelstijl van model bewerken</a:t>
            </a:r>
            <a:endParaRPr lang="nl-NL" dirty="0"/>
          </a:p>
        </p:txBody>
      </p:sp>
    </p:spTree>
    <p:extLst>
      <p:ext uri="{BB962C8B-B14F-4D97-AF65-F5344CB8AC3E}">
        <p14:creationId xmlns:p14="http://schemas.microsoft.com/office/powerpoint/2010/main" val="348009905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541262-02FC-452B-94F6-214BBB2B75A3}" type="datetimeFigureOut">
              <a:rPr lang="nl-NL" smtClean="0"/>
              <a:pPr/>
              <a:t>22-8-2013</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E24E3B-D68F-421C-A1D5-5C5C0A06B7DA}" type="slidenum">
              <a:rPr lang="nl-NL" smtClean="0"/>
              <a:pPr/>
              <a:t>‹nr.›</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7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4"/>
          </p:nvPr>
        </p:nvSpPr>
        <p:spPr/>
        <p:txBody>
          <a:bodyPr/>
          <a:lstStyle/>
          <a:p>
            <a:pPr algn="ctr"/>
            <a:r>
              <a:rPr lang="en-US" dirty="0" err="1" smtClean="0"/>
              <a:t>Joep</a:t>
            </a:r>
            <a:r>
              <a:rPr lang="en-US" dirty="0" smtClean="0"/>
              <a:t> </a:t>
            </a:r>
            <a:r>
              <a:rPr lang="en-US" dirty="0" err="1" smtClean="0"/>
              <a:t>Lobée</a:t>
            </a:r>
            <a:endParaRPr lang="en-US" dirty="0" smtClean="0"/>
          </a:p>
          <a:p>
            <a:pPr algn="ctr"/>
            <a:r>
              <a:rPr lang="en-US" dirty="0" smtClean="0"/>
              <a:t>31 </a:t>
            </a:r>
            <a:r>
              <a:rPr lang="en-US" dirty="0" err="1" smtClean="0"/>
              <a:t>oktober</a:t>
            </a:r>
            <a:r>
              <a:rPr lang="en-US" dirty="0" smtClean="0"/>
              <a:t> 2013</a:t>
            </a:r>
            <a:endParaRPr lang="nl-NL" dirty="0"/>
          </a:p>
        </p:txBody>
      </p:sp>
      <p:sp>
        <p:nvSpPr>
          <p:cNvPr id="5" name="Titel 4"/>
          <p:cNvSpPr>
            <a:spLocks noGrp="1"/>
          </p:cNvSpPr>
          <p:nvPr>
            <p:ph type="title"/>
          </p:nvPr>
        </p:nvSpPr>
        <p:spPr/>
        <p:txBody>
          <a:bodyPr/>
          <a:lstStyle/>
          <a:p>
            <a:pPr algn="ctr"/>
            <a:r>
              <a:rPr lang="en-US" dirty="0" smtClean="0"/>
              <a:t>De 7 </a:t>
            </a:r>
            <a:r>
              <a:rPr lang="en-US" dirty="0" err="1" smtClean="0"/>
              <a:t>principes</a:t>
            </a:r>
            <a:r>
              <a:rPr lang="en-US" dirty="0" smtClean="0"/>
              <a:t> </a:t>
            </a:r>
            <a:br>
              <a:rPr lang="en-US" dirty="0" smtClean="0"/>
            </a:br>
            <a:r>
              <a:rPr lang="en-US" dirty="0" smtClean="0"/>
              <a:t>en</a:t>
            </a:r>
            <a:br>
              <a:rPr lang="en-US" dirty="0" smtClean="0"/>
            </a:br>
            <a:r>
              <a:rPr lang="en-US" dirty="0" err="1" smtClean="0"/>
              <a:t>mijn</a:t>
            </a:r>
            <a:r>
              <a:rPr lang="en-US" dirty="0" smtClean="0"/>
              <a:t> </a:t>
            </a:r>
            <a:r>
              <a:rPr lang="en-US" dirty="0" err="1" smtClean="0"/>
              <a:t>ervaring</a:t>
            </a:r>
            <a:endParaRPr lang="nl-NL"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4"/>
          <p:cNvSpPr>
            <a:spLocks noGrp="1"/>
          </p:cNvSpPr>
          <p:nvPr>
            <p:ph sz="half" idx="1"/>
          </p:nvPr>
        </p:nvSpPr>
        <p:spPr/>
        <p:txBody>
          <a:bodyPr/>
          <a:lstStyle/>
          <a:p>
            <a:pPr marL="0" indent="0" algn="ctr">
              <a:buNone/>
            </a:pPr>
            <a:r>
              <a:rPr lang="en-US" dirty="0"/>
              <a:t>	</a:t>
            </a:r>
            <a:endParaRPr lang="en-US" dirty="0" smtClean="0"/>
          </a:p>
          <a:p>
            <a:pPr marL="0" indent="0" algn="ctr">
              <a:buNone/>
            </a:pPr>
            <a:endParaRPr lang="en-US" dirty="0"/>
          </a:p>
          <a:p>
            <a:pPr marL="0" indent="0" algn="ctr">
              <a:buNone/>
            </a:pPr>
            <a:r>
              <a:rPr lang="en-US" b="1" dirty="0" err="1" smtClean="0"/>
              <a:t>Joep</a:t>
            </a:r>
            <a:r>
              <a:rPr lang="en-US" b="1" dirty="0" smtClean="0"/>
              <a:t> </a:t>
            </a:r>
            <a:r>
              <a:rPr lang="en-US" b="1" dirty="0" err="1" smtClean="0"/>
              <a:t>Lobée</a:t>
            </a:r>
            <a:endParaRPr lang="nl-NL" b="1" dirty="0"/>
          </a:p>
        </p:txBody>
      </p:sp>
      <p:sp>
        <p:nvSpPr>
          <p:cNvPr id="4" name="Titel 2"/>
          <p:cNvSpPr>
            <a:spLocks noGrp="1"/>
          </p:cNvSpPr>
          <p:nvPr>
            <p:ph type="title"/>
          </p:nvPr>
        </p:nvSpPr>
        <p:spPr>
          <a:xfrm>
            <a:off x="457200" y="274638"/>
            <a:ext cx="8382000" cy="1143000"/>
          </a:xfrm>
        </p:spPr>
        <p:txBody>
          <a:bodyPr/>
          <a:lstStyle/>
          <a:p>
            <a:r>
              <a:rPr lang="en-US" dirty="0"/>
              <a:t>Even </a:t>
            </a:r>
            <a:r>
              <a:rPr lang="en-US" dirty="0" err="1"/>
              <a:t>voorstellen</a:t>
            </a:r>
            <a:endParaRPr lang="nl-NL" dirty="0" smtClean="0">
              <a:latin typeface="Tahoma" pitchFamily="34" charset="0"/>
            </a:endParaRPr>
          </a:p>
        </p:txBody>
      </p:sp>
    </p:spTree>
    <p:extLst>
      <p:ext uri="{BB962C8B-B14F-4D97-AF65-F5344CB8AC3E}">
        <p14:creationId xmlns:p14="http://schemas.microsoft.com/office/powerpoint/2010/main" val="10728786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4"/>
          <p:cNvSpPr>
            <a:spLocks noGrp="1"/>
          </p:cNvSpPr>
          <p:nvPr>
            <p:ph sz="half" idx="1"/>
          </p:nvPr>
        </p:nvSpPr>
        <p:spPr/>
        <p:txBody>
          <a:bodyPr/>
          <a:lstStyle/>
          <a:p>
            <a:pPr marL="0" indent="0" algn="ctr">
              <a:buNone/>
            </a:pPr>
            <a:r>
              <a:rPr lang="en-US" dirty="0"/>
              <a:t>	</a:t>
            </a:r>
            <a:endParaRPr lang="en-US" dirty="0" smtClean="0"/>
          </a:p>
          <a:p>
            <a:pPr marL="0" indent="0" algn="ctr">
              <a:buNone/>
            </a:pPr>
            <a:endParaRPr lang="en-US" dirty="0"/>
          </a:p>
          <a:p>
            <a:pPr marL="0" indent="0" algn="ctr">
              <a:buNone/>
            </a:pPr>
            <a:endParaRPr lang="nl-NL" b="1" dirty="0"/>
          </a:p>
        </p:txBody>
      </p:sp>
      <p:sp>
        <p:nvSpPr>
          <p:cNvPr id="4" name="Titel 2"/>
          <p:cNvSpPr>
            <a:spLocks noGrp="1"/>
          </p:cNvSpPr>
          <p:nvPr>
            <p:ph type="title"/>
          </p:nvPr>
        </p:nvSpPr>
        <p:spPr>
          <a:xfrm>
            <a:off x="539552" y="1412776"/>
            <a:ext cx="8382000" cy="1296144"/>
          </a:xfrm>
        </p:spPr>
        <p:txBody>
          <a:bodyPr>
            <a:normAutofit fontScale="90000"/>
          </a:bodyPr>
          <a:lstStyle/>
          <a:p>
            <a:r>
              <a:rPr lang="nl-NL" dirty="0"/>
              <a:t>1. De waarde van elke aanpak hangt af van de context.</a:t>
            </a:r>
            <a:endParaRPr lang="nl-NL" dirty="0" smtClean="0">
              <a:latin typeface="Tahoma" pitchFamily="34"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6136" y="3326658"/>
            <a:ext cx="2791601" cy="2954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el 2"/>
          <p:cNvSpPr txBox="1">
            <a:spLocks/>
          </p:cNvSpPr>
          <p:nvPr/>
        </p:nvSpPr>
        <p:spPr>
          <a:xfrm>
            <a:off x="398702" y="90337"/>
            <a:ext cx="8382000" cy="1296144"/>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a:solidFill>
                  <a:srgbClr val="78151C"/>
                </a:solidFill>
                <a:latin typeface="+mj-lt"/>
                <a:ea typeface="+mj-ea"/>
                <a:cs typeface="+mj-cs"/>
              </a:defRPr>
            </a:lvl1pPr>
          </a:lstStyle>
          <a:p>
            <a:r>
              <a:rPr lang="nl-NL" dirty="0" smtClean="0">
                <a:latin typeface="Tahoma" pitchFamily="34" charset="0"/>
              </a:rPr>
              <a:t>De 7 principes</a:t>
            </a:r>
          </a:p>
        </p:txBody>
      </p:sp>
    </p:spTree>
    <p:extLst>
      <p:ext uri="{BB962C8B-B14F-4D97-AF65-F5344CB8AC3E}">
        <p14:creationId xmlns:p14="http://schemas.microsoft.com/office/powerpoint/2010/main" val="1340937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4"/>
          <p:cNvSpPr>
            <a:spLocks noGrp="1"/>
          </p:cNvSpPr>
          <p:nvPr>
            <p:ph sz="half" idx="1"/>
          </p:nvPr>
        </p:nvSpPr>
        <p:spPr/>
        <p:txBody>
          <a:bodyPr/>
          <a:lstStyle/>
          <a:p>
            <a:pPr marL="0" indent="0" algn="ctr">
              <a:buNone/>
            </a:pPr>
            <a:r>
              <a:rPr lang="en-US" dirty="0"/>
              <a:t>	</a:t>
            </a:r>
            <a:endParaRPr lang="en-US" dirty="0" smtClean="0"/>
          </a:p>
          <a:p>
            <a:pPr marL="0" indent="0" algn="ctr">
              <a:buNone/>
            </a:pPr>
            <a:endParaRPr lang="en-US" dirty="0"/>
          </a:p>
          <a:p>
            <a:pPr marL="0" indent="0" algn="ctr">
              <a:buNone/>
            </a:pPr>
            <a:endParaRPr lang="nl-NL" b="1" dirty="0"/>
          </a:p>
        </p:txBody>
      </p:sp>
      <p:sp>
        <p:nvSpPr>
          <p:cNvPr id="4" name="Titel 2"/>
          <p:cNvSpPr>
            <a:spLocks noGrp="1"/>
          </p:cNvSpPr>
          <p:nvPr>
            <p:ph type="title"/>
          </p:nvPr>
        </p:nvSpPr>
        <p:spPr>
          <a:xfrm>
            <a:off x="467544" y="1484784"/>
            <a:ext cx="8646102" cy="1000645"/>
          </a:xfrm>
        </p:spPr>
        <p:txBody>
          <a:bodyPr>
            <a:noAutofit/>
          </a:bodyPr>
          <a:lstStyle/>
          <a:p>
            <a:r>
              <a:rPr lang="nl-NL" sz="3600" dirty="0"/>
              <a:t>2.Er zijn goede aanpakken in een bepaalde context, maar er zijn geen 'best </a:t>
            </a:r>
            <a:r>
              <a:rPr lang="nl-NL" sz="3600" dirty="0" err="1"/>
              <a:t>practices</a:t>
            </a:r>
            <a:r>
              <a:rPr lang="nl-NL" sz="3600" dirty="0"/>
              <a:t>'.</a:t>
            </a: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0072" y="3277517"/>
            <a:ext cx="3557514" cy="3173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el 2"/>
          <p:cNvSpPr txBox="1">
            <a:spLocks/>
          </p:cNvSpPr>
          <p:nvPr/>
        </p:nvSpPr>
        <p:spPr>
          <a:xfrm>
            <a:off x="398702" y="90337"/>
            <a:ext cx="8382000" cy="1296144"/>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a:solidFill>
                  <a:srgbClr val="78151C"/>
                </a:solidFill>
                <a:latin typeface="+mj-lt"/>
                <a:ea typeface="+mj-ea"/>
                <a:cs typeface="+mj-cs"/>
              </a:defRPr>
            </a:lvl1pPr>
          </a:lstStyle>
          <a:p>
            <a:r>
              <a:rPr lang="nl-NL" dirty="0" smtClean="0">
                <a:latin typeface="Tahoma" pitchFamily="34" charset="0"/>
              </a:rPr>
              <a:t>De 7 principes</a:t>
            </a:r>
          </a:p>
        </p:txBody>
      </p:sp>
    </p:spTree>
    <p:extLst>
      <p:ext uri="{BB962C8B-B14F-4D97-AF65-F5344CB8AC3E}">
        <p14:creationId xmlns:p14="http://schemas.microsoft.com/office/powerpoint/2010/main" val="20723044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4"/>
          <p:cNvSpPr>
            <a:spLocks noGrp="1"/>
          </p:cNvSpPr>
          <p:nvPr>
            <p:ph sz="half" idx="1"/>
          </p:nvPr>
        </p:nvSpPr>
        <p:spPr/>
        <p:txBody>
          <a:bodyPr/>
          <a:lstStyle/>
          <a:p>
            <a:pPr marL="0" indent="0" algn="ctr">
              <a:buNone/>
            </a:pPr>
            <a:r>
              <a:rPr lang="en-US" dirty="0"/>
              <a:t>	</a:t>
            </a:r>
            <a:endParaRPr lang="en-US" dirty="0" smtClean="0"/>
          </a:p>
          <a:p>
            <a:pPr marL="0" indent="0" algn="ctr">
              <a:buNone/>
            </a:pPr>
            <a:endParaRPr lang="en-US" dirty="0"/>
          </a:p>
          <a:p>
            <a:pPr marL="0" indent="0" algn="ctr">
              <a:buNone/>
            </a:pPr>
            <a:endParaRPr lang="nl-NL" b="1" dirty="0"/>
          </a:p>
        </p:txBody>
      </p:sp>
      <p:sp>
        <p:nvSpPr>
          <p:cNvPr id="4" name="Titel 2"/>
          <p:cNvSpPr>
            <a:spLocks noGrp="1"/>
          </p:cNvSpPr>
          <p:nvPr>
            <p:ph type="title"/>
          </p:nvPr>
        </p:nvSpPr>
        <p:spPr>
          <a:xfrm>
            <a:off x="457200" y="1414662"/>
            <a:ext cx="8546396" cy="1798314"/>
          </a:xfrm>
        </p:spPr>
        <p:txBody>
          <a:bodyPr>
            <a:noAutofit/>
          </a:bodyPr>
          <a:lstStyle/>
          <a:p>
            <a:r>
              <a:rPr lang="nl-NL" sz="3600" dirty="0"/>
              <a:t>3.Mensen die samen werken, zijn het belangrijkste onderdeel van de context van ieder project</a:t>
            </a:r>
            <a:endParaRPr lang="nl-NL" sz="3600" dirty="0" smtClean="0">
              <a:latin typeface="Tahoma" pitchFamily="34" charset="0"/>
            </a:endParaRPr>
          </a:p>
        </p:txBody>
      </p:sp>
      <p:pic>
        <p:nvPicPr>
          <p:cNvPr id="6" name="Afbeelding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8996" y="3573016"/>
            <a:ext cx="3534600" cy="2808312"/>
          </a:xfrm>
          <a:prstGeom prst="rect">
            <a:avLst/>
          </a:prstGeom>
        </p:spPr>
      </p:pic>
      <p:sp>
        <p:nvSpPr>
          <p:cNvPr id="7" name="Titel 2"/>
          <p:cNvSpPr txBox="1">
            <a:spLocks/>
          </p:cNvSpPr>
          <p:nvPr/>
        </p:nvSpPr>
        <p:spPr>
          <a:xfrm>
            <a:off x="398702" y="90337"/>
            <a:ext cx="8382000" cy="1296144"/>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a:solidFill>
                  <a:srgbClr val="78151C"/>
                </a:solidFill>
                <a:latin typeface="+mj-lt"/>
                <a:ea typeface="+mj-ea"/>
                <a:cs typeface="+mj-cs"/>
              </a:defRPr>
            </a:lvl1pPr>
          </a:lstStyle>
          <a:p>
            <a:r>
              <a:rPr lang="nl-NL" dirty="0" smtClean="0">
                <a:latin typeface="Tahoma" pitchFamily="34" charset="0"/>
              </a:rPr>
              <a:t>De 7 principes</a:t>
            </a:r>
          </a:p>
        </p:txBody>
      </p:sp>
    </p:spTree>
    <p:extLst>
      <p:ext uri="{BB962C8B-B14F-4D97-AF65-F5344CB8AC3E}">
        <p14:creationId xmlns:p14="http://schemas.microsoft.com/office/powerpoint/2010/main" val="15309430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4"/>
          <p:cNvSpPr>
            <a:spLocks noGrp="1"/>
          </p:cNvSpPr>
          <p:nvPr>
            <p:ph sz="half" idx="1"/>
          </p:nvPr>
        </p:nvSpPr>
        <p:spPr/>
        <p:txBody>
          <a:bodyPr/>
          <a:lstStyle/>
          <a:p>
            <a:pPr marL="0" indent="0" algn="ctr">
              <a:buNone/>
            </a:pPr>
            <a:r>
              <a:rPr lang="en-US" dirty="0"/>
              <a:t>	</a:t>
            </a:r>
            <a:endParaRPr lang="en-US" dirty="0" smtClean="0"/>
          </a:p>
          <a:p>
            <a:pPr marL="0" indent="0" algn="ctr">
              <a:buNone/>
            </a:pPr>
            <a:endParaRPr lang="en-US" dirty="0"/>
          </a:p>
          <a:p>
            <a:pPr marL="0" indent="0" algn="ctr">
              <a:buNone/>
            </a:pPr>
            <a:endParaRPr lang="nl-NL" b="1" dirty="0"/>
          </a:p>
        </p:txBody>
      </p:sp>
      <p:sp>
        <p:nvSpPr>
          <p:cNvPr id="6" name="Titel 2"/>
          <p:cNvSpPr txBox="1">
            <a:spLocks/>
          </p:cNvSpPr>
          <p:nvPr/>
        </p:nvSpPr>
        <p:spPr>
          <a:xfrm>
            <a:off x="398702" y="90337"/>
            <a:ext cx="8382000" cy="1296144"/>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a:solidFill>
                  <a:srgbClr val="78151C"/>
                </a:solidFill>
                <a:latin typeface="+mj-lt"/>
                <a:ea typeface="+mj-ea"/>
                <a:cs typeface="+mj-cs"/>
              </a:defRPr>
            </a:lvl1pPr>
          </a:lstStyle>
          <a:p>
            <a:r>
              <a:rPr lang="nl-NL" dirty="0" smtClean="0">
                <a:latin typeface="Tahoma" pitchFamily="34" charset="0"/>
              </a:rPr>
              <a:t>De 7 principes</a:t>
            </a:r>
          </a:p>
        </p:txBody>
      </p:sp>
      <p:pic>
        <p:nvPicPr>
          <p:cNvPr id="7" name="Afbeelding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5016" y="3645024"/>
            <a:ext cx="5008406" cy="2707246"/>
          </a:xfrm>
          <a:prstGeom prst="rect">
            <a:avLst/>
          </a:prstGeom>
        </p:spPr>
      </p:pic>
      <p:sp>
        <p:nvSpPr>
          <p:cNvPr id="8" name="Titel 3"/>
          <p:cNvSpPr>
            <a:spLocks noGrp="1"/>
          </p:cNvSpPr>
          <p:nvPr>
            <p:ph type="title"/>
          </p:nvPr>
        </p:nvSpPr>
        <p:spPr>
          <a:xfrm>
            <a:off x="398702" y="1386481"/>
            <a:ext cx="8534400" cy="1457327"/>
          </a:xfrm>
        </p:spPr>
        <p:txBody>
          <a:bodyPr>
            <a:normAutofit fontScale="90000"/>
          </a:bodyPr>
          <a:lstStyle/>
          <a:p>
            <a:r>
              <a:rPr lang="nl-NL" dirty="0"/>
              <a:t>4.Projecten verlopen na verloop van tijd op een manier die vaak niet voorspelbaar is</a:t>
            </a:r>
          </a:p>
        </p:txBody>
      </p:sp>
    </p:spTree>
    <p:extLst>
      <p:ext uri="{BB962C8B-B14F-4D97-AF65-F5344CB8AC3E}">
        <p14:creationId xmlns:p14="http://schemas.microsoft.com/office/powerpoint/2010/main" val="41677415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4"/>
          <p:cNvSpPr>
            <a:spLocks noGrp="1"/>
          </p:cNvSpPr>
          <p:nvPr>
            <p:ph sz="half" idx="1"/>
          </p:nvPr>
        </p:nvSpPr>
        <p:spPr/>
        <p:txBody>
          <a:bodyPr/>
          <a:lstStyle/>
          <a:p>
            <a:pPr marL="0" indent="0" algn="ctr">
              <a:buNone/>
            </a:pPr>
            <a:r>
              <a:rPr lang="en-US" dirty="0"/>
              <a:t>	</a:t>
            </a:r>
            <a:endParaRPr lang="en-US" dirty="0" smtClean="0"/>
          </a:p>
          <a:p>
            <a:pPr marL="0" indent="0" algn="ctr">
              <a:buNone/>
            </a:pPr>
            <a:endParaRPr lang="en-US" dirty="0"/>
          </a:p>
          <a:p>
            <a:pPr marL="0" indent="0" algn="ctr">
              <a:buNone/>
            </a:pPr>
            <a:endParaRPr lang="nl-NL" b="1" dirty="0"/>
          </a:p>
        </p:txBody>
      </p:sp>
      <p:sp>
        <p:nvSpPr>
          <p:cNvPr id="6" name="Titel 2"/>
          <p:cNvSpPr txBox="1">
            <a:spLocks/>
          </p:cNvSpPr>
          <p:nvPr/>
        </p:nvSpPr>
        <p:spPr>
          <a:xfrm>
            <a:off x="398702" y="90337"/>
            <a:ext cx="8382000" cy="1296144"/>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a:solidFill>
                  <a:srgbClr val="78151C"/>
                </a:solidFill>
                <a:latin typeface="+mj-lt"/>
                <a:ea typeface="+mj-ea"/>
                <a:cs typeface="+mj-cs"/>
              </a:defRPr>
            </a:lvl1pPr>
          </a:lstStyle>
          <a:p>
            <a:r>
              <a:rPr lang="nl-NL" dirty="0" smtClean="0">
                <a:latin typeface="Tahoma" pitchFamily="34" charset="0"/>
              </a:rPr>
              <a:t>De 7 principes</a:t>
            </a:r>
          </a:p>
        </p:txBody>
      </p:sp>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4220" y="3311471"/>
            <a:ext cx="2826482" cy="3024336"/>
          </a:xfrm>
          <a:prstGeom prst="rect">
            <a:avLst/>
          </a:prstGeom>
        </p:spPr>
      </p:pic>
      <p:sp>
        <p:nvSpPr>
          <p:cNvPr id="8" name="Titel 3"/>
          <p:cNvSpPr>
            <a:spLocks noGrp="1"/>
          </p:cNvSpPr>
          <p:nvPr>
            <p:ph type="title"/>
          </p:nvPr>
        </p:nvSpPr>
        <p:spPr>
          <a:xfrm>
            <a:off x="457200" y="1386480"/>
            <a:ext cx="8534400" cy="1394448"/>
          </a:xfrm>
        </p:spPr>
        <p:txBody>
          <a:bodyPr>
            <a:normAutofit fontScale="90000"/>
          </a:bodyPr>
          <a:lstStyle/>
          <a:p>
            <a:r>
              <a:rPr lang="nl-NL" dirty="0"/>
              <a:t>5.Het product is een oplossing. Als het probleem niet is opgelost, werkt het product dus niet</a:t>
            </a:r>
          </a:p>
        </p:txBody>
      </p:sp>
    </p:spTree>
    <p:extLst>
      <p:ext uri="{BB962C8B-B14F-4D97-AF65-F5344CB8AC3E}">
        <p14:creationId xmlns:p14="http://schemas.microsoft.com/office/powerpoint/2010/main" val="26012711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4"/>
          <p:cNvSpPr>
            <a:spLocks noGrp="1"/>
          </p:cNvSpPr>
          <p:nvPr>
            <p:ph sz="half" idx="1"/>
          </p:nvPr>
        </p:nvSpPr>
        <p:spPr/>
        <p:txBody>
          <a:bodyPr/>
          <a:lstStyle/>
          <a:p>
            <a:pPr marL="0" indent="0" algn="ctr">
              <a:buNone/>
            </a:pPr>
            <a:r>
              <a:rPr lang="en-US" dirty="0"/>
              <a:t>	</a:t>
            </a:r>
            <a:endParaRPr lang="en-US" dirty="0" smtClean="0"/>
          </a:p>
          <a:p>
            <a:pPr marL="0" indent="0" algn="ctr">
              <a:buNone/>
            </a:pPr>
            <a:endParaRPr lang="en-US" dirty="0"/>
          </a:p>
          <a:p>
            <a:pPr marL="0" indent="0" algn="ctr">
              <a:buNone/>
            </a:pPr>
            <a:endParaRPr lang="nl-NL" b="1" dirty="0"/>
          </a:p>
        </p:txBody>
      </p:sp>
      <p:sp>
        <p:nvSpPr>
          <p:cNvPr id="6" name="Titel 2"/>
          <p:cNvSpPr txBox="1">
            <a:spLocks/>
          </p:cNvSpPr>
          <p:nvPr/>
        </p:nvSpPr>
        <p:spPr>
          <a:xfrm>
            <a:off x="398702" y="90337"/>
            <a:ext cx="8382000" cy="1296144"/>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a:solidFill>
                  <a:srgbClr val="78151C"/>
                </a:solidFill>
                <a:latin typeface="+mj-lt"/>
                <a:ea typeface="+mj-ea"/>
                <a:cs typeface="+mj-cs"/>
              </a:defRPr>
            </a:lvl1pPr>
          </a:lstStyle>
          <a:p>
            <a:r>
              <a:rPr lang="nl-NL" dirty="0" smtClean="0">
                <a:latin typeface="Tahoma" pitchFamily="34" charset="0"/>
              </a:rPr>
              <a:t>De 7 principes</a:t>
            </a:r>
          </a:p>
        </p:txBody>
      </p:sp>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6136" y="2639916"/>
            <a:ext cx="2715862" cy="3779545"/>
          </a:xfrm>
          <a:prstGeom prst="rect">
            <a:avLst/>
          </a:prstGeom>
        </p:spPr>
      </p:pic>
      <p:sp>
        <p:nvSpPr>
          <p:cNvPr id="7" name="Titel 3"/>
          <p:cNvSpPr>
            <a:spLocks noGrp="1"/>
          </p:cNvSpPr>
          <p:nvPr>
            <p:ph type="title"/>
          </p:nvPr>
        </p:nvSpPr>
        <p:spPr>
          <a:xfrm>
            <a:off x="457200" y="1628800"/>
            <a:ext cx="8534400" cy="1011116"/>
          </a:xfrm>
        </p:spPr>
        <p:txBody>
          <a:bodyPr>
            <a:normAutofit fontScale="90000"/>
          </a:bodyPr>
          <a:lstStyle/>
          <a:p>
            <a:r>
              <a:rPr lang="nl-NL" dirty="0"/>
              <a:t>6.Goed software testen is een uitdagend intellectueel proces</a:t>
            </a:r>
          </a:p>
        </p:txBody>
      </p:sp>
    </p:spTree>
    <p:extLst>
      <p:ext uri="{BB962C8B-B14F-4D97-AF65-F5344CB8AC3E}">
        <p14:creationId xmlns:p14="http://schemas.microsoft.com/office/powerpoint/2010/main" val="26012711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4"/>
          <p:cNvSpPr>
            <a:spLocks noGrp="1"/>
          </p:cNvSpPr>
          <p:nvPr>
            <p:ph sz="half" idx="1"/>
          </p:nvPr>
        </p:nvSpPr>
        <p:spPr/>
        <p:txBody>
          <a:bodyPr/>
          <a:lstStyle/>
          <a:p>
            <a:pPr marL="0" indent="0" algn="ctr">
              <a:buNone/>
            </a:pPr>
            <a:r>
              <a:rPr lang="en-US" dirty="0"/>
              <a:t>	</a:t>
            </a:r>
            <a:endParaRPr lang="en-US" dirty="0" smtClean="0"/>
          </a:p>
          <a:p>
            <a:pPr marL="0" indent="0" algn="ctr">
              <a:buNone/>
            </a:pPr>
            <a:endParaRPr lang="en-US" dirty="0"/>
          </a:p>
          <a:p>
            <a:pPr marL="0" indent="0" algn="ctr">
              <a:buNone/>
            </a:pPr>
            <a:endParaRPr lang="nl-NL" b="1" dirty="0"/>
          </a:p>
        </p:txBody>
      </p:sp>
      <p:sp>
        <p:nvSpPr>
          <p:cNvPr id="6" name="Titel 2"/>
          <p:cNvSpPr txBox="1">
            <a:spLocks/>
          </p:cNvSpPr>
          <p:nvPr/>
        </p:nvSpPr>
        <p:spPr>
          <a:xfrm>
            <a:off x="398702" y="90337"/>
            <a:ext cx="8382000" cy="1296144"/>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a:solidFill>
                  <a:srgbClr val="78151C"/>
                </a:solidFill>
                <a:latin typeface="+mj-lt"/>
                <a:ea typeface="+mj-ea"/>
                <a:cs typeface="+mj-cs"/>
              </a:defRPr>
            </a:lvl1pPr>
          </a:lstStyle>
          <a:p>
            <a:r>
              <a:rPr lang="nl-NL" dirty="0" smtClean="0">
                <a:latin typeface="Tahoma" pitchFamily="34" charset="0"/>
              </a:rPr>
              <a:t>De 7 principes</a:t>
            </a:r>
          </a:p>
        </p:txBody>
      </p:sp>
      <p:sp>
        <p:nvSpPr>
          <p:cNvPr id="4" name="Titel 3"/>
          <p:cNvSpPr>
            <a:spLocks noGrp="1"/>
          </p:cNvSpPr>
          <p:nvPr>
            <p:ph type="title"/>
          </p:nvPr>
        </p:nvSpPr>
        <p:spPr>
          <a:xfrm>
            <a:off x="457200" y="1700808"/>
            <a:ext cx="5195291" cy="4608512"/>
          </a:xfrm>
        </p:spPr>
        <p:txBody>
          <a:bodyPr>
            <a:normAutofit fontScale="90000"/>
          </a:bodyPr>
          <a:lstStyle/>
          <a:p>
            <a:r>
              <a:rPr lang="nl-NL" dirty="0"/>
              <a:t>7.Alleen door oordeelsvorming en vaardigheid, coöperatief uitgeoefend gedurende het gehele project, zijn wij in staat om de juiste dingen te doen op het juiste moment om onze producten effectief te testen.</a:t>
            </a:r>
          </a:p>
        </p:txBody>
      </p:sp>
      <p:pic>
        <p:nvPicPr>
          <p:cNvPr id="4098" name="Picture 2" descr="http://2.bp.blogspot.com/-2InR7fqw1jA/T52PlxEqviI/AAAAAAAAAFg/Z8_S1JKzacQ/s320/Archery.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5069" y="3717032"/>
            <a:ext cx="3205219" cy="2561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2711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4"/>
          <p:cNvSpPr>
            <a:spLocks noGrp="1"/>
          </p:cNvSpPr>
          <p:nvPr>
            <p:ph sz="half" idx="1"/>
          </p:nvPr>
        </p:nvSpPr>
        <p:spPr/>
        <p:txBody>
          <a:bodyPr/>
          <a:lstStyle/>
          <a:p>
            <a:pPr marL="0" indent="0" algn="ctr">
              <a:buNone/>
            </a:pPr>
            <a:r>
              <a:rPr lang="en-US" dirty="0"/>
              <a:t>	</a:t>
            </a:r>
            <a:endParaRPr lang="en-US" dirty="0" smtClean="0"/>
          </a:p>
          <a:p>
            <a:pPr marL="0" indent="0" algn="ctr">
              <a:buNone/>
            </a:pPr>
            <a:endParaRPr lang="en-US" dirty="0"/>
          </a:p>
          <a:p>
            <a:pPr marL="0" indent="0" algn="ctr">
              <a:buNone/>
            </a:pPr>
            <a:endParaRPr lang="nl-NL" b="1" dirty="0"/>
          </a:p>
        </p:txBody>
      </p:sp>
      <p:sp>
        <p:nvSpPr>
          <p:cNvPr id="6" name="Titel 2"/>
          <p:cNvSpPr txBox="1">
            <a:spLocks/>
          </p:cNvSpPr>
          <p:nvPr/>
        </p:nvSpPr>
        <p:spPr>
          <a:xfrm>
            <a:off x="398702" y="90337"/>
            <a:ext cx="8382000" cy="1296144"/>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a:solidFill>
                  <a:srgbClr val="78151C"/>
                </a:solidFill>
                <a:latin typeface="+mj-lt"/>
                <a:ea typeface="+mj-ea"/>
                <a:cs typeface="+mj-cs"/>
              </a:defRPr>
            </a:lvl1pPr>
          </a:lstStyle>
          <a:p>
            <a:r>
              <a:rPr lang="nl-NL" dirty="0" smtClean="0">
                <a:latin typeface="Tahoma" pitchFamily="34" charset="0"/>
              </a:rPr>
              <a:t>Conclusie</a:t>
            </a:r>
          </a:p>
        </p:txBody>
      </p:sp>
      <p:pic>
        <p:nvPicPr>
          <p:cNvPr id="2" name="Afbeelding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9502" y="1772816"/>
            <a:ext cx="3317144" cy="4407348"/>
          </a:xfrm>
          <a:prstGeom prst="rect">
            <a:avLst/>
          </a:prstGeom>
        </p:spPr>
      </p:pic>
    </p:spTree>
    <p:extLst>
      <p:ext uri="{BB962C8B-B14F-4D97-AF65-F5344CB8AC3E}">
        <p14:creationId xmlns:p14="http://schemas.microsoft.com/office/powerpoint/2010/main" val="26012711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6"/>
        </a:lnRef>
        <a:fillRef idx="3">
          <a:schemeClr val="accent6"/>
        </a:fillRef>
        <a:effectRef idx="2">
          <a:schemeClr val="accent6"/>
        </a:effectRef>
        <a:fontRef idx="minor">
          <a:schemeClr val="lt1"/>
        </a:fontRef>
      </a:style>
    </a:spDef>
  </a:objectDefaults>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1209</TotalTime>
  <Words>160</Words>
  <Application>Microsoft Office PowerPoint</Application>
  <PresentationFormat>Diavoorstelling (4:3)</PresentationFormat>
  <Paragraphs>40</Paragraphs>
  <Slides>10</Slides>
  <Notes>10</Notes>
  <HiddenSlides>0</HiddenSlides>
  <MMClips>0</MMClips>
  <ScaleCrop>false</ScaleCrop>
  <HeadingPairs>
    <vt:vector size="4" baseType="variant">
      <vt:variant>
        <vt:lpstr>Thema</vt:lpstr>
      </vt:variant>
      <vt:variant>
        <vt:i4>1</vt:i4>
      </vt:variant>
      <vt:variant>
        <vt:lpstr>Diatitels</vt:lpstr>
      </vt:variant>
      <vt:variant>
        <vt:i4>10</vt:i4>
      </vt:variant>
    </vt:vector>
  </HeadingPairs>
  <TitlesOfParts>
    <vt:vector size="11" baseType="lpstr">
      <vt:lpstr>Office-thema</vt:lpstr>
      <vt:lpstr>De 7 principes  en mijn ervaring</vt:lpstr>
      <vt:lpstr>Even voorstellen</vt:lpstr>
      <vt:lpstr>1. De waarde van elke aanpak hangt af van de context.</vt:lpstr>
      <vt:lpstr>2.Er zijn goede aanpakken in een bepaalde context, maar er zijn geen 'best practices'.</vt:lpstr>
      <vt:lpstr>3.Mensen die samen werken, zijn het belangrijkste onderdeel van de context van ieder project</vt:lpstr>
      <vt:lpstr>4.Projecten verlopen na verloop van tijd op een manier die vaak niet voorspelbaar is</vt:lpstr>
      <vt:lpstr>5.Het product is een oplossing. Als het probleem niet is opgelost, werkt het product dus niet</vt:lpstr>
      <vt:lpstr>6.Goed software testen is een uitdagend intellectueel proces</vt:lpstr>
      <vt:lpstr>7.Alleen door oordeelsvorming en vaardigheid, coöperatief uitgeoefend gedurende het gehele project, zijn wij in staat om de juiste dingen te doen op het juiste moment om onze producten effectief te testen.</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Ard Kramer</dc:creator>
  <cp:lastModifiedBy>Joep Lobee</cp:lastModifiedBy>
  <cp:revision>110</cp:revision>
  <dcterms:created xsi:type="dcterms:W3CDTF">2012-05-12T15:11:27Z</dcterms:created>
  <dcterms:modified xsi:type="dcterms:W3CDTF">2013-08-22T18:38:53Z</dcterms:modified>
</cp:coreProperties>
</file>