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99" r:id="rId3"/>
    <p:sldId id="300" r:id="rId4"/>
    <p:sldId id="301" r:id="rId5"/>
    <p:sldId id="303" r:id="rId6"/>
    <p:sldId id="302" r:id="rId7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3924"/>
    <a:srgbClr val="2F4C57"/>
    <a:srgbClr val="643214"/>
    <a:srgbClr val="7815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79396" autoAdjust="0"/>
  </p:normalViewPr>
  <p:slideViewPr>
    <p:cSldViewPr snapToGrid="0" snapToObjects="1">
      <p:cViewPr>
        <p:scale>
          <a:sx n="66" d="100"/>
          <a:sy n="66" d="100"/>
        </p:scale>
        <p:origin x="-163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66646-1052-400F-9723-D7EF4630E51F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DFB62-957F-42FE-94D6-6BD0D64F7493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9240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FB62-957F-42FE-94D6-6BD0D64F7493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19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Ard</a:t>
            </a:r>
            <a:r>
              <a:rPr lang="en-US" dirty="0" smtClean="0"/>
              <a:t> </a:t>
            </a:r>
            <a:r>
              <a:rPr lang="en-US" dirty="0" err="1" smtClean="0"/>
              <a:t>neem</a:t>
            </a:r>
            <a:r>
              <a:rPr lang="en-US" dirty="0" smtClean="0"/>
              <a:t> </a:t>
            </a:r>
            <a:r>
              <a:rPr lang="en-US" dirty="0" err="1" smtClean="0"/>
              <a:t>jij</a:t>
            </a:r>
            <a:r>
              <a:rPr lang="en-US" dirty="0" smtClean="0"/>
              <a:t> het </a:t>
            </a:r>
            <a:r>
              <a:rPr lang="en-US" dirty="0" err="1" smtClean="0"/>
              <a:t>hier</a:t>
            </a:r>
            <a:r>
              <a:rPr lang="en-US" dirty="0" smtClean="0"/>
              <a:t> dan over voor de </a:t>
            </a:r>
            <a:r>
              <a:rPr lang="en-US" dirty="0" err="1" smtClean="0"/>
              <a:t>samenvatting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FB62-957F-42FE-94D6-6BD0D64F7493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458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FB62-957F-42FE-94D6-6BD0D64F7493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4588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FB62-957F-42FE-94D6-6BD0D64F7493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4588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FB62-957F-42FE-94D6-6BD0D64F7493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458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1"/>
          <p:cNvSpPr/>
          <p:nvPr userDrawn="1"/>
        </p:nvSpPr>
        <p:spPr>
          <a:xfrm>
            <a:off x="0" y="3336925"/>
            <a:ext cx="3429000" cy="3521075"/>
          </a:xfrm>
          <a:prstGeom prst="rect">
            <a:avLst/>
          </a:prstGeom>
          <a:solidFill>
            <a:srgbClr val="DAE4E9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Picture 5" descr="logo_cover.jpg"/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808" y="0"/>
            <a:ext cx="3060192" cy="6858000"/>
          </a:xfrm>
          <a:prstGeom prst="rect">
            <a:avLst/>
          </a:prstGeom>
        </p:spPr>
      </p:pic>
      <p:sp>
        <p:nvSpPr>
          <p:cNvPr id="13" name="TextBox 9"/>
          <p:cNvSpPr txBox="1"/>
          <p:nvPr userDrawn="1"/>
        </p:nvSpPr>
        <p:spPr>
          <a:xfrm>
            <a:off x="1066800" y="5486400"/>
            <a:ext cx="1633781" cy="70788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4"/>
          </p:nvPr>
        </p:nvSpPr>
        <p:spPr>
          <a:xfrm>
            <a:off x="901699" y="5187950"/>
            <a:ext cx="1798881" cy="828675"/>
          </a:xfrm>
        </p:spPr>
        <p:txBody>
          <a:bodyPr>
            <a:noAutofit/>
          </a:bodyPr>
          <a:lstStyle>
            <a:lvl1pPr>
              <a:buNone/>
              <a:defRPr sz="160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nl-NL" dirty="0" smtClean="0"/>
              <a:t>Klik om de tekststijl van het model te bewerken</a:t>
            </a:r>
          </a:p>
        </p:txBody>
      </p:sp>
      <p:sp>
        <p:nvSpPr>
          <p:cNvPr id="19" name="Tijdelijke aanduiding voor illustratie 18"/>
          <p:cNvSpPr>
            <a:spLocks noGrp="1" noChangeAspect="1"/>
          </p:cNvSpPr>
          <p:nvPr>
            <p:ph type="clipArt" sz="quarter" idx="15" hasCustomPrompt="1"/>
          </p:nvPr>
        </p:nvSpPr>
        <p:spPr>
          <a:xfrm>
            <a:off x="3429000" y="3336924"/>
            <a:ext cx="5715000" cy="3521076"/>
          </a:xfrm>
        </p:spPr>
        <p:txBody>
          <a:bodyPr>
            <a:noAutofit/>
          </a:bodyPr>
          <a:lstStyle/>
          <a:p>
            <a:r>
              <a:rPr lang="nl-NL" dirty="0" smtClean="0"/>
              <a:t>Hier kunt u een afbeelding plaatsen</a:t>
            </a:r>
            <a:endParaRPr lang="nl-NL" dirty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3683000" y="846138"/>
            <a:ext cx="5003800" cy="1143000"/>
          </a:xfrm>
        </p:spPr>
        <p:txBody>
          <a:bodyPr anchor="ctr" anchorCtr="0">
            <a:noAutofit/>
          </a:bodyPr>
          <a:lstStyle>
            <a:lvl1pPr algn="l">
              <a:defRPr sz="4000">
                <a:solidFill>
                  <a:srgbClr val="78151C"/>
                </a:solidFill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0C0DBB6-B8E7-A147-977C-DC551413C70A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21" name="Tijdelijke aanduiding voor dianummer 2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2179C9F-4DDF-3041-B90C-522420B7B1F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/>
          <p:cNvSpPr/>
          <p:nvPr userDrawn="1"/>
        </p:nvSpPr>
        <p:spPr>
          <a:xfrm>
            <a:off x="1" y="1295400"/>
            <a:ext cx="6102096" cy="5221224"/>
          </a:xfrm>
          <a:prstGeom prst="rect">
            <a:avLst/>
          </a:prstGeom>
          <a:solidFill>
            <a:srgbClr val="DAE4E9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/>
          <p:cNvSpPr>
            <a:spLocks noGrp="1" noChangeAspect="1"/>
          </p:cNvSpPr>
          <p:nvPr>
            <p:ph idx="1"/>
          </p:nvPr>
        </p:nvSpPr>
        <p:spPr>
          <a:xfrm>
            <a:off x="457200" y="1600200"/>
            <a:ext cx="5644896" cy="4916424"/>
          </a:xfrm>
        </p:spPr>
        <p:txBody>
          <a:bodyPr vert="horz" wrap="square" lIns="0" rIns="108000" anchor="t" anchorCtr="0">
            <a:normAutofit/>
          </a:bodyPr>
          <a:lstStyle>
            <a:lvl1pPr algn="l">
              <a:buFontTx/>
              <a:buNone/>
              <a:defRPr baseline="0">
                <a:solidFill>
                  <a:srgbClr val="2F4C57"/>
                </a:solidFill>
                <a:latin typeface="Tahoma"/>
              </a:defRPr>
            </a:lvl1pPr>
            <a:lvl2pPr algn="l">
              <a:defRPr>
                <a:solidFill>
                  <a:srgbClr val="2F4C57"/>
                </a:solidFill>
                <a:latin typeface="Tahoma"/>
              </a:defRPr>
            </a:lvl2pPr>
            <a:lvl3pPr algn="l">
              <a:defRPr>
                <a:solidFill>
                  <a:srgbClr val="2F4C57"/>
                </a:solidFill>
                <a:latin typeface="Tahoma"/>
              </a:defRPr>
            </a:lvl3pPr>
            <a:lvl4pPr algn="l">
              <a:defRPr>
                <a:solidFill>
                  <a:srgbClr val="2F4C57"/>
                </a:solidFill>
                <a:latin typeface="Tahoma"/>
              </a:defRPr>
            </a:lvl4pPr>
            <a:lvl5pPr algn="l">
              <a:defRPr>
                <a:solidFill>
                  <a:srgbClr val="2F4C57"/>
                </a:solidFill>
                <a:latin typeface="Tahoma"/>
              </a:defRPr>
            </a:lvl5pPr>
          </a:lstStyle>
          <a:p>
            <a:pPr lvl="0"/>
            <a:r>
              <a:rPr lang="nl-NL" dirty="0" smtClean="0"/>
              <a:t>Klik om de tekststijl van het </a:t>
            </a:r>
          </a:p>
          <a:p>
            <a:pPr lvl="0"/>
            <a:r>
              <a:rPr lang="nl-NL" dirty="0" smtClean="0"/>
              <a:t>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DBB6-B8E7-A147-977C-DC551413C70A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9C9F-4DDF-3041-B90C-522420B7B1FC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Picture 7" descr="stroo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59664" cy="6858000"/>
          </a:xfrm>
          <a:prstGeom prst="rect">
            <a:avLst/>
          </a:prstGeom>
        </p:spPr>
      </p:pic>
      <p:sp>
        <p:nvSpPr>
          <p:cNvPr id="15" name="Tijdelijke aanduiding voor afbeelding 14"/>
          <p:cNvSpPr>
            <a:spLocks noGrp="1"/>
          </p:cNvSpPr>
          <p:nvPr>
            <p:ph type="pic" sz="quarter" idx="15"/>
          </p:nvPr>
        </p:nvSpPr>
        <p:spPr>
          <a:xfrm>
            <a:off x="6102097" y="1295400"/>
            <a:ext cx="2889503" cy="5221224"/>
          </a:xfrm>
        </p:spPr>
        <p:txBody>
          <a:bodyPr/>
          <a:lstStyle/>
          <a:p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>
            <a:lvl1pPr algn="l">
              <a:defRPr sz="4000">
                <a:solidFill>
                  <a:srgbClr val="78151C"/>
                </a:solidFill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/>
          <p:cNvSpPr/>
          <p:nvPr userDrawn="1"/>
        </p:nvSpPr>
        <p:spPr>
          <a:xfrm>
            <a:off x="0" y="1295400"/>
            <a:ext cx="9143999" cy="5221224"/>
          </a:xfrm>
          <a:prstGeom prst="rect">
            <a:avLst/>
          </a:prstGeom>
          <a:solidFill>
            <a:srgbClr val="DAE4E9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7" descr="stroo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59664" cy="6858000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82000" cy="4525963"/>
          </a:xfrm>
        </p:spPr>
        <p:txBody>
          <a:bodyPr/>
          <a:lstStyle>
            <a:lvl1pPr>
              <a:buSzPct val="80000"/>
              <a:buFontTx/>
              <a:buBlip>
                <a:blip r:embed="rId3"/>
              </a:buBlip>
              <a:defRPr sz="3200">
                <a:solidFill>
                  <a:srgbClr val="2F4C57"/>
                </a:solidFill>
                <a:latin typeface="Tahoma"/>
              </a:defRPr>
            </a:lvl1pPr>
            <a:lvl2pPr>
              <a:defRPr sz="2800">
                <a:solidFill>
                  <a:srgbClr val="2F4C57"/>
                </a:solidFill>
                <a:latin typeface="Tahoma"/>
              </a:defRPr>
            </a:lvl2pPr>
            <a:lvl3pPr>
              <a:defRPr sz="2400">
                <a:solidFill>
                  <a:srgbClr val="2F4C57"/>
                </a:solidFill>
                <a:latin typeface="Tahoma"/>
              </a:defRPr>
            </a:lvl3pPr>
            <a:lvl4pPr>
              <a:defRPr sz="2000">
                <a:solidFill>
                  <a:srgbClr val="2F4C57"/>
                </a:solidFill>
                <a:latin typeface="Tahoma"/>
              </a:defRPr>
            </a:lvl4pPr>
            <a:lvl5pPr>
              <a:defRPr sz="1800">
                <a:solidFill>
                  <a:srgbClr val="2F4C57"/>
                </a:solidFill>
                <a:latin typeface="Tahom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DBB6-B8E7-A147-977C-DC551413C70A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9C9F-4DDF-3041-B90C-522420B7B1F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>
            <a:lvl1pPr algn="l">
              <a:defRPr sz="4000">
                <a:solidFill>
                  <a:srgbClr val="78151C"/>
                </a:solidFill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/>
          <p:nvPr userDrawn="1"/>
        </p:nvSpPr>
        <p:spPr>
          <a:xfrm>
            <a:off x="1" y="1295400"/>
            <a:ext cx="6102096" cy="5221224"/>
          </a:xfrm>
          <a:prstGeom prst="rect">
            <a:avLst/>
          </a:prstGeom>
          <a:solidFill>
            <a:srgbClr val="DAE4E9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Picture 7" descr="stroo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59664" cy="6858000"/>
          </a:xfrm>
          <a:prstGeom prst="rect">
            <a:avLst/>
          </a:prstGeom>
        </p:spPr>
      </p:pic>
      <p:sp>
        <p:nvSpPr>
          <p:cNvPr id="12" name="Rectangle 10"/>
          <p:cNvSpPr/>
          <p:nvPr userDrawn="1"/>
        </p:nvSpPr>
        <p:spPr>
          <a:xfrm>
            <a:off x="6102098" y="1295400"/>
            <a:ext cx="3041902" cy="5221224"/>
          </a:xfrm>
          <a:prstGeom prst="rect">
            <a:avLst/>
          </a:prstGeom>
          <a:solidFill>
            <a:srgbClr val="98A1A5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199" y="1571233"/>
            <a:ext cx="5644897" cy="4945390"/>
          </a:xfrm>
        </p:spPr>
        <p:txBody>
          <a:bodyPr/>
          <a:lstStyle>
            <a:lvl1pPr>
              <a:buSzPct val="80000"/>
              <a:buFontTx/>
              <a:buBlip>
                <a:blip r:embed="rId3"/>
              </a:buBlip>
              <a:defRPr sz="3200">
                <a:solidFill>
                  <a:srgbClr val="2F4C57"/>
                </a:solidFill>
                <a:latin typeface="Tahoma"/>
              </a:defRPr>
            </a:lvl1pPr>
            <a:lvl2pPr>
              <a:defRPr sz="2000">
                <a:solidFill>
                  <a:srgbClr val="2F4C57"/>
                </a:solidFill>
                <a:latin typeface="Tahoma"/>
              </a:defRPr>
            </a:lvl2pPr>
            <a:lvl3pPr>
              <a:defRPr sz="1800">
                <a:solidFill>
                  <a:srgbClr val="2F4C57"/>
                </a:solidFill>
                <a:latin typeface="Tahoma"/>
              </a:defRPr>
            </a:lvl3pPr>
            <a:lvl4pPr>
              <a:defRPr sz="1600">
                <a:solidFill>
                  <a:srgbClr val="2F4C57"/>
                </a:solidFill>
                <a:latin typeface="Tahoma"/>
              </a:defRPr>
            </a:lvl4pPr>
            <a:lvl5pPr>
              <a:defRPr sz="1600">
                <a:solidFill>
                  <a:srgbClr val="2F4C57"/>
                </a:solidFill>
                <a:latin typeface="Tahom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02098" y="1571232"/>
            <a:ext cx="3041902" cy="4945391"/>
          </a:xfrm>
        </p:spPr>
        <p:txBody>
          <a:bodyPr>
            <a:normAutofit/>
          </a:bodyPr>
          <a:lstStyle>
            <a:lvl1pPr>
              <a:buSzPct val="80000"/>
              <a:buFontTx/>
              <a:buBlip>
                <a:blip r:embed="rId3"/>
              </a:buBlip>
              <a:defRPr sz="3200">
                <a:solidFill>
                  <a:srgbClr val="2F4C57"/>
                </a:solidFill>
                <a:latin typeface="Tahoma"/>
              </a:defRPr>
            </a:lvl1pPr>
            <a:lvl2pPr>
              <a:defRPr sz="2000">
                <a:solidFill>
                  <a:srgbClr val="2F4C57"/>
                </a:solidFill>
                <a:latin typeface="Tahoma"/>
              </a:defRPr>
            </a:lvl2pPr>
            <a:lvl3pPr>
              <a:defRPr sz="1800">
                <a:solidFill>
                  <a:srgbClr val="2F4C57"/>
                </a:solidFill>
                <a:latin typeface="Tahoma"/>
              </a:defRPr>
            </a:lvl3pPr>
            <a:lvl4pPr>
              <a:defRPr sz="1600">
                <a:solidFill>
                  <a:srgbClr val="2F4C57"/>
                </a:solidFill>
                <a:latin typeface="Tahoma"/>
              </a:defRPr>
            </a:lvl4pPr>
            <a:lvl5pPr>
              <a:defRPr sz="1600">
                <a:solidFill>
                  <a:srgbClr val="2F4C57"/>
                </a:solidFill>
                <a:latin typeface="Tahom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DBB6-B8E7-A147-977C-DC551413C70A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9C9F-4DDF-3041-B90C-522420B7B1F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11014" cy="1143000"/>
          </a:xfrm>
        </p:spPr>
        <p:txBody>
          <a:bodyPr>
            <a:normAutofit/>
          </a:bodyPr>
          <a:lstStyle>
            <a:lvl1pPr algn="l">
              <a:defRPr sz="4000">
                <a:solidFill>
                  <a:srgbClr val="78151C"/>
                </a:solidFill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/>
          <p:nvPr userDrawn="1"/>
        </p:nvSpPr>
        <p:spPr>
          <a:xfrm>
            <a:off x="1" y="1295400"/>
            <a:ext cx="6102096" cy="5221224"/>
          </a:xfrm>
          <a:prstGeom prst="rect">
            <a:avLst/>
          </a:prstGeom>
          <a:solidFill>
            <a:srgbClr val="DAE4E9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0"/>
          <p:cNvSpPr/>
          <p:nvPr userDrawn="1"/>
        </p:nvSpPr>
        <p:spPr>
          <a:xfrm>
            <a:off x="6102098" y="1295400"/>
            <a:ext cx="3041902" cy="5221224"/>
          </a:xfrm>
          <a:prstGeom prst="rect">
            <a:avLst/>
          </a:prstGeom>
          <a:solidFill>
            <a:srgbClr val="98A1A5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Picture 7" descr="stroo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59664" cy="6858000"/>
          </a:xfrm>
          <a:prstGeom prst="rect">
            <a:avLst/>
          </a:prstGeom>
        </p:spPr>
      </p:pic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02098" y="1600200"/>
            <a:ext cx="3041902" cy="4916424"/>
          </a:xfrm>
        </p:spPr>
        <p:txBody>
          <a:bodyPr/>
          <a:lstStyle>
            <a:lvl1pPr>
              <a:buSzPct val="100000"/>
              <a:buFontTx/>
              <a:buNone/>
              <a:defRPr sz="3200" baseline="0">
                <a:solidFill>
                  <a:srgbClr val="2F4C57"/>
                </a:solidFill>
                <a:latin typeface="Tahoma"/>
              </a:defRPr>
            </a:lvl1pPr>
            <a:lvl2pPr>
              <a:defRPr sz="2000">
                <a:solidFill>
                  <a:srgbClr val="2F4C57"/>
                </a:solidFill>
                <a:latin typeface="Tahoma"/>
              </a:defRPr>
            </a:lvl2pPr>
            <a:lvl3pPr>
              <a:defRPr sz="1800">
                <a:solidFill>
                  <a:srgbClr val="2F4C57"/>
                </a:solidFill>
                <a:latin typeface="Tahoma"/>
              </a:defRPr>
            </a:lvl3pPr>
            <a:lvl4pPr>
              <a:defRPr sz="1600">
                <a:solidFill>
                  <a:srgbClr val="2F4C57"/>
                </a:solidFill>
                <a:latin typeface="Tahoma"/>
              </a:defRPr>
            </a:lvl4pPr>
            <a:lvl5pPr>
              <a:defRPr sz="1600">
                <a:solidFill>
                  <a:srgbClr val="2F4C57"/>
                </a:solidFill>
                <a:latin typeface="Tahom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</a:t>
            </a:r>
          </a:p>
          <a:p>
            <a:pPr lvl="0"/>
            <a:r>
              <a:rPr lang="nl-NL" dirty="0" smtClean="0"/>
              <a:t>tekststijl van </a:t>
            </a:r>
          </a:p>
          <a:p>
            <a:pPr lvl="0"/>
            <a:r>
              <a:rPr lang="nl-NL" dirty="0" smtClean="0"/>
              <a:t>het model te </a:t>
            </a:r>
          </a:p>
          <a:p>
            <a:pPr lvl="0"/>
            <a:r>
              <a:rPr lang="nl-NL" dirty="0" smtClean="0"/>
              <a:t>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DBB6-B8E7-A147-977C-DC551413C70A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9C9F-4DDF-3041-B90C-522420B7B1F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" name="Tijdelijke aanduiding voor afbeelding 13"/>
          <p:cNvSpPr>
            <a:spLocks noGrp="1"/>
          </p:cNvSpPr>
          <p:nvPr>
            <p:ph type="pic" sz="quarter" idx="15"/>
          </p:nvPr>
        </p:nvSpPr>
        <p:spPr>
          <a:xfrm>
            <a:off x="457200" y="1600200"/>
            <a:ext cx="5644896" cy="4916424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94700" cy="1143000"/>
          </a:xfrm>
        </p:spPr>
        <p:txBody>
          <a:bodyPr>
            <a:normAutofit/>
          </a:bodyPr>
          <a:lstStyle>
            <a:lvl1pPr algn="l">
              <a:defRPr sz="4000">
                <a:solidFill>
                  <a:srgbClr val="78151C"/>
                </a:solidFill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/>
          <p:cNvSpPr/>
          <p:nvPr userDrawn="1"/>
        </p:nvSpPr>
        <p:spPr>
          <a:xfrm>
            <a:off x="5715000" y="3357563"/>
            <a:ext cx="3429000" cy="3521075"/>
          </a:xfrm>
          <a:prstGeom prst="rect">
            <a:avLst/>
          </a:prstGeom>
          <a:solidFill>
            <a:srgbClr val="DAE4E9"/>
          </a:solidFill>
          <a:ln>
            <a:solidFill>
              <a:srgbClr val="E7F5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DBB6-B8E7-A147-977C-DC551413C70A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9C9F-4DDF-3041-B90C-522420B7B1FC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6" name="Picture 5" descr="logo_cover.jpg"/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5000" y="0"/>
            <a:ext cx="3060192" cy="6858000"/>
          </a:xfrm>
          <a:prstGeom prst="rect">
            <a:avLst/>
          </a:prstGeom>
        </p:spPr>
      </p:pic>
      <p:sp>
        <p:nvSpPr>
          <p:cNvPr id="14" name="Tijdelijke aanduiding voor illustratie 13"/>
          <p:cNvSpPr>
            <a:spLocks noGrp="1"/>
          </p:cNvSpPr>
          <p:nvPr>
            <p:ph type="clipArt" sz="quarter" idx="14" hasCustomPrompt="1"/>
          </p:nvPr>
        </p:nvSpPr>
        <p:spPr>
          <a:xfrm>
            <a:off x="0" y="3357563"/>
            <a:ext cx="5715000" cy="3500437"/>
          </a:xfrm>
        </p:spPr>
        <p:txBody>
          <a:bodyPr/>
          <a:lstStyle>
            <a:lvl1pPr>
              <a:defRPr baseline="0">
                <a:latin typeface="Tahoma"/>
              </a:defRPr>
            </a:lvl1pPr>
          </a:lstStyle>
          <a:p>
            <a:r>
              <a:rPr lang="nl-NL" dirty="0" smtClean="0"/>
              <a:t>Hier kunt u een afbeelding plaatsen</a:t>
            </a:r>
            <a:endParaRPr lang="nl-NL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457200" y="846138"/>
            <a:ext cx="50673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rgbClr val="78151C"/>
                </a:solidFill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aseline="30000" dirty="0" smtClean="0">
                <a:solidFill>
                  <a:srgbClr val="78151C"/>
                </a:solidFill>
                <a:latin typeface="Etelka Narrow Light Pro"/>
                <a:ea typeface="+mj-ea"/>
                <a:cs typeface="Etelka Narrow Light Pro"/>
              </a:rPr>
              <a:t>Lorem </a:t>
            </a:r>
            <a:r>
              <a:rPr lang="en-US" sz="4000" baseline="30000" dirty="0" err="1" smtClean="0">
                <a:solidFill>
                  <a:srgbClr val="78151C"/>
                </a:solidFill>
                <a:latin typeface="Etelka Narrow Light Pro"/>
                <a:ea typeface="+mj-ea"/>
                <a:cs typeface="Etelka Narrow Light Pro"/>
              </a:rPr>
              <a:t>ipsum</a:t>
            </a:r>
            <a:r>
              <a:rPr lang="en-US" sz="4000" baseline="30000" dirty="0" smtClean="0">
                <a:solidFill>
                  <a:srgbClr val="78151C"/>
                </a:solidFill>
                <a:latin typeface="Etelka Narrow Light Pro"/>
                <a:ea typeface="+mj-ea"/>
                <a:cs typeface="Etelka Narrow Light Pro"/>
              </a:rPr>
              <a:t> dolor sit </a:t>
            </a:r>
            <a:r>
              <a:rPr lang="en-US" sz="4000" baseline="30000" dirty="0" err="1" smtClean="0">
                <a:solidFill>
                  <a:srgbClr val="78151C"/>
                </a:solidFill>
                <a:latin typeface="Etelka Narrow Light Pro"/>
                <a:ea typeface="+mj-ea"/>
                <a:cs typeface="Etelka Narrow Light Pro"/>
              </a:rPr>
              <a:t>amet</a:t>
            </a:r>
            <a:r>
              <a:rPr lang="en-US" sz="4000" baseline="30000" dirty="0" smtClean="0">
                <a:solidFill>
                  <a:srgbClr val="78151C"/>
                </a:solidFill>
                <a:latin typeface="Etelka Narrow Light Pro"/>
                <a:ea typeface="+mj-ea"/>
                <a:cs typeface="Etelka Narrow Light Pro"/>
              </a:rPr>
              <a:t>, </a:t>
            </a:r>
            <a:r>
              <a:rPr lang="en-US" sz="4000" baseline="30000" dirty="0" err="1" smtClean="0">
                <a:solidFill>
                  <a:srgbClr val="78151C"/>
                </a:solidFill>
                <a:latin typeface="Etelka Narrow Light Pro"/>
                <a:ea typeface="+mj-ea"/>
                <a:cs typeface="Etelka Narrow Light Pro"/>
              </a:rPr>
              <a:t>concectetur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0DBB6-B8E7-A147-977C-DC551413C70A}" type="datetimeFigureOut">
              <a:rPr lang="nl-NL" smtClean="0"/>
              <a:pPr/>
              <a:t>22-8-2013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79C9F-4DDF-3041-B90C-522420B7B1F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F4C57"/>
          </a:solidFill>
          <a:latin typeface="Tahom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F4C57"/>
          </a:solidFill>
          <a:latin typeface="Tahom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F4C57"/>
          </a:solidFill>
          <a:latin typeface="Tahom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F4C57"/>
          </a:solidFill>
          <a:latin typeface="Tahom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F4C57"/>
          </a:solidFill>
          <a:latin typeface="Tahom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Ard</a:t>
            </a:r>
            <a:r>
              <a:rPr lang="en-US" dirty="0" smtClean="0"/>
              <a:t> Kramer</a:t>
            </a:r>
          </a:p>
          <a:p>
            <a:pPr algn="ctr"/>
            <a:r>
              <a:rPr lang="en-US" dirty="0" smtClean="0"/>
              <a:t>31-10-2013</a:t>
            </a:r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429000" y="846138"/>
            <a:ext cx="5467350" cy="2125662"/>
          </a:xfrm>
        </p:spPr>
        <p:txBody>
          <a:bodyPr/>
          <a:lstStyle/>
          <a:p>
            <a:r>
              <a:rPr lang="en-US" dirty="0" smtClean="0"/>
              <a:t>De context van de context driven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achtergrond</a:t>
            </a:r>
            <a:r>
              <a:rPr lang="en-US" dirty="0" smtClean="0"/>
              <a:t> van het context driven </a:t>
            </a:r>
            <a:r>
              <a:rPr lang="en-US" dirty="0" err="1" smtClean="0"/>
              <a:t>testen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Discussie</a:t>
            </a:r>
            <a:r>
              <a:rPr lang="en-US" dirty="0" smtClean="0"/>
              <a:t>: </a:t>
            </a:r>
            <a:r>
              <a:rPr lang="en-US" dirty="0" err="1" smtClean="0"/>
              <a:t>waarom</a:t>
            </a:r>
            <a:r>
              <a:rPr lang="en-US" dirty="0" smtClean="0"/>
              <a:t> in </a:t>
            </a:r>
            <a:r>
              <a:rPr lang="en-US" dirty="0" err="1" smtClean="0"/>
              <a:t>Noord-Amerika</a:t>
            </a:r>
            <a:r>
              <a:rPr lang="en-US" dirty="0" smtClean="0"/>
              <a:t> </a:t>
            </a:r>
            <a:r>
              <a:rPr lang="en-US" dirty="0" err="1" smtClean="0"/>
              <a:t>ontstaan</a:t>
            </a:r>
            <a:r>
              <a:rPr lang="en-US" dirty="0" smtClean="0"/>
              <a:t> en </a:t>
            </a:r>
            <a:r>
              <a:rPr lang="en-US" dirty="0" err="1" smtClean="0"/>
              <a:t>niet</a:t>
            </a:r>
            <a:r>
              <a:rPr lang="en-US" dirty="0" smtClean="0"/>
              <a:t> in West-Europa?</a:t>
            </a:r>
          </a:p>
          <a:p>
            <a:endParaRPr lang="en-US" dirty="0"/>
          </a:p>
          <a:p>
            <a:r>
              <a:rPr lang="en-US" dirty="0" smtClean="0"/>
              <a:t>Interview: mystery guest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nl-NL" dirty="0"/>
          </a:p>
        </p:txBody>
      </p:sp>
      <p:sp>
        <p:nvSpPr>
          <p:cNvPr id="4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eaLnBrk="1" hangingPunct="1"/>
            <a:r>
              <a:rPr lang="nl-NL" dirty="0" smtClean="0">
                <a:latin typeface="Tahoma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64407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waren</a:t>
            </a:r>
            <a:r>
              <a:rPr lang="en-US" dirty="0" smtClean="0"/>
              <a:t> </a:t>
            </a:r>
            <a:r>
              <a:rPr lang="en-US" dirty="0" err="1" smtClean="0"/>
              <a:t>eens</a:t>
            </a:r>
            <a:r>
              <a:rPr lang="en-US" dirty="0" smtClean="0"/>
              <a:t>……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Het </a:t>
            </a:r>
            <a:r>
              <a:rPr lang="en-US" dirty="0" err="1" smtClean="0"/>
              <a:t>verhaal</a:t>
            </a:r>
            <a:r>
              <a:rPr lang="en-US" dirty="0" smtClean="0"/>
              <a:t> van de </a:t>
            </a:r>
            <a:r>
              <a:rPr lang="en-US" dirty="0" err="1" smtClean="0"/>
              <a:t>eerste</a:t>
            </a:r>
            <a:r>
              <a:rPr lang="en-US" dirty="0" smtClean="0"/>
              <a:t> context driven testers</a:t>
            </a:r>
            <a:endParaRPr lang="nl-NL" dirty="0"/>
          </a:p>
        </p:txBody>
      </p:sp>
      <p:sp>
        <p:nvSpPr>
          <p:cNvPr id="4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eaLnBrk="1" hangingPunct="1"/>
            <a:r>
              <a:rPr lang="nl-NL" dirty="0" smtClean="0">
                <a:latin typeface="Tahoma" pitchFamily="34" charset="0"/>
              </a:rPr>
              <a:t>Achtergrond context </a:t>
            </a:r>
            <a:r>
              <a:rPr lang="nl-NL" dirty="0" err="1" smtClean="0">
                <a:latin typeface="Tahoma" pitchFamily="34" charset="0"/>
              </a:rPr>
              <a:t>driven</a:t>
            </a:r>
            <a:endParaRPr lang="nl-NL" dirty="0" smtClean="0">
              <a:latin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678" y="2251529"/>
            <a:ext cx="4738447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43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82000" cy="4800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Waarom</a:t>
            </a:r>
            <a:r>
              <a:rPr lang="en-US" dirty="0" smtClean="0"/>
              <a:t> in </a:t>
            </a:r>
            <a:r>
              <a:rPr lang="en-US" dirty="0" err="1" smtClean="0"/>
              <a:t>Noord-amerika</a:t>
            </a:r>
            <a:r>
              <a:rPr lang="en-US" dirty="0" smtClean="0"/>
              <a:t> </a:t>
            </a:r>
            <a:r>
              <a:rPr lang="en-US" dirty="0" err="1" smtClean="0"/>
              <a:t>ontstaan</a:t>
            </a:r>
            <a:r>
              <a:rPr lang="en-US" dirty="0" smtClean="0"/>
              <a:t> en </a:t>
            </a:r>
            <a:r>
              <a:rPr lang="en-US" dirty="0" err="1" smtClean="0"/>
              <a:t>niet</a:t>
            </a:r>
            <a:r>
              <a:rPr lang="en-US" dirty="0" smtClean="0"/>
              <a:t> in West-Europa?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Mijn</a:t>
            </a:r>
            <a:r>
              <a:rPr lang="en-US" dirty="0" smtClean="0"/>
              <a:t> </a:t>
            </a:r>
            <a:r>
              <a:rPr lang="en-US" dirty="0" err="1" smtClean="0"/>
              <a:t>verklaring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/>
              <a:t>t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discussie</a:t>
            </a:r>
            <a:r>
              <a:rPr lang="en-US" dirty="0" smtClean="0"/>
              <a:t>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eaLnBrk="1" hangingPunct="1"/>
            <a:r>
              <a:rPr lang="nl-NL" dirty="0" smtClean="0">
                <a:latin typeface="Tahoma" pitchFamily="34" charset="0"/>
              </a:rPr>
              <a:t>Discussie</a:t>
            </a:r>
          </a:p>
        </p:txBody>
      </p:sp>
      <p:pic>
        <p:nvPicPr>
          <p:cNvPr id="2050" name="Picture 2" descr="http://www.yoism.org/images/RealAmeri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30" y="2357437"/>
            <a:ext cx="1947843" cy="254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89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8382000" cy="49686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err="1" smtClean="0"/>
              <a:t>Consequentionalisme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/>
              <a:t>versus </a:t>
            </a:r>
          </a:p>
          <a:p>
            <a:pPr marL="0" indent="0" algn="ctr">
              <a:buNone/>
            </a:pPr>
            <a:r>
              <a:rPr lang="en-US" dirty="0" smtClean="0"/>
              <a:t>non-</a:t>
            </a:r>
            <a:r>
              <a:rPr lang="en-US" dirty="0" err="1" smtClean="0"/>
              <a:t>consequentionalisme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Of </a:t>
            </a:r>
            <a:r>
              <a:rPr lang="en-US" dirty="0" err="1" smtClean="0"/>
              <a:t>wel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De </a:t>
            </a:r>
            <a:r>
              <a:rPr lang="en-US" dirty="0" err="1"/>
              <a:t>A</a:t>
            </a:r>
            <a:r>
              <a:rPr lang="en-US" dirty="0" err="1" smtClean="0"/>
              <a:t>nglosaksen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/>
              <a:t>t</a:t>
            </a:r>
            <a:r>
              <a:rPr lang="en-US" dirty="0" err="1" smtClean="0"/>
              <a:t>egen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/>
              <a:t>De </a:t>
            </a:r>
            <a:r>
              <a:rPr lang="en-US" dirty="0" err="1" smtClean="0"/>
              <a:t>Rijnlanders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Verklaring</a:t>
            </a:r>
            <a:r>
              <a:rPr lang="en-US" dirty="0" smtClean="0"/>
              <a:t> 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332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endParaRPr lang="nl-NL" dirty="0"/>
          </a:p>
        </p:txBody>
      </p:sp>
      <p:sp>
        <p:nvSpPr>
          <p:cNvPr id="4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eaLnBrk="1" hangingPunct="1"/>
            <a:r>
              <a:rPr lang="nl-NL" dirty="0" smtClean="0">
                <a:latin typeface="Tahoma" pitchFamily="34" charset="0"/>
              </a:rPr>
              <a:t>Interview</a:t>
            </a:r>
          </a:p>
        </p:txBody>
      </p:sp>
      <p:sp>
        <p:nvSpPr>
          <p:cNvPr id="2" name="AutoShape 2" descr="data:image/jpeg;base64,/9j/4AAQSkZJRgABAQAAAQABAAD/2wCEAAkGBhQSDxUUExQUFRUWGBcYFRgXGBUXGRkXGBcdHBYVFhQcGyYeFxojHBwYHy8gJCcpLDgtFR4xNTAsNScsLCkBCQoKDgwOGg8PGjQlHyQtNCk1Lyk0LjIwLC8vLS4qKi8sNDUwKS8sLCwqLywsLyw0LCwsLCw0LCksLCwpLSkpKv/AABEIAJAA4QMBIgACEQEDEQH/xAAcAAACAQUBAAAAAAAAAAAAAAAABgcBAgQFCAP/xABKEAACAQMABgQGEAQFAwUAAAABAgMABBEFBhIhMUEHE1FhInFzgZHUFBUjMjRCRFJTgpShsbO0wRZUYnIzkqKy0SWD4TVjk8Lw/8QAGwEBAAIDAQEAAAAAAAAAAAAAAAUGAQQHAwL/xAAvEQACAQMBBgUDBAMAAAAAAAAAAQIDBREEEjE0cYGxITNBofATUWEUUtHxIsHh/9oADAMBAAIRAxEAPwCRKKpVaAKKKWNfdb20fbq6R9YzsVAJwBhSSxxxoBnqlRv0b61TaRuJWnkI6oKUiTCphiQWbmxFSFeX0cSbcrqi9rEAek0B70UpXnSVaiGVoCZ3j2VCKD4bPnZC9o3HOByrD6O9fJb95kmiCGMAgqGxvONk54MKAeaKKKAKKKKAKKKKAK0Vxp2XrpUSKJhGyplpnQkmJJCdkQNgYfHHlwre0r/KbryyfpLeo656ienoOpDfnHibmioxq1dmf2Mj27ufoIPtEvq1Ht3c/QQfaJfVqtrB0xpmO2i6yTa2doKNkbRJOcADzGqzC8ayclGOG3+CZlb9PFZZsPbu5+gg+0S+rUe3lz9BB9ol9WpYTpCtCOMo7uqf9qsk6RLb4qzN4k2fvYitz9XdP2exruhov3e41e3lz9BB9ol9Wo9vLn6CD7RL6tSLddJZH+Hauf73Vfw2qLTpLJ/xLVx/Y6t4tx2a9/q3XZzsr2/k89jQ5xnuPXt3c/QQfaJfVqPbu5+gg+0S+rUrRdIdqffCZfHGT965q9ukG0A4ynuET14fq7p+z2PX6Giazn3Gb27ufoIPtEvq1Ht3c/QQfaJfVq1+h9MR3MXWR7Wzkr4QKkEcRjzis6tSd41kJOMsJr8HvG36eSyi727ufoIPtEvq1e+jtNSPOsUkUa7SSOCkrP8A4bRgghoU49ZnO/3tY1W2Pw6LyNx+ZbVt2+66ivqI05tYefT8M19VoaNKk5xXihkoooq2EFkw9KSzKnuEayP2M2yB3k4+6oa010l6SjuPDCxiOQgoo8ElDvUtxP8A5qcKQ9P6vRy38lvKMR3kfWRtzS4h3Fl7yhB78GsAZNVdaIr63EsZweDrzRuYPd2GtbrbYie7tYWGQ6XOf/jwD6TUS2891oPSBBG7mPiyx54jvx6DUpWGnIrzSNpLE2V9jTtjmpLxjDDt3Ed9ARbqFfmx0wivuBYwSfWOAf8ANs1Pl/o+OZCkqK6nkwB5Yzg8xUH9L+hjBpDrV3LMA4P9Q3N+ANTFqlpgXVjDNzZRtf3jc33g0BC+q+LDTypIMBZWjz2B8hWHZxG+p7ihVclVVc7zgAZPaahvph0P/wBQiaEFpZEGUQFnyp8Ftkb9/wC1SdqvpKeaBevt3hYKudsr4TcyFG8DnvoDV6N6TrSe89jJt7RYqrkDYZhyBznfv34ptpG/gnR9hdG9kk6sbRZFdhsqx+YOLc8CsW46bLRZQqpK6ZwXwAPGEO8igJEorzt51dFdTlWAZT2gjIPor0oAooooApX+U3Xlk/SW9NFK/wApuvLJ+kt6hr3wr5okbb5/Q9q8bu0WVCjqGVuIPDtr2qhqjRk4vK3lmaTWGRNpuw6i5kiBJCkFSeJVlyM944E9xrDrO1guesvbhs7g+wPFGAv7E+esCul6dydGLk/HBTaySqPZ+4UVWivc8grM0Jo/2RdRxEkBtosQd4VRk47CTgZ76w6z9Xbnq763bO4uUPikUr+JBrX1LkqM3DfhnrRUXUjtbsko2lmkSKkahVXgB/8At5769qKK5tKTk8suSSSwgq2x+HReQuPzLarqtsfh0XkLj8y2qSs/GQ69maVw4eXz1GSiiiugFSKUt69xFbdLlBl7WRZh3oDiUedSaZa12nkka3dIo1kdwUw7bKAMMFnODkDsxWD7NdrXqtDpK1AOA2NqGQDeMjd9U7sj/ikHoj0NJb6TuY5VKvHFg+d1wR2g9tPWqGrdzaxok120qoMKgRQo7i5y7Y8Y89bLS2mba1zJNJHGcYycbZA4AD3xoBY6RNWJtIvHDFGqLGdpp5CAPCHvUUeE3LJ7qy9UNQGslAN1M4B2jGvgRbWN/g42iPOOFKesnTad6WceB9LJx8ax/wDPopi6LNaLm9imNxvCsoRwoXOQdpdwwcbt/fQHvrT0jWljMVKGSY46zYCggAbttjx7hStpXp0JXFvb7LH40rAgeJV4+c006y9FlteTmZmkjdvf7BXDY3ZwwOKh3XnV9LK9eCNyygKcniCRwJoDA01p6a7k6yeQu3LPADsVRuUeKmTo51A9sHZ3bZhjZQwHvnJ37IPxd2MnvpKFdEdFujOp0VDuw0mZG+sfB/04oBqhhCKFUAKoAAHAADAAq+iigCiiigClf5TdeWT9Jb00Ur/KbryyfpLeoa98K+aJG2+f0PaqM+AT2DPo31WsLTU2zazN2Ruf9JqkU47U1H7sss3iLZEiOWyx4sWPpJNZGj9Hy3EoigieWQ7wqjgPnMTuVe87qxoUwoHYB+FSb0Oaz2dtHcRzyRwzNJth5CFDx7C7Khzu8EhvBz8aunpYWClN5eTx0Z0HXbrme4hgJ+KqNOR3M22g9GawdO9D19bqXiMd0o4iMFJPGI2JDeINmmjWHpxjR9izh9kAcZXYxxnuQbJZ/HuHjrf6kdJkOkG6ooYLgAnq2IYMo4tHJu2wOYwCOznWTBACtx5YJBBBBBHEEHeDVTIVIYcVZW/ysD+1St006noqC/iUKwZVuQMAMrHZSU/1Biqk8ww+bUTzplWHcfwrDWU0ZXgyaAc/jVaw9Dy7VtE3HMaH/SKzK5hUjsyaLpB5imFW2Pw6LyFx+ZbVdVtj8Oi8hcfmW1SNn4yHXszUuHDy+eoyUUUV0AqQUq9JGn57Ox623A2ttVLEbWypzvx6B56aq857dXUq6hlPEMAQfGDWD7Ocb7pDv5c7V1IAeS4T/bil+ednYsxLE8SxJJ8ZO+unn1XtCpBtbfBGP8GIHH9wXIqGukHo1e0dpYFZ7Y7+0x9ob+n+r00Ah5ro7o90vbzWMSQMCY0VXXGywYDeSveedc4Vm6J0xLbSiWFyjrzH4Ecx3GgOqCa5h1s0n7Iv7iXjtSNjxA4X7gKlG16XopdHzdZiK5EbBV3lXYjClD4+INQwaAytF6PaeeOJBlpHVR42OM11Na24jjVF96ihV8SjAqB+h/RnW6UV+UKM58ZGyv8Au+6p9oAooooAooooApX+U3Xlk/SW9NFK/wApuvLJ+kt6hr3wr5okbb5/Q9q02uTY0fceTI9O6tzWk10H/T5+5M+hgap2k8+HNdyw1/KlyZGa8KCKM1WulFNCmjoy0FNc6ThliBEdvIHll+LuBHVBubNnBHYSTjnsOj7owa+Vbi5LJbHeiLueYfOLfEjz2bzyxxMvXt7aaMtAW6u3gjGEUDGT81EG92PYMk8TQGp6W7pU0LchsZdVjQdrs4CgdpG8/VNc/MNxpk1614k0lOp2Wjt4yTDGffEnd1smD74jcByB7STS3mgJQ1QbOj7fyS/cMftW3rS6m/8Ap9v3pn0kn963Vc11fnT5vuXKh5ceSCrbH4dF5C4/Mtquq2x+HReQuPzLatuz8ZDr2Zr3Dh5fPUZKKKK6AVIKKKKwfYVa6AgggEHiDvBHZjgauooCK9c+h0MTLY4U8TCeH/bbl/ad3fyqJLyzeJ2SRWR1OGVhgg+Kur6ivpzWERQHYXrmY+F8bYA3jPPeRxoCHaKqayzoibqRN1bdUxID4OzkcQTyoBh6P9ePa6Zsxh45NkPj34AzgqfPw51Peh9Nw3UQlgcOp9I7mXip8dcsYrO0Rpya1kDwSNG3cdx7iOBFAdT0UjajdJ8V4FimIiuOGOCP3oeR/p9FPNAFFFFAFK/ym68sn6S3popX+U3Xlk/SW9Q174V80SNt8/oe1a7WG36yznXtjf8A25rY1RlzuPA7j591UilLYmpfZ5LJNbUWiF4myoPaAaq65BHaKvkgKO6HijMh+qcD7sVfaQK80SSNso8saSNwwjOAxzy3Zrp0ZbSTRS5LZeCRtXunCKCwjhkgkaaJBEuxsCJyigKdsnwN2MrgkcqQdNabnvJjNcvtv8UfEjX5ka8h38TzNdBaz6PtY9FTxyIi26QthcAKuFymz37WMEb8ntNc2wZ2FzxwM+PFfRg9KtlbCk9gP4VdV0VuZHSMcXdF9Lb/ALs18yeym2ZSy0iVNX7fYs4F7IkH+mthVFXAwOA3DzVWuZVJbUnL7sukFsxSCrbH4dF5C4/Mtquq2x+HReQuPzLapCz8ZDr2ZqXDh5fPUZKKKK6AVIKKKKwfYUUUUAVAvTJpbrdJGMHdAoT6x8JvxHoqeHcKCTwG8+IVyxpm/M9xLMeMjs/mY5A9FAYYrpfUzRQh0ZBEwB9zBcEZyWGSCOfH7q561a0d195BFyeRAfFnf92a6hVQBgcBwoCKdeuiEHamshjiWh/Exnl/afNURumDg7iNxHZXUWsGn4rOAzTEhQQBgZJY8FUdvH0VznrXpZbq9mmRdhZGyBgDAwBvA3Z3ZoDUo5ByNxHA1KOr3TY0cIS5iMrrgB1IUsP6weffSRq9qdc3rYgjJHN28FB42P4DNSNozoLQAGe4YnmI1CjxbTZJ+6gGvUjXyPSIkAQxvHjKkhsqeBBHipprTauap29ihWBMbWNpidpmxwyezurc0AUr/KbryyfpLemilf5TdeWT9Jb1DXvhXzRI23z+h7UUVZPMqKWYhVAySeAFUZRbeEWZtJZZHGu9n1d8SOEqB/rL4Lfgv+atCyZGDz4/+a2Gs2mUurrrV2gir1cZOQGwTtEHhxPDPIZrBro+ijOOngp78FQ1Li6stnce09/M8axPNM8S42Y2kdkGOHgk8ByHLlXjRRW2a4VvdSLPrL0MeEKF/rN4Kf8A2PmFaKtpqrrNHazsHPgSbIY/NZfenvG/ePP3Vp6+M5aecae/BsaVxVaLluySlRVkUoZQykEEZBHMGr65y1gt6eQq2x+HReQuPzLarqtsfh0XkLj8y2qTs/GQ69maVw4eXz1GSiiiugFSCiiisH2FFFY+kLwRQvIQSERmIHEhRnH3UAu9JWnBbaNlOfCkBiTxuME+ZcmudTTNrfr7PpHZWQIqISyqoPE7sliSTu/Gtzqr0QT3AWSc9TEwBHN2B4YXgvn9FAIdvMyMGUlWByCDggjmDUj6pdJOkZZoYtkTLtKHOwdoqTvLOOGBz/pFSNobo8sbYDZgV2Hx5AJGz27xgeYCmGKFVGFAUdwA/CgMLTmg4ruBoZ12kODxwQRwII4EfvS5onolsYG2ijTHl1hyB9UYB89OdFAWRRhQAoAA4AbgPNV9FFAFFFFAFK/ym68sn6S3popX+U3Xlk/SW9Q174V80SNt8/oW314sSF2zgYAAGSzE4VVHNiSAB31ttBahmcCbSKhjxjts5jj7DKBumk8e4cB21j6laK9l3Hstx7hCzLarvw7jc9wRwIU7Sr9Y9lSGK87Vbo0YKpNf5P2PvXax1JbEH4ITbbRcV3pK4Dxq0FpElrHGVHV7UoEk3g4xuURLu4b6U9aehNl2pLB8jj7HkPDtEUufQrDmfCp56PE2rLrz765mnuD/ANyVtnn8xUFM1TpFnKVxA0bmORWjkX3yOMMPGP3ot4GkcRxq0kjblRAWY+ID8Tgd9dK6w6o2t8oW5iV8e9berr/bIDkeLhVdXtUrWxQrbRKmffNvZ2/vkPhN4uFARtqz0Il12792XOMQxMNw/wDclxvPcvppkj1XtYdItZ9RH7FurYMsRGUEtu2y7YPxykinaG/3PjT5Sxrx7l7FuhjMFzECeOYrg9RKvd79W+pQCtpjVltFptxFpLEHDK2+S3ydzBvjxZO/O9eOSM16hgd43g8CP+akmWMMCrAEEEEHeCDuII5iori0abO4ksySUQCS3Y84GJAQ98beD4tk7s4qr3rQR2fr014+v8k1btW2/pT6GZVtj8Oi8hcfmW1XVbY/DovIXH5ltUTZ+Mh17MkLhw8vnqMlFFFX8qQUUUVg+wq1lBGDvB5VdRQGrstWLWF9uO3hRvnBFzv7DyrZiq0UAUUUUAUUUUAUUUUAUUUUAUp3Nysc147HCrIrMe4WkBNNlIuloutvjBxEt5GXB4GOK0gkcHuOyo+tUXdYqVDD3ZTfJeLN3RT2Kjl+DZ6rWd/b2kPVXKgbO11E8QdEDeEI1dSJFxkA5LftW0vNbdIRxSF7S2IVGJdboqowp37LxZ9JrZ1p9JWxu7iOyAOwQJbpuGIFPgx57ZXGz/ar1WrfdtbqK6pRaab9VuR91KMFHLGjU2yMOjbWMggrBECCMHOwM7uW/NbiqKN1Vq8keFFFFAFaHXiwM9hPGFctsiRdjGS8bh1Vcn32VHprfUYoBItekl54lkt7C6cOMoztbxx9nhP1jEAHOfBPA7qXdJvcC+jmuzH7shhjWPa2IWB2xFk73LjJLEDeuBuxW9urMWekdhfBguw0kY5JcIMyqvzQ6eHjhlW7arrJozr7WSMEq2NqMjfsyIQyEfWA9NU+53CtDUfpqmFB+q9U9z6Ehpoxjiot6MCrbH4dF5C4/Mtqx9GXnXQRy8NtFYjsLDJHmOR5qyLH4dF5C4/Mtq07VFx1sYv0z2ZMa550zfLuMlFFFX0qgUUUVg+wooooAooooAooooAooooAooooAooooApNsUL6dmwMiJWY9xkt7VVx3+Cw8/fTlS3BoW4i0hdXKCB1nEIUPJKjL1caqc4hcEEjPorQuNKpV004U1mT/rtk9aUlGWWMmK8ejuLbjuLs8bmZtnl7jD7lF6dlm+vWvuXvGRlEdspKsAevmOCRgHHsUZxxxmsnQV5dW1rDAILZhFGke17JmG1sqBtY9iHGePE8ah7HbKullOdZYfglufP/AEe2oqqaSiO1FLH8Q3f8vbfapvU6P4hu/wCXtvtU3qdWc1BnopY/iG7/AJe2+1Tep0fxDd/y9t9qm9ToBnopY/iG7/l7b7VN6nR/EN3/AC9t9qm9ToCvSBo55LPrIhmW3dLiMcz1Z90Ud7Rl1x31jWl2ssaSIcq6q6H+lhlT6CK9zrDd/wAva/apvU6X9CWd3bwLFsWzhNoKevmHglyVXHsU+9Uhc/08qrt8t1TVxjKkv8l2/s2qFVQ8GanRsXVXF1BwCTbaDkEmUOAByAbbFbGx+HReQuPzLevJtC3RupZ9m290SNdnrptxj2t+17G352uGOXfWZo7RUwuVkkEIVY5EwjyOSZHiPxokAAEZ5njXjpNBqIauFWcfDHju37OH7m/U1VOWmdPPj/03lVooq15X2IXCP//Z"/>
          <p:cNvSpPr>
            <a:spLocks noChangeAspect="1" noChangeArrowheads="1"/>
          </p:cNvSpPr>
          <p:nvPr/>
        </p:nvSpPr>
        <p:spPr bwMode="auto">
          <a:xfrm>
            <a:off x="0" y="-655638"/>
            <a:ext cx="2143125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AutoShape 4" descr="data:image/jpeg;base64,/9j/4AAQSkZJRgABAQAAAQABAAD/2wCEAAkGBhQSDxUUExQUFRUWGBcYFRgXGBUXGRkXGBcdHBYVFhQcGyYeFxojHBwYHy8gJCcpLDgtFR4xNTAsNScsLCkBCQoKDgwOGg8PGjQlHyQtNCk1Lyk0LjIwLC8vLS4qKi8sNDUwKS8sLCwqLywsLyw0LCwsLCw0LCksLCwpLSkpKv/AABEIAJAA4QMBIgACEQEDEQH/xAAcAAACAQUBAAAAAAAAAAAAAAAABgcBAgQFCAP/xABKEAACAQMABgQGEAQFAwUAAAABAgMABBEFBhIhMUEHE1FhInFzgZHUFBUjMjRCRFJTgpShsbO0wRZUYnIzkqKy0SWD4TVjk8Lw/8QAGwEBAAIDAQEAAAAAAAAAAAAAAAUGAQQHAwL/xAAvEQACAQMBBgUDBAMAAAAAAAAAAQIDBREEEjE0cYGxITNBofATUWEUUtHxIsHh/9oADAMBAAIRAxEAPwCRKKpVaAKKKWNfdb20fbq6R9YzsVAJwBhSSxxxoBnqlRv0b61TaRuJWnkI6oKUiTCphiQWbmxFSFeX0cSbcrqi9rEAek0B70UpXnSVaiGVoCZ3j2VCKD4bPnZC9o3HOByrD6O9fJb95kmiCGMAgqGxvONk54MKAeaKKKAKKKKAKKKKAK0Vxp2XrpUSKJhGyplpnQkmJJCdkQNgYfHHlwre0r/KbryyfpLeo656ienoOpDfnHibmioxq1dmf2Mj27ufoIPtEvq1Ht3c/QQfaJfVqtrB0xpmO2i6yTa2doKNkbRJOcADzGqzC8ayclGOG3+CZlb9PFZZsPbu5+gg+0S+rUe3lz9BB9ol9WpYTpCtCOMo7uqf9qsk6RLb4qzN4k2fvYitz9XdP2exruhov3e41e3lz9BB9ol9Wo9vLn6CD7RL6tSLddJZH+Hauf73Vfw2qLTpLJ/xLVx/Y6t4tx2a9/q3XZzsr2/k89jQ5xnuPXt3c/QQfaJfVqPbu5+gg+0S+rUrRdIdqffCZfHGT965q9ukG0A4ynuET14fq7p+z2PX6Giazn3Gb27ufoIPtEvq1Ht3c/QQfaJfVq1+h9MR3MXWR7Wzkr4QKkEcRjzis6tSd41kJOMsJr8HvG36eSyi727ufoIPtEvq1e+jtNSPOsUkUa7SSOCkrP8A4bRgghoU49ZnO/3tY1W2Pw6LyNx+ZbVt2+66ivqI05tYefT8M19VoaNKk5xXihkoooq2EFkw9KSzKnuEayP2M2yB3k4+6oa010l6SjuPDCxiOQgoo8ElDvUtxP8A5qcKQ9P6vRy38lvKMR3kfWRtzS4h3Fl7yhB78GsAZNVdaIr63EsZweDrzRuYPd2GtbrbYie7tYWGQ6XOf/jwD6TUS2891oPSBBG7mPiyx54jvx6DUpWGnIrzSNpLE2V9jTtjmpLxjDDt3Ed9ARbqFfmx0wivuBYwSfWOAf8ANs1Pl/o+OZCkqK6nkwB5Yzg8xUH9L+hjBpDrV3LMA4P9Q3N+ANTFqlpgXVjDNzZRtf3jc33g0BC+q+LDTypIMBZWjz2B8hWHZxG+p7ihVclVVc7zgAZPaahvph0P/wBQiaEFpZEGUQFnyp8Ftkb9/wC1SdqvpKeaBevt3hYKudsr4TcyFG8DnvoDV6N6TrSe89jJt7RYqrkDYZhyBznfv34ptpG/gnR9hdG9kk6sbRZFdhsqx+YOLc8CsW46bLRZQqpK6ZwXwAPGEO8igJEorzt51dFdTlWAZT2gjIPor0oAooooApX+U3Xlk/SW9NFK/wApuvLJ+kt6hr3wr5okbb5/Q9q8bu0WVCjqGVuIPDtr2qhqjRk4vK3lmaTWGRNpuw6i5kiBJCkFSeJVlyM944E9xrDrO1guesvbhs7g+wPFGAv7E+esCul6dydGLk/HBTaySqPZ+4UVWivc8grM0Jo/2RdRxEkBtosQd4VRk47CTgZ76w6z9Xbnq763bO4uUPikUr+JBrX1LkqM3DfhnrRUXUjtbsko2lmkSKkahVXgB/8At5769qKK5tKTk8suSSSwgq2x+HReQuPzLarqtsfh0XkLj8y2qSs/GQ69maVw4eXz1GSiiiugFSKUt69xFbdLlBl7WRZh3oDiUedSaZa12nkka3dIo1kdwUw7bKAMMFnODkDsxWD7NdrXqtDpK1AOA2NqGQDeMjd9U7sj/ikHoj0NJb6TuY5VKvHFg+d1wR2g9tPWqGrdzaxok120qoMKgRQo7i5y7Y8Y89bLS2mba1zJNJHGcYycbZA4AD3xoBY6RNWJtIvHDFGqLGdpp5CAPCHvUUeE3LJ7qy9UNQGslAN1M4B2jGvgRbWN/g42iPOOFKesnTad6WceB9LJx8ax/wDPopi6LNaLm9imNxvCsoRwoXOQdpdwwcbt/fQHvrT0jWljMVKGSY46zYCggAbttjx7hStpXp0JXFvb7LH40rAgeJV4+c006y9FlteTmZmkjdvf7BXDY3ZwwOKh3XnV9LK9eCNyygKcniCRwJoDA01p6a7k6yeQu3LPADsVRuUeKmTo51A9sHZ3bZhjZQwHvnJ37IPxd2MnvpKFdEdFujOp0VDuw0mZG+sfB/04oBqhhCKFUAKoAAHAADAAq+iigCiiigClf5TdeWT9Jb00Ur/KbryyfpLeoa98K+aJG2+f0PaqM+AT2DPo31WsLTU2zazN2Ruf9JqkU47U1H7sss3iLZEiOWyx4sWPpJNZGj9Hy3EoigieWQ7wqjgPnMTuVe87qxoUwoHYB+FSb0Oaz2dtHcRzyRwzNJth5CFDx7C7Khzu8EhvBz8aunpYWClN5eTx0Z0HXbrme4hgJ+KqNOR3M22g9GawdO9D19bqXiMd0o4iMFJPGI2JDeINmmjWHpxjR9izh9kAcZXYxxnuQbJZ/HuHjrf6kdJkOkG6ooYLgAnq2IYMo4tHJu2wOYwCOznWTBACtx5YJBBBBBHEEHeDVTIVIYcVZW/ysD+1St006noqC/iUKwZVuQMAMrHZSU/1Biqk8ww+bUTzplWHcfwrDWU0ZXgyaAc/jVaw9Dy7VtE3HMaH/SKzK5hUjsyaLpB5imFW2Pw6LyFx+ZbVdVtj8Oi8hcfmW1SNn4yHXszUuHDy+eoyUUUV0AqQUq9JGn57Ox623A2ttVLEbWypzvx6B56aq857dXUq6hlPEMAQfGDWD7Ocb7pDv5c7V1IAeS4T/bil+ednYsxLE8SxJJ8ZO+unn1XtCpBtbfBGP8GIHH9wXIqGukHo1e0dpYFZ7Y7+0x9ob+n+r00Ah5ro7o90vbzWMSQMCY0VXXGywYDeSveedc4Vm6J0xLbSiWFyjrzH4Ecx3GgOqCa5h1s0n7Iv7iXjtSNjxA4X7gKlG16XopdHzdZiK5EbBV3lXYjClD4+INQwaAytF6PaeeOJBlpHVR42OM11Na24jjVF96ihV8SjAqB+h/RnW6UV+UKM58ZGyv8Au+6p9oAooooAooooApX+U3Xlk/SW9NFK/wApuvLJ+kt6hr3wr5okbb5/Q9q02uTY0fceTI9O6tzWk10H/T5+5M+hgap2k8+HNdyw1/KlyZGa8KCKM1WulFNCmjoy0FNc6ThliBEdvIHll+LuBHVBubNnBHYSTjnsOj7owa+Vbi5LJbHeiLueYfOLfEjz2bzyxxMvXt7aaMtAW6u3gjGEUDGT81EG92PYMk8TQGp6W7pU0LchsZdVjQdrs4CgdpG8/VNc/MNxpk1614k0lOp2Wjt4yTDGffEnd1smD74jcByB7STS3mgJQ1QbOj7fyS/cMftW3rS6m/8Ap9v3pn0kn963Vc11fnT5vuXKh5ceSCrbH4dF5C4/Mtquq2x+HReQuPzLatuz8ZDr2Zr3Dh5fPUZKKKK6AVIKKKKwfYVa6AgggEHiDvBHZjgauooCK9c+h0MTLY4U8TCeH/bbl/ad3fyqJLyzeJ2SRWR1OGVhgg+Kur6ivpzWERQHYXrmY+F8bYA3jPPeRxoCHaKqayzoibqRN1bdUxID4OzkcQTyoBh6P9ePa6Zsxh45NkPj34AzgqfPw51Peh9Nw3UQlgcOp9I7mXip8dcsYrO0Rpya1kDwSNG3cdx7iOBFAdT0UjajdJ8V4FimIiuOGOCP3oeR/p9FPNAFFFFAFK/ym68sn6S3popX+U3Xlk/SW9Q174V80SNt8/oe1a7WG36yznXtjf8A25rY1RlzuPA7j591UilLYmpfZ5LJNbUWiF4myoPaAaq65BHaKvkgKO6HijMh+qcD7sVfaQK80SSNso8saSNwwjOAxzy3Zrp0ZbSTRS5LZeCRtXunCKCwjhkgkaaJBEuxsCJyigKdsnwN2MrgkcqQdNabnvJjNcvtv8UfEjX5ka8h38TzNdBaz6PtY9FTxyIi26QthcAKuFymz37WMEb8ntNc2wZ2FzxwM+PFfRg9KtlbCk9gP4VdV0VuZHSMcXdF9Lb/ALs18yeym2ZSy0iVNX7fYs4F7IkH+mthVFXAwOA3DzVWuZVJbUnL7sukFsxSCrbH4dF5C4/Mtquq2x+HReQuPzLapCz8ZDr2ZqXDh5fPUZKKKK6AVIKKKKwfYUUUUAVAvTJpbrdJGMHdAoT6x8JvxHoqeHcKCTwG8+IVyxpm/M9xLMeMjs/mY5A9FAYYrpfUzRQh0ZBEwB9zBcEZyWGSCOfH7q561a0d195BFyeRAfFnf92a6hVQBgcBwoCKdeuiEHamshjiWh/Exnl/afNURumDg7iNxHZXUWsGn4rOAzTEhQQBgZJY8FUdvH0VznrXpZbq9mmRdhZGyBgDAwBvA3Z3ZoDUo5ByNxHA1KOr3TY0cIS5iMrrgB1IUsP6weffSRq9qdc3rYgjJHN28FB42P4DNSNozoLQAGe4YnmI1CjxbTZJ+6gGvUjXyPSIkAQxvHjKkhsqeBBHipprTauap29ihWBMbWNpidpmxwyezurc0AUr/KbryyfpLemilf5TdeWT9Jb1DXvhXzRI23z+h7UUVZPMqKWYhVAySeAFUZRbeEWZtJZZHGu9n1d8SOEqB/rL4Lfgv+atCyZGDz4/+a2Gs2mUurrrV2gir1cZOQGwTtEHhxPDPIZrBro+ijOOngp78FQ1Li6stnce09/M8axPNM8S42Y2kdkGOHgk8ByHLlXjRRW2a4VvdSLPrL0MeEKF/rN4Kf8A2PmFaKtpqrrNHazsHPgSbIY/NZfenvG/ePP3Vp6+M5aecae/BsaVxVaLluySlRVkUoZQykEEZBHMGr65y1gt6eQq2x+HReQuPzLarqtsfh0XkLj8y2qTs/GQ69maVw4eXz1GSiiiugFSCiiisH2FFFY+kLwRQvIQSERmIHEhRnH3UAu9JWnBbaNlOfCkBiTxuME+ZcmudTTNrfr7PpHZWQIqISyqoPE7sliSTu/Gtzqr0QT3AWSc9TEwBHN2B4YXgvn9FAIdvMyMGUlWByCDggjmDUj6pdJOkZZoYtkTLtKHOwdoqTvLOOGBz/pFSNobo8sbYDZgV2Hx5AJGz27xgeYCmGKFVGFAUdwA/CgMLTmg4ruBoZ12kODxwQRwII4EfvS5onolsYG2ijTHl1hyB9UYB89OdFAWRRhQAoAA4AbgPNV9FFAFFFFAFK/ym68sn6S3popX+U3Xlk/SW9Q174V80SNt8/oW314sSF2zgYAAGSzE4VVHNiSAB31ttBahmcCbSKhjxjts5jj7DKBumk8e4cB21j6laK9l3Hstx7hCzLarvw7jc9wRwIU7Sr9Y9lSGK87Vbo0YKpNf5P2PvXax1JbEH4ITbbRcV3pK4Dxq0FpElrHGVHV7UoEk3g4xuURLu4b6U9aehNl2pLB8jj7HkPDtEUufQrDmfCp56PE2rLrz765mnuD/ANyVtnn8xUFM1TpFnKVxA0bmORWjkX3yOMMPGP3ot4GkcRxq0kjblRAWY+ID8Tgd9dK6w6o2t8oW5iV8e9berr/bIDkeLhVdXtUrWxQrbRKmffNvZ2/vkPhN4uFARtqz0Il12792XOMQxMNw/wDclxvPcvppkj1XtYdItZ9RH7FurYMsRGUEtu2y7YPxykinaG/3PjT5Sxrx7l7FuhjMFzECeOYrg9RKvd79W+pQCtpjVltFptxFpLEHDK2+S3ydzBvjxZO/O9eOSM16hgd43g8CP+akmWMMCrAEEEEHeCDuII5iori0abO4ksySUQCS3Y84GJAQ98beD4tk7s4qr3rQR2fr014+v8k1btW2/pT6GZVtj8Oi8hcfmW1XVbY/DovIXH5ltUTZ+Mh17MkLhw8vnqMlFFFX8qQUUUVg+wq1lBGDvB5VdRQGrstWLWF9uO3hRvnBFzv7DyrZiq0UAUUUUAUUUUAUUUUAUUUUAUp3Nysc147HCrIrMe4WkBNNlIuloutvjBxEt5GXB4GOK0gkcHuOyo+tUXdYqVDD3ZTfJeLN3RT2Kjl+DZ6rWd/b2kPVXKgbO11E8QdEDeEI1dSJFxkA5LftW0vNbdIRxSF7S2IVGJdboqowp37LxZ9JrZ1p9JWxu7iOyAOwQJbpuGIFPgx57ZXGz/ar1WrfdtbqK6pRaab9VuR91KMFHLGjU2yMOjbWMggrBECCMHOwM7uW/NbiqKN1Vq8keFFFFAFaHXiwM9hPGFctsiRdjGS8bh1Vcn32VHprfUYoBItekl54lkt7C6cOMoztbxx9nhP1jEAHOfBPA7qXdJvcC+jmuzH7shhjWPa2IWB2xFk73LjJLEDeuBuxW9urMWekdhfBguw0kY5JcIMyqvzQ6eHjhlW7arrJozr7WSMEq2NqMjfsyIQyEfWA9NU+53CtDUfpqmFB+q9U9z6Ehpoxjiot6MCrbH4dF5C4/Mtqx9GXnXQRy8NtFYjsLDJHmOR5qyLH4dF5C4/Mtq07VFx1sYv0z2ZMa550zfLuMlFFFX0qgUUUVg+wooooAooooAooooAooooAooooAooooApNsUL6dmwMiJWY9xkt7VVx3+Cw8/fTlS3BoW4i0hdXKCB1nEIUPJKjL1caqc4hcEEjPorQuNKpV004U1mT/rtk9aUlGWWMmK8ejuLbjuLs8bmZtnl7jD7lF6dlm+vWvuXvGRlEdspKsAevmOCRgHHsUZxxxmsnQV5dW1rDAILZhFGke17JmG1sqBtY9iHGePE8ah7HbKullOdZYfglufP/AEe2oqqaSiO1FLH8Q3f8vbfapvU6P4hu/wCXtvtU3qdWc1BnopY/iG7/AJe2+1Tep0fxDd/y9t9qm9ToBnopY/iG7/l7b7VN6nR/EN3/AC9t9qm9ToCvSBo55LPrIhmW3dLiMcz1Z90Ud7Rl1x31jWl2ssaSIcq6q6H+lhlT6CK9zrDd/wAva/apvU6X9CWd3bwLFsWzhNoKevmHglyVXHsU+9Uhc/08qrt8t1TVxjKkv8l2/s2qFVQ8GanRsXVXF1BwCTbaDkEmUOAByAbbFbGx+HReQuPzLevJtC3RupZ9m290SNdnrptxj2t+17G352uGOXfWZo7RUwuVkkEIVY5EwjyOSZHiPxokAAEZ5njXjpNBqIauFWcfDHju37OH7m/U1VOWmdPPj/03lVooq15X2IXCP//Z"/>
          <p:cNvSpPr>
            <a:spLocks noChangeAspect="1" noChangeArrowheads="1"/>
          </p:cNvSpPr>
          <p:nvPr/>
        </p:nvSpPr>
        <p:spPr bwMode="auto">
          <a:xfrm>
            <a:off x="152400" y="-503238"/>
            <a:ext cx="2143125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3080" name="Picture 8" descr="http://media.tumblr.com/93f0aae652ca189ba3ebe7ddf18098df/tumblr_inline_mh4x7hLpKi1rpbo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81" y="2496457"/>
            <a:ext cx="5188056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jdelijke aanduiding voor inhoud 4"/>
          <p:cNvSpPr txBox="1">
            <a:spLocks/>
          </p:cNvSpPr>
          <p:nvPr/>
        </p:nvSpPr>
        <p:spPr>
          <a:xfrm>
            <a:off x="457200" y="1600200"/>
            <a:ext cx="8382000" cy="896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80000"/>
              <a:buFontTx/>
              <a:buBlip>
                <a:blip r:embed="rId4"/>
              </a:buBlip>
              <a:defRPr sz="3200" kern="1200">
                <a:solidFill>
                  <a:srgbClr val="2F4C57"/>
                </a:solidFill>
                <a:latin typeface="Tahom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F4C57"/>
                </a:solidFill>
                <a:latin typeface="Tahom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F4C57"/>
                </a:solidFill>
                <a:latin typeface="Tahom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F4C57"/>
                </a:solidFill>
                <a:latin typeface="Tahom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2F4C57"/>
                </a:solidFill>
                <a:latin typeface="Tahom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dirty="0" smtClean="0"/>
              <a:t>De </a:t>
            </a:r>
            <a:r>
              <a:rPr lang="en-US" dirty="0" err="1" smtClean="0"/>
              <a:t>ervaringen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context driven tester</a:t>
            </a:r>
          </a:p>
          <a:p>
            <a:pPr marL="0" indent="0">
              <a:buFontTx/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62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7250</TotalTime>
  <Words>98</Words>
  <Application>Microsoft Office PowerPoint</Application>
  <PresentationFormat>Diavoorstelling (4:3)</PresentationFormat>
  <Paragraphs>48</Paragraphs>
  <Slides>6</Slides>
  <Notes>5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Office-thema</vt:lpstr>
      <vt:lpstr>De context van de context driven</vt:lpstr>
      <vt:lpstr>Agenda</vt:lpstr>
      <vt:lpstr>Achtergrond context driven</vt:lpstr>
      <vt:lpstr>Discussie</vt:lpstr>
      <vt:lpstr>Verklaring ?</vt:lpstr>
      <vt:lpstr>Interview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EclipseIT presentatie template</dc:title>
  <dc:creator>EclipseIT</dc:creator>
  <cp:lastModifiedBy>Ard Kramer</cp:lastModifiedBy>
  <cp:revision>166</cp:revision>
  <dcterms:created xsi:type="dcterms:W3CDTF">2011-11-21T10:07:24Z</dcterms:created>
  <dcterms:modified xsi:type="dcterms:W3CDTF">2013-08-22T21:15:27Z</dcterms:modified>
</cp:coreProperties>
</file>