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2.xml" ContentType="application/vnd.openxmlformats-officedocument.presentationml.comments+xml"/>
  <Override PartName="/ppt/notesSlides/notesSlide7.xml" ContentType="application/vnd.openxmlformats-officedocument.presentationml.notesSlide+xml"/>
  <Override PartName="/ppt/comments/comment3.xml" ContentType="application/vnd.openxmlformats-officedocument.presentationml.comments+xml"/>
  <Override PartName="/ppt/notesSlides/notesSlide8.xml" ContentType="application/vnd.openxmlformats-officedocument.presentationml.notesSlide+xml"/>
  <Override PartName="/ppt/comments/comment4.xml" ContentType="application/vnd.openxmlformats-officedocument.presentationml.comments+xml"/>
  <Override PartName="/ppt/notesSlides/notesSlide9.xml" ContentType="application/vnd.openxmlformats-officedocument.presentationml.notesSlide+xml"/>
  <Override PartName="/ppt/comments/comment5.xml" ContentType="application/vnd.openxmlformats-officedocument.presentationml.comments+xml"/>
  <Override PartName="/ppt/notesSlides/notesSlide10.xml" ContentType="application/vnd.openxmlformats-officedocument.presentationml.notesSlide+xml"/>
  <Override PartName="/ppt/comments/comment6.xml" ContentType="application/vnd.openxmlformats-officedocument.presentationml.comments+xml"/>
  <Override PartName="/ppt/notesSlides/notesSlide11.xml" ContentType="application/vnd.openxmlformats-officedocument.presentationml.notesSlide+xml"/>
  <Override PartName="/ppt/comments/comment7.xml" ContentType="application/vnd.openxmlformats-officedocument.presentationml.comments+xml"/>
  <Override PartName="/ppt/notesSlides/notesSlide12.xml" ContentType="application/vnd.openxmlformats-officedocument.presentationml.notesSlide+xml"/>
  <Override PartName="/ppt/comments/comment8.xml" ContentType="application/vnd.openxmlformats-officedocument.presentationml.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comment9.xml" ContentType="application/vnd.openxmlformats-officedocument.presentationml.comments+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comment10.xml" ContentType="application/vnd.openxmlformats-officedocument.presentationml.comments+xml"/>
  <Override PartName="/ppt/notesSlides/notesSlide16.xml" ContentType="application/vnd.openxmlformats-officedocument.presentationml.notesSlide+xml"/>
  <Override PartName="/ppt/comments/comment11.xml" ContentType="application/vnd.openxmlformats-officedocument.presentationml.comments+xml"/>
  <Override PartName="/ppt/notesSlides/notesSlide17.xml" ContentType="application/vnd.openxmlformats-officedocument.presentationml.notesSlide+xml"/>
  <Override PartName="/ppt/comments/comment12.xml" ContentType="application/vnd.openxmlformats-officedocument.presentationml.comments+xml"/>
  <Override PartName="/ppt/notesSlides/notesSlide18.xml" ContentType="application/vnd.openxmlformats-officedocument.presentationml.notesSlide+xml"/>
  <Override PartName="/ppt/comments/comment13.xml" ContentType="application/vnd.openxmlformats-officedocument.presentationml.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comment14.xml" ContentType="application/vnd.openxmlformats-officedocument.presentationml.comments+xml"/>
  <Override PartName="/ppt/notesSlides/notesSlide21.xml" ContentType="application/vnd.openxmlformats-officedocument.presentationml.notesSlide+xml"/>
  <Override PartName="/ppt/comments/comment15.xml" ContentType="application/vnd.openxmlformats-officedocument.presentationml.comments+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handoutMasterIdLst>
    <p:handoutMasterId r:id="rId25"/>
  </p:handoutMasterIdLst>
  <p:sldIdLst>
    <p:sldId id="372" r:id="rId2"/>
    <p:sldId id="370" r:id="rId3"/>
    <p:sldId id="377" r:id="rId4"/>
    <p:sldId id="394" r:id="rId5"/>
    <p:sldId id="403" r:id="rId6"/>
    <p:sldId id="376" r:id="rId7"/>
    <p:sldId id="407" r:id="rId8"/>
    <p:sldId id="399" r:id="rId9"/>
    <p:sldId id="408" r:id="rId10"/>
    <p:sldId id="405" r:id="rId11"/>
    <p:sldId id="406" r:id="rId12"/>
    <p:sldId id="379" r:id="rId13"/>
    <p:sldId id="404" r:id="rId14"/>
    <p:sldId id="378" r:id="rId15"/>
    <p:sldId id="387" r:id="rId16"/>
    <p:sldId id="389" r:id="rId17"/>
    <p:sldId id="391" r:id="rId18"/>
    <p:sldId id="396" r:id="rId19"/>
    <p:sldId id="371" r:id="rId20"/>
    <p:sldId id="395" r:id="rId21"/>
    <p:sldId id="402" r:id="rId22"/>
    <p:sldId id="368" r:id="rId23"/>
  </p:sldIdLst>
  <p:sldSz cx="12192000" cy="6858000"/>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amloze sectie" id="{DFE4A4D6-7A8B-4DDE-A941-AD475A5C27DA}">
          <p14:sldIdLst>
            <p14:sldId id="372"/>
            <p14:sldId id="370"/>
            <p14:sldId id="377"/>
            <p14:sldId id="394"/>
            <p14:sldId id="403"/>
            <p14:sldId id="376"/>
            <p14:sldId id="407"/>
            <p14:sldId id="399"/>
            <p14:sldId id="408"/>
            <p14:sldId id="405"/>
            <p14:sldId id="406"/>
            <p14:sldId id="379"/>
            <p14:sldId id="404"/>
            <p14:sldId id="378"/>
            <p14:sldId id="387"/>
            <p14:sldId id="389"/>
            <p14:sldId id="391"/>
            <p14:sldId id="396"/>
            <p14:sldId id="371"/>
            <p14:sldId id="395"/>
            <p14:sldId id="402"/>
            <p14:sldId id="368"/>
          </p14:sldIdLst>
        </p14:section>
      </p14:sectionLst>
    </p:ext>
    <p:ext uri="{EFAFB233-063F-42B5-8137-9DF3F51BA10A}">
      <p15:sldGuideLst xmlns:p15="http://schemas.microsoft.com/office/powerpoint/2012/main">
        <p15:guide id="1" orient="horz" pos="391" userDrawn="1">
          <p15:clr>
            <a:srgbClr val="A4A3A4"/>
          </p15:clr>
        </p15:guide>
        <p15:guide id="2" pos="1663" userDrawn="1">
          <p15:clr>
            <a:srgbClr val="A4A3A4"/>
          </p15:clr>
        </p15:guide>
        <p15:guide id="3" pos="7287"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rank Huijbregts" initials="FH" lastIdx="1" clrIdx="0"/>
  <p:cmAuthor id="1" name="Gebruiker" initials="G" lastIdx="1" clrIdx="1">
    <p:extLst>
      <p:ext uri="{19B8F6BF-5375-455C-9EA6-DF929625EA0E}">
        <p15:presenceInfo xmlns:p15="http://schemas.microsoft.com/office/powerpoint/2012/main" userId="Gebruik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58F"/>
    <a:srgbClr val="00B6C4"/>
    <a:srgbClr val="F18F3D"/>
    <a:srgbClr val="8BC7CC"/>
    <a:srgbClr val="3F2A29"/>
    <a:srgbClr val="1F818D"/>
    <a:srgbClr val="CC0066"/>
    <a:srgbClr val="F37F0B"/>
    <a:srgbClr val="62BFEB"/>
    <a:srgbClr val="4B2C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Stijl, licht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Stijl, licht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86353" autoAdjust="0"/>
  </p:normalViewPr>
  <p:slideViewPr>
    <p:cSldViewPr snapToObjects="1">
      <p:cViewPr varScale="1">
        <p:scale>
          <a:sx n="100" d="100"/>
          <a:sy n="100" d="100"/>
        </p:scale>
        <p:origin x="366" y="90"/>
      </p:cViewPr>
      <p:guideLst>
        <p:guide orient="horz" pos="391"/>
        <p:guide pos="1663"/>
        <p:guide pos="7287"/>
      </p:guideLst>
    </p:cSldViewPr>
  </p:slideViewPr>
  <p:outlineViewPr>
    <p:cViewPr>
      <p:scale>
        <a:sx n="33" d="100"/>
        <a:sy n="33" d="100"/>
      </p:scale>
      <p:origin x="0" y="-944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01-29T11:44:49.540" idx="1">
    <p:pos x="10" y="10"/>
    <p:text/>
    <p:extLst>
      <p:ext uri="{C676402C-5697-4E1C-873F-D02D1690AC5C}">
        <p15:threadingInfo xmlns:p15="http://schemas.microsoft.com/office/powerpoint/2012/main" timeZoneBias="-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8-01-29T11:44:49.540" idx="1">
    <p:pos x="10" y="10"/>
    <p:text/>
    <p:extLst>
      <p:ext uri="{C676402C-5697-4E1C-873F-D02D1690AC5C}">
        <p15:threadingInfo xmlns:p15="http://schemas.microsoft.com/office/powerpoint/2012/main" timeZoneBias="-6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8-01-29T11:44:49.540" idx="1">
    <p:pos x="10" y="10"/>
    <p:text/>
    <p:extLst>
      <p:ext uri="{C676402C-5697-4E1C-873F-D02D1690AC5C}">
        <p15:threadingInfo xmlns:p15="http://schemas.microsoft.com/office/powerpoint/2012/main" timeZoneBias="-6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8-01-29T11:44:49.540" idx="1">
    <p:pos x="10" y="10"/>
    <p:text/>
    <p:extLst>
      <p:ext uri="{C676402C-5697-4E1C-873F-D02D1690AC5C}">
        <p15:threadingInfo xmlns:p15="http://schemas.microsoft.com/office/powerpoint/2012/main" timeZoneBias="-6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18-01-29T11:44:49.540" idx="1">
    <p:pos x="10" y="10"/>
    <p:text/>
    <p:extLst>
      <p:ext uri="{C676402C-5697-4E1C-873F-D02D1690AC5C}">
        <p15:threadingInfo xmlns:p15="http://schemas.microsoft.com/office/powerpoint/2012/main" timeZoneBias="-6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18-01-29T11:44:49.540" idx="1">
    <p:pos x="10" y="10"/>
    <p:text/>
    <p:extLst>
      <p:ext uri="{C676402C-5697-4E1C-873F-D02D1690AC5C}">
        <p15:threadingInfo xmlns:p15="http://schemas.microsoft.com/office/powerpoint/2012/main" timeZoneBias="-6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18-01-29T11:44:49.540" idx="1">
    <p:pos x="10" y="10"/>
    <p:text/>
    <p:extLst>
      <p:ext uri="{C676402C-5697-4E1C-873F-D02D1690AC5C}">
        <p15:threadingInfo xmlns:p15="http://schemas.microsoft.com/office/powerpoint/2012/main" timeZoneBias="-6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18-01-29T11:44:49.540" idx="1">
    <p:pos x="10" y="10"/>
    <p:text/>
    <p:extLst>
      <p:ext uri="{C676402C-5697-4E1C-873F-D02D1690AC5C}">
        <p15:threadingInfo xmlns:p15="http://schemas.microsoft.com/office/powerpoint/2012/main" timeZoneBias="-6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18-01-29T11:44:49.540" idx="1">
    <p:pos x="10" y="10"/>
    <p:text/>
    <p:extLst>
      <p:ext uri="{C676402C-5697-4E1C-873F-D02D1690AC5C}">
        <p15:threadingInfo xmlns:p15="http://schemas.microsoft.com/office/powerpoint/2012/main" timeZoneBias="-6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18-01-29T11:44:49.540" idx="1">
    <p:pos x="10" y="10"/>
    <p:text/>
    <p:extLst>
      <p:ext uri="{C676402C-5697-4E1C-873F-D02D1690AC5C}">
        <p15:threadingInfo xmlns:p15="http://schemas.microsoft.com/office/powerpoint/2012/main" timeZoneBias="-6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18-01-29T11:44:49.540" idx="1">
    <p:pos x="10" y="10"/>
    <p:text/>
    <p:extLst>
      <p:ext uri="{C676402C-5697-4E1C-873F-D02D1690AC5C}">
        <p15:threadingInfo xmlns:p15="http://schemas.microsoft.com/office/powerpoint/2012/main" timeZoneBias="-6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18-01-29T11:44:49.540" idx="1">
    <p:pos x="10" y="10"/>
    <p:text/>
    <p:extLst>
      <p:ext uri="{C676402C-5697-4E1C-873F-D02D1690AC5C}">
        <p15:threadingInfo xmlns:p15="http://schemas.microsoft.com/office/powerpoint/2012/main" timeZoneBias="-6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18-01-29T11:44:49.540" idx="1">
    <p:pos x="10" y="10"/>
    <p:text/>
    <p:extLst>
      <p:ext uri="{C676402C-5697-4E1C-873F-D02D1690AC5C}">
        <p15:threadingInfo xmlns:p15="http://schemas.microsoft.com/office/powerpoint/2012/main" timeZoneBias="-60"/>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1" dt="2018-01-29T11:44:49.540" idx="1">
    <p:pos x="10" y="10"/>
    <p:text/>
    <p:extLst>
      <p:ext uri="{C676402C-5697-4E1C-873F-D02D1690AC5C}">
        <p15:threadingInfo xmlns:p15="http://schemas.microsoft.com/office/powerpoint/2012/main" timeZoneBias="-6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1" dt="2018-01-29T11:44:49.540" idx="1">
    <p:pos x="10" y="10"/>
    <p:text/>
    <p:extLst>
      <p:ext uri="{C676402C-5697-4E1C-873F-D02D1690AC5C}">
        <p15:threadingInfo xmlns:p15="http://schemas.microsoft.com/office/powerpoint/2012/main" timeZoneBias="-6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B2066E-79F3-47FA-A32B-5643301EE00A}" type="doc">
      <dgm:prSet loTypeId="urn:microsoft.com/office/officeart/2005/8/layout/cycle1" loCatId="cycle" qsTypeId="urn:microsoft.com/office/officeart/2005/8/quickstyle/simple2" qsCatId="simple" csTypeId="urn:microsoft.com/office/officeart/2005/8/colors/accent1_2" csCatId="accent1" phldr="1"/>
      <dgm:spPr/>
      <dgm:t>
        <a:bodyPr/>
        <a:lstStyle/>
        <a:p>
          <a:endParaRPr lang="nl-NL"/>
        </a:p>
      </dgm:t>
    </dgm:pt>
    <dgm:pt modelId="{1780323E-AC77-49F5-9612-E4E75248B0C0}">
      <dgm:prSet phldrT="[Tekst]" custT="1"/>
      <dgm:spPr/>
      <dgm:t>
        <a:bodyPr/>
        <a:lstStyle/>
        <a:p>
          <a:r>
            <a:rPr lang="nl-NL" sz="3600" u="sng" dirty="0"/>
            <a:t>Plan</a:t>
          </a:r>
        </a:p>
      </dgm:t>
    </dgm:pt>
    <dgm:pt modelId="{AB4448A5-FD44-4EFC-8A3E-EE87099B6065}" type="parTrans" cxnId="{734D63C5-0E47-4E37-BDA7-DD9F35FD274F}">
      <dgm:prSet/>
      <dgm:spPr/>
      <dgm:t>
        <a:bodyPr/>
        <a:lstStyle/>
        <a:p>
          <a:endParaRPr lang="nl-NL"/>
        </a:p>
      </dgm:t>
    </dgm:pt>
    <dgm:pt modelId="{1B34CF35-7BC4-446F-BAEB-FE4E6AD00B2F}" type="sibTrans" cxnId="{734D63C5-0E47-4E37-BDA7-DD9F35FD274F}">
      <dgm:prSet/>
      <dgm:spPr>
        <a:solidFill>
          <a:srgbClr val="00858F"/>
        </a:solidFill>
      </dgm:spPr>
      <dgm:t>
        <a:bodyPr/>
        <a:lstStyle/>
        <a:p>
          <a:endParaRPr lang="nl-NL"/>
        </a:p>
      </dgm:t>
    </dgm:pt>
    <dgm:pt modelId="{5393A5A6-841A-42EB-8199-46D0AB5FC274}">
      <dgm:prSet phldrT="[Tekst]" custT="1"/>
      <dgm:spPr/>
      <dgm:t>
        <a:bodyPr/>
        <a:lstStyle/>
        <a:p>
          <a:r>
            <a:rPr lang="nl-NL" sz="3600" u="sng" dirty="0"/>
            <a:t>Do</a:t>
          </a:r>
        </a:p>
      </dgm:t>
    </dgm:pt>
    <dgm:pt modelId="{9769AFA0-E9DE-41D4-B12E-0C9B8E9983A6}" type="parTrans" cxnId="{AF50AC1F-5D1F-4FEC-928D-302FEB9A6887}">
      <dgm:prSet/>
      <dgm:spPr/>
      <dgm:t>
        <a:bodyPr/>
        <a:lstStyle/>
        <a:p>
          <a:endParaRPr lang="nl-NL"/>
        </a:p>
      </dgm:t>
    </dgm:pt>
    <dgm:pt modelId="{A20189B8-C89A-480C-BBCB-B9170117CACC}" type="sibTrans" cxnId="{AF50AC1F-5D1F-4FEC-928D-302FEB9A6887}">
      <dgm:prSet/>
      <dgm:spPr>
        <a:solidFill>
          <a:srgbClr val="00858F"/>
        </a:solidFill>
      </dgm:spPr>
      <dgm:t>
        <a:bodyPr/>
        <a:lstStyle/>
        <a:p>
          <a:endParaRPr lang="nl-NL"/>
        </a:p>
      </dgm:t>
    </dgm:pt>
    <dgm:pt modelId="{C0B352D0-A804-4E0A-B702-C1B8EB0CD5AE}">
      <dgm:prSet phldrT="[Tekst]" custT="1"/>
      <dgm:spPr/>
      <dgm:t>
        <a:bodyPr/>
        <a:lstStyle/>
        <a:p>
          <a:r>
            <a:rPr lang="nl-NL" sz="3600" u="sng" dirty="0"/>
            <a:t>Check</a:t>
          </a:r>
        </a:p>
      </dgm:t>
    </dgm:pt>
    <dgm:pt modelId="{913F22C8-7235-4EB2-8B1E-57375E477453}" type="parTrans" cxnId="{CCAED92B-2FF5-4FA6-85E0-E29ED9ED0E75}">
      <dgm:prSet/>
      <dgm:spPr/>
      <dgm:t>
        <a:bodyPr/>
        <a:lstStyle/>
        <a:p>
          <a:endParaRPr lang="nl-NL"/>
        </a:p>
      </dgm:t>
    </dgm:pt>
    <dgm:pt modelId="{DE8898FA-2892-483F-A5CB-2E0CFA9EC056}" type="sibTrans" cxnId="{CCAED92B-2FF5-4FA6-85E0-E29ED9ED0E75}">
      <dgm:prSet/>
      <dgm:spPr>
        <a:solidFill>
          <a:srgbClr val="00858F"/>
        </a:solidFill>
      </dgm:spPr>
      <dgm:t>
        <a:bodyPr/>
        <a:lstStyle/>
        <a:p>
          <a:endParaRPr lang="nl-NL"/>
        </a:p>
      </dgm:t>
    </dgm:pt>
    <dgm:pt modelId="{16410143-C912-46B6-8EE9-A2F4D02F3A8F}">
      <dgm:prSet phldrT="[Tekst]" custT="1"/>
      <dgm:spPr/>
      <dgm:t>
        <a:bodyPr/>
        <a:lstStyle/>
        <a:p>
          <a:r>
            <a:rPr lang="nl-NL" sz="3600" u="sng" dirty="0"/>
            <a:t>Act</a:t>
          </a:r>
          <a:endParaRPr lang="nl-NL" sz="6500" u="sng" dirty="0"/>
        </a:p>
      </dgm:t>
    </dgm:pt>
    <dgm:pt modelId="{3C1F0536-A953-4DE9-869A-0703A48AACC3}" type="parTrans" cxnId="{4ED5751E-3047-458F-9760-497FF8A7A047}">
      <dgm:prSet/>
      <dgm:spPr/>
      <dgm:t>
        <a:bodyPr/>
        <a:lstStyle/>
        <a:p>
          <a:endParaRPr lang="nl-NL"/>
        </a:p>
      </dgm:t>
    </dgm:pt>
    <dgm:pt modelId="{541084BC-C707-486F-A4F4-763D25D97A1D}" type="sibTrans" cxnId="{4ED5751E-3047-458F-9760-497FF8A7A047}">
      <dgm:prSet/>
      <dgm:spPr>
        <a:solidFill>
          <a:srgbClr val="00858F"/>
        </a:solidFill>
      </dgm:spPr>
      <dgm:t>
        <a:bodyPr/>
        <a:lstStyle/>
        <a:p>
          <a:endParaRPr lang="nl-NL"/>
        </a:p>
      </dgm:t>
    </dgm:pt>
    <dgm:pt modelId="{3751DE33-3E4B-4729-9EF2-10BA3060E346}" type="pres">
      <dgm:prSet presAssocID="{8FB2066E-79F3-47FA-A32B-5643301EE00A}" presName="cycle" presStyleCnt="0">
        <dgm:presLayoutVars>
          <dgm:dir/>
          <dgm:resizeHandles val="exact"/>
        </dgm:presLayoutVars>
      </dgm:prSet>
      <dgm:spPr/>
      <dgm:t>
        <a:bodyPr/>
        <a:lstStyle/>
        <a:p>
          <a:endParaRPr lang="nl-NL"/>
        </a:p>
      </dgm:t>
    </dgm:pt>
    <dgm:pt modelId="{278846DF-CE9C-4586-A8F7-4DCA7B6BB272}" type="pres">
      <dgm:prSet presAssocID="{1780323E-AC77-49F5-9612-E4E75248B0C0}" presName="dummy" presStyleCnt="0"/>
      <dgm:spPr/>
    </dgm:pt>
    <dgm:pt modelId="{75568DC7-BEB5-4A3D-8E95-2D4657FD9910}" type="pres">
      <dgm:prSet presAssocID="{1780323E-AC77-49F5-9612-E4E75248B0C0}" presName="node" presStyleLbl="revTx" presStyleIdx="0" presStyleCnt="4">
        <dgm:presLayoutVars>
          <dgm:bulletEnabled val="1"/>
        </dgm:presLayoutVars>
      </dgm:prSet>
      <dgm:spPr/>
      <dgm:t>
        <a:bodyPr/>
        <a:lstStyle/>
        <a:p>
          <a:endParaRPr lang="nl-NL"/>
        </a:p>
      </dgm:t>
    </dgm:pt>
    <dgm:pt modelId="{7B3B6153-06F3-44A4-8578-3789C3F2C8BA}" type="pres">
      <dgm:prSet presAssocID="{1B34CF35-7BC4-446F-BAEB-FE4E6AD00B2F}" presName="sibTrans" presStyleLbl="node1" presStyleIdx="0" presStyleCnt="4"/>
      <dgm:spPr/>
      <dgm:t>
        <a:bodyPr/>
        <a:lstStyle/>
        <a:p>
          <a:endParaRPr lang="nl-NL"/>
        </a:p>
      </dgm:t>
    </dgm:pt>
    <dgm:pt modelId="{D5C636BD-FAAB-4E27-98CE-7BAFBCCB578A}" type="pres">
      <dgm:prSet presAssocID="{5393A5A6-841A-42EB-8199-46D0AB5FC274}" presName="dummy" presStyleCnt="0"/>
      <dgm:spPr/>
    </dgm:pt>
    <dgm:pt modelId="{1C669E8C-6B4C-45E3-B969-E07C31A98493}" type="pres">
      <dgm:prSet presAssocID="{5393A5A6-841A-42EB-8199-46D0AB5FC274}" presName="node" presStyleLbl="revTx" presStyleIdx="1" presStyleCnt="4">
        <dgm:presLayoutVars>
          <dgm:bulletEnabled val="1"/>
        </dgm:presLayoutVars>
      </dgm:prSet>
      <dgm:spPr/>
      <dgm:t>
        <a:bodyPr/>
        <a:lstStyle/>
        <a:p>
          <a:endParaRPr lang="nl-NL"/>
        </a:p>
      </dgm:t>
    </dgm:pt>
    <dgm:pt modelId="{F6BB28AA-312E-408E-B6CE-9CC36846034F}" type="pres">
      <dgm:prSet presAssocID="{A20189B8-C89A-480C-BBCB-B9170117CACC}" presName="sibTrans" presStyleLbl="node1" presStyleIdx="1" presStyleCnt="4"/>
      <dgm:spPr/>
      <dgm:t>
        <a:bodyPr/>
        <a:lstStyle/>
        <a:p>
          <a:endParaRPr lang="nl-NL"/>
        </a:p>
      </dgm:t>
    </dgm:pt>
    <dgm:pt modelId="{DEE72991-813E-4931-B5E7-3BC5DE0CCABF}" type="pres">
      <dgm:prSet presAssocID="{C0B352D0-A804-4E0A-B702-C1B8EB0CD5AE}" presName="dummy" presStyleCnt="0"/>
      <dgm:spPr/>
    </dgm:pt>
    <dgm:pt modelId="{7CF39822-9768-4FF9-8D44-F1ECF5285A65}" type="pres">
      <dgm:prSet presAssocID="{C0B352D0-A804-4E0A-B702-C1B8EB0CD5AE}" presName="node" presStyleLbl="revTx" presStyleIdx="2" presStyleCnt="4" custRadScaleRad="105866" custRadScaleInc="13892">
        <dgm:presLayoutVars>
          <dgm:bulletEnabled val="1"/>
        </dgm:presLayoutVars>
      </dgm:prSet>
      <dgm:spPr/>
      <dgm:t>
        <a:bodyPr/>
        <a:lstStyle/>
        <a:p>
          <a:endParaRPr lang="nl-NL"/>
        </a:p>
      </dgm:t>
    </dgm:pt>
    <dgm:pt modelId="{0D7DD648-F261-4093-900C-AD2774AF6B58}" type="pres">
      <dgm:prSet presAssocID="{DE8898FA-2892-483F-A5CB-2E0CFA9EC056}" presName="sibTrans" presStyleLbl="node1" presStyleIdx="2" presStyleCnt="4" custScaleX="114004" custScaleY="111839" custLinFactNeighborX="2429" custLinFactNeighborY="-768"/>
      <dgm:spPr/>
      <dgm:t>
        <a:bodyPr/>
        <a:lstStyle/>
        <a:p>
          <a:endParaRPr lang="nl-NL"/>
        </a:p>
      </dgm:t>
    </dgm:pt>
    <dgm:pt modelId="{695D7CC0-643F-4BF5-9DBE-8A4AB468026C}" type="pres">
      <dgm:prSet presAssocID="{16410143-C912-46B6-8EE9-A2F4D02F3A8F}" presName="dummy" presStyleCnt="0"/>
      <dgm:spPr/>
    </dgm:pt>
    <dgm:pt modelId="{A6A3925F-795B-42B1-953A-3A39984A5726}" type="pres">
      <dgm:prSet presAssocID="{16410143-C912-46B6-8EE9-A2F4D02F3A8F}" presName="node" presStyleLbl="revTx" presStyleIdx="3" presStyleCnt="4">
        <dgm:presLayoutVars>
          <dgm:bulletEnabled val="1"/>
        </dgm:presLayoutVars>
      </dgm:prSet>
      <dgm:spPr/>
      <dgm:t>
        <a:bodyPr/>
        <a:lstStyle/>
        <a:p>
          <a:endParaRPr lang="nl-NL"/>
        </a:p>
      </dgm:t>
    </dgm:pt>
    <dgm:pt modelId="{8A8BC8B0-2E69-4749-AD62-0D2A4CF33BA2}" type="pres">
      <dgm:prSet presAssocID="{541084BC-C707-486F-A4F4-763D25D97A1D}" presName="sibTrans" presStyleLbl="node1" presStyleIdx="3" presStyleCnt="4" custScaleX="105784" custScaleY="116553" custLinFactNeighborX="1143" custLinFactNeighborY="3911"/>
      <dgm:spPr/>
      <dgm:t>
        <a:bodyPr/>
        <a:lstStyle/>
        <a:p>
          <a:endParaRPr lang="nl-NL"/>
        </a:p>
      </dgm:t>
    </dgm:pt>
  </dgm:ptLst>
  <dgm:cxnLst>
    <dgm:cxn modelId="{9B080817-8DCA-4E8F-B8D3-1E3E0E98FD23}" type="presOf" srcId="{1780323E-AC77-49F5-9612-E4E75248B0C0}" destId="{75568DC7-BEB5-4A3D-8E95-2D4657FD9910}" srcOrd="0" destOrd="0" presId="urn:microsoft.com/office/officeart/2005/8/layout/cycle1"/>
    <dgm:cxn modelId="{CCAED92B-2FF5-4FA6-85E0-E29ED9ED0E75}" srcId="{8FB2066E-79F3-47FA-A32B-5643301EE00A}" destId="{C0B352D0-A804-4E0A-B702-C1B8EB0CD5AE}" srcOrd="2" destOrd="0" parTransId="{913F22C8-7235-4EB2-8B1E-57375E477453}" sibTransId="{DE8898FA-2892-483F-A5CB-2E0CFA9EC056}"/>
    <dgm:cxn modelId="{17A39FCF-F91A-4E45-B91A-FB188D340541}" type="presOf" srcId="{8FB2066E-79F3-47FA-A32B-5643301EE00A}" destId="{3751DE33-3E4B-4729-9EF2-10BA3060E346}" srcOrd="0" destOrd="0" presId="urn:microsoft.com/office/officeart/2005/8/layout/cycle1"/>
    <dgm:cxn modelId="{07622B17-6766-43B7-864C-149AC22FDFE7}" type="presOf" srcId="{541084BC-C707-486F-A4F4-763D25D97A1D}" destId="{8A8BC8B0-2E69-4749-AD62-0D2A4CF33BA2}" srcOrd="0" destOrd="0" presId="urn:microsoft.com/office/officeart/2005/8/layout/cycle1"/>
    <dgm:cxn modelId="{982015A4-B334-4C36-80BD-379A62644FA4}" type="presOf" srcId="{A20189B8-C89A-480C-BBCB-B9170117CACC}" destId="{F6BB28AA-312E-408E-B6CE-9CC36846034F}" srcOrd="0" destOrd="0" presId="urn:microsoft.com/office/officeart/2005/8/layout/cycle1"/>
    <dgm:cxn modelId="{8F85B737-4F30-4BAC-B085-6D9FAEFB7324}" type="presOf" srcId="{1B34CF35-7BC4-446F-BAEB-FE4E6AD00B2F}" destId="{7B3B6153-06F3-44A4-8578-3789C3F2C8BA}" srcOrd="0" destOrd="0" presId="urn:microsoft.com/office/officeart/2005/8/layout/cycle1"/>
    <dgm:cxn modelId="{4ED5751E-3047-458F-9760-497FF8A7A047}" srcId="{8FB2066E-79F3-47FA-A32B-5643301EE00A}" destId="{16410143-C912-46B6-8EE9-A2F4D02F3A8F}" srcOrd="3" destOrd="0" parTransId="{3C1F0536-A953-4DE9-869A-0703A48AACC3}" sibTransId="{541084BC-C707-486F-A4F4-763D25D97A1D}"/>
    <dgm:cxn modelId="{97D5109A-E9B6-45DC-B29B-7C1F9AD553DC}" type="presOf" srcId="{16410143-C912-46B6-8EE9-A2F4D02F3A8F}" destId="{A6A3925F-795B-42B1-953A-3A39984A5726}" srcOrd="0" destOrd="0" presId="urn:microsoft.com/office/officeart/2005/8/layout/cycle1"/>
    <dgm:cxn modelId="{AF50AC1F-5D1F-4FEC-928D-302FEB9A6887}" srcId="{8FB2066E-79F3-47FA-A32B-5643301EE00A}" destId="{5393A5A6-841A-42EB-8199-46D0AB5FC274}" srcOrd="1" destOrd="0" parTransId="{9769AFA0-E9DE-41D4-B12E-0C9B8E9983A6}" sibTransId="{A20189B8-C89A-480C-BBCB-B9170117CACC}"/>
    <dgm:cxn modelId="{1D92FB85-C046-4F5A-BA34-89BF5E17C78E}" type="presOf" srcId="{5393A5A6-841A-42EB-8199-46D0AB5FC274}" destId="{1C669E8C-6B4C-45E3-B969-E07C31A98493}" srcOrd="0" destOrd="0" presId="urn:microsoft.com/office/officeart/2005/8/layout/cycle1"/>
    <dgm:cxn modelId="{AD9E34F0-484A-4E18-9656-8FEEDE6DE228}" type="presOf" srcId="{DE8898FA-2892-483F-A5CB-2E0CFA9EC056}" destId="{0D7DD648-F261-4093-900C-AD2774AF6B58}" srcOrd="0" destOrd="0" presId="urn:microsoft.com/office/officeart/2005/8/layout/cycle1"/>
    <dgm:cxn modelId="{734D63C5-0E47-4E37-BDA7-DD9F35FD274F}" srcId="{8FB2066E-79F3-47FA-A32B-5643301EE00A}" destId="{1780323E-AC77-49F5-9612-E4E75248B0C0}" srcOrd="0" destOrd="0" parTransId="{AB4448A5-FD44-4EFC-8A3E-EE87099B6065}" sibTransId="{1B34CF35-7BC4-446F-BAEB-FE4E6AD00B2F}"/>
    <dgm:cxn modelId="{1AE4B0C5-D719-408F-985A-8571FE542FFE}" type="presOf" srcId="{C0B352D0-A804-4E0A-B702-C1B8EB0CD5AE}" destId="{7CF39822-9768-4FF9-8D44-F1ECF5285A65}" srcOrd="0" destOrd="0" presId="urn:microsoft.com/office/officeart/2005/8/layout/cycle1"/>
    <dgm:cxn modelId="{7C1F9D7A-BFE1-4CC8-8291-B290876BAA06}" type="presParOf" srcId="{3751DE33-3E4B-4729-9EF2-10BA3060E346}" destId="{278846DF-CE9C-4586-A8F7-4DCA7B6BB272}" srcOrd="0" destOrd="0" presId="urn:microsoft.com/office/officeart/2005/8/layout/cycle1"/>
    <dgm:cxn modelId="{6A2ABE4C-E07D-46A4-BA59-091E07E23248}" type="presParOf" srcId="{3751DE33-3E4B-4729-9EF2-10BA3060E346}" destId="{75568DC7-BEB5-4A3D-8E95-2D4657FD9910}" srcOrd="1" destOrd="0" presId="urn:microsoft.com/office/officeart/2005/8/layout/cycle1"/>
    <dgm:cxn modelId="{E0854807-BAC0-4C81-BF3F-823CB35E52C9}" type="presParOf" srcId="{3751DE33-3E4B-4729-9EF2-10BA3060E346}" destId="{7B3B6153-06F3-44A4-8578-3789C3F2C8BA}" srcOrd="2" destOrd="0" presId="urn:microsoft.com/office/officeart/2005/8/layout/cycle1"/>
    <dgm:cxn modelId="{C92A5479-E0EA-4BE4-9695-F524001C4A77}" type="presParOf" srcId="{3751DE33-3E4B-4729-9EF2-10BA3060E346}" destId="{D5C636BD-FAAB-4E27-98CE-7BAFBCCB578A}" srcOrd="3" destOrd="0" presId="urn:microsoft.com/office/officeart/2005/8/layout/cycle1"/>
    <dgm:cxn modelId="{7B96EF49-078C-454B-ADB5-972C8A2A0DE6}" type="presParOf" srcId="{3751DE33-3E4B-4729-9EF2-10BA3060E346}" destId="{1C669E8C-6B4C-45E3-B969-E07C31A98493}" srcOrd="4" destOrd="0" presId="urn:microsoft.com/office/officeart/2005/8/layout/cycle1"/>
    <dgm:cxn modelId="{9F9E8E2A-550F-4773-8528-34E12C0CE817}" type="presParOf" srcId="{3751DE33-3E4B-4729-9EF2-10BA3060E346}" destId="{F6BB28AA-312E-408E-B6CE-9CC36846034F}" srcOrd="5" destOrd="0" presId="urn:microsoft.com/office/officeart/2005/8/layout/cycle1"/>
    <dgm:cxn modelId="{229A23E6-0F36-457F-B007-64B75D9C6807}" type="presParOf" srcId="{3751DE33-3E4B-4729-9EF2-10BA3060E346}" destId="{DEE72991-813E-4931-B5E7-3BC5DE0CCABF}" srcOrd="6" destOrd="0" presId="urn:microsoft.com/office/officeart/2005/8/layout/cycle1"/>
    <dgm:cxn modelId="{DD1D8E0B-72BD-4BBF-9023-52E83FB8FA82}" type="presParOf" srcId="{3751DE33-3E4B-4729-9EF2-10BA3060E346}" destId="{7CF39822-9768-4FF9-8D44-F1ECF5285A65}" srcOrd="7" destOrd="0" presId="urn:microsoft.com/office/officeart/2005/8/layout/cycle1"/>
    <dgm:cxn modelId="{7CD54EBB-7271-4017-8783-AF040896BE32}" type="presParOf" srcId="{3751DE33-3E4B-4729-9EF2-10BA3060E346}" destId="{0D7DD648-F261-4093-900C-AD2774AF6B58}" srcOrd="8" destOrd="0" presId="urn:microsoft.com/office/officeart/2005/8/layout/cycle1"/>
    <dgm:cxn modelId="{B9421521-4EC2-40C9-A40B-6B342AB1CFE3}" type="presParOf" srcId="{3751DE33-3E4B-4729-9EF2-10BA3060E346}" destId="{695D7CC0-643F-4BF5-9DBE-8A4AB468026C}" srcOrd="9" destOrd="0" presId="urn:microsoft.com/office/officeart/2005/8/layout/cycle1"/>
    <dgm:cxn modelId="{9325A25D-E466-4DEA-99D0-1E3BE1C934E4}" type="presParOf" srcId="{3751DE33-3E4B-4729-9EF2-10BA3060E346}" destId="{A6A3925F-795B-42B1-953A-3A39984A5726}" srcOrd="10" destOrd="0" presId="urn:microsoft.com/office/officeart/2005/8/layout/cycle1"/>
    <dgm:cxn modelId="{806EA63B-5CAE-4A85-BB90-F5511204FF54}" type="presParOf" srcId="{3751DE33-3E4B-4729-9EF2-10BA3060E346}" destId="{8A8BC8B0-2E69-4749-AD62-0D2A4CF33BA2}" srcOrd="11" destOrd="0" presId="urn:microsoft.com/office/officeart/2005/8/layout/cycle1"/>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568DC7-BEB5-4A3D-8E95-2D4657FD9910}">
      <dsp:nvSpPr>
        <dsp:cNvPr id="0" name=""/>
        <dsp:cNvSpPr/>
      </dsp:nvSpPr>
      <dsp:spPr>
        <a:xfrm>
          <a:off x="4367331" y="107906"/>
          <a:ext cx="1733213" cy="1733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nl-NL" sz="3600" u="sng" kern="1200" dirty="0"/>
            <a:t>Plan</a:t>
          </a:r>
        </a:p>
      </dsp:txBody>
      <dsp:txXfrm>
        <a:off x="4367331" y="107906"/>
        <a:ext cx="1733213" cy="1733213"/>
      </dsp:txXfrm>
    </dsp:sp>
    <dsp:sp modelId="{7B3B6153-06F3-44A4-8578-3789C3F2C8BA}">
      <dsp:nvSpPr>
        <dsp:cNvPr id="0" name=""/>
        <dsp:cNvSpPr/>
      </dsp:nvSpPr>
      <dsp:spPr>
        <a:xfrm>
          <a:off x="1309859" y="-2073"/>
          <a:ext cx="4900665" cy="4900665"/>
        </a:xfrm>
        <a:prstGeom prst="circularArrow">
          <a:avLst>
            <a:gd name="adj1" fmla="val 6897"/>
            <a:gd name="adj2" fmla="val 464914"/>
            <a:gd name="adj3" fmla="val 551258"/>
            <a:gd name="adj4" fmla="val 20583828"/>
            <a:gd name="adj5" fmla="val 8046"/>
          </a:avLst>
        </a:prstGeom>
        <a:solidFill>
          <a:srgbClr val="00858F"/>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C669E8C-6B4C-45E3-B969-E07C31A98493}">
      <dsp:nvSpPr>
        <dsp:cNvPr id="0" name=""/>
        <dsp:cNvSpPr/>
      </dsp:nvSpPr>
      <dsp:spPr>
        <a:xfrm>
          <a:off x="4367331" y="3055398"/>
          <a:ext cx="1733213" cy="1733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nl-NL" sz="3600" u="sng" kern="1200" dirty="0"/>
            <a:t>Do</a:t>
          </a:r>
        </a:p>
      </dsp:txBody>
      <dsp:txXfrm>
        <a:off x="4367331" y="3055398"/>
        <a:ext cx="1733213" cy="1733213"/>
      </dsp:txXfrm>
    </dsp:sp>
    <dsp:sp modelId="{F6BB28AA-312E-408E-B6CE-9CC36846034F}">
      <dsp:nvSpPr>
        <dsp:cNvPr id="0" name=""/>
        <dsp:cNvSpPr/>
      </dsp:nvSpPr>
      <dsp:spPr>
        <a:xfrm>
          <a:off x="1126682" y="63189"/>
          <a:ext cx="4900665" cy="4900665"/>
        </a:xfrm>
        <a:prstGeom prst="circularArrow">
          <a:avLst>
            <a:gd name="adj1" fmla="val 6897"/>
            <a:gd name="adj2" fmla="val 464914"/>
            <a:gd name="adj3" fmla="val 5972890"/>
            <a:gd name="adj4" fmla="val 4062969"/>
            <a:gd name="adj5" fmla="val 8046"/>
          </a:avLst>
        </a:prstGeom>
        <a:solidFill>
          <a:srgbClr val="00858F"/>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CF39822-9768-4FF9-8D44-F1ECF5285A65}">
      <dsp:nvSpPr>
        <dsp:cNvPr id="0" name=""/>
        <dsp:cNvSpPr/>
      </dsp:nvSpPr>
      <dsp:spPr>
        <a:xfrm>
          <a:off x="1224129" y="3024336"/>
          <a:ext cx="1733213" cy="1733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nl-NL" sz="3600" u="sng" kern="1200" dirty="0"/>
            <a:t>Check</a:t>
          </a:r>
        </a:p>
      </dsp:txBody>
      <dsp:txXfrm>
        <a:off x="1224129" y="3024336"/>
        <a:ext cx="1733213" cy="1733213"/>
      </dsp:txXfrm>
    </dsp:sp>
    <dsp:sp modelId="{0D7DD648-F261-4093-900C-AD2774AF6B58}">
      <dsp:nvSpPr>
        <dsp:cNvPr id="0" name=""/>
        <dsp:cNvSpPr/>
      </dsp:nvSpPr>
      <dsp:spPr>
        <a:xfrm>
          <a:off x="1008108" y="-117067"/>
          <a:ext cx="5586954" cy="5480855"/>
        </a:xfrm>
        <a:prstGeom prst="circularArrow">
          <a:avLst>
            <a:gd name="adj1" fmla="val 6897"/>
            <a:gd name="adj2" fmla="val 464914"/>
            <a:gd name="adj3" fmla="val 11724981"/>
            <a:gd name="adj4" fmla="val 10197616"/>
            <a:gd name="adj5" fmla="val 8046"/>
          </a:avLst>
        </a:prstGeom>
        <a:solidFill>
          <a:srgbClr val="00858F"/>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A6A3925F-795B-42B1-953A-3A39984A5726}">
      <dsp:nvSpPr>
        <dsp:cNvPr id="0" name=""/>
        <dsp:cNvSpPr/>
      </dsp:nvSpPr>
      <dsp:spPr>
        <a:xfrm>
          <a:off x="1419839" y="107906"/>
          <a:ext cx="1733213" cy="1733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nl-NL" sz="3600" u="sng" kern="1200" dirty="0"/>
            <a:t>Act</a:t>
          </a:r>
          <a:endParaRPr lang="nl-NL" sz="6500" u="sng" kern="1200" dirty="0"/>
        </a:p>
      </dsp:txBody>
      <dsp:txXfrm>
        <a:off x="1419839" y="107906"/>
        <a:ext cx="1733213" cy="1733213"/>
      </dsp:txXfrm>
    </dsp:sp>
    <dsp:sp modelId="{8A8BC8B0-2E69-4749-AD62-0D2A4CF33BA2}">
      <dsp:nvSpPr>
        <dsp:cNvPr id="0" name=""/>
        <dsp:cNvSpPr/>
      </dsp:nvSpPr>
      <dsp:spPr>
        <a:xfrm>
          <a:off x="1224146" y="-216011"/>
          <a:ext cx="5184119" cy="5711872"/>
        </a:xfrm>
        <a:prstGeom prst="circularArrow">
          <a:avLst>
            <a:gd name="adj1" fmla="val 6897"/>
            <a:gd name="adj2" fmla="val 464914"/>
            <a:gd name="adj3" fmla="val 16751258"/>
            <a:gd name="adj4" fmla="val 15183828"/>
            <a:gd name="adj5" fmla="val 8046"/>
          </a:avLst>
        </a:prstGeom>
        <a:solidFill>
          <a:srgbClr val="00858F"/>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3DE9239-AA45-B74A-8655-2421B5A4512E}" type="datetime1">
              <a:rPr lang="nl-NL" smtClean="0"/>
              <a:pPr/>
              <a:t>12-3-2018</a:t>
            </a:fld>
            <a:endParaRPr lang="nl-NL" dirty="0"/>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dirty="0"/>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7071A91-EE58-D144-A587-4E54D32254E1}" type="slidenum">
              <a:rPr lang="nl-NL" smtClean="0"/>
              <a:pPr/>
              <a:t>‹nr.›</a:t>
            </a:fld>
            <a:endParaRPr lang="nl-NL" dirty="0"/>
          </a:p>
        </p:txBody>
      </p:sp>
    </p:spTree>
    <p:extLst>
      <p:ext uri="{BB962C8B-B14F-4D97-AF65-F5344CB8AC3E}">
        <p14:creationId xmlns:p14="http://schemas.microsoft.com/office/powerpoint/2010/main" val="32074343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3D49DC-D190-7048-9051-FCCBBC876387}" type="datetime1">
              <a:rPr lang="nl-NL" smtClean="0"/>
              <a:pPr/>
              <a:t>12-3-2018</a:t>
            </a:fld>
            <a:endParaRPr lang="nl-NL" dirty="0"/>
          </a:p>
        </p:txBody>
      </p:sp>
      <p:sp>
        <p:nvSpPr>
          <p:cNvPr id="4" name="Tijdelijke aanduiding voor dia-afbeelding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8FAFD2-51D0-BD49-8C5F-3EBB9FEACF4F}" type="slidenum">
              <a:rPr lang="nl-NL" smtClean="0"/>
              <a:pPr/>
              <a:t>‹nr.›</a:t>
            </a:fld>
            <a:endParaRPr lang="nl-NL" dirty="0"/>
          </a:p>
        </p:txBody>
      </p:sp>
    </p:spTree>
    <p:extLst>
      <p:ext uri="{BB962C8B-B14F-4D97-AF65-F5344CB8AC3E}">
        <p14:creationId xmlns:p14="http://schemas.microsoft.com/office/powerpoint/2010/main" val="15256804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1</a:t>
            </a:fld>
            <a:endParaRPr lang="nl-NL" dirty="0"/>
          </a:p>
        </p:txBody>
      </p:sp>
    </p:spTree>
    <p:extLst>
      <p:ext uri="{BB962C8B-B14F-4D97-AF65-F5344CB8AC3E}">
        <p14:creationId xmlns:p14="http://schemas.microsoft.com/office/powerpoint/2010/main" val="162878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2</a:t>
            </a:fld>
            <a:endParaRPr lang="nl-NL" dirty="0"/>
          </a:p>
        </p:txBody>
      </p:sp>
    </p:spTree>
    <p:extLst>
      <p:ext uri="{BB962C8B-B14F-4D97-AF65-F5344CB8AC3E}">
        <p14:creationId xmlns:p14="http://schemas.microsoft.com/office/powerpoint/2010/main" val="2025328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sz="1200" dirty="0"/>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3</a:t>
            </a:fld>
            <a:endParaRPr lang="nl-NL" dirty="0"/>
          </a:p>
        </p:txBody>
      </p:sp>
    </p:spTree>
    <p:extLst>
      <p:ext uri="{BB962C8B-B14F-4D97-AF65-F5344CB8AC3E}">
        <p14:creationId xmlns:p14="http://schemas.microsoft.com/office/powerpoint/2010/main" val="2735056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4</a:t>
            </a:fld>
            <a:endParaRPr lang="nl-NL" dirty="0"/>
          </a:p>
        </p:txBody>
      </p:sp>
    </p:spTree>
    <p:extLst>
      <p:ext uri="{BB962C8B-B14F-4D97-AF65-F5344CB8AC3E}">
        <p14:creationId xmlns:p14="http://schemas.microsoft.com/office/powerpoint/2010/main" val="4046783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5</a:t>
            </a:fld>
            <a:endParaRPr lang="nl-NL" dirty="0"/>
          </a:p>
        </p:txBody>
      </p:sp>
    </p:spTree>
    <p:extLst>
      <p:ext uri="{BB962C8B-B14F-4D97-AF65-F5344CB8AC3E}">
        <p14:creationId xmlns:p14="http://schemas.microsoft.com/office/powerpoint/2010/main" val="1433730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228600" marR="0" lvl="0" indent="-228600" algn="l" defTabSz="457200" rtl="0" eaLnBrk="1" fontAlgn="auto" latinLnBrk="0" hangingPunct="1">
              <a:lnSpc>
                <a:spcPct val="100000"/>
              </a:lnSpc>
              <a:spcBef>
                <a:spcPts val="0"/>
              </a:spcBef>
              <a:spcAft>
                <a:spcPts val="0"/>
              </a:spcAft>
              <a:buClrTx/>
              <a:buSzTx/>
              <a:buFontTx/>
              <a:buAutoNum type="arabicParenR"/>
              <a:tabLst/>
              <a:defRPr/>
            </a:pPr>
            <a:endParaRPr lang="nl-NL" sz="1200" baseline="0" dirty="0"/>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6</a:t>
            </a:fld>
            <a:endParaRPr lang="nl-NL" dirty="0"/>
          </a:p>
        </p:txBody>
      </p:sp>
    </p:spTree>
    <p:extLst>
      <p:ext uri="{BB962C8B-B14F-4D97-AF65-F5344CB8AC3E}">
        <p14:creationId xmlns:p14="http://schemas.microsoft.com/office/powerpoint/2010/main" val="918043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fontScale="92500"/>
          </a:bodyPr>
          <a:lstStyle/>
          <a:p>
            <a:pPr marL="228600" marR="0" lvl="0" indent="-228600" algn="l" defTabSz="457200" rtl="0" eaLnBrk="1" fontAlgn="auto" latinLnBrk="0" hangingPunct="1">
              <a:lnSpc>
                <a:spcPct val="100000"/>
              </a:lnSpc>
              <a:spcBef>
                <a:spcPts val="0"/>
              </a:spcBef>
              <a:spcAft>
                <a:spcPts val="0"/>
              </a:spcAft>
              <a:buClrTx/>
              <a:buSzTx/>
              <a:buFontTx/>
              <a:buAutoNum type="arabicParenR"/>
              <a:tabLst/>
              <a:defRPr/>
            </a:pPr>
            <a:endParaRPr lang="nl-NL" sz="1200" baseline="0" dirty="0"/>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7</a:t>
            </a:fld>
            <a:endParaRPr lang="nl-NL" dirty="0"/>
          </a:p>
        </p:txBody>
      </p:sp>
    </p:spTree>
    <p:extLst>
      <p:ext uri="{BB962C8B-B14F-4D97-AF65-F5344CB8AC3E}">
        <p14:creationId xmlns:p14="http://schemas.microsoft.com/office/powerpoint/2010/main" val="3801648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sz="1200" dirty="0"/>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8</a:t>
            </a:fld>
            <a:endParaRPr lang="nl-NL" dirty="0"/>
          </a:p>
        </p:txBody>
      </p:sp>
    </p:spTree>
    <p:extLst>
      <p:ext uri="{BB962C8B-B14F-4D97-AF65-F5344CB8AC3E}">
        <p14:creationId xmlns:p14="http://schemas.microsoft.com/office/powerpoint/2010/main" val="7106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dirty="0">
              <a:latin typeface="Arial" panose="020B0604020202020204" pitchFamily="34" charset="0"/>
              <a:cs typeface="Arial" panose="020B0604020202020204" pitchFamily="34" charset="0"/>
            </a:endParaRPr>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9</a:t>
            </a:fld>
            <a:endParaRPr lang="nl-NL" dirty="0"/>
          </a:p>
        </p:txBody>
      </p:sp>
    </p:spTree>
    <p:extLst>
      <p:ext uri="{BB962C8B-B14F-4D97-AF65-F5344CB8AC3E}">
        <p14:creationId xmlns:p14="http://schemas.microsoft.com/office/powerpoint/2010/main" val="1575632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dirty="0"/>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10</a:t>
            </a:fld>
            <a:endParaRPr lang="nl-NL" dirty="0"/>
          </a:p>
        </p:txBody>
      </p:sp>
    </p:spTree>
    <p:extLst>
      <p:ext uri="{BB962C8B-B14F-4D97-AF65-F5344CB8AC3E}">
        <p14:creationId xmlns:p14="http://schemas.microsoft.com/office/powerpoint/2010/main" val="411749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dirty="0"/>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11</a:t>
            </a:fld>
            <a:endParaRPr lang="nl-NL" dirty="0"/>
          </a:p>
        </p:txBody>
      </p:sp>
    </p:spTree>
    <p:extLst>
      <p:ext uri="{BB962C8B-B14F-4D97-AF65-F5344CB8AC3E}">
        <p14:creationId xmlns:p14="http://schemas.microsoft.com/office/powerpoint/2010/main" val="3821368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sz="1200" dirty="0"/>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12</a:t>
            </a:fld>
            <a:endParaRPr lang="nl-NL" dirty="0"/>
          </a:p>
        </p:txBody>
      </p:sp>
    </p:spTree>
    <p:extLst>
      <p:ext uri="{BB962C8B-B14F-4D97-AF65-F5344CB8AC3E}">
        <p14:creationId xmlns:p14="http://schemas.microsoft.com/office/powerpoint/2010/main" val="23824580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13</a:t>
            </a:fld>
            <a:endParaRPr lang="nl-NL" dirty="0"/>
          </a:p>
        </p:txBody>
      </p:sp>
    </p:spTree>
    <p:extLst>
      <p:ext uri="{BB962C8B-B14F-4D97-AF65-F5344CB8AC3E}">
        <p14:creationId xmlns:p14="http://schemas.microsoft.com/office/powerpoint/2010/main" val="3901416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dirty="0"/>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14</a:t>
            </a:fld>
            <a:endParaRPr lang="nl-NL" dirty="0"/>
          </a:p>
        </p:txBody>
      </p:sp>
    </p:spTree>
    <p:extLst>
      <p:ext uri="{BB962C8B-B14F-4D97-AF65-F5344CB8AC3E}">
        <p14:creationId xmlns:p14="http://schemas.microsoft.com/office/powerpoint/2010/main" val="45798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aseline="0" dirty="0" smtClean="0"/>
              <a:t>.</a:t>
            </a:r>
            <a:endParaRPr lang="nl-NL" sz="1200" dirty="0"/>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15</a:t>
            </a:fld>
            <a:endParaRPr lang="nl-NL" dirty="0"/>
          </a:p>
        </p:txBody>
      </p:sp>
    </p:spTree>
    <p:extLst>
      <p:ext uri="{BB962C8B-B14F-4D97-AF65-F5344CB8AC3E}">
        <p14:creationId xmlns:p14="http://schemas.microsoft.com/office/powerpoint/2010/main" val="23426612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dirty="0"/>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16</a:t>
            </a:fld>
            <a:endParaRPr lang="nl-NL" dirty="0"/>
          </a:p>
        </p:txBody>
      </p:sp>
    </p:spTree>
    <p:extLst>
      <p:ext uri="{BB962C8B-B14F-4D97-AF65-F5344CB8AC3E}">
        <p14:creationId xmlns:p14="http://schemas.microsoft.com/office/powerpoint/2010/main" val="567195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dirty="0"/>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17</a:t>
            </a:fld>
            <a:endParaRPr lang="nl-NL" dirty="0"/>
          </a:p>
        </p:txBody>
      </p:sp>
    </p:spTree>
    <p:extLst>
      <p:ext uri="{BB962C8B-B14F-4D97-AF65-F5344CB8AC3E}">
        <p14:creationId xmlns:p14="http://schemas.microsoft.com/office/powerpoint/2010/main" val="40828711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dirty="0"/>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18</a:t>
            </a:fld>
            <a:endParaRPr lang="nl-NL" dirty="0"/>
          </a:p>
        </p:txBody>
      </p:sp>
    </p:spTree>
    <p:extLst>
      <p:ext uri="{BB962C8B-B14F-4D97-AF65-F5344CB8AC3E}">
        <p14:creationId xmlns:p14="http://schemas.microsoft.com/office/powerpoint/2010/main" val="10316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19</a:t>
            </a:fld>
            <a:endParaRPr lang="nl-NL" dirty="0"/>
          </a:p>
        </p:txBody>
      </p:sp>
    </p:spTree>
    <p:extLst>
      <p:ext uri="{BB962C8B-B14F-4D97-AF65-F5344CB8AC3E}">
        <p14:creationId xmlns:p14="http://schemas.microsoft.com/office/powerpoint/2010/main" val="1537137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dirty="0"/>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20</a:t>
            </a:fld>
            <a:endParaRPr lang="nl-NL" dirty="0"/>
          </a:p>
        </p:txBody>
      </p:sp>
    </p:spTree>
    <p:extLst>
      <p:ext uri="{BB962C8B-B14F-4D97-AF65-F5344CB8AC3E}">
        <p14:creationId xmlns:p14="http://schemas.microsoft.com/office/powerpoint/2010/main" val="26822637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dirty="0"/>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21</a:t>
            </a:fld>
            <a:endParaRPr lang="nl-NL" dirty="0"/>
          </a:p>
        </p:txBody>
      </p:sp>
    </p:spTree>
    <p:extLst>
      <p:ext uri="{BB962C8B-B14F-4D97-AF65-F5344CB8AC3E}">
        <p14:creationId xmlns:p14="http://schemas.microsoft.com/office/powerpoint/2010/main" val="790163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228FAFD2-51D0-BD49-8C5F-3EBB9FEACF4F}" type="slidenum">
              <a:rPr lang="nl-NL" smtClean="0"/>
              <a:pPr/>
              <a:t>22</a:t>
            </a:fld>
            <a:endParaRPr lang="nl-NL" dirty="0"/>
          </a:p>
        </p:txBody>
      </p:sp>
    </p:spTree>
    <p:extLst>
      <p:ext uri="{BB962C8B-B14F-4D97-AF65-F5344CB8AC3E}">
        <p14:creationId xmlns:p14="http://schemas.microsoft.com/office/powerpoint/2010/main" val="662837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nl-NL"/>
              <a:t>Titelstijl van model bewerken</a:t>
            </a:r>
          </a:p>
        </p:txBody>
      </p:sp>
      <p:sp>
        <p:nvSpPr>
          <p:cNvPr id="3" name="Subti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titelstijl van het model te bewerken</a:t>
            </a:r>
          </a:p>
        </p:txBody>
      </p:sp>
      <p:sp>
        <p:nvSpPr>
          <p:cNvPr id="4" name="Tijdelijke aanduiding voor datum 3"/>
          <p:cNvSpPr>
            <a:spLocks noGrp="1"/>
          </p:cNvSpPr>
          <p:nvPr>
            <p:ph type="dt" sz="half" idx="10"/>
          </p:nvPr>
        </p:nvSpPr>
        <p:spPr/>
        <p:txBody>
          <a:bodyPr/>
          <a:lstStyle/>
          <a:p>
            <a:fld id="{FD2F4169-C0E5-124B-A253-8213A5444858}" type="datetime1">
              <a:rPr lang="nl-NL" smtClean="0"/>
              <a:t>12-3-2018</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0B28FD41-D850-BA4B-AF61-BA1F21CB5803}" type="slidenum">
              <a:rPr lang="nl-NL" smtClean="0"/>
              <a:pPr/>
              <a:t>‹nr.›</a:t>
            </a:fld>
            <a:endParaRPr lang="nl-NL"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inhoud 2"/>
          <p:cNvSpPr>
            <a:spLocks noGrp="1"/>
          </p:cNvSpPr>
          <p:nvPr>
            <p:ph idx="1"/>
          </p:nvPr>
        </p:nvSpPr>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892E0385-8613-6742-8DAB-68C1BB992CD7}" type="datetime1">
              <a:rPr lang="nl-NL" smtClean="0"/>
              <a:t>12-3-2018</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0B28FD41-D850-BA4B-AF61-BA1F21CB5803}" type="slidenum">
              <a:rPr lang="nl-NL" smtClean="0"/>
              <a:pPr/>
              <a:t>‹nr.›</a:t>
            </a:fld>
            <a:endParaRPr lang="nl-NL"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nl-NL"/>
              <a:t>Titelstijl van model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tekststijl van het model te bewerken</a:t>
            </a:r>
          </a:p>
        </p:txBody>
      </p:sp>
      <p:sp>
        <p:nvSpPr>
          <p:cNvPr id="4" name="Tijdelijke aanduiding voor datum 3"/>
          <p:cNvSpPr>
            <a:spLocks noGrp="1"/>
          </p:cNvSpPr>
          <p:nvPr>
            <p:ph type="dt" sz="half" idx="10"/>
          </p:nvPr>
        </p:nvSpPr>
        <p:spPr/>
        <p:txBody>
          <a:bodyPr/>
          <a:lstStyle/>
          <a:p>
            <a:fld id="{E603C334-C862-0D44-BBF5-4223115B8084}" type="datetime1">
              <a:rPr lang="nl-NL" smtClean="0"/>
              <a:t>12-3-2018</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0B28FD41-D850-BA4B-AF61-BA1F21CB5803}" type="slidenum">
              <a:rPr lang="nl-NL" smtClean="0"/>
              <a:pPr/>
              <a:t>‹nr.›</a:t>
            </a:fld>
            <a:endParaRPr lang="nl-NL"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inhoud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6333D489-17C1-994F-AF99-1FFC2AD0CB2D}" type="datetime1">
              <a:rPr lang="nl-NL" smtClean="0"/>
              <a:t>12-3-2018</a:t>
            </a:fld>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0B28FD41-D850-BA4B-AF61-BA1F21CB5803}" type="slidenum">
              <a:rPr lang="nl-NL" smtClean="0"/>
              <a:pPr/>
              <a:t>‹nr.›</a:t>
            </a:fld>
            <a:endParaRPr lang="nl-NL"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Titelstijl van model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tekststijl van het model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tekststijl van het model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DDCB6964-129E-E74D-BBE5-983744556DA8}" type="datetime1">
              <a:rPr lang="nl-NL" smtClean="0"/>
              <a:t>12-3-2018</a:t>
            </a:fld>
            <a:endParaRPr lang="nl-NL" dirty="0"/>
          </a:p>
        </p:txBody>
      </p:sp>
      <p:sp>
        <p:nvSpPr>
          <p:cNvPr id="8" name="Tijdelijke aanduiding voor voettekst 7"/>
          <p:cNvSpPr>
            <a:spLocks noGrp="1"/>
          </p:cNvSpPr>
          <p:nvPr>
            <p:ph type="ftr" sz="quarter" idx="11"/>
          </p:nvPr>
        </p:nvSpPr>
        <p:spPr/>
        <p:txBody>
          <a:bodyPr/>
          <a:lstStyle/>
          <a:p>
            <a:endParaRPr lang="nl-NL" dirty="0"/>
          </a:p>
        </p:txBody>
      </p:sp>
      <p:sp>
        <p:nvSpPr>
          <p:cNvPr id="9" name="Tijdelijke aanduiding voor dianummer 8"/>
          <p:cNvSpPr>
            <a:spLocks noGrp="1"/>
          </p:cNvSpPr>
          <p:nvPr>
            <p:ph type="sldNum" sz="quarter" idx="12"/>
          </p:nvPr>
        </p:nvSpPr>
        <p:spPr/>
        <p:txBody>
          <a:bodyPr/>
          <a:lstStyle/>
          <a:p>
            <a:fld id="{0B28FD41-D850-BA4B-AF61-BA1F21CB5803}" type="slidenum">
              <a:rPr lang="nl-NL" smtClean="0"/>
              <a:pPr/>
              <a:t>‹nr.›</a:t>
            </a:fld>
            <a:endParaRPr lang="nl-NL"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datum 2"/>
          <p:cNvSpPr>
            <a:spLocks noGrp="1"/>
          </p:cNvSpPr>
          <p:nvPr>
            <p:ph type="dt" sz="half" idx="10"/>
          </p:nvPr>
        </p:nvSpPr>
        <p:spPr/>
        <p:txBody>
          <a:bodyPr/>
          <a:lstStyle/>
          <a:p>
            <a:fld id="{75585E6D-BED8-6C44-AC88-5BDE93682535}" type="datetime1">
              <a:rPr lang="nl-NL" smtClean="0"/>
              <a:t>12-3-2018</a:t>
            </a:fld>
            <a:endParaRPr lang="nl-NL" dirty="0"/>
          </a:p>
        </p:txBody>
      </p:sp>
      <p:sp>
        <p:nvSpPr>
          <p:cNvPr id="4" name="Tijdelijke aanduiding voor voettekst 3"/>
          <p:cNvSpPr>
            <a:spLocks noGrp="1"/>
          </p:cNvSpPr>
          <p:nvPr>
            <p:ph type="ftr" sz="quarter" idx="11"/>
          </p:nvPr>
        </p:nvSpPr>
        <p:spPr/>
        <p:txBody>
          <a:bodyPr/>
          <a:lstStyle/>
          <a:p>
            <a:endParaRPr lang="nl-NL" dirty="0"/>
          </a:p>
        </p:txBody>
      </p:sp>
      <p:sp>
        <p:nvSpPr>
          <p:cNvPr id="5" name="Tijdelijke aanduiding voor dianummer 4"/>
          <p:cNvSpPr>
            <a:spLocks noGrp="1"/>
          </p:cNvSpPr>
          <p:nvPr>
            <p:ph type="sldNum" sz="quarter" idx="12"/>
          </p:nvPr>
        </p:nvSpPr>
        <p:spPr/>
        <p:txBody>
          <a:bodyPr/>
          <a:lstStyle/>
          <a:p>
            <a:fld id="{0B28FD41-D850-BA4B-AF61-BA1F21CB5803}" type="slidenum">
              <a:rPr lang="nl-NL" smtClean="0"/>
              <a:pPr/>
              <a:t>‹nr.›</a:t>
            </a:fld>
            <a:endParaRPr lang="nl-NL"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93DB96BA-4316-514C-B5B5-990C080D310E}" type="datetime1">
              <a:rPr lang="nl-NL" smtClean="0"/>
              <a:t>12-3-2018</a:t>
            </a:fld>
            <a:endParaRPr lang="nl-NL" dirty="0"/>
          </a:p>
        </p:txBody>
      </p:sp>
      <p:sp>
        <p:nvSpPr>
          <p:cNvPr id="3" name="Tijdelijke aanduiding voor voettekst 2"/>
          <p:cNvSpPr>
            <a:spLocks noGrp="1"/>
          </p:cNvSpPr>
          <p:nvPr>
            <p:ph type="ftr" sz="quarter" idx="11"/>
          </p:nvPr>
        </p:nvSpPr>
        <p:spPr/>
        <p:txBody>
          <a:bodyPr/>
          <a:lstStyle/>
          <a:p>
            <a:endParaRPr lang="nl-NL" dirty="0"/>
          </a:p>
        </p:txBody>
      </p:sp>
      <p:sp>
        <p:nvSpPr>
          <p:cNvPr id="4" name="Tijdelijke aanduiding voor dianummer 3"/>
          <p:cNvSpPr>
            <a:spLocks noGrp="1"/>
          </p:cNvSpPr>
          <p:nvPr>
            <p:ph type="sldNum" sz="quarter" idx="12"/>
          </p:nvPr>
        </p:nvSpPr>
        <p:spPr/>
        <p:txBody>
          <a:bodyPr/>
          <a:lstStyle/>
          <a:p>
            <a:fld id="{0B28FD41-D850-BA4B-AF61-BA1F21CB5803}" type="slidenum">
              <a:rPr lang="nl-NL" smtClean="0"/>
              <a:pPr/>
              <a:t>‹nr.›</a:t>
            </a:fld>
            <a:endParaRPr lang="nl-NL"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Titelstijl van model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Tijdelijke aanduiding voor datum 4"/>
          <p:cNvSpPr>
            <a:spLocks noGrp="1"/>
          </p:cNvSpPr>
          <p:nvPr>
            <p:ph type="dt" sz="half" idx="10"/>
          </p:nvPr>
        </p:nvSpPr>
        <p:spPr/>
        <p:txBody>
          <a:bodyPr/>
          <a:lstStyle/>
          <a:p>
            <a:fld id="{B8970CC5-39B2-2E42-BC25-2687349E667F}" type="datetime1">
              <a:rPr lang="nl-NL" smtClean="0"/>
              <a:t>12-3-2018</a:t>
            </a:fld>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0B28FD41-D850-BA4B-AF61-BA1F21CB5803}" type="slidenum">
              <a:rPr lang="nl-NL" smtClean="0"/>
              <a:pPr/>
              <a:t>‹nr.›</a:t>
            </a:fld>
            <a:endParaRPr lang="nl-NL"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Titelstijl van model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dirty="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Tijdelijke aanduiding voor datum 4"/>
          <p:cNvSpPr>
            <a:spLocks noGrp="1"/>
          </p:cNvSpPr>
          <p:nvPr>
            <p:ph type="dt" sz="half" idx="10"/>
          </p:nvPr>
        </p:nvSpPr>
        <p:spPr/>
        <p:txBody>
          <a:bodyPr/>
          <a:lstStyle/>
          <a:p>
            <a:fld id="{B354FCFC-6340-FB48-AE73-F6F189A4FB87}" type="datetime1">
              <a:rPr lang="nl-NL" smtClean="0"/>
              <a:t>12-3-2018</a:t>
            </a:fld>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0B28FD41-D850-BA4B-AF61-BA1F21CB5803}" type="slidenum">
              <a:rPr lang="nl-NL" smtClean="0"/>
              <a:pPr/>
              <a:t>‹nr.›</a:t>
            </a:fld>
            <a:endParaRPr lang="nl-NL"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verticale tekst 2"/>
          <p:cNvSpPr>
            <a:spLocks noGrp="1"/>
          </p:cNvSpPr>
          <p:nvPr>
            <p:ph type="body" orient="vert" idx="1"/>
          </p:nvPr>
        </p:nvSpPr>
        <p:spPr/>
        <p:txBody>
          <a:bodyPr vert="eaVert"/>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E227B189-A68C-804C-9F5B-C5C732F1FB2B}" type="datetime1">
              <a:rPr lang="nl-NL" smtClean="0"/>
              <a:t>12-3-2018</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0B28FD41-D850-BA4B-AF61-BA1F21CB5803}" type="slidenum">
              <a:rPr lang="nl-NL" smtClean="0"/>
              <a:pPr/>
              <a:t>‹nr.›</a:t>
            </a:fld>
            <a:endParaRPr lang="nl-NL"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39200" y="274639"/>
            <a:ext cx="2743200" cy="5851525"/>
          </a:xfrm>
        </p:spPr>
        <p:txBody>
          <a:bodyPr vert="eaVert"/>
          <a:lstStyle/>
          <a:p>
            <a:r>
              <a:rPr lang="nl-NL"/>
              <a:t>Titelstijl van model bewerken</a:t>
            </a:r>
          </a:p>
        </p:txBody>
      </p:sp>
      <p:sp>
        <p:nvSpPr>
          <p:cNvPr id="3" name="Tijdelijke aanduiding voor verticale tekst 2"/>
          <p:cNvSpPr>
            <a:spLocks noGrp="1"/>
          </p:cNvSpPr>
          <p:nvPr>
            <p:ph type="body" orient="vert" idx="1"/>
          </p:nvPr>
        </p:nvSpPr>
        <p:spPr>
          <a:xfrm>
            <a:off x="609600" y="274639"/>
            <a:ext cx="8026400" cy="5851525"/>
          </a:xfrm>
        </p:spPr>
        <p:txBody>
          <a:bodyPr vert="eaVert"/>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565FA421-FE86-554E-822C-3DA985F8307A}" type="datetime1">
              <a:rPr lang="nl-NL" smtClean="0"/>
              <a:t>12-3-2018</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0B28FD41-D850-BA4B-AF61-BA1F21CB5803}" type="slidenum">
              <a:rPr lang="nl-NL" smtClean="0"/>
              <a:pPr/>
              <a:t>‹nr.›</a:t>
            </a:fld>
            <a:endParaRPr lang="nl-NL"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nl-NL"/>
              <a:t>Titelstijl van model bewerken</a:t>
            </a:r>
          </a:p>
        </p:txBody>
      </p:sp>
      <p:sp>
        <p:nvSpPr>
          <p:cNvPr id="3" name="Tijdelijke aanduiding voor tekst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E69B75-C0EC-F340-8DD9-AE917610EB2E}" type="datetime1">
              <a:rPr lang="nl-NL" smtClean="0"/>
              <a:t>12-3-2018</a:t>
            </a:fld>
            <a:endParaRPr lang="nl-NL" dirty="0"/>
          </a:p>
        </p:txBody>
      </p:sp>
      <p:sp>
        <p:nvSpPr>
          <p:cNvPr id="5" name="Tijdelijke aanduiding voor voettekst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Tijdelijke aanduiding voor dianumm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28FD41-D850-BA4B-AF61-BA1F21CB5803}" type="slidenum">
              <a:rPr lang="nl-NL" smtClean="0"/>
              <a:pPr/>
              <a:t>‹nr.›</a:t>
            </a:fld>
            <a:endParaRPr lang="nl-NL"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comments" Target="../comments/comment3.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comments" Target="../comments/comment4.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omments" Target="../comments/commen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omments" Target="../comments/commen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comments" Target="../comments/comment7.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comments" Target="../comments/comment8.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comments" Target="../comments/comment9.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6.jpg"/><Relationship Id="rId7" Type="http://schemas.openxmlformats.org/officeDocument/2006/relationships/diagramQuickStyle" Target="../diagrams/quickStyle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comments" Target="../comments/comment10.xml"/><Relationship Id="rId4" Type="http://schemas.openxmlformats.org/officeDocument/2006/relationships/image" Target="../media/image22.png"/><Relationship Id="rId9" Type="http://schemas.microsoft.com/office/2007/relationships/diagramDrawing" Target="../diagrams/drawing1.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comments" Target="../comments/comment11.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comments" Target="../comments/comment1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comments" Target="../comments/comment13.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comments" Target="../comments/comment14.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comments" Target="../comments/comment15.xml"/></Relationships>
</file>

<file path=ppt/slides/_rels/slide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Shape 121"/>
          <p:cNvSpPr>
            <a:spLocks noChangeAspect="1"/>
          </p:cNvSpPr>
          <p:nvPr/>
        </p:nvSpPr>
        <p:spPr>
          <a:xfrm rot="16200000">
            <a:off x="3143894" y="-2043332"/>
            <a:ext cx="5976720" cy="11016729"/>
          </a:xfrm>
          <a:custGeom>
            <a:avLst/>
            <a:gdLst/>
            <a:ahLst/>
            <a:cxnLst>
              <a:cxn ang="0">
                <a:pos x="wd2" y="hd2"/>
              </a:cxn>
              <a:cxn ang="5400000">
                <a:pos x="wd2" y="hd2"/>
              </a:cxn>
              <a:cxn ang="10800000">
                <a:pos x="wd2" y="hd2"/>
              </a:cxn>
              <a:cxn ang="16200000">
                <a:pos x="wd2" y="hd2"/>
              </a:cxn>
            </a:cxnLst>
            <a:rect l="0" t="0" r="r" b="b"/>
            <a:pathLst>
              <a:path w="21600" h="21600" extrusionOk="0">
                <a:moveTo>
                  <a:pt x="2818" y="0"/>
                </a:moveTo>
                <a:cubicBezTo>
                  <a:pt x="2329" y="0"/>
                  <a:pt x="1886" y="121"/>
                  <a:pt x="1565" y="316"/>
                </a:cubicBezTo>
                <a:cubicBezTo>
                  <a:pt x="1245" y="512"/>
                  <a:pt x="1046" y="782"/>
                  <a:pt x="1046" y="1080"/>
                </a:cubicBezTo>
                <a:lnTo>
                  <a:pt x="1046" y="3426"/>
                </a:lnTo>
                <a:lnTo>
                  <a:pt x="0" y="3981"/>
                </a:lnTo>
                <a:lnTo>
                  <a:pt x="1046" y="4538"/>
                </a:lnTo>
                <a:lnTo>
                  <a:pt x="1046" y="20520"/>
                </a:lnTo>
                <a:cubicBezTo>
                  <a:pt x="1046" y="20818"/>
                  <a:pt x="1245" y="21088"/>
                  <a:pt x="1565" y="21284"/>
                </a:cubicBezTo>
                <a:cubicBezTo>
                  <a:pt x="1886" y="21479"/>
                  <a:pt x="2329" y="21600"/>
                  <a:pt x="2818" y="21600"/>
                </a:cubicBezTo>
                <a:lnTo>
                  <a:pt x="19829" y="21600"/>
                </a:lnTo>
                <a:cubicBezTo>
                  <a:pt x="20318" y="21600"/>
                  <a:pt x="20760" y="21479"/>
                  <a:pt x="21081" y="21284"/>
                </a:cubicBezTo>
                <a:cubicBezTo>
                  <a:pt x="21402" y="21088"/>
                  <a:pt x="21600" y="20818"/>
                  <a:pt x="21600" y="20520"/>
                </a:cubicBezTo>
                <a:lnTo>
                  <a:pt x="21600" y="1080"/>
                </a:lnTo>
                <a:cubicBezTo>
                  <a:pt x="21600" y="782"/>
                  <a:pt x="21402" y="512"/>
                  <a:pt x="21081" y="316"/>
                </a:cubicBezTo>
                <a:cubicBezTo>
                  <a:pt x="20760" y="121"/>
                  <a:pt x="20318" y="0"/>
                  <a:pt x="19829" y="0"/>
                </a:cubicBezTo>
                <a:lnTo>
                  <a:pt x="2818" y="0"/>
                </a:lnTo>
                <a:close/>
              </a:path>
            </a:pathLst>
          </a:custGeom>
          <a:solidFill>
            <a:srgbClr val="F18F3D"/>
          </a:solidFill>
          <a:ln w="12700">
            <a:miter lim="400000"/>
          </a:ln>
        </p:spPr>
        <p:txBody>
          <a:bodyPr lIns="28932" tIns="28932" rIns="28932" bIns="28932" anchor="ctr"/>
          <a:lstStyle/>
          <a:p>
            <a:endParaRPr sz="462" dirty="0"/>
          </a:p>
        </p:txBody>
      </p:sp>
      <p:sp>
        <p:nvSpPr>
          <p:cNvPr id="3" name="Tekstvak 2"/>
          <p:cNvSpPr txBox="1"/>
          <p:nvPr/>
        </p:nvSpPr>
        <p:spPr>
          <a:xfrm>
            <a:off x="9162576" y="976453"/>
            <a:ext cx="1973984" cy="276999"/>
          </a:xfrm>
          <a:prstGeom prst="rect">
            <a:avLst/>
          </a:prstGeom>
          <a:noFill/>
        </p:spPr>
        <p:txBody>
          <a:bodyPr wrap="square" rtlCol="0">
            <a:spAutoFit/>
          </a:bodyPr>
          <a:lstStyle/>
          <a:p>
            <a:pPr algn="r"/>
            <a:fld id="{3F312802-74C7-D74F-9CFD-65C049A86EEB}" type="datetime4">
              <a:rPr lang="nl-NL" sz="1200" smtClean="0">
                <a:solidFill>
                  <a:srgbClr val="00858F"/>
                </a:solidFill>
                <a:latin typeface="Arial" charset="0"/>
                <a:ea typeface="Arial" charset="0"/>
                <a:cs typeface="Arial" charset="0"/>
              </a:rPr>
              <a:t>12 maart 2018</a:t>
            </a:fld>
            <a:endParaRPr lang="nl-NL" sz="1200" dirty="0">
              <a:solidFill>
                <a:srgbClr val="00858F"/>
              </a:solidFill>
              <a:latin typeface="Arial" charset="0"/>
              <a:ea typeface="Arial" charset="0"/>
              <a:cs typeface="Arial" charset="0"/>
            </a:endParaRPr>
          </a:p>
        </p:txBody>
      </p:sp>
      <p:pic>
        <p:nvPicPr>
          <p:cNvPr id="8" name="Afbeelding 7"/>
          <p:cNvPicPr>
            <a:picLocks noChangeAspect="1"/>
          </p:cNvPicPr>
          <p:nvPr/>
        </p:nvPicPr>
        <p:blipFill rotWithShape="1">
          <a:blip r:embed="rId3"/>
          <a:srcRect l="-705" t="73864"/>
          <a:stretch/>
        </p:blipFill>
        <p:spPr>
          <a:xfrm>
            <a:off x="8256240" y="5381572"/>
            <a:ext cx="2894811" cy="393256"/>
          </a:xfrm>
          <a:prstGeom prst="rect">
            <a:avLst/>
          </a:prstGeom>
        </p:spPr>
      </p:pic>
      <p:pic>
        <p:nvPicPr>
          <p:cNvPr id="6" name="Afbeelding 5"/>
          <p:cNvPicPr>
            <a:picLocks noChangeAspect="1"/>
          </p:cNvPicPr>
          <p:nvPr/>
        </p:nvPicPr>
        <p:blipFill>
          <a:blip r:embed="rId4"/>
          <a:stretch>
            <a:fillRect/>
          </a:stretch>
        </p:blipFill>
        <p:spPr>
          <a:xfrm>
            <a:off x="1199456" y="976453"/>
            <a:ext cx="3852426" cy="566533"/>
          </a:xfrm>
          <a:prstGeom prst="rect">
            <a:avLst/>
          </a:prstGeom>
        </p:spPr>
      </p:pic>
      <p:sp>
        <p:nvSpPr>
          <p:cNvPr id="10" name="Tekstvak 9"/>
          <p:cNvSpPr txBox="1"/>
          <p:nvPr/>
        </p:nvSpPr>
        <p:spPr>
          <a:xfrm>
            <a:off x="4223792" y="966402"/>
            <a:ext cx="8641927" cy="2923877"/>
          </a:xfrm>
          <a:prstGeom prst="rect">
            <a:avLst/>
          </a:prstGeom>
          <a:noFill/>
        </p:spPr>
        <p:txBody>
          <a:bodyPr wrap="square" rtlCol="0">
            <a:spAutoFit/>
          </a:bodyPr>
          <a:lstStyle/>
          <a:p>
            <a:endParaRPr lang="nl-NL" sz="5400" b="1" dirty="0">
              <a:solidFill>
                <a:schemeClr val="bg1"/>
              </a:solidFill>
              <a:latin typeface="Arial" panose="020B0604020202020204" pitchFamily="34" charset="0"/>
              <a:cs typeface="Arial" panose="020B0604020202020204" pitchFamily="34" charset="0"/>
            </a:endParaRPr>
          </a:p>
          <a:p>
            <a:r>
              <a:rPr lang="nl-NL" sz="5400" b="1" dirty="0">
                <a:solidFill>
                  <a:schemeClr val="bg1"/>
                </a:solidFill>
                <a:latin typeface="Arial" panose="020B0604020202020204" pitchFamily="34" charset="0"/>
                <a:cs typeface="Arial" panose="020B0604020202020204" pitchFamily="34" charset="0"/>
              </a:rPr>
              <a:t>Privacy</a:t>
            </a:r>
          </a:p>
          <a:p>
            <a:pPr>
              <a:spcBef>
                <a:spcPts val="1200"/>
              </a:spcBef>
            </a:pPr>
            <a:r>
              <a:rPr lang="nl-NL" sz="2800" dirty="0">
                <a:solidFill>
                  <a:srgbClr val="1F818D"/>
                </a:solidFill>
                <a:latin typeface="Arial" panose="020B0604020202020204" pitchFamily="34" charset="0"/>
                <a:cs typeface="Arial" panose="020B0604020202020204" pitchFamily="34" charset="0"/>
              </a:rPr>
              <a:t>Wat moet je weten van de nieuwe </a:t>
            </a:r>
          </a:p>
          <a:p>
            <a:pPr>
              <a:spcBef>
                <a:spcPts val="1200"/>
              </a:spcBef>
            </a:pPr>
            <a:r>
              <a:rPr lang="nl-NL" sz="2800" dirty="0" err="1">
                <a:solidFill>
                  <a:srgbClr val="1F818D"/>
                </a:solidFill>
                <a:latin typeface="Arial" panose="020B0604020202020204" pitchFamily="34" charset="0"/>
                <a:cs typeface="Arial" panose="020B0604020202020204" pitchFamily="34" charset="0"/>
              </a:rPr>
              <a:t>privacyverordening</a:t>
            </a:r>
            <a:endParaRPr lang="nl-NL" sz="2800" dirty="0">
              <a:solidFill>
                <a:srgbClr val="1F818D"/>
              </a:solidFill>
              <a:latin typeface="Arial" panose="020B0604020202020204" pitchFamily="34" charset="0"/>
              <a:cs typeface="Arial" panose="020B0604020202020204" pitchFamily="34" charset="0"/>
            </a:endParaRPr>
          </a:p>
        </p:txBody>
      </p:sp>
      <p:pic>
        <p:nvPicPr>
          <p:cNvPr id="4" name="Afbeelding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408" y="3789040"/>
            <a:ext cx="3353746" cy="209250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000218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hape 143"/>
          <p:cNvSpPr/>
          <p:nvPr/>
        </p:nvSpPr>
        <p:spPr>
          <a:xfrm>
            <a:off x="119336" y="116632"/>
            <a:ext cx="11953328" cy="6624736"/>
          </a:xfrm>
          <a:prstGeom prst="rect">
            <a:avLst/>
          </a:prstGeom>
          <a:solidFill>
            <a:srgbClr val="00858F"/>
          </a:solidFill>
          <a:ln w="127000">
            <a:solidFill>
              <a:srgbClr val="FFFFFF"/>
            </a:solidFill>
            <a:miter lim="400000"/>
          </a:ln>
          <a:effectLst/>
        </p:spPr>
        <p:txBody>
          <a:bodyPr lIns="28932" tIns="28932" rIns="28932" bIns="28932" anchor="ctr"/>
          <a:lstStyle/>
          <a:p>
            <a:endParaRPr sz="462"/>
          </a:p>
        </p:txBody>
      </p:sp>
      <p:pic>
        <p:nvPicPr>
          <p:cNvPr id="10" name="image2.png" descr="eerlijkmetrecht_academy_wit.png"/>
          <p:cNvPicPr>
            <a:picLocks noChangeAspect="1"/>
          </p:cNvPicPr>
          <p:nvPr/>
        </p:nvPicPr>
        <p:blipFill>
          <a:blip r:embed="rId3">
            <a:alphaModFix amt="50000"/>
            <a:extLst/>
          </a:blip>
          <a:stretch>
            <a:fillRect/>
          </a:stretch>
        </p:blipFill>
        <p:spPr>
          <a:xfrm>
            <a:off x="1127448" y="2708920"/>
            <a:ext cx="1627116" cy="1200396"/>
          </a:xfrm>
          <a:prstGeom prst="rect">
            <a:avLst/>
          </a:prstGeom>
          <a:ln w="12700">
            <a:miter lim="400000"/>
          </a:ln>
        </p:spPr>
      </p:pic>
      <p:sp>
        <p:nvSpPr>
          <p:cNvPr id="2" name="Rechthoek 1"/>
          <p:cNvSpPr/>
          <p:nvPr/>
        </p:nvSpPr>
        <p:spPr>
          <a:xfrm>
            <a:off x="3287688" y="2744547"/>
            <a:ext cx="6096000" cy="707886"/>
          </a:xfrm>
          <a:prstGeom prst="rect">
            <a:avLst/>
          </a:prstGeom>
        </p:spPr>
        <p:txBody>
          <a:bodyPr>
            <a:spAutoFit/>
          </a:bodyPr>
          <a:lstStyle/>
          <a:p>
            <a:r>
              <a:rPr lang="nl-NL" sz="4000" b="1" dirty="0" smtClean="0">
                <a:solidFill>
                  <a:schemeClr val="bg1"/>
                </a:solidFill>
                <a:latin typeface="Arial" panose="020B0604020202020204" pitchFamily="34" charset="0"/>
                <a:cs typeface="Arial" panose="020B0604020202020204" pitchFamily="34" charset="0"/>
              </a:rPr>
              <a:t>Algemeen deel</a:t>
            </a:r>
            <a:endParaRPr lang="nl-NL" sz="4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8890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23888" y="620713"/>
            <a:ext cx="10872786" cy="558297"/>
          </a:xfrm>
        </p:spPr>
        <p:txBody>
          <a:bodyPr>
            <a:noAutofit/>
          </a:bodyPr>
          <a:lstStyle/>
          <a:p>
            <a:pPr algn="l"/>
            <a:r>
              <a:rPr lang="nl-NL" sz="3600" b="1" dirty="0">
                <a:solidFill>
                  <a:srgbClr val="00858F"/>
                </a:solidFill>
                <a:cs typeface="Arial Bold"/>
              </a:rPr>
              <a:t>Wat is een persoonsgegeven?</a:t>
            </a:r>
          </a:p>
        </p:txBody>
      </p:sp>
      <p:sp>
        <p:nvSpPr>
          <p:cNvPr id="5" name="Tijdelijke aanduiding voor dianummer 4"/>
          <p:cNvSpPr>
            <a:spLocks noGrp="1"/>
          </p:cNvSpPr>
          <p:nvPr>
            <p:ph type="sldNum" sz="quarter" idx="12"/>
          </p:nvPr>
        </p:nvSpPr>
        <p:spPr>
          <a:xfrm>
            <a:off x="9192344" y="153201"/>
            <a:ext cx="2844800" cy="365125"/>
          </a:xfrm>
        </p:spPr>
        <p:txBody>
          <a:bodyPr/>
          <a:lstStyle/>
          <a:p>
            <a:fld id="{0B28FD41-D850-BA4B-AF61-BA1F21CB5803}" type="slidenum">
              <a:rPr lang="nl-NL" smtClean="0"/>
              <a:pPr/>
              <a:t>3</a:t>
            </a:fld>
            <a:endParaRPr lang="nl-NL" dirty="0"/>
          </a:p>
        </p:txBody>
      </p:sp>
      <p:pic>
        <p:nvPicPr>
          <p:cNvPr id="6" name="Afbeelding 5">
            <a:extLst>
              <a:ext uri="{FF2B5EF4-FFF2-40B4-BE49-F238E27FC236}">
                <a16:creationId xmlns:a16="http://schemas.microsoft.com/office/drawing/2014/main" xmlns="" id="{F525A093-17D5-4D0A-B8CB-3E2D22CCB810}"/>
              </a:ext>
            </a:extLst>
          </p:cNvPr>
          <p:cNvPicPr>
            <a:picLocks noChangeAspect="1"/>
          </p:cNvPicPr>
          <p:nvPr/>
        </p:nvPicPr>
        <p:blipFill>
          <a:blip r:embed="rId4"/>
          <a:stretch>
            <a:fillRect/>
          </a:stretch>
        </p:blipFill>
        <p:spPr>
          <a:xfrm>
            <a:off x="3647728" y="1575683"/>
            <a:ext cx="6164854" cy="4299635"/>
          </a:xfrm>
          <a:prstGeom prst="rect">
            <a:avLst/>
          </a:prstGeom>
        </p:spPr>
      </p:pic>
      <p:sp>
        <p:nvSpPr>
          <p:cNvPr id="4" name="Rechthoek 3"/>
          <p:cNvSpPr/>
          <p:nvPr/>
        </p:nvSpPr>
        <p:spPr>
          <a:xfrm>
            <a:off x="767408" y="2276872"/>
            <a:ext cx="2952328" cy="1477328"/>
          </a:xfrm>
          <a:prstGeom prst="rect">
            <a:avLst/>
          </a:prstGeom>
        </p:spPr>
        <p:txBody>
          <a:bodyPr wrap="square">
            <a:spAutoFit/>
          </a:bodyPr>
          <a:lstStyle/>
          <a:p>
            <a:r>
              <a:rPr lang="nl-NL" dirty="0">
                <a:latin typeface="Arial" panose="020B0604020202020204" pitchFamily="34" charset="0"/>
                <a:cs typeface="Arial" panose="020B0604020202020204" pitchFamily="34" charset="0"/>
              </a:rPr>
              <a:t>Een persoonsgegeven betreft alle gegevens over geïdentificeerde of identificeerbare natuurlijke personen. </a:t>
            </a:r>
          </a:p>
        </p:txBody>
      </p:sp>
    </p:spTree>
    <p:extLst>
      <p:ext uri="{BB962C8B-B14F-4D97-AF65-F5344CB8AC3E}">
        <p14:creationId xmlns:p14="http://schemas.microsoft.com/office/powerpoint/2010/main" val="102797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836613"/>
            <a:ext cx="8641080" cy="466026"/>
          </a:xfrm>
        </p:spPr>
        <p:txBody>
          <a:bodyPr>
            <a:noAutofit/>
          </a:bodyPr>
          <a:lstStyle/>
          <a:p>
            <a:pPr algn="l"/>
            <a:r>
              <a:rPr lang="nl-NL" sz="2900" b="1" dirty="0">
                <a:solidFill>
                  <a:srgbClr val="00858F"/>
                </a:solidFill>
                <a:latin typeface="Arial Bold"/>
                <a:cs typeface="Arial Bold"/>
              </a:rPr>
              <a:t>Basisbeginselen gegevensbescherming</a:t>
            </a:r>
            <a:endParaRPr lang="nl-NL" sz="3200" dirty="0">
              <a:solidFill>
                <a:srgbClr val="00858F"/>
              </a:solidFill>
              <a:latin typeface="Arial Bold"/>
              <a:cs typeface="Arial Bold"/>
            </a:endParaRPr>
          </a:p>
        </p:txBody>
      </p:sp>
      <p:sp>
        <p:nvSpPr>
          <p:cNvPr id="3" name="Tijdelijke aanduiding voor inhoud 2"/>
          <p:cNvSpPr>
            <a:spLocks noGrp="1"/>
          </p:cNvSpPr>
          <p:nvPr>
            <p:ph idx="1"/>
          </p:nvPr>
        </p:nvSpPr>
        <p:spPr>
          <a:xfrm>
            <a:off x="839787" y="1849120"/>
            <a:ext cx="10650597" cy="5054163"/>
          </a:xfrm>
        </p:spPr>
        <p:txBody>
          <a:bodyPr>
            <a:normAutofit/>
          </a:bodyPr>
          <a:lstStyle/>
          <a:p>
            <a:pPr marL="0" indent="0">
              <a:buNone/>
            </a:pPr>
            <a:endParaRPr lang="nl-NL" sz="1900" dirty="0">
              <a:latin typeface="Arial Bold"/>
              <a:cs typeface="Arial Bold"/>
            </a:endParaRPr>
          </a:p>
          <a:p>
            <a:pPr marL="0" indent="0">
              <a:buNone/>
            </a:pPr>
            <a:endParaRPr lang="nl-NL" sz="1900" dirty="0">
              <a:latin typeface="Arial Bold"/>
              <a:cs typeface="Arial Bold"/>
            </a:endParaRPr>
          </a:p>
          <a:p>
            <a:pPr marL="0" indent="0">
              <a:buNone/>
            </a:pPr>
            <a:endParaRPr lang="nl-NL" sz="1900" dirty="0">
              <a:solidFill>
                <a:srgbClr val="FF0000"/>
              </a:solidFill>
              <a:latin typeface="Arial Bold"/>
              <a:cs typeface="Arial Bold"/>
            </a:endParaRPr>
          </a:p>
          <a:p>
            <a:pPr marL="0" indent="0">
              <a:buNone/>
            </a:pPr>
            <a:endParaRPr lang="nl-NL" sz="2400" b="1" dirty="0">
              <a:solidFill>
                <a:srgbClr val="FF0000"/>
              </a:solidFill>
              <a:latin typeface="Arial Bold"/>
              <a:cs typeface="Arial Bold"/>
            </a:endParaRPr>
          </a:p>
          <a:p>
            <a:pPr marL="0" indent="0">
              <a:buNone/>
            </a:pPr>
            <a:endParaRPr lang="nl-NL" sz="2400" dirty="0">
              <a:solidFill>
                <a:srgbClr val="4B2C2C"/>
              </a:solidFill>
              <a:latin typeface="Arial Bold"/>
              <a:cs typeface="Arial Bold"/>
            </a:endParaRPr>
          </a:p>
          <a:p>
            <a:pPr marL="0" indent="0">
              <a:buNone/>
            </a:pPr>
            <a:endParaRPr lang="nl-NL" sz="2400" dirty="0">
              <a:solidFill>
                <a:srgbClr val="4B2C2C"/>
              </a:solidFill>
              <a:latin typeface="Arial Bold"/>
              <a:cs typeface="Arial Bold"/>
            </a:endParaRPr>
          </a:p>
        </p:txBody>
      </p:sp>
      <p:sp>
        <p:nvSpPr>
          <p:cNvPr id="21" name="Tekstvak 20">
            <a:extLst>
              <a:ext uri="{FF2B5EF4-FFF2-40B4-BE49-F238E27FC236}">
                <a16:creationId xmlns:a16="http://schemas.microsoft.com/office/drawing/2014/main" xmlns="" id="{CC5B77ED-2BDE-4E57-BD8E-D28EA9B18D7D}"/>
              </a:ext>
            </a:extLst>
          </p:cNvPr>
          <p:cNvSpPr txBox="1"/>
          <p:nvPr/>
        </p:nvSpPr>
        <p:spPr>
          <a:xfrm>
            <a:off x="3121053" y="1609993"/>
            <a:ext cx="2294279" cy="4216539"/>
          </a:xfrm>
          <a:prstGeom prst="rect">
            <a:avLst/>
          </a:prstGeom>
          <a:noFill/>
        </p:spPr>
        <p:txBody>
          <a:bodyPr wrap="square" rtlCol="0">
            <a:spAutoFit/>
          </a:bodyPr>
          <a:lstStyle/>
          <a:p>
            <a:r>
              <a:rPr lang="nl-NL" sz="2000" b="1" dirty="0">
                <a:latin typeface="Arial" panose="020B0604020202020204" pitchFamily="34" charset="0"/>
                <a:cs typeface="Arial" panose="020B0604020202020204" pitchFamily="34" charset="0"/>
              </a:rPr>
              <a:t>Doel</a:t>
            </a:r>
          </a:p>
          <a:p>
            <a:r>
              <a:rPr lang="nl-NL" sz="1600" dirty="0">
                <a:latin typeface="Arial" panose="020B0604020202020204" pitchFamily="34" charset="0"/>
                <a:cs typeface="Arial" panose="020B0604020202020204" pitchFamily="34" charset="0"/>
              </a:rPr>
              <a:t>Welbepaald,</a:t>
            </a:r>
          </a:p>
          <a:p>
            <a:r>
              <a:rPr lang="nl-NL" sz="1600" dirty="0">
                <a:latin typeface="Arial" panose="020B0604020202020204" pitchFamily="34" charset="0"/>
                <a:cs typeface="Arial" panose="020B0604020202020204" pitchFamily="34" charset="0"/>
              </a:rPr>
              <a:t>uitdrukkelijk en rechtvaardig</a:t>
            </a:r>
          </a:p>
          <a:p>
            <a:endParaRPr lang="nl-NL" sz="2000" dirty="0">
              <a:latin typeface="Arial" panose="020B0604020202020204" pitchFamily="34" charset="0"/>
              <a:cs typeface="Arial" panose="020B0604020202020204" pitchFamily="34" charset="0"/>
            </a:endParaRPr>
          </a:p>
          <a:p>
            <a:endParaRPr lang="nl-NL" sz="2000" dirty="0">
              <a:latin typeface="Arial" panose="020B0604020202020204" pitchFamily="34" charset="0"/>
              <a:cs typeface="Arial" panose="020B0604020202020204" pitchFamily="34" charset="0"/>
            </a:endParaRPr>
          </a:p>
          <a:p>
            <a:r>
              <a:rPr lang="nl-NL" sz="2000" b="1" dirty="0">
                <a:latin typeface="Arial" panose="020B0604020202020204" pitchFamily="34" charset="0"/>
                <a:cs typeface="Arial" panose="020B0604020202020204" pitchFamily="34" charset="0"/>
              </a:rPr>
              <a:t>Bewaren</a:t>
            </a:r>
          </a:p>
          <a:p>
            <a:r>
              <a:rPr lang="nl-NL" sz="1600" dirty="0">
                <a:latin typeface="Arial" panose="020B0604020202020204" pitchFamily="34" charset="0"/>
                <a:cs typeface="Arial" panose="020B0604020202020204" pitchFamily="34" charset="0"/>
              </a:rPr>
              <a:t>Niet langer dan noodzakelijk voor </a:t>
            </a:r>
          </a:p>
          <a:p>
            <a:r>
              <a:rPr lang="nl-NL" sz="1600" dirty="0">
                <a:latin typeface="Arial" panose="020B0604020202020204" pitchFamily="34" charset="0"/>
                <a:cs typeface="Arial" panose="020B0604020202020204" pitchFamily="34" charset="0"/>
              </a:rPr>
              <a:t>het doel</a:t>
            </a:r>
          </a:p>
          <a:p>
            <a:endParaRPr lang="nl-NL" sz="2000" dirty="0">
              <a:latin typeface="Arial" panose="020B0604020202020204" pitchFamily="34" charset="0"/>
              <a:cs typeface="Arial" panose="020B0604020202020204" pitchFamily="34" charset="0"/>
            </a:endParaRPr>
          </a:p>
          <a:p>
            <a:endParaRPr lang="nl-NL" sz="2000" dirty="0">
              <a:latin typeface="Arial" panose="020B0604020202020204" pitchFamily="34" charset="0"/>
              <a:cs typeface="Arial" panose="020B0604020202020204" pitchFamily="34" charset="0"/>
            </a:endParaRPr>
          </a:p>
          <a:p>
            <a:r>
              <a:rPr lang="nl-NL" sz="2000" b="1" dirty="0">
                <a:latin typeface="Arial" panose="020B0604020202020204" pitchFamily="34" charset="0"/>
                <a:cs typeface="Arial" panose="020B0604020202020204" pitchFamily="34" charset="0"/>
              </a:rPr>
              <a:t>Accuraat</a:t>
            </a:r>
          </a:p>
          <a:p>
            <a:r>
              <a:rPr lang="nl-NL" sz="1600" dirty="0">
                <a:latin typeface="Arial" panose="020B0604020202020204" pitchFamily="34" charset="0"/>
                <a:cs typeface="Arial" panose="020B0604020202020204" pitchFamily="34" charset="0"/>
              </a:rPr>
              <a:t>Up-to-date, relevant en ter zake dienend</a:t>
            </a:r>
          </a:p>
        </p:txBody>
      </p:sp>
      <p:sp>
        <p:nvSpPr>
          <p:cNvPr id="22" name="Tekstvak 21">
            <a:extLst>
              <a:ext uri="{FF2B5EF4-FFF2-40B4-BE49-F238E27FC236}">
                <a16:creationId xmlns:a16="http://schemas.microsoft.com/office/drawing/2014/main" xmlns="" id="{C6F0AF44-AE54-4D8C-AA17-F44F5D3DEAE2}"/>
              </a:ext>
            </a:extLst>
          </p:cNvPr>
          <p:cNvSpPr txBox="1"/>
          <p:nvPr/>
        </p:nvSpPr>
        <p:spPr>
          <a:xfrm>
            <a:off x="9033618" y="1616030"/>
            <a:ext cx="2294279" cy="4216539"/>
          </a:xfrm>
          <a:prstGeom prst="rect">
            <a:avLst/>
          </a:prstGeom>
          <a:noFill/>
        </p:spPr>
        <p:txBody>
          <a:bodyPr wrap="square" rtlCol="0">
            <a:spAutoFit/>
          </a:bodyPr>
          <a:lstStyle/>
          <a:p>
            <a:r>
              <a:rPr lang="nl-NL" sz="2000" b="1" dirty="0">
                <a:latin typeface="Arial" panose="020B0604020202020204" pitchFamily="34" charset="0"/>
                <a:cs typeface="Arial" panose="020B0604020202020204" pitchFamily="34" charset="0"/>
              </a:rPr>
              <a:t>Grondslag</a:t>
            </a:r>
          </a:p>
          <a:p>
            <a:r>
              <a:rPr lang="nl-NL" sz="1600" dirty="0">
                <a:latin typeface="Arial" panose="020B0604020202020204" pitchFamily="34" charset="0"/>
                <a:cs typeface="Arial" panose="020B0604020202020204" pitchFamily="34" charset="0"/>
              </a:rPr>
              <a:t>Welbepaald,</a:t>
            </a:r>
          </a:p>
          <a:p>
            <a:r>
              <a:rPr lang="nl-NL" sz="1600" dirty="0">
                <a:latin typeface="Arial" panose="020B0604020202020204" pitchFamily="34" charset="0"/>
                <a:cs typeface="Arial" panose="020B0604020202020204" pitchFamily="34" charset="0"/>
              </a:rPr>
              <a:t>uitdrukkelijk en rechtvaardig</a:t>
            </a:r>
          </a:p>
          <a:p>
            <a:endParaRPr lang="nl-NL" sz="2000" dirty="0">
              <a:latin typeface="Arial" panose="020B0604020202020204" pitchFamily="34" charset="0"/>
              <a:cs typeface="Arial" panose="020B0604020202020204" pitchFamily="34" charset="0"/>
            </a:endParaRPr>
          </a:p>
          <a:p>
            <a:endParaRPr lang="nl-NL" sz="2000" dirty="0">
              <a:latin typeface="Arial" panose="020B0604020202020204" pitchFamily="34" charset="0"/>
              <a:cs typeface="Arial" panose="020B0604020202020204" pitchFamily="34" charset="0"/>
            </a:endParaRPr>
          </a:p>
          <a:p>
            <a:r>
              <a:rPr lang="nl-NL" sz="2000" b="1" dirty="0">
                <a:latin typeface="Arial" panose="020B0604020202020204" pitchFamily="34" charset="0"/>
                <a:cs typeface="Arial" panose="020B0604020202020204" pitchFamily="34" charset="0"/>
              </a:rPr>
              <a:t>Beveiliging</a:t>
            </a:r>
          </a:p>
          <a:p>
            <a:r>
              <a:rPr lang="nl-NL" sz="1600" dirty="0">
                <a:latin typeface="Arial" panose="020B0604020202020204" pitchFamily="34" charset="0"/>
                <a:cs typeface="Arial" panose="020B0604020202020204" pitchFamily="34" charset="0"/>
              </a:rPr>
              <a:t>Niet langer dan noodzakelijk voor </a:t>
            </a:r>
          </a:p>
          <a:p>
            <a:r>
              <a:rPr lang="nl-NL" sz="1600" dirty="0">
                <a:latin typeface="Arial" panose="020B0604020202020204" pitchFamily="34" charset="0"/>
                <a:cs typeface="Arial" panose="020B0604020202020204" pitchFamily="34" charset="0"/>
              </a:rPr>
              <a:t>het doel</a:t>
            </a:r>
          </a:p>
          <a:p>
            <a:endParaRPr lang="nl-NL" sz="2000" dirty="0">
              <a:latin typeface="Arial" panose="020B0604020202020204" pitchFamily="34" charset="0"/>
              <a:cs typeface="Arial" panose="020B0604020202020204" pitchFamily="34" charset="0"/>
            </a:endParaRPr>
          </a:p>
          <a:p>
            <a:endParaRPr lang="nl-NL" sz="2000" dirty="0">
              <a:latin typeface="Arial" panose="020B0604020202020204" pitchFamily="34" charset="0"/>
              <a:cs typeface="Arial" panose="020B0604020202020204" pitchFamily="34" charset="0"/>
            </a:endParaRPr>
          </a:p>
          <a:p>
            <a:r>
              <a:rPr lang="nl-NL" sz="2000" b="1" dirty="0">
                <a:latin typeface="Arial" panose="020B0604020202020204" pitchFamily="34" charset="0"/>
                <a:cs typeface="Arial" panose="020B0604020202020204" pitchFamily="34" charset="0"/>
              </a:rPr>
              <a:t>Rechten</a:t>
            </a:r>
          </a:p>
          <a:p>
            <a:r>
              <a:rPr lang="nl-NL" sz="1600" dirty="0">
                <a:latin typeface="Arial" panose="020B0604020202020204" pitchFamily="34" charset="0"/>
                <a:cs typeface="Arial" panose="020B0604020202020204" pitchFamily="34" charset="0"/>
              </a:rPr>
              <a:t>Up-to-date, relevant en ter zake dienend</a:t>
            </a:r>
          </a:p>
        </p:txBody>
      </p:sp>
      <p:pic>
        <p:nvPicPr>
          <p:cNvPr id="23" name="Afbeelding 22">
            <a:extLst>
              <a:ext uri="{FF2B5EF4-FFF2-40B4-BE49-F238E27FC236}">
                <a16:creationId xmlns:a16="http://schemas.microsoft.com/office/drawing/2014/main" xmlns="" id="{2E44E5A8-D9BE-4BC3-87AC-E1A11D330572}"/>
              </a:ext>
            </a:extLst>
          </p:cNvPr>
          <p:cNvPicPr>
            <a:picLocks noChangeAspect="1"/>
          </p:cNvPicPr>
          <p:nvPr/>
        </p:nvPicPr>
        <p:blipFill>
          <a:blip r:embed="rId3"/>
          <a:stretch>
            <a:fillRect/>
          </a:stretch>
        </p:blipFill>
        <p:spPr>
          <a:xfrm>
            <a:off x="7559911" y="4805671"/>
            <a:ext cx="1473707" cy="1309961"/>
          </a:xfrm>
          <a:prstGeom prst="rect">
            <a:avLst/>
          </a:prstGeom>
        </p:spPr>
      </p:pic>
      <p:pic>
        <p:nvPicPr>
          <p:cNvPr id="24" name="Afbeelding 23">
            <a:extLst>
              <a:ext uri="{FF2B5EF4-FFF2-40B4-BE49-F238E27FC236}">
                <a16:creationId xmlns:a16="http://schemas.microsoft.com/office/drawing/2014/main" xmlns="" id="{B1BB15C6-E8BB-45BB-ABF7-A108BF5ACBC7}"/>
              </a:ext>
            </a:extLst>
          </p:cNvPr>
          <p:cNvPicPr>
            <a:picLocks noChangeAspect="1"/>
          </p:cNvPicPr>
          <p:nvPr/>
        </p:nvPicPr>
        <p:blipFill>
          <a:blip r:embed="rId4"/>
          <a:stretch>
            <a:fillRect/>
          </a:stretch>
        </p:blipFill>
        <p:spPr>
          <a:xfrm>
            <a:off x="7653763" y="3217710"/>
            <a:ext cx="1286002" cy="1446753"/>
          </a:xfrm>
          <a:prstGeom prst="rect">
            <a:avLst/>
          </a:prstGeom>
        </p:spPr>
      </p:pic>
      <p:pic>
        <p:nvPicPr>
          <p:cNvPr id="25" name="Afbeelding 24">
            <a:extLst>
              <a:ext uri="{FF2B5EF4-FFF2-40B4-BE49-F238E27FC236}">
                <a16:creationId xmlns:a16="http://schemas.microsoft.com/office/drawing/2014/main" xmlns="" id="{90F8AFBB-873E-4DFA-9904-2D5A7680ED7C}"/>
              </a:ext>
            </a:extLst>
          </p:cNvPr>
          <p:cNvPicPr>
            <a:picLocks noChangeAspect="1"/>
          </p:cNvPicPr>
          <p:nvPr/>
        </p:nvPicPr>
        <p:blipFill>
          <a:blip r:embed="rId5"/>
          <a:stretch>
            <a:fillRect/>
          </a:stretch>
        </p:blipFill>
        <p:spPr>
          <a:xfrm>
            <a:off x="7498478" y="1616576"/>
            <a:ext cx="1596573" cy="1374627"/>
          </a:xfrm>
          <a:prstGeom prst="rect">
            <a:avLst/>
          </a:prstGeom>
        </p:spPr>
      </p:pic>
      <p:pic>
        <p:nvPicPr>
          <p:cNvPr id="26" name="Afbeelding 25">
            <a:extLst>
              <a:ext uri="{FF2B5EF4-FFF2-40B4-BE49-F238E27FC236}">
                <a16:creationId xmlns:a16="http://schemas.microsoft.com/office/drawing/2014/main" xmlns="" id="{46C0220E-4F06-482D-9099-C1FB32891C32}"/>
              </a:ext>
            </a:extLst>
          </p:cNvPr>
          <p:cNvPicPr>
            <a:picLocks noChangeAspect="1"/>
          </p:cNvPicPr>
          <p:nvPr/>
        </p:nvPicPr>
        <p:blipFill>
          <a:blip r:embed="rId6"/>
          <a:stretch>
            <a:fillRect/>
          </a:stretch>
        </p:blipFill>
        <p:spPr>
          <a:xfrm>
            <a:off x="1555330" y="1507152"/>
            <a:ext cx="1403236" cy="1484051"/>
          </a:xfrm>
          <a:prstGeom prst="rect">
            <a:avLst/>
          </a:prstGeom>
        </p:spPr>
      </p:pic>
      <p:pic>
        <p:nvPicPr>
          <p:cNvPr id="27" name="Afbeelding 26">
            <a:extLst>
              <a:ext uri="{FF2B5EF4-FFF2-40B4-BE49-F238E27FC236}">
                <a16:creationId xmlns:a16="http://schemas.microsoft.com/office/drawing/2014/main" xmlns="" id="{C43C1CA1-E794-42C5-8C0B-71ABEEA1DDB2}"/>
              </a:ext>
            </a:extLst>
          </p:cNvPr>
          <p:cNvPicPr>
            <a:picLocks noChangeAspect="1"/>
          </p:cNvPicPr>
          <p:nvPr/>
        </p:nvPicPr>
        <p:blipFill>
          <a:blip r:embed="rId7"/>
          <a:stretch>
            <a:fillRect/>
          </a:stretch>
        </p:blipFill>
        <p:spPr>
          <a:xfrm>
            <a:off x="1476954" y="3194632"/>
            <a:ext cx="1559985" cy="1263207"/>
          </a:xfrm>
          <a:prstGeom prst="rect">
            <a:avLst/>
          </a:prstGeom>
        </p:spPr>
      </p:pic>
      <p:pic>
        <p:nvPicPr>
          <p:cNvPr id="28" name="Afbeelding 27">
            <a:extLst>
              <a:ext uri="{FF2B5EF4-FFF2-40B4-BE49-F238E27FC236}">
                <a16:creationId xmlns:a16="http://schemas.microsoft.com/office/drawing/2014/main" xmlns="" id="{963A58AD-D7F0-4659-8A97-E79540F2BD81}"/>
              </a:ext>
            </a:extLst>
          </p:cNvPr>
          <p:cNvPicPr>
            <a:picLocks noChangeAspect="1"/>
          </p:cNvPicPr>
          <p:nvPr/>
        </p:nvPicPr>
        <p:blipFill>
          <a:blip r:embed="rId8"/>
          <a:stretch>
            <a:fillRect/>
          </a:stretch>
        </p:blipFill>
        <p:spPr>
          <a:xfrm>
            <a:off x="1555330" y="4805671"/>
            <a:ext cx="1403237" cy="1493768"/>
          </a:xfrm>
          <a:prstGeom prst="rect">
            <a:avLst/>
          </a:prstGeom>
        </p:spPr>
      </p:pic>
    </p:spTree>
    <p:extLst>
      <p:ext uri="{BB962C8B-B14F-4D97-AF65-F5344CB8AC3E}">
        <p14:creationId xmlns:p14="http://schemas.microsoft.com/office/powerpoint/2010/main" val="3769634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43"/>
          <p:cNvSpPr/>
          <p:nvPr/>
        </p:nvSpPr>
        <p:spPr>
          <a:xfrm>
            <a:off x="119336" y="116632"/>
            <a:ext cx="11953328" cy="6624736"/>
          </a:xfrm>
          <a:prstGeom prst="rect">
            <a:avLst/>
          </a:prstGeom>
          <a:solidFill>
            <a:srgbClr val="F18E3E"/>
          </a:solidFill>
          <a:ln w="127000">
            <a:solidFill>
              <a:srgbClr val="FFFFFF"/>
            </a:solidFill>
            <a:miter lim="400000"/>
          </a:ln>
          <a:effectLst/>
        </p:spPr>
        <p:txBody>
          <a:bodyPr lIns="28932" tIns="28932" rIns="28932" bIns="28932" anchor="ctr"/>
          <a:lstStyle/>
          <a:p>
            <a:endParaRPr sz="462"/>
          </a:p>
        </p:txBody>
      </p:sp>
      <p:pic>
        <p:nvPicPr>
          <p:cNvPr id="10" name="image2.png" descr="eerlijkmetrecht_academy_wit.png"/>
          <p:cNvPicPr>
            <a:picLocks noChangeAspect="1"/>
          </p:cNvPicPr>
          <p:nvPr/>
        </p:nvPicPr>
        <p:blipFill>
          <a:blip r:embed="rId3">
            <a:alphaModFix amt="50000"/>
            <a:extLst/>
          </a:blip>
          <a:stretch>
            <a:fillRect/>
          </a:stretch>
        </p:blipFill>
        <p:spPr>
          <a:xfrm>
            <a:off x="1127448" y="2708920"/>
            <a:ext cx="1627116" cy="1200396"/>
          </a:xfrm>
          <a:prstGeom prst="rect">
            <a:avLst/>
          </a:prstGeom>
          <a:ln w="12700">
            <a:miter lim="400000"/>
          </a:ln>
        </p:spPr>
      </p:pic>
      <p:sp>
        <p:nvSpPr>
          <p:cNvPr id="2" name="Rechthoek 1"/>
          <p:cNvSpPr/>
          <p:nvPr/>
        </p:nvSpPr>
        <p:spPr>
          <a:xfrm>
            <a:off x="3287688" y="2744547"/>
            <a:ext cx="6096000" cy="707886"/>
          </a:xfrm>
          <a:prstGeom prst="rect">
            <a:avLst/>
          </a:prstGeom>
        </p:spPr>
        <p:txBody>
          <a:bodyPr>
            <a:spAutoFit/>
          </a:bodyPr>
          <a:lstStyle/>
          <a:p>
            <a:r>
              <a:rPr lang="nl-NL" sz="4000" b="1" dirty="0">
                <a:solidFill>
                  <a:schemeClr val="bg1"/>
                </a:solidFill>
                <a:latin typeface="Arial" panose="020B0604020202020204" pitchFamily="34" charset="0"/>
                <a:cs typeface="Arial" panose="020B0604020202020204" pitchFamily="34" charset="0"/>
              </a:rPr>
              <a:t>AVG</a:t>
            </a:r>
          </a:p>
        </p:txBody>
      </p:sp>
    </p:spTree>
    <p:extLst>
      <p:ext uri="{BB962C8B-B14F-4D97-AF65-F5344CB8AC3E}">
        <p14:creationId xmlns:p14="http://schemas.microsoft.com/office/powerpoint/2010/main" val="2366770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23888" y="620713"/>
            <a:ext cx="10872786" cy="558297"/>
          </a:xfrm>
        </p:spPr>
        <p:txBody>
          <a:bodyPr>
            <a:noAutofit/>
          </a:bodyPr>
          <a:lstStyle/>
          <a:p>
            <a:pPr algn="l"/>
            <a:r>
              <a:rPr lang="nl-NL" sz="3600" b="1" dirty="0">
                <a:solidFill>
                  <a:srgbClr val="00858F"/>
                </a:solidFill>
                <a:cs typeface="Arial Bold"/>
              </a:rPr>
              <a:t>Wat is gewijzigd?</a:t>
            </a:r>
          </a:p>
        </p:txBody>
      </p:sp>
      <p:sp>
        <p:nvSpPr>
          <p:cNvPr id="3" name="Tijdelijke aanduiding voor inhoud 2"/>
          <p:cNvSpPr>
            <a:spLocks noGrp="1"/>
          </p:cNvSpPr>
          <p:nvPr>
            <p:ph idx="1"/>
          </p:nvPr>
        </p:nvSpPr>
        <p:spPr>
          <a:xfrm>
            <a:off x="623887" y="1412776"/>
            <a:ext cx="10944226" cy="4536504"/>
          </a:xfrm>
        </p:spPr>
        <p:txBody>
          <a:bodyPr>
            <a:noAutofit/>
          </a:bodyPr>
          <a:lstStyle/>
          <a:p>
            <a:endParaRPr lang="nl-NL" sz="2000" dirty="0">
              <a:latin typeface="Arial" panose="020B0604020202020204" pitchFamily="34" charset="0"/>
              <a:cs typeface="Arial" panose="020B0604020202020204" pitchFamily="34" charset="0"/>
            </a:endParaRPr>
          </a:p>
          <a:p>
            <a:r>
              <a:rPr lang="nl-NL" sz="2000" dirty="0">
                <a:latin typeface="Arial" panose="020B0604020202020204" pitchFamily="34" charset="0"/>
                <a:cs typeface="Arial" panose="020B0604020202020204" pitchFamily="34" charset="0"/>
              </a:rPr>
              <a:t>Uitbreiding begrip persoonsgegeven; </a:t>
            </a:r>
            <a:endParaRPr lang="nl-NL" sz="2000" dirty="0" smtClean="0">
              <a:latin typeface="Arial" panose="020B0604020202020204" pitchFamily="34" charset="0"/>
              <a:cs typeface="Arial" panose="020B0604020202020204" pitchFamily="34" charset="0"/>
            </a:endParaRPr>
          </a:p>
          <a:p>
            <a:r>
              <a:rPr lang="nl-NL" sz="2000" dirty="0">
                <a:latin typeface="Arial" panose="020B0604020202020204" pitchFamily="34" charset="0"/>
                <a:cs typeface="Arial" panose="020B0604020202020204" pitchFamily="34" charset="0"/>
              </a:rPr>
              <a:t>Handhaving en sancties;</a:t>
            </a:r>
          </a:p>
          <a:p>
            <a:r>
              <a:rPr lang="nl-NL" sz="2000" dirty="0" smtClean="0">
                <a:latin typeface="Arial" panose="020B0604020202020204" pitchFamily="34" charset="0"/>
                <a:cs typeface="Arial" panose="020B0604020202020204" pitchFamily="34" charset="0"/>
              </a:rPr>
              <a:t>Accountability </a:t>
            </a:r>
            <a:r>
              <a:rPr lang="nl-NL" sz="2000" dirty="0">
                <a:latin typeface="Arial" panose="020B0604020202020204" pitchFamily="34" charset="0"/>
                <a:cs typeface="Arial" panose="020B0604020202020204" pitchFamily="34" charset="0"/>
              </a:rPr>
              <a:t>van de ondernemer</a:t>
            </a:r>
            <a:r>
              <a:rPr lang="nl-NL" sz="2000" dirty="0" smtClean="0">
                <a:latin typeface="Arial" panose="020B0604020202020204" pitchFamily="34" charset="0"/>
                <a:cs typeface="Arial" panose="020B0604020202020204" pitchFamily="34" charset="0"/>
              </a:rPr>
              <a:t>;</a:t>
            </a:r>
          </a:p>
          <a:p>
            <a:r>
              <a:rPr lang="nl-NL" sz="2000" dirty="0">
                <a:latin typeface="Arial" panose="020B0604020202020204" pitchFamily="34" charset="0"/>
                <a:cs typeface="Arial" panose="020B0604020202020204" pitchFamily="34" charset="0"/>
              </a:rPr>
              <a:t>Uitbreiding rechten betrokkenen;</a:t>
            </a:r>
          </a:p>
          <a:p>
            <a:pPr lvl="0"/>
            <a:r>
              <a:rPr lang="nl-NL" sz="2000" dirty="0" smtClean="0">
                <a:latin typeface="Arial" panose="020B0604020202020204" pitchFamily="34" charset="0"/>
                <a:cs typeface="Arial" panose="020B0604020202020204" pitchFamily="34" charset="0"/>
              </a:rPr>
              <a:t>Nieuwe </a:t>
            </a:r>
            <a:r>
              <a:rPr lang="nl-NL" sz="2000" dirty="0">
                <a:latin typeface="Arial" panose="020B0604020202020204" pitchFamily="34" charset="0"/>
                <a:cs typeface="Arial" panose="020B0604020202020204" pitchFamily="34" charset="0"/>
              </a:rPr>
              <a:t>rol verwerker </a:t>
            </a:r>
            <a:r>
              <a:rPr lang="nl-NL" sz="2000" dirty="0">
                <a:latin typeface="Arial" panose="020B0604020202020204" pitchFamily="34" charset="0"/>
                <a:cs typeface="Arial" panose="020B0604020202020204" pitchFamily="34" charset="0"/>
                <a:sym typeface="Wingdings" panose="05000000000000000000" pitchFamily="2" charset="2"/>
              </a:rPr>
              <a:t> </a:t>
            </a:r>
            <a:r>
              <a:rPr lang="nl-NL" sz="2000" dirty="0">
                <a:latin typeface="Arial" panose="020B0604020202020204" pitchFamily="34" charset="0"/>
                <a:cs typeface="Arial" panose="020B0604020202020204" pitchFamily="34" charset="0"/>
              </a:rPr>
              <a:t>nagaan verwerkersovereenkomsten;</a:t>
            </a:r>
          </a:p>
          <a:p>
            <a:pPr lvl="0"/>
            <a:r>
              <a:rPr lang="nl-NL" sz="2000" dirty="0" smtClean="0">
                <a:latin typeface="Arial" panose="020B0604020202020204" pitchFamily="34" charset="0"/>
                <a:cs typeface="Arial" panose="020B0604020202020204" pitchFamily="34" charset="0"/>
              </a:rPr>
              <a:t>Meldplicht </a:t>
            </a:r>
            <a:r>
              <a:rPr lang="nl-NL" sz="2000" dirty="0">
                <a:latin typeface="Arial" panose="020B0604020202020204" pitchFamily="34" charset="0"/>
                <a:cs typeface="Arial" panose="020B0604020202020204" pitchFamily="34" charset="0"/>
              </a:rPr>
              <a:t>datalekken voor heel Europa</a:t>
            </a:r>
          </a:p>
          <a:p>
            <a:pPr lvl="0"/>
            <a:endParaRPr lang="nl-NL" sz="2400" b="1" dirty="0">
              <a:solidFill>
                <a:srgbClr val="3F2A29"/>
              </a:solidFill>
              <a:latin typeface="Arial" charset="0"/>
              <a:ea typeface="Arial" charset="0"/>
              <a:cs typeface="Arial" charset="0"/>
            </a:endParaRPr>
          </a:p>
        </p:txBody>
      </p:sp>
      <p:sp>
        <p:nvSpPr>
          <p:cNvPr id="5" name="Tijdelijke aanduiding voor dianummer 4"/>
          <p:cNvSpPr>
            <a:spLocks noGrp="1"/>
          </p:cNvSpPr>
          <p:nvPr>
            <p:ph type="sldNum" sz="quarter" idx="12"/>
          </p:nvPr>
        </p:nvSpPr>
        <p:spPr>
          <a:xfrm>
            <a:off x="9192344" y="153201"/>
            <a:ext cx="2844800" cy="365125"/>
          </a:xfrm>
        </p:spPr>
        <p:txBody>
          <a:bodyPr/>
          <a:lstStyle/>
          <a:p>
            <a:fld id="{0B28FD41-D850-BA4B-AF61-BA1F21CB5803}" type="slidenum">
              <a:rPr lang="nl-NL" smtClean="0"/>
              <a:pPr/>
              <a:t>6</a:t>
            </a:fld>
            <a:endParaRPr lang="nl-NL" dirty="0"/>
          </a:p>
        </p:txBody>
      </p:sp>
    </p:spTree>
    <p:extLst>
      <p:ext uri="{BB962C8B-B14F-4D97-AF65-F5344CB8AC3E}">
        <p14:creationId xmlns:p14="http://schemas.microsoft.com/office/powerpoint/2010/main" val="3001780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23888" y="620713"/>
            <a:ext cx="10872786" cy="558297"/>
          </a:xfrm>
        </p:spPr>
        <p:txBody>
          <a:bodyPr>
            <a:noAutofit/>
          </a:bodyPr>
          <a:lstStyle/>
          <a:p>
            <a:pPr algn="l"/>
            <a:r>
              <a:rPr lang="nl-NL" sz="3600" b="1" dirty="0" smtClean="0">
                <a:solidFill>
                  <a:srgbClr val="00858F"/>
                </a:solidFill>
                <a:cs typeface="Arial Bold"/>
              </a:rPr>
              <a:t>Handhaving en sancties</a:t>
            </a:r>
            <a:endParaRPr lang="nl-NL" sz="3600" b="1" dirty="0">
              <a:solidFill>
                <a:srgbClr val="00858F"/>
              </a:solidFill>
              <a:cs typeface="Arial Bold"/>
            </a:endParaRPr>
          </a:p>
        </p:txBody>
      </p:sp>
      <p:sp>
        <p:nvSpPr>
          <p:cNvPr id="3" name="Tijdelijke aanduiding voor inhoud 2"/>
          <p:cNvSpPr>
            <a:spLocks noGrp="1"/>
          </p:cNvSpPr>
          <p:nvPr>
            <p:ph idx="1"/>
          </p:nvPr>
        </p:nvSpPr>
        <p:spPr>
          <a:xfrm>
            <a:off x="623887" y="1412776"/>
            <a:ext cx="10944226" cy="4536504"/>
          </a:xfrm>
        </p:spPr>
        <p:txBody>
          <a:bodyPr>
            <a:noAutofit/>
          </a:bodyPr>
          <a:lstStyle/>
          <a:p>
            <a:endParaRPr lang="nl-NL" sz="2000" dirty="0">
              <a:latin typeface="Arial" panose="020B0604020202020204" pitchFamily="34" charset="0"/>
              <a:cs typeface="Arial" panose="020B0604020202020204" pitchFamily="34" charset="0"/>
            </a:endParaRPr>
          </a:p>
          <a:p>
            <a:pPr lvl="0"/>
            <a:endParaRPr lang="nl-NL" sz="2400" b="1" dirty="0">
              <a:solidFill>
                <a:srgbClr val="3F2A29"/>
              </a:solidFill>
              <a:latin typeface="Arial" charset="0"/>
              <a:ea typeface="Arial" charset="0"/>
              <a:cs typeface="Arial" charset="0"/>
            </a:endParaRPr>
          </a:p>
        </p:txBody>
      </p:sp>
      <p:sp>
        <p:nvSpPr>
          <p:cNvPr id="5" name="Tijdelijke aanduiding voor dianummer 4"/>
          <p:cNvSpPr>
            <a:spLocks noGrp="1"/>
          </p:cNvSpPr>
          <p:nvPr>
            <p:ph type="sldNum" sz="quarter" idx="12"/>
          </p:nvPr>
        </p:nvSpPr>
        <p:spPr>
          <a:xfrm>
            <a:off x="9192344" y="153201"/>
            <a:ext cx="2844800" cy="365125"/>
          </a:xfrm>
        </p:spPr>
        <p:txBody>
          <a:bodyPr/>
          <a:lstStyle/>
          <a:p>
            <a:fld id="{0B28FD41-D850-BA4B-AF61-BA1F21CB5803}" type="slidenum">
              <a:rPr lang="nl-NL" smtClean="0"/>
              <a:pPr/>
              <a:t>7</a:t>
            </a:fld>
            <a:endParaRPr lang="nl-NL" dirty="0"/>
          </a:p>
        </p:txBody>
      </p:sp>
      <p:sp>
        <p:nvSpPr>
          <p:cNvPr id="4" name="Rechthoek 3"/>
          <p:cNvSpPr/>
          <p:nvPr/>
        </p:nvSpPr>
        <p:spPr>
          <a:xfrm>
            <a:off x="7319641" y="2924944"/>
            <a:ext cx="2110897" cy="923330"/>
          </a:xfrm>
          <a:prstGeom prst="rect">
            <a:avLst/>
          </a:prstGeom>
        </p:spPr>
        <p:txBody>
          <a:bodyPr wrap="square">
            <a:spAutoFit/>
          </a:bodyPr>
          <a:lstStyle/>
          <a:p>
            <a:r>
              <a:rPr lang="nl-NL" dirty="0"/>
              <a:t>20 miljoen of tot 4% van wereldwijde omzet </a:t>
            </a:r>
          </a:p>
        </p:txBody>
      </p:sp>
      <p:pic>
        <p:nvPicPr>
          <p:cNvPr id="6" name="Afbeelding 5">
            <a:extLst>
              <a:ext uri="{FF2B5EF4-FFF2-40B4-BE49-F238E27FC236}">
                <a16:creationId xmlns="" xmlns:a16="http://schemas.microsoft.com/office/drawing/2014/main" id="{59981DD9-9844-4A54-A84E-76B126AE35C5}"/>
              </a:ext>
            </a:extLst>
          </p:cNvPr>
          <p:cNvPicPr>
            <a:picLocks noChangeAspect="1"/>
          </p:cNvPicPr>
          <p:nvPr/>
        </p:nvPicPr>
        <p:blipFill>
          <a:blip r:embed="rId4"/>
          <a:stretch>
            <a:fillRect/>
          </a:stretch>
        </p:blipFill>
        <p:spPr>
          <a:xfrm>
            <a:off x="1703512" y="1556792"/>
            <a:ext cx="4536504" cy="4168387"/>
          </a:xfrm>
          <a:prstGeom prst="rect">
            <a:avLst/>
          </a:prstGeom>
        </p:spPr>
      </p:pic>
    </p:spTree>
    <p:extLst>
      <p:ext uri="{BB962C8B-B14F-4D97-AF65-F5344CB8AC3E}">
        <p14:creationId xmlns:p14="http://schemas.microsoft.com/office/powerpoint/2010/main" val="99302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23888" y="620713"/>
            <a:ext cx="10872786" cy="558297"/>
          </a:xfrm>
        </p:spPr>
        <p:txBody>
          <a:bodyPr>
            <a:noAutofit/>
          </a:bodyPr>
          <a:lstStyle/>
          <a:p>
            <a:pPr algn="l"/>
            <a:r>
              <a:rPr lang="nl-NL" sz="3600" b="1" dirty="0">
                <a:solidFill>
                  <a:srgbClr val="00858F"/>
                </a:solidFill>
                <a:cs typeface="Arial Bold"/>
              </a:rPr>
              <a:t>Accountability?</a:t>
            </a:r>
          </a:p>
        </p:txBody>
      </p:sp>
      <p:sp>
        <p:nvSpPr>
          <p:cNvPr id="5" name="Tijdelijke aanduiding voor dianummer 4"/>
          <p:cNvSpPr>
            <a:spLocks noGrp="1"/>
          </p:cNvSpPr>
          <p:nvPr>
            <p:ph type="sldNum" sz="quarter" idx="12"/>
          </p:nvPr>
        </p:nvSpPr>
        <p:spPr>
          <a:xfrm>
            <a:off x="9192344" y="153201"/>
            <a:ext cx="2844800" cy="365125"/>
          </a:xfrm>
        </p:spPr>
        <p:txBody>
          <a:bodyPr/>
          <a:lstStyle/>
          <a:p>
            <a:fld id="{0B28FD41-D850-BA4B-AF61-BA1F21CB5803}" type="slidenum">
              <a:rPr lang="nl-NL" smtClean="0"/>
              <a:pPr/>
              <a:t>8</a:t>
            </a:fld>
            <a:endParaRPr lang="nl-NL" dirty="0"/>
          </a:p>
        </p:txBody>
      </p:sp>
      <p:pic>
        <p:nvPicPr>
          <p:cNvPr id="8" name="Afbeelding 7">
            <a:extLst>
              <a:ext uri="{FF2B5EF4-FFF2-40B4-BE49-F238E27FC236}">
                <a16:creationId xmlns:a16="http://schemas.microsoft.com/office/drawing/2014/main" xmlns="" id="{72269A62-73A7-43AB-AA0F-DF66D35D40F7}"/>
              </a:ext>
            </a:extLst>
          </p:cNvPr>
          <p:cNvPicPr>
            <a:picLocks noChangeAspect="1"/>
          </p:cNvPicPr>
          <p:nvPr/>
        </p:nvPicPr>
        <p:blipFill>
          <a:blip r:embed="rId4"/>
          <a:stretch>
            <a:fillRect/>
          </a:stretch>
        </p:blipFill>
        <p:spPr>
          <a:xfrm>
            <a:off x="3431704" y="1248241"/>
            <a:ext cx="5328592" cy="5057503"/>
          </a:xfrm>
          <a:prstGeom prst="rect">
            <a:avLst/>
          </a:prstGeom>
        </p:spPr>
      </p:pic>
    </p:spTree>
    <p:extLst>
      <p:ext uri="{BB962C8B-B14F-4D97-AF65-F5344CB8AC3E}">
        <p14:creationId xmlns:p14="http://schemas.microsoft.com/office/powerpoint/2010/main" val="841895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3888" y="620713"/>
            <a:ext cx="10872786" cy="558297"/>
          </a:xfrm>
        </p:spPr>
        <p:txBody>
          <a:bodyPr>
            <a:noAutofit/>
          </a:bodyPr>
          <a:lstStyle/>
          <a:p>
            <a:pPr algn="l"/>
            <a:r>
              <a:rPr lang="nl-NL" sz="3600" b="1" dirty="0">
                <a:solidFill>
                  <a:srgbClr val="00858F"/>
                </a:solidFill>
                <a:cs typeface="Arial Bold"/>
              </a:rPr>
              <a:t>Data </a:t>
            </a:r>
            <a:r>
              <a:rPr lang="nl-NL" sz="3600" b="1" dirty="0" err="1">
                <a:solidFill>
                  <a:srgbClr val="00858F"/>
                </a:solidFill>
                <a:cs typeface="Arial Bold"/>
              </a:rPr>
              <a:t>protection</a:t>
            </a:r>
            <a:r>
              <a:rPr lang="nl-NL" sz="3600" b="1" dirty="0">
                <a:solidFill>
                  <a:srgbClr val="00858F"/>
                </a:solidFill>
                <a:cs typeface="Arial Bold"/>
              </a:rPr>
              <a:t> </a:t>
            </a:r>
            <a:r>
              <a:rPr lang="nl-NL" sz="3600" b="1" dirty="0" err="1">
                <a:solidFill>
                  <a:srgbClr val="00858F"/>
                </a:solidFill>
                <a:cs typeface="Arial Bold"/>
              </a:rPr>
              <a:t>by</a:t>
            </a:r>
            <a:r>
              <a:rPr lang="nl-NL" sz="3600" b="1" dirty="0">
                <a:solidFill>
                  <a:srgbClr val="00858F"/>
                </a:solidFill>
                <a:cs typeface="Arial Bold"/>
              </a:rPr>
              <a:t> design </a:t>
            </a:r>
            <a:r>
              <a:rPr lang="nl-NL" sz="3600" b="1" dirty="0" err="1">
                <a:solidFill>
                  <a:srgbClr val="00858F"/>
                </a:solidFill>
                <a:cs typeface="Arial Bold"/>
              </a:rPr>
              <a:t>and</a:t>
            </a:r>
            <a:r>
              <a:rPr lang="nl-NL" sz="3600" b="1" dirty="0">
                <a:solidFill>
                  <a:srgbClr val="00858F"/>
                </a:solidFill>
                <a:cs typeface="Arial Bold"/>
              </a:rPr>
              <a:t> </a:t>
            </a:r>
            <a:r>
              <a:rPr lang="nl-NL" sz="3600" b="1" dirty="0" err="1">
                <a:solidFill>
                  <a:srgbClr val="00858F"/>
                </a:solidFill>
                <a:cs typeface="Arial Bold"/>
              </a:rPr>
              <a:t>by</a:t>
            </a:r>
            <a:r>
              <a:rPr lang="nl-NL" sz="3600" b="1" dirty="0">
                <a:solidFill>
                  <a:srgbClr val="00858F"/>
                </a:solidFill>
                <a:cs typeface="Arial Bold"/>
              </a:rPr>
              <a:t> default </a:t>
            </a:r>
          </a:p>
        </p:txBody>
      </p:sp>
      <p:sp>
        <p:nvSpPr>
          <p:cNvPr id="3" name="Tijdelijke aanduiding voor inhoud 2"/>
          <p:cNvSpPr>
            <a:spLocks noGrp="1"/>
          </p:cNvSpPr>
          <p:nvPr>
            <p:ph idx="1"/>
          </p:nvPr>
        </p:nvSpPr>
        <p:spPr>
          <a:xfrm>
            <a:off x="623888" y="1412776"/>
            <a:ext cx="6552232" cy="4302738"/>
          </a:xfrm>
        </p:spPr>
        <p:txBody>
          <a:bodyPr>
            <a:noAutofit/>
          </a:bodyPr>
          <a:lstStyle/>
          <a:p>
            <a:pPr marL="0" indent="0">
              <a:buNone/>
            </a:pPr>
            <a:r>
              <a:rPr lang="nl-NL" sz="1800" b="1" dirty="0">
                <a:latin typeface="Arial" panose="020B0604020202020204" pitchFamily="34" charset="0"/>
                <a:cs typeface="Arial" panose="020B0604020202020204" pitchFamily="34" charset="0"/>
              </a:rPr>
              <a:t>Privacy </a:t>
            </a:r>
            <a:r>
              <a:rPr lang="nl-NL" sz="1800" b="1" dirty="0" err="1">
                <a:latin typeface="Arial" panose="020B0604020202020204" pitchFamily="34" charset="0"/>
                <a:cs typeface="Arial" panose="020B0604020202020204" pitchFamily="34" charset="0"/>
              </a:rPr>
              <a:t>by</a:t>
            </a:r>
            <a:r>
              <a:rPr lang="nl-NL" sz="1800" b="1" dirty="0">
                <a:latin typeface="Arial" panose="020B0604020202020204" pitchFamily="34" charset="0"/>
                <a:cs typeface="Arial" panose="020B0604020202020204" pitchFamily="34" charset="0"/>
              </a:rPr>
              <a:t> design </a:t>
            </a:r>
          </a:p>
          <a:p>
            <a:pPr marL="0" indent="0">
              <a:buNone/>
            </a:pPr>
            <a:r>
              <a:rPr lang="nl-NL" sz="1800" dirty="0">
                <a:latin typeface="Arial" panose="020B0604020202020204" pitchFamily="34" charset="0"/>
                <a:cs typeface="Arial" panose="020B0604020202020204" pitchFamily="34" charset="0"/>
              </a:rPr>
              <a:t>Zorg er bij het ontwerpen van producten en/of starten diensten voor dat de persoonsgegevens goed worden beschermd. </a:t>
            </a:r>
          </a:p>
          <a:p>
            <a:pPr marL="0" indent="0">
              <a:buNone/>
            </a:pPr>
            <a:endParaRPr lang="nl-NL" sz="1800" i="1" dirty="0">
              <a:latin typeface="Arial" panose="020B0604020202020204" pitchFamily="34" charset="0"/>
              <a:cs typeface="Arial" panose="020B0604020202020204" pitchFamily="34" charset="0"/>
            </a:endParaRPr>
          </a:p>
          <a:p>
            <a:pPr marL="0" indent="0">
              <a:buNone/>
            </a:pPr>
            <a:r>
              <a:rPr lang="nl-NL" sz="1800" b="1" dirty="0">
                <a:latin typeface="Arial" panose="020B0604020202020204" pitchFamily="34" charset="0"/>
                <a:cs typeface="Arial" panose="020B0604020202020204" pitchFamily="34" charset="0"/>
              </a:rPr>
              <a:t>Privacy </a:t>
            </a:r>
            <a:r>
              <a:rPr lang="nl-NL" sz="1800" b="1" dirty="0" err="1">
                <a:latin typeface="Arial" panose="020B0604020202020204" pitchFamily="34" charset="0"/>
                <a:cs typeface="Arial" panose="020B0604020202020204" pitchFamily="34" charset="0"/>
              </a:rPr>
              <a:t>by</a:t>
            </a:r>
            <a:r>
              <a:rPr lang="nl-NL" sz="1800" b="1" dirty="0">
                <a:latin typeface="Arial" panose="020B0604020202020204" pitchFamily="34" charset="0"/>
                <a:cs typeface="Arial" panose="020B0604020202020204" pitchFamily="34" charset="0"/>
              </a:rPr>
              <a:t> default </a:t>
            </a:r>
          </a:p>
          <a:p>
            <a:pPr marL="0" indent="0">
              <a:buNone/>
            </a:pPr>
            <a:r>
              <a:rPr lang="nl-NL" sz="1800" dirty="0">
                <a:latin typeface="Arial" panose="020B0604020202020204" pitchFamily="34" charset="0"/>
                <a:cs typeface="Arial" panose="020B0604020202020204" pitchFamily="34" charset="0"/>
              </a:rPr>
              <a:t>Neem technische en organisatorische maatregelen om ervoor te zorgen dat je als standaard alléén die persoonsgegevens verwerkt die noodzakelijk zijn voor het specifieke doel dat je wilt bereiken. </a:t>
            </a:r>
          </a:p>
        </p:txBody>
      </p:sp>
      <p:sp>
        <p:nvSpPr>
          <p:cNvPr id="5" name="Tijdelijke aanduiding voor dianummer 4"/>
          <p:cNvSpPr>
            <a:spLocks noGrp="1"/>
          </p:cNvSpPr>
          <p:nvPr>
            <p:ph type="sldNum" sz="quarter" idx="12"/>
          </p:nvPr>
        </p:nvSpPr>
        <p:spPr>
          <a:xfrm>
            <a:off x="9192344" y="153201"/>
            <a:ext cx="2844800" cy="365125"/>
          </a:xfrm>
        </p:spPr>
        <p:txBody>
          <a:bodyPr/>
          <a:lstStyle/>
          <a:p>
            <a:fld id="{0B28FD41-D850-BA4B-AF61-BA1F21CB5803}" type="slidenum">
              <a:rPr lang="nl-NL" smtClean="0"/>
              <a:pPr/>
              <a:t>9</a:t>
            </a:fld>
            <a:endParaRPr lang="nl-NL" dirty="0"/>
          </a:p>
        </p:txBody>
      </p:sp>
      <p:pic>
        <p:nvPicPr>
          <p:cNvPr id="6" name="Afbeelding 5">
            <a:extLst>
              <a:ext uri="{FF2B5EF4-FFF2-40B4-BE49-F238E27FC236}">
                <a16:creationId xmlns:a16="http://schemas.microsoft.com/office/drawing/2014/main" xmlns="" id="{4E897980-3325-4249-AB46-2BEF0B758DFE}"/>
              </a:ext>
            </a:extLst>
          </p:cNvPr>
          <p:cNvPicPr>
            <a:picLocks noChangeAspect="1"/>
          </p:cNvPicPr>
          <p:nvPr/>
        </p:nvPicPr>
        <p:blipFill>
          <a:blip r:embed="rId3"/>
          <a:stretch>
            <a:fillRect/>
          </a:stretch>
        </p:blipFill>
        <p:spPr>
          <a:xfrm>
            <a:off x="8184232" y="2708920"/>
            <a:ext cx="3476987" cy="3212704"/>
          </a:xfrm>
          <a:prstGeom prst="rect">
            <a:avLst/>
          </a:prstGeom>
        </p:spPr>
      </p:pic>
    </p:spTree>
    <p:extLst>
      <p:ext uri="{BB962C8B-B14F-4D97-AF65-F5344CB8AC3E}">
        <p14:creationId xmlns:p14="http://schemas.microsoft.com/office/powerpoint/2010/main" val="1457272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3888" y="620713"/>
            <a:ext cx="10872786" cy="558297"/>
          </a:xfrm>
        </p:spPr>
        <p:txBody>
          <a:bodyPr>
            <a:noAutofit/>
          </a:bodyPr>
          <a:lstStyle/>
          <a:p>
            <a:pPr algn="l"/>
            <a:r>
              <a:rPr lang="nl-NL" sz="3600" b="1" dirty="0">
                <a:solidFill>
                  <a:srgbClr val="00858F"/>
                </a:solidFill>
                <a:cs typeface="Arial Bold"/>
              </a:rPr>
              <a:t>Rechten van betrokkenen</a:t>
            </a:r>
          </a:p>
        </p:txBody>
      </p:sp>
      <p:sp>
        <p:nvSpPr>
          <p:cNvPr id="3" name="Tijdelijke aanduiding voor inhoud 2"/>
          <p:cNvSpPr>
            <a:spLocks noGrp="1"/>
          </p:cNvSpPr>
          <p:nvPr>
            <p:ph idx="1"/>
          </p:nvPr>
        </p:nvSpPr>
        <p:spPr>
          <a:xfrm>
            <a:off x="623888" y="1179010"/>
            <a:ext cx="10944226" cy="4536504"/>
          </a:xfrm>
        </p:spPr>
        <p:txBody>
          <a:bodyPr>
            <a:noAutofit/>
          </a:bodyPr>
          <a:lstStyle/>
          <a:p>
            <a:pPr marL="0" indent="0">
              <a:buNone/>
            </a:pPr>
            <a:endParaRPr lang="nl-NL" sz="2000" dirty="0">
              <a:latin typeface="Arial" panose="020B0604020202020204" pitchFamily="34" charset="0"/>
              <a:cs typeface="Arial" panose="020B0604020202020204" pitchFamily="34" charset="0"/>
            </a:endParaRPr>
          </a:p>
          <a:p>
            <a:pPr marL="0" indent="0">
              <a:buNone/>
            </a:pPr>
            <a:r>
              <a:rPr lang="nl-NL" sz="2000" dirty="0">
                <a:latin typeface="Arial" panose="020B0604020202020204" pitchFamily="34" charset="0"/>
                <a:cs typeface="Arial" panose="020B0604020202020204" pitchFamily="34" charset="0"/>
              </a:rPr>
              <a:t>Werknemer kan nu verzoeken zijn persoonsgegevens </a:t>
            </a:r>
          </a:p>
          <a:p>
            <a:r>
              <a:rPr lang="nl-NL" sz="2000" dirty="0">
                <a:latin typeface="Arial" panose="020B0604020202020204" pitchFamily="34" charset="0"/>
                <a:cs typeface="Arial" panose="020B0604020202020204" pitchFamily="34" charset="0"/>
              </a:rPr>
              <a:t>in te zien,</a:t>
            </a:r>
          </a:p>
          <a:p>
            <a:r>
              <a:rPr lang="nl-NL" sz="2000" dirty="0">
                <a:latin typeface="Arial" panose="020B0604020202020204" pitchFamily="34" charset="0"/>
                <a:cs typeface="Arial" panose="020B0604020202020204" pitchFamily="34" charset="0"/>
              </a:rPr>
              <a:t>te verbeteren, </a:t>
            </a:r>
          </a:p>
          <a:p>
            <a:r>
              <a:rPr lang="nl-NL" sz="2000" dirty="0">
                <a:latin typeface="Arial" panose="020B0604020202020204" pitchFamily="34" charset="0"/>
                <a:cs typeface="Arial" panose="020B0604020202020204" pitchFamily="34" charset="0"/>
              </a:rPr>
              <a:t>aan te vullen, </a:t>
            </a:r>
          </a:p>
          <a:p>
            <a:r>
              <a:rPr lang="nl-NL" sz="2000" dirty="0">
                <a:latin typeface="Arial" panose="020B0604020202020204" pitchFamily="34" charset="0"/>
                <a:cs typeface="Arial" panose="020B0604020202020204" pitchFamily="34" charset="0"/>
              </a:rPr>
              <a:t>af te schermen of </a:t>
            </a:r>
          </a:p>
          <a:p>
            <a:r>
              <a:rPr lang="nl-NL" sz="2000" dirty="0">
                <a:latin typeface="Arial" panose="020B0604020202020204" pitchFamily="34" charset="0"/>
                <a:cs typeface="Arial" panose="020B0604020202020204" pitchFamily="34" charset="0"/>
              </a:rPr>
              <a:t>te verwijderen als ze feitelijk onjuist zijn, onvolledig zijn, niet ter zake doen voor het doel waarvoor werkgever ze verzamelt of op een andere manier in strijd met een wet zijn gebruikt.</a:t>
            </a:r>
          </a:p>
          <a:p>
            <a:pPr marL="0" indent="0">
              <a:buNone/>
            </a:pPr>
            <a:endParaRPr lang="nl-NL" sz="1800" i="1" dirty="0"/>
          </a:p>
          <a:p>
            <a:pPr marL="0" indent="0">
              <a:buNone/>
            </a:pPr>
            <a:endParaRPr lang="nl-NL" sz="1800" i="1" dirty="0"/>
          </a:p>
        </p:txBody>
      </p:sp>
      <p:sp>
        <p:nvSpPr>
          <p:cNvPr id="5" name="Tijdelijke aanduiding voor dianummer 4"/>
          <p:cNvSpPr>
            <a:spLocks noGrp="1"/>
          </p:cNvSpPr>
          <p:nvPr>
            <p:ph type="sldNum" sz="quarter" idx="12"/>
          </p:nvPr>
        </p:nvSpPr>
        <p:spPr>
          <a:xfrm>
            <a:off x="9192344" y="153201"/>
            <a:ext cx="2844800" cy="365125"/>
          </a:xfrm>
        </p:spPr>
        <p:txBody>
          <a:bodyPr/>
          <a:lstStyle/>
          <a:p>
            <a:fld id="{0B28FD41-D850-BA4B-AF61-BA1F21CB5803}" type="slidenum">
              <a:rPr lang="nl-NL" smtClean="0"/>
              <a:pPr/>
              <a:t>10</a:t>
            </a:fld>
            <a:endParaRPr lang="nl-NL" dirty="0"/>
          </a:p>
        </p:txBody>
      </p:sp>
      <p:pic>
        <p:nvPicPr>
          <p:cNvPr id="4" name="Afbeelding 3">
            <a:extLst>
              <a:ext uri="{FF2B5EF4-FFF2-40B4-BE49-F238E27FC236}">
                <a16:creationId xmlns:a16="http://schemas.microsoft.com/office/drawing/2014/main" xmlns="" id="{D6FC21A4-B689-4626-9B23-2408674D57D2}"/>
              </a:ext>
            </a:extLst>
          </p:cNvPr>
          <p:cNvPicPr>
            <a:picLocks noChangeAspect="1"/>
          </p:cNvPicPr>
          <p:nvPr/>
        </p:nvPicPr>
        <p:blipFill>
          <a:blip r:embed="rId3"/>
          <a:stretch>
            <a:fillRect/>
          </a:stretch>
        </p:blipFill>
        <p:spPr>
          <a:xfrm>
            <a:off x="7796876" y="692696"/>
            <a:ext cx="2817868" cy="2421470"/>
          </a:xfrm>
          <a:prstGeom prst="rect">
            <a:avLst/>
          </a:prstGeom>
        </p:spPr>
      </p:pic>
    </p:spTree>
    <p:extLst>
      <p:ext uri="{BB962C8B-B14F-4D97-AF65-F5344CB8AC3E}">
        <p14:creationId xmlns:p14="http://schemas.microsoft.com/office/powerpoint/2010/main" val="3535226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3888" y="620713"/>
            <a:ext cx="10872786" cy="558297"/>
          </a:xfrm>
        </p:spPr>
        <p:txBody>
          <a:bodyPr>
            <a:noAutofit/>
          </a:bodyPr>
          <a:lstStyle/>
          <a:p>
            <a:pPr algn="l"/>
            <a:r>
              <a:rPr lang="nl-NL" sz="3600" b="1" dirty="0">
                <a:solidFill>
                  <a:srgbClr val="00858F"/>
                </a:solidFill>
                <a:cs typeface="Arial Bold"/>
              </a:rPr>
              <a:t>Nieuwe rechten van betrokkenen</a:t>
            </a:r>
          </a:p>
        </p:txBody>
      </p:sp>
      <p:sp>
        <p:nvSpPr>
          <p:cNvPr id="5" name="Tijdelijke aanduiding voor dianummer 4"/>
          <p:cNvSpPr>
            <a:spLocks noGrp="1"/>
          </p:cNvSpPr>
          <p:nvPr>
            <p:ph type="sldNum" sz="quarter" idx="12"/>
          </p:nvPr>
        </p:nvSpPr>
        <p:spPr>
          <a:xfrm>
            <a:off x="9192344" y="153201"/>
            <a:ext cx="2844800" cy="365125"/>
          </a:xfrm>
        </p:spPr>
        <p:txBody>
          <a:bodyPr/>
          <a:lstStyle/>
          <a:p>
            <a:fld id="{0B28FD41-D850-BA4B-AF61-BA1F21CB5803}" type="slidenum">
              <a:rPr lang="nl-NL" smtClean="0"/>
              <a:pPr/>
              <a:t>11</a:t>
            </a:fld>
            <a:endParaRPr lang="nl-NL" dirty="0"/>
          </a:p>
        </p:txBody>
      </p:sp>
      <p:pic>
        <p:nvPicPr>
          <p:cNvPr id="7" name="Afbeelding 6">
            <a:extLst>
              <a:ext uri="{FF2B5EF4-FFF2-40B4-BE49-F238E27FC236}">
                <a16:creationId xmlns:a16="http://schemas.microsoft.com/office/drawing/2014/main" xmlns="" id="{B4FFBF5D-0220-459F-9272-FE6E69EB5F45}"/>
              </a:ext>
            </a:extLst>
          </p:cNvPr>
          <p:cNvPicPr>
            <a:picLocks noChangeAspect="1"/>
          </p:cNvPicPr>
          <p:nvPr/>
        </p:nvPicPr>
        <p:blipFill>
          <a:blip r:embed="rId3"/>
          <a:stretch>
            <a:fillRect/>
          </a:stretch>
        </p:blipFill>
        <p:spPr>
          <a:xfrm>
            <a:off x="6960096" y="2194011"/>
            <a:ext cx="2808312" cy="2468975"/>
          </a:xfrm>
          <a:prstGeom prst="rect">
            <a:avLst/>
          </a:prstGeom>
        </p:spPr>
      </p:pic>
      <p:pic>
        <p:nvPicPr>
          <p:cNvPr id="8" name="Afbeelding 7">
            <a:extLst>
              <a:ext uri="{FF2B5EF4-FFF2-40B4-BE49-F238E27FC236}">
                <a16:creationId xmlns:a16="http://schemas.microsoft.com/office/drawing/2014/main" xmlns="" id="{738002AC-C425-40B2-9B72-E3B4EF2FDE26}"/>
              </a:ext>
            </a:extLst>
          </p:cNvPr>
          <p:cNvPicPr>
            <a:picLocks noChangeAspect="1"/>
          </p:cNvPicPr>
          <p:nvPr/>
        </p:nvPicPr>
        <p:blipFill>
          <a:blip r:embed="rId4"/>
          <a:stretch>
            <a:fillRect/>
          </a:stretch>
        </p:blipFill>
        <p:spPr>
          <a:xfrm>
            <a:off x="1991544" y="1879262"/>
            <a:ext cx="3168352" cy="3099474"/>
          </a:xfrm>
          <a:prstGeom prst="rect">
            <a:avLst/>
          </a:prstGeom>
        </p:spPr>
      </p:pic>
    </p:spTree>
    <p:extLst>
      <p:ext uri="{BB962C8B-B14F-4D97-AF65-F5344CB8AC3E}">
        <p14:creationId xmlns:p14="http://schemas.microsoft.com/office/powerpoint/2010/main" val="3786034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23888" y="620713"/>
            <a:ext cx="10872786" cy="558297"/>
          </a:xfrm>
        </p:spPr>
        <p:txBody>
          <a:bodyPr>
            <a:noAutofit/>
          </a:bodyPr>
          <a:lstStyle/>
          <a:p>
            <a:pPr algn="l"/>
            <a:r>
              <a:rPr lang="nl-NL" sz="3600" b="1" dirty="0">
                <a:solidFill>
                  <a:srgbClr val="00858F"/>
                </a:solidFill>
                <a:cs typeface="Arial Bold"/>
              </a:rPr>
              <a:t>Nog veel onduidelijkheden</a:t>
            </a:r>
          </a:p>
        </p:txBody>
      </p:sp>
      <p:sp>
        <p:nvSpPr>
          <p:cNvPr id="3" name="Tijdelijke aanduiding voor inhoud 2"/>
          <p:cNvSpPr>
            <a:spLocks noGrp="1"/>
          </p:cNvSpPr>
          <p:nvPr>
            <p:ph idx="1"/>
          </p:nvPr>
        </p:nvSpPr>
        <p:spPr>
          <a:xfrm>
            <a:off x="623887" y="1412776"/>
            <a:ext cx="10944226" cy="4536504"/>
          </a:xfrm>
        </p:spPr>
        <p:txBody>
          <a:bodyPr>
            <a:noAutofit/>
          </a:bodyPr>
          <a:lstStyle/>
          <a:p>
            <a:pPr marL="0" indent="0">
              <a:buNone/>
            </a:pPr>
            <a:r>
              <a:rPr lang="nl-NL" sz="2000" dirty="0">
                <a:latin typeface="Arial" panose="020B0604020202020204" pitchFamily="34" charset="0"/>
                <a:cs typeface="Arial" panose="020B0604020202020204" pitchFamily="34" charset="0"/>
              </a:rPr>
              <a:t>Open norm;</a:t>
            </a:r>
          </a:p>
          <a:p>
            <a:endParaRPr lang="nl-NL" sz="2000" dirty="0">
              <a:latin typeface="Arial" panose="020B0604020202020204" pitchFamily="34" charset="0"/>
              <a:cs typeface="Arial" panose="020B0604020202020204" pitchFamily="34" charset="0"/>
            </a:endParaRPr>
          </a:p>
          <a:p>
            <a:pPr marL="0" indent="0">
              <a:buNone/>
            </a:pPr>
            <a:r>
              <a:rPr lang="nl-NL" sz="2000" dirty="0">
                <a:latin typeface="Arial" panose="020B0604020202020204" pitchFamily="34" charset="0"/>
                <a:cs typeface="Arial" panose="020B0604020202020204" pitchFamily="34" charset="0"/>
              </a:rPr>
              <a:t>Ruimte voor invulling lidstaten</a:t>
            </a:r>
          </a:p>
          <a:p>
            <a:r>
              <a:rPr lang="nl-NL" sz="2000" dirty="0">
                <a:latin typeface="Arial" panose="020B0604020202020204" pitchFamily="34" charset="0"/>
                <a:cs typeface="Arial" panose="020B0604020202020204" pitchFamily="34" charset="0"/>
              </a:rPr>
              <a:t>Bijzondere persoonsgegevens</a:t>
            </a:r>
          </a:p>
          <a:p>
            <a:r>
              <a:rPr lang="nl-NL" sz="2000" dirty="0">
                <a:latin typeface="Arial" panose="020B0604020202020204" pitchFamily="34" charset="0"/>
                <a:cs typeface="Arial" panose="020B0604020202020204" pitchFamily="34" charset="0"/>
              </a:rPr>
              <a:t>Arbeidsverhoudingen worden door de lidstaten geregeld;</a:t>
            </a:r>
          </a:p>
          <a:p>
            <a:endParaRPr lang="nl-NL" sz="2000" dirty="0">
              <a:latin typeface="Arial" panose="020B0604020202020204" pitchFamily="34" charset="0"/>
              <a:cs typeface="Arial" panose="020B0604020202020204" pitchFamily="34" charset="0"/>
            </a:endParaRPr>
          </a:p>
          <a:p>
            <a:pPr marL="0" indent="0">
              <a:buNone/>
            </a:pPr>
            <a:r>
              <a:rPr lang="nl-NL" sz="2000" dirty="0">
                <a:latin typeface="Arial" panose="020B0604020202020204" pitchFamily="34" charset="0"/>
                <a:cs typeface="Arial" panose="020B0604020202020204" pitchFamily="34" charset="0"/>
              </a:rPr>
              <a:t>Uitvoeringswet AVG ligt nog ter behandeling voor aan Tweede Kamer</a:t>
            </a:r>
          </a:p>
          <a:p>
            <a:r>
              <a:rPr lang="nl-NL" sz="2000" dirty="0">
                <a:latin typeface="Arial" panose="020B0604020202020204" pitchFamily="34" charset="0"/>
                <a:cs typeface="Arial" panose="020B0604020202020204" pitchFamily="34" charset="0"/>
              </a:rPr>
              <a:t>Beoogde inwerkingtreding: 25 mei 2018</a:t>
            </a:r>
          </a:p>
          <a:p>
            <a:pPr lvl="0"/>
            <a:endParaRPr lang="nl-NL" sz="2400" b="1" dirty="0">
              <a:solidFill>
                <a:srgbClr val="3F2A29"/>
              </a:solidFill>
              <a:latin typeface="Arial" charset="0"/>
              <a:ea typeface="Arial" charset="0"/>
              <a:cs typeface="Arial" charset="0"/>
            </a:endParaRPr>
          </a:p>
        </p:txBody>
      </p:sp>
      <p:sp>
        <p:nvSpPr>
          <p:cNvPr id="5" name="Tijdelijke aanduiding voor dianummer 4"/>
          <p:cNvSpPr>
            <a:spLocks noGrp="1"/>
          </p:cNvSpPr>
          <p:nvPr>
            <p:ph type="sldNum" sz="quarter" idx="12"/>
          </p:nvPr>
        </p:nvSpPr>
        <p:spPr>
          <a:xfrm>
            <a:off x="9192344" y="153201"/>
            <a:ext cx="2844800" cy="365125"/>
          </a:xfrm>
        </p:spPr>
        <p:txBody>
          <a:bodyPr/>
          <a:lstStyle/>
          <a:p>
            <a:fld id="{0B28FD41-D850-BA4B-AF61-BA1F21CB5803}" type="slidenum">
              <a:rPr lang="nl-NL" smtClean="0"/>
              <a:pPr/>
              <a:t>12</a:t>
            </a:fld>
            <a:endParaRPr lang="nl-NL" dirty="0"/>
          </a:p>
        </p:txBody>
      </p:sp>
      <p:pic>
        <p:nvPicPr>
          <p:cNvPr id="4" name="Afbeelding 3">
            <a:extLst>
              <a:ext uri="{FF2B5EF4-FFF2-40B4-BE49-F238E27FC236}">
                <a16:creationId xmlns:a16="http://schemas.microsoft.com/office/drawing/2014/main" xmlns="" id="{6864B54A-5E20-4657-8BC9-E5BA0C7E828E}"/>
              </a:ext>
            </a:extLst>
          </p:cNvPr>
          <p:cNvPicPr>
            <a:picLocks noChangeAspect="1"/>
          </p:cNvPicPr>
          <p:nvPr/>
        </p:nvPicPr>
        <p:blipFill>
          <a:blip r:embed="rId4"/>
          <a:stretch>
            <a:fillRect/>
          </a:stretch>
        </p:blipFill>
        <p:spPr>
          <a:xfrm>
            <a:off x="8688288" y="620713"/>
            <a:ext cx="3251134" cy="2769026"/>
          </a:xfrm>
          <a:prstGeom prst="rect">
            <a:avLst/>
          </a:prstGeom>
        </p:spPr>
      </p:pic>
    </p:spTree>
    <p:extLst>
      <p:ext uri="{BB962C8B-B14F-4D97-AF65-F5344CB8AC3E}">
        <p14:creationId xmlns:p14="http://schemas.microsoft.com/office/powerpoint/2010/main" val="3132861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hape 143"/>
          <p:cNvSpPr/>
          <p:nvPr/>
        </p:nvSpPr>
        <p:spPr>
          <a:xfrm>
            <a:off x="119336" y="116632"/>
            <a:ext cx="11953328" cy="6624736"/>
          </a:xfrm>
          <a:prstGeom prst="rect">
            <a:avLst/>
          </a:prstGeom>
          <a:solidFill>
            <a:srgbClr val="00858F"/>
          </a:solidFill>
          <a:ln w="127000">
            <a:solidFill>
              <a:srgbClr val="FFFFFF"/>
            </a:solidFill>
            <a:miter lim="400000"/>
          </a:ln>
          <a:effectLst/>
        </p:spPr>
        <p:txBody>
          <a:bodyPr lIns="28932" tIns="28932" rIns="28932" bIns="28932" anchor="ctr"/>
          <a:lstStyle/>
          <a:p>
            <a:endParaRPr sz="462"/>
          </a:p>
        </p:txBody>
      </p:sp>
      <p:pic>
        <p:nvPicPr>
          <p:cNvPr id="10" name="image2.png" descr="eerlijkmetrecht_academy_wit.png"/>
          <p:cNvPicPr>
            <a:picLocks noChangeAspect="1"/>
          </p:cNvPicPr>
          <p:nvPr/>
        </p:nvPicPr>
        <p:blipFill>
          <a:blip r:embed="rId3">
            <a:alphaModFix amt="50000"/>
            <a:extLst/>
          </a:blip>
          <a:stretch>
            <a:fillRect/>
          </a:stretch>
        </p:blipFill>
        <p:spPr>
          <a:xfrm>
            <a:off x="1127448" y="2708920"/>
            <a:ext cx="1627116" cy="1200396"/>
          </a:xfrm>
          <a:prstGeom prst="rect">
            <a:avLst/>
          </a:prstGeom>
          <a:ln w="12700">
            <a:miter lim="400000"/>
          </a:ln>
        </p:spPr>
      </p:pic>
      <p:sp>
        <p:nvSpPr>
          <p:cNvPr id="2" name="Rechthoek 1"/>
          <p:cNvSpPr/>
          <p:nvPr/>
        </p:nvSpPr>
        <p:spPr>
          <a:xfrm>
            <a:off x="3287688" y="2744547"/>
            <a:ext cx="6096000" cy="707886"/>
          </a:xfrm>
          <a:prstGeom prst="rect">
            <a:avLst/>
          </a:prstGeom>
        </p:spPr>
        <p:txBody>
          <a:bodyPr>
            <a:spAutoFit/>
          </a:bodyPr>
          <a:lstStyle/>
          <a:p>
            <a:r>
              <a:rPr lang="nl-NL" sz="4000" b="1" dirty="0">
                <a:solidFill>
                  <a:schemeClr val="bg1"/>
                </a:solidFill>
                <a:latin typeface="Arial" panose="020B0604020202020204" pitchFamily="34" charset="0"/>
                <a:cs typeface="Arial" panose="020B0604020202020204" pitchFamily="34" charset="0"/>
              </a:rPr>
              <a:t>Wat concreet te doen?</a:t>
            </a:r>
          </a:p>
        </p:txBody>
      </p:sp>
    </p:spTree>
    <p:extLst>
      <p:ext uri="{BB962C8B-B14F-4D97-AF65-F5344CB8AC3E}">
        <p14:creationId xmlns:p14="http://schemas.microsoft.com/office/powerpoint/2010/main" val="2875538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23888" y="620713"/>
            <a:ext cx="10872786" cy="558297"/>
          </a:xfrm>
        </p:spPr>
        <p:txBody>
          <a:bodyPr>
            <a:noAutofit/>
          </a:bodyPr>
          <a:lstStyle/>
          <a:p>
            <a:pPr algn="l"/>
            <a:r>
              <a:rPr lang="nl-NL" sz="3600" b="1" dirty="0">
                <a:solidFill>
                  <a:srgbClr val="00858F"/>
                </a:solidFill>
                <a:cs typeface="Arial Bold"/>
              </a:rPr>
              <a:t>Register van verwerkingen</a:t>
            </a:r>
          </a:p>
        </p:txBody>
      </p:sp>
      <p:sp>
        <p:nvSpPr>
          <p:cNvPr id="3" name="Tijdelijke aanduiding voor inhoud 2"/>
          <p:cNvSpPr>
            <a:spLocks noGrp="1"/>
          </p:cNvSpPr>
          <p:nvPr>
            <p:ph idx="1"/>
          </p:nvPr>
        </p:nvSpPr>
        <p:spPr>
          <a:xfrm>
            <a:off x="695400" y="1281397"/>
            <a:ext cx="8064400" cy="1313886"/>
          </a:xfrm>
        </p:spPr>
        <p:txBody>
          <a:bodyPr>
            <a:noAutofit/>
          </a:bodyPr>
          <a:lstStyle/>
          <a:p>
            <a:pPr marL="0" indent="0">
              <a:buNone/>
            </a:pPr>
            <a:r>
              <a:rPr lang="nl-NL" sz="2000" b="1" dirty="0">
                <a:latin typeface="Arial" panose="020B0604020202020204" pitchFamily="34" charset="0"/>
                <a:cs typeface="Arial" panose="020B0604020202020204" pitchFamily="34" charset="0"/>
              </a:rPr>
              <a:t>Basis voor AVG-compliance</a:t>
            </a:r>
          </a:p>
          <a:p>
            <a:r>
              <a:rPr lang="nl-NL" sz="2000" dirty="0">
                <a:latin typeface="Arial" panose="020B0604020202020204" pitchFamily="34" charset="0"/>
                <a:cs typeface="Arial" panose="020B0604020202020204" pitchFamily="34" charset="0"/>
              </a:rPr>
              <a:t>Verplichting geldt voor verwerkingsverantwoordelijke en verwerker.</a:t>
            </a:r>
          </a:p>
          <a:p>
            <a:r>
              <a:rPr lang="nl-NL" sz="2000" dirty="0">
                <a:latin typeface="Arial" panose="020B0604020202020204" pitchFamily="34" charset="0"/>
                <a:cs typeface="Arial" panose="020B0604020202020204" pitchFamily="34" charset="0"/>
              </a:rPr>
              <a:t>Register is vormvrij, maar bevat de volgende gegevens.</a:t>
            </a:r>
          </a:p>
          <a:p>
            <a:pPr marL="0" indent="0">
              <a:buNone/>
            </a:pPr>
            <a:endParaRPr lang="nl-NL" sz="2000" dirty="0"/>
          </a:p>
          <a:p>
            <a:pPr lvl="0"/>
            <a:endParaRPr lang="nl-NL" sz="2400" b="1" dirty="0">
              <a:solidFill>
                <a:srgbClr val="3F2A29"/>
              </a:solidFill>
              <a:latin typeface="Arial" charset="0"/>
              <a:ea typeface="Arial" charset="0"/>
              <a:cs typeface="Arial" charset="0"/>
            </a:endParaRPr>
          </a:p>
        </p:txBody>
      </p:sp>
      <p:sp>
        <p:nvSpPr>
          <p:cNvPr id="5" name="Tijdelijke aanduiding voor dianummer 4"/>
          <p:cNvSpPr>
            <a:spLocks noGrp="1"/>
          </p:cNvSpPr>
          <p:nvPr>
            <p:ph type="sldNum" sz="quarter" idx="12"/>
          </p:nvPr>
        </p:nvSpPr>
        <p:spPr>
          <a:xfrm>
            <a:off x="9192344" y="153201"/>
            <a:ext cx="2844800" cy="365125"/>
          </a:xfrm>
        </p:spPr>
        <p:txBody>
          <a:bodyPr/>
          <a:lstStyle/>
          <a:p>
            <a:fld id="{0B28FD41-D850-BA4B-AF61-BA1F21CB5803}" type="slidenum">
              <a:rPr lang="nl-NL" smtClean="0"/>
              <a:pPr/>
              <a:t>14</a:t>
            </a:fld>
            <a:endParaRPr lang="nl-NL" dirty="0"/>
          </a:p>
        </p:txBody>
      </p:sp>
      <p:pic>
        <p:nvPicPr>
          <p:cNvPr id="4" name="Afbeelding 3">
            <a:extLst>
              <a:ext uri="{FF2B5EF4-FFF2-40B4-BE49-F238E27FC236}">
                <a16:creationId xmlns:a16="http://schemas.microsoft.com/office/drawing/2014/main" xmlns="" id="{4946A486-856A-4BDF-AAF0-6B6BFF36C7B4}"/>
              </a:ext>
            </a:extLst>
          </p:cNvPr>
          <p:cNvPicPr>
            <a:picLocks noChangeAspect="1"/>
          </p:cNvPicPr>
          <p:nvPr/>
        </p:nvPicPr>
        <p:blipFill>
          <a:blip r:embed="rId4"/>
          <a:stretch>
            <a:fillRect/>
          </a:stretch>
        </p:blipFill>
        <p:spPr>
          <a:xfrm>
            <a:off x="4583832" y="2426627"/>
            <a:ext cx="3024335" cy="4536503"/>
          </a:xfrm>
          <a:prstGeom prst="rect">
            <a:avLst/>
          </a:prstGeom>
        </p:spPr>
      </p:pic>
    </p:spTree>
    <p:extLst>
      <p:ext uri="{BB962C8B-B14F-4D97-AF65-F5344CB8AC3E}">
        <p14:creationId xmlns:p14="http://schemas.microsoft.com/office/powerpoint/2010/main" val="4274944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23888" y="620713"/>
            <a:ext cx="10872786" cy="558297"/>
          </a:xfrm>
        </p:spPr>
        <p:txBody>
          <a:bodyPr>
            <a:noAutofit/>
          </a:bodyPr>
          <a:lstStyle/>
          <a:p>
            <a:pPr algn="l"/>
            <a:r>
              <a:rPr lang="nl-NL" sz="3600" b="1" dirty="0">
                <a:solidFill>
                  <a:srgbClr val="00858F"/>
                </a:solidFill>
                <a:cs typeface="Arial Bold"/>
              </a:rPr>
              <a:t>Beveiliging</a:t>
            </a:r>
          </a:p>
        </p:txBody>
      </p:sp>
      <p:sp>
        <p:nvSpPr>
          <p:cNvPr id="5" name="Tijdelijke aanduiding voor dianummer 4"/>
          <p:cNvSpPr>
            <a:spLocks noGrp="1"/>
          </p:cNvSpPr>
          <p:nvPr>
            <p:ph type="sldNum" sz="quarter" idx="12"/>
          </p:nvPr>
        </p:nvSpPr>
        <p:spPr>
          <a:xfrm>
            <a:off x="9192344" y="153201"/>
            <a:ext cx="2844800" cy="365125"/>
          </a:xfrm>
        </p:spPr>
        <p:txBody>
          <a:bodyPr/>
          <a:lstStyle/>
          <a:p>
            <a:fld id="{0B28FD41-D850-BA4B-AF61-BA1F21CB5803}" type="slidenum">
              <a:rPr lang="nl-NL" smtClean="0"/>
              <a:pPr/>
              <a:t>15</a:t>
            </a:fld>
            <a:endParaRPr lang="nl-NL" dirty="0"/>
          </a:p>
        </p:txBody>
      </p:sp>
      <p:pic>
        <p:nvPicPr>
          <p:cNvPr id="4" name="Afbeelding 3">
            <a:extLst>
              <a:ext uri="{FF2B5EF4-FFF2-40B4-BE49-F238E27FC236}">
                <a16:creationId xmlns:a16="http://schemas.microsoft.com/office/drawing/2014/main" xmlns="" id="{23FF4345-D6F3-4307-8D58-39F80A210949}"/>
              </a:ext>
            </a:extLst>
          </p:cNvPr>
          <p:cNvPicPr>
            <a:picLocks noChangeAspect="1"/>
          </p:cNvPicPr>
          <p:nvPr/>
        </p:nvPicPr>
        <p:blipFill>
          <a:blip r:embed="rId4"/>
          <a:stretch>
            <a:fillRect/>
          </a:stretch>
        </p:blipFill>
        <p:spPr>
          <a:xfrm>
            <a:off x="8431808" y="2015605"/>
            <a:ext cx="3236353" cy="2826790"/>
          </a:xfrm>
          <a:prstGeom prst="rect">
            <a:avLst/>
          </a:prstGeom>
        </p:spPr>
      </p:pic>
      <p:graphicFrame>
        <p:nvGraphicFramePr>
          <p:cNvPr id="34" name="Diagram 33">
            <a:extLst>
              <a:ext uri="{FF2B5EF4-FFF2-40B4-BE49-F238E27FC236}">
                <a16:creationId xmlns:a16="http://schemas.microsoft.com/office/drawing/2014/main" xmlns="" id="{804497BE-2452-44D7-9F11-6AD43F372C3C}"/>
              </a:ext>
            </a:extLst>
          </p:cNvPr>
          <p:cNvGraphicFramePr/>
          <p:nvPr>
            <p:extLst>
              <p:ext uri="{D42A27DB-BD31-4B8C-83A1-F6EECF244321}">
                <p14:modId xmlns:p14="http://schemas.microsoft.com/office/powerpoint/2010/main" val="2279801993"/>
              </p:ext>
            </p:extLst>
          </p:nvPr>
        </p:nvGraphicFramePr>
        <p:xfrm>
          <a:off x="911424" y="1340768"/>
          <a:ext cx="7520384" cy="489651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343805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23888" y="620713"/>
            <a:ext cx="10872786" cy="558297"/>
          </a:xfrm>
        </p:spPr>
        <p:txBody>
          <a:bodyPr>
            <a:noAutofit/>
          </a:bodyPr>
          <a:lstStyle/>
          <a:p>
            <a:pPr algn="l"/>
            <a:r>
              <a:rPr lang="nl-NL" sz="3600" b="1" dirty="0">
                <a:solidFill>
                  <a:srgbClr val="00858F"/>
                </a:solidFill>
                <a:cs typeface="Arial Bold"/>
              </a:rPr>
              <a:t>Gegevenseffectbeoordeling</a:t>
            </a:r>
          </a:p>
        </p:txBody>
      </p:sp>
      <p:sp>
        <p:nvSpPr>
          <p:cNvPr id="3" name="Tijdelijke aanduiding voor inhoud 2"/>
          <p:cNvSpPr>
            <a:spLocks noGrp="1"/>
          </p:cNvSpPr>
          <p:nvPr>
            <p:ph idx="1"/>
          </p:nvPr>
        </p:nvSpPr>
        <p:spPr>
          <a:xfrm>
            <a:off x="623888" y="1179010"/>
            <a:ext cx="10944226" cy="4536504"/>
          </a:xfrm>
        </p:spPr>
        <p:txBody>
          <a:bodyPr>
            <a:noAutofit/>
          </a:bodyPr>
          <a:lstStyle/>
          <a:p>
            <a:pPr marL="0" indent="0">
              <a:buNone/>
            </a:pPr>
            <a:endParaRPr lang="nl-NL" sz="2000" dirty="0">
              <a:latin typeface="Arial" panose="020B0604020202020204" pitchFamily="34" charset="0"/>
              <a:cs typeface="Arial" panose="020B0604020202020204" pitchFamily="34" charset="0"/>
            </a:endParaRPr>
          </a:p>
          <a:p>
            <a:pPr marL="0" indent="0">
              <a:buNone/>
            </a:pPr>
            <a:r>
              <a:rPr lang="nl-NL" sz="2000" dirty="0">
                <a:latin typeface="Arial" panose="020B0604020202020204" pitchFamily="34" charset="0"/>
                <a:cs typeface="Arial" panose="020B0604020202020204" pitchFamily="34" charset="0"/>
              </a:rPr>
              <a:t>Als een verwerking gelet op de aard omvang, context en doeleinden waarschijnlijk een </a:t>
            </a:r>
            <a:r>
              <a:rPr lang="nl-NL" sz="2000" u="sng" dirty="0">
                <a:latin typeface="Arial" panose="020B0604020202020204" pitchFamily="34" charset="0"/>
                <a:cs typeface="Arial" panose="020B0604020202020204" pitchFamily="34" charset="0"/>
              </a:rPr>
              <a:t>hoog risico</a:t>
            </a:r>
            <a:r>
              <a:rPr lang="nl-NL" sz="2000" dirty="0">
                <a:latin typeface="Arial" panose="020B0604020202020204" pitchFamily="34" charset="0"/>
                <a:cs typeface="Arial" panose="020B0604020202020204" pitchFamily="34" charset="0"/>
              </a:rPr>
              <a:t> inhoudt, in het bijzonder bij nieuwe technologieën</a:t>
            </a:r>
          </a:p>
          <a:p>
            <a:pPr marL="0" indent="0">
              <a:buNone/>
            </a:pPr>
            <a:endParaRPr lang="nl-NL" sz="2000" dirty="0">
              <a:latin typeface="Arial" panose="020B0604020202020204" pitchFamily="34" charset="0"/>
              <a:cs typeface="Arial" panose="020B0604020202020204" pitchFamily="34" charset="0"/>
            </a:endParaRPr>
          </a:p>
          <a:p>
            <a:pPr marL="0" indent="0">
              <a:buNone/>
            </a:pPr>
            <a:endParaRPr lang="nl-NL" sz="2400" b="1" dirty="0">
              <a:solidFill>
                <a:srgbClr val="3F2A29"/>
              </a:solidFill>
              <a:latin typeface="Arial" panose="020B0604020202020204" pitchFamily="34" charset="0"/>
              <a:ea typeface="Arial" charset="0"/>
              <a:cs typeface="Arial" panose="020B0604020202020204" pitchFamily="34" charset="0"/>
            </a:endParaRPr>
          </a:p>
        </p:txBody>
      </p:sp>
      <p:sp>
        <p:nvSpPr>
          <p:cNvPr id="5" name="Tijdelijke aanduiding voor dianummer 4"/>
          <p:cNvSpPr>
            <a:spLocks noGrp="1"/>
          </p:cNvSpPr>
          <p:nvPr>
            <p:ph type="sldNum" sz="quarter" idx="12"/>
          </p:nvPr>
        </p:nvSpPr>
        <p:spPr>
          <a:xfrm>
            <a:off x="9192344" y="153201"/>
            <a:ext cx="2844800" cy="365125"/>
          </a:xfrm>
        </p:spPr>
        <p:txBody>
          <a:bodyPr/>
          <a:lstStyle/>
          <a:p>
            <a:fld id="{0B28FD41-D850-BA4B-AF61-BA1F21CB5803}" type="slidenum">
              <a:rPr lang="nl-NL" smtClean="0"/>
              <a:pPr/>
              <a:t>16</a:t>
            </a:fld>
            <a:endParaRPr lang="nl-NL" dirty="0"/>
          </a:p>
        </p:txBody>
      </p:sp>
      <p:pic>
        <p:nvPicPr>
          <p:cNvPr id="4" name="Afbeelding 3">
            <a:extLst>
              <a:ext uri="{FF2B5EF4-FFF2-40B4-BE49-F238E27FC236}">
                <a16:creationId xmlns:a16="http://schemas.microsoft.com/office/drawing/2014/main" xmlns="" id="{B310EEB4-45DF-4F1B-AB0E-BCF5AEFB8ABE}"/>
              </a:ext>
            </a:extLst>
          </p:cNvPr>
          <p:cNvPicPr>
            <a:picLocks noChangeAspect="1"/>
          </p:cNvPicPr>
          <p:nvPr/>
        </p:nvPicPr>
        <p:blipFill>
          <a:blip r:embed="rId4"/>
          <a:stretch>
            <a:fillRect/>
          </a:stretch>
        </p:blipFill>
        <p:spPr>
          <a:xfrm>
            <a:off x="1487488" y="2327160"/>
            <a:ext cx="6748324" cy="3888407"/>
          </a:xfrm>
          <a:prstGeom prst="rect">
            <a:avLst/>
          </a:prstGeom>
        </p:spPr>
      </p:pic>
    </p:spTree>
    <p:extLst>
      <p:ext uri="{BB962C8B-B14F-4D97-AF65-F5344CB8AC3E}">
        <p14:creationId xmlns:p14="http://schemas.microsoft.com/office/powerpoint/2010/main" val="3879418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23888" y="620713"/>
            <a:ext cx="10872786" cy="558297"/>
          </a:xfrm>
        </p:spPr>
        <p:txBody>
          <a:bodyPr>
            <a:noAutofit/>
          </a:bodyPr>
          <a:lstStyle/>
          <a:p>
            <a:pPr algn="l"/>
            <a:r>
              <a:rPr lang="nl-NL" sz="3600" b="1" dirty="0">
                <a:solidFill>
                  <a:srgbClr val="00858F"/>
                </a:solidFill>
                <a:cs typeface="Arial Bold"/>
              </a:rPr>
              <a:t>Aanscherpen informatieplicht</a:t>
            </a:r>
          </a:p>
        </p:txBody>
      </p:sp>
      <p:sp>
        <p:nvSpPr>
          <p:cNvPr id="5" name="Tijdelijke aanduiding voor dianummer 4"/>
          <p:cNvSpPr>
            <a:spLocks noGrp="1"/>
          </p:cNvSpPr>
          <p:nvPr>
            <p:ph type="sldNum" sz="quarter" idx="12"/>
          </p:nvPr>
        </p:nvSpPr>
        <p:spPr>
          <a:xfrm>
            <a:off x="9192344" y="153201"/>
            <a:ext cx="2844800" cy="365125"/>
          </a:xfrm>
        </p:spPr>
        <p:txBody>
          <a:bodyPr/>
          <a:lstStyle/>
          <a:p>
            <a:fld id="{0B28FD41-D850-BA4B-AF61-BA1F21CB5803}" type="slidenum">
              <a:rPr lang="nl-NL" smtClean="0"/>
              <a:pPr/>
              <a:t>17</a:t>
            </a:fld>
            <a:endParaRPr lang="nl-NL" dirty="0"/>
          </a:p>
        </p:txBody>
      </p:sp>
      <p:pic>
        <p:nvPicPr>
          <p:cNvPr id="7" name="Afbeelding 6">
            <a:extLst>
              <a:ext uri="{FF2B5EF4-FFF2-40B4-BE49-F238E27FC236}">
                <a16:creationId xmlns:a16="http://schemas.microsoft.com/office/drawing/2014/main" xmlns="" id="{159ABE20-7253-43E1-A7AB-09D9A6040C2F}"/>
              </a:ext>
            </a:extLst>
          </p:cNvPr>
          <p:cNvPicPr>
            <a:picLocks noChangeAspect="1"/>
          </p:cNvPicPr>
          <p:nvPr/>
        </p:nvPicPr>
        <p:blipFill>
          <a:blip r:embed="rId4"/>
          <a:stretch>
            <a:fillRect/>
          </a:stretch>
        </p:blipFill>
        <p:spPr>
          <a:xfrm>
            <a:off x="3143672" y="1179011"/>
            <a:ext cx="4209391" cy="5495104"/>
          </a:xfrm>
          <a:prstGeom prst="rect">
            <a:avLst/>
          </a:prstGeom>
        </p:spPr>
      </p:pic>
    </p:spTree>
    <p:extLst>
      <p:ext uri="{BB962C8B-B14F-4D97-AF65-F5344CB8AC3E}">
        <p14:creationId xmlns:p14="http://schemas.microsoft.com/office/powerpoint/2010/main" val="2857192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23888" y="620713"/>
            <a:ext cx="10872786" cy="558297"/>
          </a:xfrm>
        </p:spPr>
        <p:txBody>
          <a:bodyPr>
            <a:noAutofit/>
          </a:bodyPr>
          <a:lstStyle/>
          <a:p>
            <a:pPr algn="l"/>
            <a:r>
              <a:rPr lang="nl-NL" sz="3600" b="1" dirty="0">
                <a:solidFill>
                  <a:srgbClr val="00858F"/>
                </a:solidFill>
                <a:cs typeface="Arial Bold"/>
              </a:rPr>
              <a:t>Functionaris voor gegevensbescherming </a:t>
            </a:r>
          </a:p>
        </p:txBody>
      </p:sp>
      <p:sp>
        <p:nvSpPr>
          <p:cNvPr id="3" name="Tijdelijke aanduiding voor inhoud 2"/>
          <p:cNvSpPr>
            <a:spLocks noGrp="1"/>
          </p:cNvSpPr>
          <p:nvPr>
            <p:ph idx="1"/>
          </p:nvPr>
        </p:nvSpPr>
        <p:spPr>
          <a:xfrm>
            <a:off x="695328" y="1412776"/>
            <a:ext cx="10872786" cy="720080"/>
          </a:xfrm>
        </p:spPr>
        <p:txBody>
          <a:bodyPr>
            <a:noAutofit/>
          </a:bodyPr>
          <a:lstStyle/>
          <a:p>
            <a:pPr marL="0" indent="0">
              <a:buNone/>
            </a:pPr>
            <a:r>
              <a:rPr lang="nl-NL" sz="2000" b="1" dirty="0" smtClean="0">
                <a:latin typeface="Arial" panose="020B0604020202020204" pitchFamily="34" charset="0"/>
                <a:cs typeface="Arial" panose="020B0604020202020204" pitchFamily="34" charset="0"/>
              </a:rPr>
              <a:t>Wanneer is de </a:t>
            </a:r>
            <a:r>
              <a:rPr lang="nl-NL" sz="2000" b="1" dirty="0">
                <a:latin typeface="Arial" panose="020B0604020202020204" pitchFamily="34" charset="0"/>
                <a:cs typeface="Arial" panose="020B0604020202020204" pitchFamily="34" charset="0"/>
              </a:rPr>
              <a:t>aanstelling van een functionaris voor gegevensbescherming </a:t>
            </a:r>
            <a:r>
              <a:rPr lang="nl-NL" sz="2000" b="1" dirty="0" smtClean="0">
                <a:latin typeface="Arial" panose="020B0604020202020204" pitchFamily="34" charset="0"/>
                <a:cs typeface="Arial" panose="020B0604020202020204" pitchFamily="34" charset="0"/>
              </a:rPr>
              <a:t>verplicht?</a:t>
            </a:r>
            <a:endParaRPr lang="nl-NL" sz="2000" b="1" dirty="0">
              <a:latin typeface="Arial" panose="020B0604020202020204" pitchFamily="34" charset="0"/>
              <a:cs typeface="Arial" panose="020B0604020202020204" pitchFamily="34" charset="0"/>
            </a:endParaRPr>
          </a:p>
          <a:p>
            <a:pPr marL="0" indent="0">
              <a:buNone/>
            </a:pPr>
            <a:endParaRPr lang="nl-NL" sz="2000" dirty="0"/>
          </a:p>
        </p:txBody>
      </p:sp>
      <p:sp>
        <p:nvSpPr>
          <p:cNvPr id="5" name="Tijdelijke aanduiding voor dianummer 4"/>
          <p:cNvSpPr>
            <a:spLocks noGrp="1"/>
          </p:cNvSpPr>
          <p:nvPr>
            <p:ph type="sldNum" sz="quarter" idx="12"/>
          </p:nvPr>
        </p:nvSpPr>
        <p:spPr>
          <a:xfrm>
            <a:off x="9192344" y="153201"/>
            <a:ext cx="2844800" cy="365125"/>
          </a:xfrm>
        </p:spPr>
        <p:txBody>
          <a:bodyPr/>
          <a:lstStyle/>
          <a:p>
            <a:fld id="{0B28FD41-D850-BA4B-AF61-BA1F21CB5803}" type="slidenum">
              <a:rPr lang="nl-NL" smtClean="0"/>
              <a:pPr/>
              <a:t>18</a:t>
            </a:fld>
            <a:endParaRPr lang="nl-NL" dirty="0"/>
          </a:p>
        </p:txBody>
      </p:sp>
      <p:pic>
        <p:nvPicPr>
          <p:cNvPr id="4" name="Afbeelding 3">
            <a:extLst>
              <a:ext uri="{FF2B5EF4-FFF2-40B4-BE49-F238E27FC236}">
                <a16:creationId xmlns:a16="http://schemas.microsoft.com/office/drawing/2014/main" xmlns="" id="{E94149F4-213D-47A5-BDF6-9964BA26E8BE}"/>
              </a:ext>
            </a:extLst>
          </p:cNvPr>
          <p:cNvPicPr>
            <a:picLocks noChangeAspect="1"/>
          </p:cNvPicPr>
          <p:nvPr/>
        </p:nvPicPr>
        <p:blipFill>
          <a:blip r:embed="rId4"/>
          <a:stretch>
            <a:fillRect/>
          </a:stretch>
        </p:blipFill>
        <p:spPr>
          <a:xfrm>
            <a:off x="3692508" y="2056520"/>
            <a:ext cx="3771643" cy="4252800"/>
          </a:xfrm>
          <a:prstGeom prst="rect">
            <a:avLst/>
          </a:prstGeom>
        </p:spPr>
      </p:pic>
    </p:spTree>
    <p:extLst>
      <p:ext uri="{BB962C8B-B14F-4D97-AF65-F5344CB8AC3E}">
        <p14:creationId xmlns:p14="http://schemas.microsoft.com/office/powerpoint/2010/main" val="236763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hape 143"/>
          <p:cNvSpPr/>
          <p:nvPr/>
        </p:nvSpPr>
        <p:spPr>
          <a:xfrm>
            <a:off x="119336" y="116632"/>
            <a:ext cx="11953328" cy="6624736"/>
          </a:xfrm>
          <a:prstGeom prst="rect">
            <a:avLst/>
          </a:prstGeom>
          <a:solidFill>
            <a:srgbClr val="8BC7CC"/>
          </a:solidFill>
          <a:ln w="127000">
            <a:solidFill>
              <a:srgbClr val="FFFFFF"/>
            </a:solidFill>
            <a:miter lim="400000"/>
          </a:ln>
          <a:effectLst/>
        </p:spPr>
        <p:txBody>
          <a:bodyPr lIns="28932" tIns="28932" rIns="28932" bIns="28932" anchor="ctr"/>
          <a:lstStyle/>
          <a:p>
            <a:endParaRPr sz="462"/>
          </a:p>
        </p:txBody>
      </p:sp>
      <p:pic>
        <p:nvPicPr>
          <p:cNvPr id="10" name="image2.png" descr="eerlijkmetrecht_academy_wit.png"/>
          <p:cNvPicPr>
            <a:picLocks noChangeAspect="1"/>
          </p:cNvPicPr>
          <p:nvPr/>
        </p:nvPicPr>
        <p:blipFill>
          <a:blip r:embed="rId3">
            <a:alphaModFix amt="50000"/>
            <a:extLst/>
          </a:blip>
          <a:stretch>
            <a:fillRect/>
          </a:stretch>
        </p:blipFill>
        <p:spPr>
          <a:xfrm>
            <a:off x="1127448" y="2708920"/>
            <a:ext cx="1627116" cy="1200396"/>
          </a:xfrm>
          <a:prstGeom prst="rect">
            <a:avLst/>
          </a:prstGeom>
          <a:ln w="12700">
            <a:miter lim="400000"/>
          </a:ln>
        </p:spPr>
      </p:pic>
      <p:sp>
        <p:nvSpPr>
          <p:cNvPr id="2" name="Rechthoek 1"/>
          <p:cNvSpPr/>
          <p:nvPr/>
        </p:nvSpPr>
        <p:spPr>
          <a:xfrm>
            <a:off x="3287688" y="2744547"/>
            <a:ext cx="6096000" cy="707886"/>
          </a:xfrm>
          <a:prstGeom prst="rect">
            <a:avLst/>
          </a:prstGeom>
        </p:spPr>
        <p:txBody>
          <a:bodyPr>
            <a:spAutoFit/>
          </a:bodyPr>
          <a:lstStyle/>
          <a:p>
            <a:r>
              <a:rPr lang="nl-NL" sz="4000" b="1" dirty="0" err="1">
                <a:solidFill>
                  <a:schemeClr val="bg1"/>
                </a:solidFill>
                <a:latin typeface="Arial" panose="020B0604020202020204" pitchFamily="34" charset="0"/>
                <a:cs typeface="Arial" panose="020B0604020202020204" pitchFamily="34" charset="0"/>
              </a:rPr>
              <a:t>To</a:t>
            </a:r>
            <a:r>
              <a:rPr lang="nl-NL" sz="4000" b="1" dirty="0">
                <a:solidFill>
                  <a:schemeClr val="bg1"/>
                </a:solidFill>
                <a:latin typeface="Arial" panose="020B0604020202020204" pitchFamily="34" charset="0"/>
                <a:cs typeface="Arial" panose="020B0604020202020204" pitchFamily="34" charset="0"/>
              </a:rPr>
              <a:t> do list</a:t>
            </a:r>
          </a:p>
        </p:txBody>
      </p:sp>
    </p:spTree>
    <p:extLst>
      <p:ext uri="{BB962C8B-B14F-4D97-AF65-F5344CB8AC3E}">
        <p14:creationId xmlns:p14="http://schemas.microsoft.com/office/powerpoint/2010/main" val="2076277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23888" y="620713"/>
            <a:ext cx="10872786" cy="558297"/>
          </a:xfrm>
        </p:spPr>
        <p:txBody>
          <a:bodyPr>
            <a:noAutofit/>
          </a:bodyPr>
          <a:lstStyle/>
          <a:p>
            <a:pPr algn="l"/>
            <a:r>
              <a:rPr lang="nl-NL" sz="3600" b="1" dirty="0">
                <a:solidFill>
                  <a:srgbClr val="00858F"/>
                </a:solidFill>
                <a:cs typeface="Arial Bold"/>
              </a:rPr>
              <a:t>Wat kun je doen?</a:t>
            </a:r>
          </a:p>
        </p:txBody>
      </p:sp>
      <p:sp>
        <p:nvSpPr>
          <p:cNvPr id="3" name="Tijdelijke aanduiding voor inhoud 2"/>
          <p:cNvSpPr>
            <a:spLocks noGrp="1"/>
          </p:cNvSpPr>
          <p:nvPr>
            <p:ph idx="1"/>
          </p:nvPr>
        </p:nvSpPr>
        <p:spPr>
          <a:xfrm>
            <a:off x="623888" y="1179010"/>
            <a:ext cx="10944226" cy="4536504"/>
          </a:xfrm>
        </p:spPr>
        <p:txBody>
          <a:bodyPr>
            <a:noAutofit/>
          </a:bodyPr>
          <a:lstStyle/>
          <a:p>
            <a:pPr marL="0" indent="0">
              <a:buNone/>
            </a:pPr>
            <a:endParaRPr lang="nl-NL" sz="2000" dirty="0">
              <a:latin typeface="Arial" panose="020B0604020202020204" pitchFamily="34" charset="0"/>
              <a:cs typeface="Arial" panose="020B0604020202020204" pitchFamily="34" charset="0"/>
            </a:endParaRPr>
          </a:p>
          <a:p>
            <a:pPr>
              <a:buFont typeface="Wingdings" panose="05000000000000000000" pitchFamily="2" charset="2"/>
              <a:buChar char="ü"/>
            </a:pPr>
            <a:r>
              <a:rPr lang="nl-NL" sz="2000" dirty="0">
                <a:latin typeface="Arial" panose="020B0604020202020204" pitchFamily="34" charset="0"/>
                <a:cs typeface="Arial" panose="020B0604020202020204" pitchFamily="34" charset="0"/>
              </a:rPr>
              <a:t>Startpunt = register van gegevensverwerkingen</a:t>
            </a:r>
          </a:p>
          <a:p>
            <a:pPr>
              <a:buFont typeface="Wingdings" panose="05000000000000000000" pitchFamily="2" charset="2"/>
              <a:buChar char="ü"/>
            </a:pPr>
            <a:r>
              <a:rPr lang="nl-NL" sz="2000" dirty="0">
                <a:latin typeface="Arial" panose="020B0604020202020204" pitchFamily="34" charset="0"/>
                <a:cs typeface="Arial" panose="020B0604020202020204" pitchFamily="34" charset="0"/>
              </a:rPr>
              <a:t>Plaats een privacy statement op de website</a:t>
            </a:r>
          </a:p>
          <a:p>
            <a:pPr>
              <a:buFont typeface="Wingdings" panose="05000000000000000000" pitchFamily="2" charset="2"/>
              <a:buChar char="ü"/>
            </a:pPr>
            <a:r>
              <a:rPr lang="nl-NL" sz="2000" dirty="0">
                <a:latin typeface="Arial" panose="020B0604020202020204" pitchFamily="34" charset="0"/>
                <a:cs typeface="Arial" panose="020B0604020202020204" pitchFamily="34" charset="0"/>
              </a:rPr>
              <a:t>Ga na of een PIA vereist is</a:t>
            </a:r>
          </a:p>
          <a:p>
            <a:pPr>
              <a:buFont typeface="Wingdings" panose="05000000000000000000" pitchFamily="2" charset="2"/>
              <a:buChar char="ü"/>
            </a:pPr>
            <a:r>
              <a:rPr lang="nl-NL" sz="2000" dirty="0">
                <a:latin typeface="Arial" panose="020B0604020202020204" pitchFamily="34" charset="0"/>
                <a:cs typeface="Arial" panose="020B0604020202020204" pitchFamily="34" charset="0"/>
              </a:rPr>
              <a:t>Check aanwezigheid en inhoud (verwerkers)overeenkomsten:</a:t>
            </a:r>
          </a:p>
          <a:p>
            <a:pPr>
              <a:buFont typeface="Wingdings" panose="05000000000000000000" pitchFamily="2" charset="2"/>
              <a:buChar char="ü"/>
            </a:pPr>
            <a:r>
              <a:rPr lang="nl-NL" sz="2000" dirty="0">
                <a:latin typeface="Arial" panose="020B0604020202020204" pitchFamily="34" charset="0"/>
                <a:cs typeface="Arial" panose="020B0604020202020204" pitchFamily="34" charset="0"/>
              </a:rPr>
              <a:t>Check informatieplichten/procedures voor uitoefening rechten</a:t>
            </a:r>
          </a:p>
          <a:p>
            <a:pPr>
              <a:buFont typeface="Wingdings" panose="05000000000000000000" pitchFamily="2" charset="2"/>
              <a:buChar char="ü"/>
            </a:pPr>
            <a:r>
              <a:rPr lang="nl-NL" sz="2000" dirty="0">
                <a:latin typeface="Arial" panose="020B0604020202020204" pitchFamily="34" charset="0"/>
                <a:cs typeface="Arial" panose="020B0604020202020204" pitchFamily="34" charset="0"/>
              </a:rPr>
              <a:t>Vergeet niet de organisatorische beveiliging / awareness bij werknemers </a:t>
            </a:r>
          </a:p>
          <a:p>
            <a:pPr>
              <a:buFont typeface="Wingdings" panose="05000000000000000000" pitchFamily="2" charset="2"/>
              <a:buChar char="ü"/>
            </a:pPr>
            <a:r>
              <a:rPr lang="nl-NL" sz="2000" dirty="0">
                <a:latin typeface="Arial" panose="020B0604020202020204" pitchFamily="34" charset="0"/>
                <a:cs typeface="Arial" panose="020B0604020202020204" pitchFamily="34" charset="0"/>
              </a:rPr>
              <a:t>Is een protocol voor computer-, telefoon-, internet-, social media- en e-mailgebruik nodig?</a:t>
            </a:r>
          </a:p>
          <a:p>
            <a:pPr>
              <a:buFont typeface="Wingdings" panose="05000000000000000000" pitchFamily="2" charset="2"/>
              <a:buChar char="ü"/>
            </a:pPr>
            <a:r>
              <a:rPr lang="nl-NL" sz="2000" dirty="0">
                <a:latin typeface="Arial" panose="020B0604020202020204" pitchFamily="34" charset="0"/>
                <a:cs typeface="Arial" panose="020B0604020202020204" pitchFamily="34" charset="0"/>
              </a:rPr>
              <a:t>Stel een protocol datalekken op, noteer alle inbreuken, maar meld alleen die inbreuken die </a:t>
            </a:r>
            <a:r>
              <a:rPr lang="nl-NL" sz="2000" dirty="0" err="1">
                <a:latin typeface="Arial" panose="020B0604020202020204" pitchFamily="34" charset="0"/>
                <a:cs typeface="Arial" panose="020B0604020202020204" pitchFamily="34" charset="0"/>
              </a:rPr>
              <a:t>meldingsplichtig</a:t>
            </a:r>
            <a:r>
              <a:rPr lang="nl-NL" sz="2000" dirty="0">
                <a:latin typeface="Arial" panose="020B0604020202020204" pitchFamily="34" charset="0"/>
                <a:cs typeface="Arial" panose="020B0604020202020204" pitchFamily="34" charset="0"/>
              </a:rPr>
              <a:t> zijn.</a:t>
            </a:r>
          </a:p>
        </p:txBody>
      </p:sp>
      <p:sp>
        <p:nvSpPr>
          <p:cNvPr id="5" name="Tijdelijke aanduiding voor dianummer 4"/>
          <p:cNvSpPr>
            <a:spLocks noGrp="1"/>
          </p:cNvSpPr>
          <p:nvPr>
            <p:ph type="sldNum" sz="quarter" idx="12"/>
          </p:nvPr>
        </p:nvSpPr>
        <p:spPr>
          <a:xfrm>
            <a:off x="9192344" y="153201"/>
            <a:ext cx="2844800" cy="365125"/>
          </a:xfrm>
        </p:spPr>
        <p:txBody>
          <a:bodyPr/>
          <a:lstStyle/>
          <a:p>
            <a:fld id="{0B28FD41-D850-BA4B-AF61-BA1F21CB5803}" type="slidenum">
              <a:rPr lang="nl-NL" smtClean="0"/>
              <a:pPr/>
              <a:t>20</a:t>
            </a:fld>
            <a:endParaRPr lang="nl-NL" dirty="0"/>
          </a:p>
        </p:txBody>
      </p:sp>
      <p:pic>
        <p:nvPicPr>
          <p:cNvPr id="7" name="Afbeelding 6">
            <a:extLst>
              <a:ext uri="{FF2B5EF4-FFF2-40B4-BE49-F238E27FC236}">
                <a16:creationId xmlns:a16="http://schemas.microsoft.com/office/drawing/2014/main" xmlns="" id="{F3BE95E9-A426-408C-9303-80C7C822FDAE}"/>
              </a:ext>
            </a:extLst>
          </p:cNvPr>
          <p:cNvPicPr>
            <a:picLocks noChangeAspect="1"/>
          </p:cNvPicPr>
          <p:nvPr/>
        </p:nvPicPr>
        <p:blipFill>
          <a:blip r:embed="rId4"/>
          <a:stretch>
            <a:fillRect/>
          </a:stretch>
        </p:blipFill>
        <p:spPr>
          <a:xfrm>
            <a:off x="8976320" y="365892"/>
            <a:ext cx="2333333" cy="2638095"/>
          </a:xfrm>
          <a:prstGeom prst="rect">
            <a:avLst/>
          </a:prstGeom>
        </p:spPr>
      </p:pic>
    </p:spTree>
    <p:extLst>
      <p:ext uri="{BB962C8B-B14F-4D97-AF65-F5344CB8AC3E}">
        <p14:creationId xmlns:p14="http://schemas.microsoft.com/office/powerpoint/2010/main" val="1931513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3888" y="620713"/>
            <a:ext cx="10872786" cy="558297"/>
          </a:xfrm>
        </p:spPr>
        <p:txBody>
          <a:bodyPr>
            <a:noAutofit/>
          </a:bodyPr>
          <a:lstStyle/>
          <a:p>
            <a:r>
              <a:rPr lang="nl-NL" sz="4000" b="1" dirty="0">
                <a:solidFill>
                  <a:srgbClr val="00858F"/>
                </a:solidFill>
                <a:cs typeface="Arial Bold"/>
              </a:rPr>
              <a:t>Vragen?</a:t>
            </a:r>
          </a:p>
        </p:txBody>
      </p:sp>
      <p:sp>
        <p:nvSpPr>
          <p:cNvPr id="5" name="Tijdelijke aanduiding voor dianummer 4"/>
          <p:cNvSpPr>
            <a:spLocks noGrp="1"/>
          </p:cNvSpPr>
          <p:nvPr>
            <p:ph type="sldNum" sz="quarter" idx="12"/>
          </p:nvPr>
        </p:nvSpPr>
        <p:spPr>
          <a:xfrm>
            <a:off x="9192344" y="153201"/>
            <a:ext cx="2844800" cy="365125"/>
          </a:xfrm>
        </p:spPr>
        <p:txBody>
          <a:bodyPr/>
          <a:lstStyle/>
          <a:p>
            <a:fld id="{0B28FD41-D850-BA4B-AF61-BA1F21CB5803}" type="slidenum">
              <a:rPr lang="nl-NL" smtClean="0"/>
              <a:pPr/>
              <a:t>21</a:t>
            </a:fld>
            <a:endParaRPr lang="nl-NL" dirty="0"/>
          </a:p>
        </p:txBody>
      </p:sp>
      <p:pic>
        <p:nvPicPr>
          <p:cNvPr id="6" name="Afbeelding 5">
            <a:extLst>
              <a:ext uri="{FF2B5EF4-FFF2-40B4-BE49-F238E27FC236}">
                <a16:creationId xmlns:a16="http://schemas.microsoft.com/office/drawing/2014/main" xmlns="" id="{9F33BF4A-481E-4B2B-BC21-D56387B8303C}"/>
              </a:ext>
            </a:extLst>
          </p:cNvPr>
          <p:cNvPicPr>
            <a:picLocks noChangeAspect="1"/>
          </p:cNvPicPr>
          <p:nvPr/>
        </p:nvPicPr>
        <p:blipFill>
          <a:blip r:embed="rId3"/>
          <a:stretch>
            <a:fillRect/>
          </a:stretch>
        </p:blipFill>
        <p:spPr>
          <a:xfrm>
            <a:off x="4191000" y="1877042"/>
            <a:ext cx="4281264" cy="3103916"/>
          </a:xfrm>
          <a:prstGeom prst="rect">
            <a:avLst/>
          </a:prstGeom>
        </p:spPr>
      </p:pic>
    </p:spTree>
    <p:extLst>
      <p:ext uri="{BB962C8B-B14F-4D97-AF65-F5344CB8AC3E}">
        <p14:creationId xmlns:p14="http://schemas.microsoft.com/office/powerpoint/2010/main" val="273593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Shape 121"/>
          <p:cNvSpPr>
            <a:spLocks noChangeAspect="1"/>
          </p:cNvSpPr>
          <p:nvPr/>
        </p:nvSpPr>
        <p:spPr>
          <a:xfrm rot="16200000">
            <a:off x="3143894" y="-2043332"/>
            <a:ext cx="5976720" cy="11016729"/>
          </a:xfrm>
          <a:custGeom>
            <a:avLst/>
            <a:gdLst/>
            <a:ahLst/>
            <a:cxnLst>
              <a:cxn ang="0">
                <a:pos x="wd2" y="hd2"/>
              </a:cxn>
              <a:cxn ang="5400000">
                <a:pos x="wd2" y="hd2"/>
              </a:cxn>
              <a:cxn ang="10800000">
                <a:pos x="wd2" y="hd2"/>
              </a:cxn>
              <a:cxn ang="16200000">
                <a:pos x="wd2" y="hd2"/>
              </a:cxn>
            </a:cxnLst>
            <a:rect l="0" t="0" r="r" b="b"/>
            <a:pathLst>
              <a:path w="21600" h="21600" extrusionOk="0">
                <a:moveTo>
                  <a:pt x="2818" y="0"/>
                </a:moveTo>
                <a:cubicBezTo>
                  <a:pt x="2329" y="0"/>
                  <a:pt x="1886" y="121"/>
                  <a:pt x="1565" y="316"/>
                </a:cubicBezTo>
                <a:cubicBezTo>
                  <a:pt x="1245" y="512"/>
                  <a:pt x="1046" y="782"/>
                  <a:pt x="1046" y="1080"/>
                </a:cubicBezTo>
                <a:lnTo>
                  <a:pt x="1046" y="3426"/>
                </a:lnTo>
                <a:lnTo>
                  <a:pt x="0" y="3981"/>
                </a:lnTo>
                <a:lnTo>
                  <a:pt x="1046" y="4538"/>
                </a:lnTo>
                <a:lnTo>
                  <a:pt x="1046" y="20520"/>
                </a:lnTo>
                <a:cubicBezTo>
                  <a:pt x="1046" y="20818"/>
                  <a:pt x="1245" y="21088"/>
                  <a:pt x="1565" y="21284"/>
                </a:cubicBezTo>
                <a:cubicBezTo>
                  <a:pt x="1886" y="21479"/>
                  <a:pt x="2329" y="21600"/>
                  <a:pt x="2818" y="21600"/>
                </a:cubicBezTo>
                <a:lnTo>
                  <a:pt x="19829" y="21600"/>
                </a:lnTo>
                <a:cubicBezTo>
                  <a:pt x="20318" y="21600"/>
                  <a:pt x="20760" y="21479"/>
                  <a:pt x="21081" y="21284"/>
                </a:cubicBezTo>
                <a:cubicBezTo>
                  <a:pt x="21402" y="21088"/>
                  <a:pt x="21600" y="20818"/>
                  <a:pt x="21600" y="20520"/>
                </a:cubicBezTo>
                <a:lnTo>
                  <a:pt x="21600" y="1080"/>
                </a:lnTo>
                <a:cubicBezTo>
                  <a:pt x="21600" y="782"/>
                  <a:pt x="21402" y="512"/>
                  <a:pt x="21081" y="316"/>
                </a:cubicBezTo>
                <a:cubicBezTo>
                  <a:pt x="20760" y="121"/>
                  <a:pt x="20318" y="0"/>
                  <a:pt x="19829" y="0"/>
                </a:cubicBezTo>
                <a:lnTo>
                  <a:pt x="2818" y="0"/>
                </a:lnTo>
                <a:close/>
              </a:path>
            </a:pathLst>
          </a:custGeom>
          <a:solidFill>
            <a:srgbClr val="F18F3D"/>
          </a:solidFill>
          <a:ln w="12700">
            <a:miter lim="400000"/>
          </a:ln>
        </p:spPr>
        <p:txBody>
          <a:bodyPr lIns="28932" tIns="28932" rIns="28932" bIns="28932" anchor="ctr"/>
          <a:lstStyle/>
          <a:p>
            <a:endParaRPr sz="462" dirty="0"/>
          </a:p>
        </p:txBody>
      </p:sp>
      <p:pic>
        <p:nvPicPr>
          <p:cNvPr id="8" name="Afbeelding 7"/>
          <p:cNvPicPr>
            <a:picLocks noChangeAspect="1"/>
          </p:cNvPicPr>
          <p:nvPr/>
        </p:nvPicPr>
        <p:blipFill rotWithShape="1">
          <a:blip r:embed="rId3"/>
          <a:srcRect l="-705" t="73864"/>
          <a:stretch/>
        </p:blipFill>
        <p:spPr>
          <a:xfrm>
            <a:off x="5910248" y="4112163"/>
            <a:ext cx="2922056" cy="396957"/>
          </a:xfrm>
          <a:prstGeom prst="rect">
            <a:avLst/>
          </a:prstGeom>
        </p:spPr>
      </p:pic>
      <p:pic>
        <p:nvPicPr>
          <p:cNvPr id="7" name="Afbeelding 6"/>
          <p:cNvPicPr>
            <a:picLocks noChangeAspect="1"/>
          </p:cNvPicPr>
          <p:nvPr/>
        </p:nvPicPr>
        <p:blipFill rotWithShape="1">
          <a:blip r:embed="rId3"/>
          <a:srcRect t="-3" b="25931"/>
          <a:stretch/>
        </p:blipFill>
        <p:spPr>
          <a:xfrm>
            <a:off x="3101936" y="2112252"/>
            <a:ext cx="6048672" cy="2345176"/>
          </a:xfrm>
          <a:prstGeom prst="rect">
            <a:avLst/>
          </a:prstGeom>
        </p:spPr>
      </p:pic>
    </p:spTree>
    <p:extLst>
      <p:ext uri="{BB962C8B-B14F-4D97-AF65-F5344CB8AC3E}">
        <p14:creationId xmlns:p14="http://schemas.microsoft.com/office/powerpoint/2010/main" val="748023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250"/>
                                        <p:tgtEl>
                                          <p:spTgt spid="7"/>
                                        </p:tgtEl>
                                      </p:cBhvr>
                                    </p:animEffect>
                                    <p:anim calcmode="lin" valueType="num">
                                      <p:cBhvr>
                                        <p:cTn id="8" dur="1250" fill="hold"/>
                                        <p:tgtEl>
                                          <p:spTgt spid="7"/>
                                        </p:tgtEl>
                                        <p:attrNameLst>
                                          <p:attrName>ppt_x</p:attrName>
                                        </p:attrNameLst>
                                      </p:cBhvr>
                                      <p:tavLst>
                                        <p:tav tm="0">
                                          <p:val>
                                            <p:strVal val="#ppt_x"/>
                                          </p:val>
                                        </p:tav>
                                        <p:tav tm="100000">
                                          <p:val>
                                            <p:strVal val="#ppt_x"/>
                                          </p:val>
                                        </p:tav>
                                      </p:tavLst>
                                    </p:anim>
                                    <p:anim calcmode="lin" valueType="num">
                                      <p:cBhvr>
                                        <p:cTn id="9" dur="1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13237</TotalTime>
  <Words>478</Words>
  <Application>Microsoft Office PowerPoint</Application>
  <PresentationFormat>Breedbeeld</PresentationFormat>
  <Paragraphs>139</Paragraphs>
  <Slides>22</Slides>
  <Notes>22</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22</vt:i4>
      </vt:variant>
    </vt:vector>
  </HeadingPairs>
  <TitlesOfParts>
    <vt:vector size="27" baseType="lpstr">
      <vt:lpstr>Arial</vt:lpstr>
      <vt:lpstr>Arial Bold</vt:lpstr>
      <vt:lpstr>Calibri</vt:lpstr>
      <vt:lpstr>Wingdings</vt:lpstr>
      <vt:lpstr>Office-thema</vt:lpstr>
      <vt:lpstr>PowerPoint-presentatie</vt:lpstr>
      <vt:lpstr>PowerPoint-presentatie</vt:lpstr>
      <vt:lpstr>Wat is een persoonsgegeven?</vt:lpstr>
      <vt:lpstr>Basisbeginselen gegevensbescherming</vt:lpstr>
      <vt:lpstr>PowerPoint-presentatie</vt:lpstr>
      <vt:lpstr>Wat is gewijzigd?</vt:lpstr>
      <vt:lpstr>Handhaving en sancties</vt:lpstr>
      <vt:lpstr>Accountability?</vt:lpstr>
      <vt:lpstr>Data protection by design and by default </vt:lpstr>
      <vt:lpstr>Rechten van betrokkenen</vt:lpstr>
      <vt:lpstr>Nieuwe rechten van betrokkenen</vt:lpstr>
      <vt:lpstr>Nog veel onduidelijkheden</vt:lpstr>
      <vt:lpstr>PowerPoint-presentatie</vt:lpstr>
      <vt:lpstr>Register van verwerkingen</vt:lpstr>
      <vt:lpstr>Beveiliging</vt:lpstr>
      <vt:lpstr>Gegevenseffectbeoordeling</vt:lpstr>
      <vt:lpstr>Aanscherpen informatieplicht</vt:lpstr>
      <vt:lpstr>Functionaris voor gegevensbescherming </vt:lpstr>
      <vt:lpstr>PowerPoint-presentatie</vt:lpstr>
      <vt:lpstr>Wat kun je doen?</vt:lpstr>
      <vt:lpstr>Vragen?</vt:lpstr>
      <vt:lpstr>PowerPoint-presentatie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Frank Huijbregts</dc:creator>
  <cp:lastModifiedBy>Gebruiker</cp:lastModifiedBy>
  <cp:revision>387</cp:revision>
  <dcterms:created xsi:type="dcterms:W3CDTF">2014-01-07T22:01:13Z</dcterms:created>
  <dcterms:modified xsi:type="dcterms:W3CDTF">2018-03-12T10:39:18Z</dcterms:modified>
</cp:coreProperties>
</file>