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4" r:id="rId15"/>
    <p:sldId id="275" r:id="rId16"/>
    <p:sldId id="277" r:id="rId17"/>
    <p:sldId id="276" r:id="rId18"/>
    <p:sldId id="278" r:id="rId19"/>
    <p:sldId id="258" r:id="rId20"/>
  </p:sldIdLst>
  <p:sldSz cx="9144000" cy="5143500" type="screen16x9"/>
  <p:notesSz cx="6858000" cy="9144000"/>
  <p:custDataLst>
    <p:tags r:id="rId23"/>
  </p:custDataLst>
  <p:defaultTextStyle>
    <a:defPPr>
      <a:defRPr lang="nl-NL"/>
    </a:defPPr>
    <a:lvl1pPr marL="0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99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99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98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97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997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997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995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995" algn="l" defTabSz="4569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2">
          <p15:clr>
            <a:srgbClr val="A4A3A4"/>
          </p15:clr>
        </p15:guide>
        <p15:guide id="2" orient="horz" pos="586">
          <p15:clr>
            <a:srgbClr val="A4A3A4"/>
          </p15:clr>
        </p15:guide>
        <p15:guide id="3" orient="horz" pos="830">
          <p15:clr>
            <a:srgbClr val="A4A3A4"/>
          </p15:clr>
        </p15:guide>
        <p15:guide id="4" pos="2885">
          <p15:clr>
            <a:srgbClr val="A4A3A4"/>
          </p15:clr>
        </p15:guide>
        <p15:guide id="5" pos="294">
          <p15:clr>
            <a:srgbClr val="A4A3A4"/>
          </p15:clr>
        </p15:guide>
        <p15:guide id="6" pos="53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92DB"/>
    <a:srgbClr val="5E2D61"/>
    <a:srgbClr val="949D9E"/>
    <a:srgbClr val="FF4D00"/>
    <a:srgbClr val="FF4900"/>
    <a:srgbClr val="FF8000"/>
    <a:srgbClr val="FF3300"/>
    <a:srgbClr val="FF6600"/>
    <a:srgbClr val="FFFFF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ijl, donker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Stijl, gemiddeld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Stijl, licht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ijl, licht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ijl, licht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8B1032C-EA38-4F05-BA0D-38AFFFC7BED3}" styleName="Stijl, licht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Stijl, gemiddeld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8" autoAdjust="0"/>
    <p:restoredTop sz="78476" autoAdjust="0"/>
  </p:normalViewPr>
  <p:slideViewPr>
    <p:cSldViewPr snapToGrid="0" snapToObjects="1">
      <p:cViewPr varScale="1">
        <p:scale>
          <a:sx n="85" d="100"/>
          <a:sy n="85" d="100"/>
        </p:scale>
        <p:origin x="77" y="182"/>
      </p:cViewPr>
      <p:guideLst>
        <p:guide orient="horz" pos="3002"/>
        <p:guide orient="horz" pos="586"/>
        <p:guide orient="horz" pos="830"/>
        <p:guide pos="2885"/>
        <p:guide pos="294"/>
        <p:guide pos="53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-434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04838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b="1">
              <a:latin typeface="Corbel"/>
              <a:cs typeface="Corbel"/>
            </a:endParaRP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372761" y="0"/>
            <a:ext cx="1483652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F1D61-6A12-B148-B795-5CBE2F827FD7}" type="datetime3">
              <a:rPr lang="nl-NL">
                <a:latin typeface="Corbel"/>
                <a:cs typeface="Corbel"/>
              </a:rPr>
              <a:t>15/3/17</a:t>
            </a:fld>
            <a:endParaRPr lang="nl-NL">
              <a:latin typeface="Corbel"/>
              <a:cs typeface="Corbel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-1" y="8685213"/>
            <a:ext cx="5740415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>
              <a:latin typeface="Corbel"/>
              <a:cs typeface="Corbel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6091357" y="8685213"/>
            <a:ext cx="765055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047AC-04BA-824E-9526-AEF0380CB1CE}" type="slidenum">
              <a:rPr>
                <a:latin typeface="Corbel"/>
                <a:cs typeface="Corbel"/>
              </a:rPr>
              <a:pPr/>
              <a:t>‹#›</a:t>
            </a:fld>
            <a:endParaRPr lang="nl-NL"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7018190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5058969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Corbel"/>
                <a:cs typeface="Corbel"/>
              </a:defRPr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358377" y="0"/>
            <a:ext cx="1498036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rbel"/>
                <a:cs typeface="Corbel"/>
              </a:defRPr>
            </a:lvl1pPr>
          </a:lstStyle>
          <a:p>
            <a:fld id="{301EDAA2-3DF6-7940-91E3-A225DE787136}" type="datetime3">
              <a:t>15 March 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5715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rbel"/>
                <a:cs typeface="Corbel"/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6070763" y="8685213"/>
            <a:ext cx="7856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rbel"/>
                <a:cs typeface="Corbel"/>
              </a:defRPr>
            </a:lvl1pPr>
          </a:lstStyle>
          <a:p>
            <a:fld id="{1CB5D99F-C216-8C4C-B398-F06F7517D80F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188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lnSpc>
        <a:spcPct val="100000"/>
      </a:lnSpc>
      <a:defRPr sz="1200" kern="1200">
        <a:solidFill>
          <a:schemeClr val="tx1"/>
        </a:solidFill>
        <a:latin typeface="Corbel"/>
        <a:ea typeface="+mn-ea"/>
        <a:cs typeface="Corbel"/>
      </a:defRPr>
    </a:lvl1pPr>
    <a:lvl2pPr marL="176213" indent="-176213" algn="l" defTabSz="457200" rtl="0" eaLnBrk="1" latinLnBrk="0" hangingPunct="1">
      <a:lnSpc>
        <a:spcPct val="100000"/>
      </a:lnSpc>
      <a:buFont typeface="Arial"/>
      <a:buChar char="•"/>
      <a:defRPr sz="1200" kern="1200">
        <a:solidFill>
          <a:schemeClr val="tx1"/>
        </a:solidFill>
        <a:latin typeface="Corbel"/>
        <a:ea typeface="+mn-ea"/>
        <a:cs typeface="Corbel"/>
      </a:defRPr>
    </a:lvl2pPr>
    <a:lvl3pPr marL="361950" indent="-185738" algn="l" defTabSz="457200" rtl="0" eaLnBrk="1" latinLnBrk="0" hangingPunct="1">
      <a:lnSpc>
        <a:spcPct val="100000"/>
      </a:lnSpc>
      <a:buFont typeface="Arial"/>
      <a:buChar char="•"/>
      <a:defRPr sz="1100" kern="1200">
        <a:solidFill>
          <a:schemeClr val="tx1"/>
        </a:solidFill>
        <a:latin typeface="Corbel"/>
        <a:ea typeface="+mn-ea"/>
        <a:cs typeface="Corbel"/>
      </a:defRPr>
    </a:lvl3pPr>
    <a:lvl4pPr marL="536575" indent="-174625" algn="l" defTabSz="457200" rtl="0" eaLnBrk="1" latinLnBrk="0" hangingPunct="1">
      <a:lnSpc>
        <a:spcPct val="100000"/>
      </a:lnSpc>
      <a:buFont typeface="Arial"/>
      <a:buChar char="•"/>
      <a:defRPr sz="1000" kern="1200">
        <a:solidFill>
          <a:schemeClr val="tx1"/>
        </a:solidFill>
        <a:latin typeface="Corbel"/>
        <a:ea typeface="+mn-ea"/>
        <a:cs typeface="Corbel"/>
      </a:defRPr>
    </a:lvl4pPr>
    <a:lvl5pPr marL="712788" indent="-176213" algn="l" defTabSz="457200" rtl="0" eaLnBrk="1" latinLnBrk="0" hangingPunct="1">
      <a:lnSpc>
        <a:spcPct val="100000"/>
      </a:lnSpc>
      <a:buFont typeface="Arial"/>
      <a:buChar char="•"/>
      <a:defRPr sz="1000" kern="1200">
        <a:solidFill>
          <a:schemeClr val="tx1"/>
        </a:solidFill>
        <a:latin typeface="Corbel"/>
        <a:ea typeface="+mn-ea"/>
        <a:cs typeface="Corbel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Tester for Five Years at Rabobank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7445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First Contact with Automation was a full SIT Automation Suite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Milestones</a:t>
            </a:r>
            <a:r>
              <a:rPr lang="en-GB" baseline="0" dirty="0" smtClean="0"/>
              <a:t> 24 hour challenge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Creation of Full Automatic run and validation suite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Limitations on amount due to scope of automation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Heavy Maintenance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Lots of results to </a:t>
            </a:r>
            <a:r>
              <a:rPr lang="en-GB" baseline="0" dirty="0" err="1" smtClean="0"/>
              <a:t>analyze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60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Reverse Engineered Test Scripts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Took the principles in the tool and used them to create my own validations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Saved me the time to isolate them all and let me </a:t>
            </a:r>
            <a:r>
              <a:rPr lang="en-GB" dirty="0" err="1" smtClean="0"/>
              <a:t>analyze</a:t>
            </a:r>
            <a:endParaRPr lang="en-GB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5621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No do-overs</a:t>
            </a:r>
            <a:r>
              <a:rPr lang="en-GB" baseline="0" dirty="0" smtClean="0"/>
              <a:t> in life, but definitely possible in testing!</a:t>
            </a:r>
            <a:endParaRPr lang="en-GB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Environment Reset Script</a:t>
            </a:r>
          </a:p>
          <a:p>
            <a:r>
              <a:rPr lang="en-GB" dirty="0" smtClean="0"/>
              <a:t>Didn’t have to wait,</a:t>
            </a:r>
            <a:r>
              <a:rPr lang="en-GB" baseline="0" dirty="0" smtClean="0"/>
              <a:t> could fail often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7530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Batch/Report Generation Automation</a:t>
            </a:r>
          </a:p>
          <a:p>
            <a:r>
              <a:rPr lang="en-GB" dirty="0" smtClean="0"/>
              <a:t>Took Batch commands and added them to validations</a:t>
            </a:r>
          </a:p>
          <a:p>
            <a:r>
              <a:rPr lang="en-GB" dirty="0" smtClean="0"/>
              <a:t>Combined</a:t>
            </a:r>
            <a:r>
              <a:rPr lang="en-GB" baseline="0" dirty="0" smtClean="0"/>
              <a:t> the reset and the validations with the process</a:t>
            </a:r>
          </a:p>
          <a:p>
            <a:r>
              <a:rPr lang="en-GB" baseline="0" dirty="0" smtClean="0"/>
              <a:t>Used Validation rules to decided if it went on or not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3134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Automated Validation Process</a:t>
            </a:r>
          </a:p>
          <a:p>
            <a:r>
              <a:rPr lang="en-GB" dirty="0" smtClean="0"/>
              <a:t>All the known or expected items automated in rules</a:t>
            </a:r>
          </a:p>
          <a:p>
            <a:r>
              <a:rPr lang="en-GB" dirty="0" smtClean="0"/>
              <a:t>If Green,</a:t>
            </a:r>
            <a:r>
              <a:rPr lang="en-GB" baseline="0" dirty="0" smtClean="0"/>
              <a:t> not even indicated anymore</a:t>
            </a:r>
          </a:p>
          <a:p>
            <a:r>
              <a:rPr lang="en-GB" baseline="0" dirty="0" smtClean="0"/>
              <a:t>Leaves all the novel and unique issues for manual analysis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384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Moved to Financial Reporting Team</a:t>
            </a:r>
          </a:p>
          <a:p>
            <a:pPr lvl="1"/>
            <a:r>
              <a:rPr lang="en-GB" dirty="0" smtClean="0"/>
              <a:t>Heavy GUI testing</a:t>
            </a:r>
          </a:p>
          <a:p>
            <a:pPr lvl="1"/>
            <a:r>
              <a:rPr lang="en-GB" dirty="0" smtClean="0"/>
              <a:t>Process intermingled with user actions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5773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Automating the SIT Again</a:t>
            </a:r>
          </a:p>
          <a:p>
            <a:pPr lvl="1"/>
            <a:r>
              <a:rPr lang="en-GB" dirty="0" smtClean="0"/>
              <a:t>This time in a GUI heavy remote server with real data and potential user interference with unknown outcomes or expectations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Explanation of task to automate (folder transfer)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5568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Searching for the right approach</a:t>
            </a:r>
          </a:p>
          <a:p>
            <a:pPr lvl="1"/>
            <a:r>
              <a:rPr lang="en-GB" dirty="0" smtClean="0"/>
              <a:t>Key command log </a:t>
            </a:r>
          </a:p>
          <a:p>
            <a:pPr lvl="1"/>
            <a:r>
              <a:rPr lang="en-GB" dirty="0" smtClean="0"/>
              <a:t>Cloud based automation</a:t>
            </a:r>
          </a:p>
          <a:p>
            <a:pPr lvl="1"/>
            <a:r>
              <a:rPr lang="en-GB" dirty="0" smtClean="0"/>
              <a:t>Background functionality scripts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952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LeapTest</a:t>
            </a:r>
            <a:endParaRPr lang="en-GB" dirty="0" smtClean="0"/>
          </a:p>
          <a:p>
            <a:pPr lvl="1"/>
            <a:r>
              <a:rPr lang="en-GB" dirty="0" smtClean="0"/>
              <a:t>GUI reliant, but flexible </a:t>
            </a:r>
          </a:p>
          <a:p>
            <a:pPr lvl="1"/>
            <a:r>
              <a:rPr lang="en-GB" dirty="0" smtClean="0"/>
              <a:t>Block-like automation</a:t>
            </a:r>
          </a:p>
          <a:p>
            <a:pPr lvl="1"/>
            <a:r>
              <a:rPr lang="en-GB" dirty="0" smtClean="0"/>
              <a:t>Maximum Customization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058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Making it your own</a:t>
            </a:r>
          </a:p>
          <a:p>
            <a:pPr lvl="1"/>
            <a:r>
              <a:rPr lang="en-GB" dirty="0" smtClean="0"/>
              <a:t>Automated annoying manual processes</a:t>
            </a:r>
          </a:p>
          <a:p>
            <a:pPr lvl="2"/>
            <a:r>
              <a:rPr lang="en-GB" dirty="0" smtClean="0"/>
              <a:t>Small functions</a:t>
            </a:r>
          </a:p>
          <a:p>
            <a:pPr lvl="2"/>
            <a:r>
              <a:rPr lang="en-GB" dirty="0" smtClean="0"/>
              <a:t>Little blocks</a:t>
            </a:r>
          </a:p>
          <a:p>
            <a:pPr lvl="1"/>
            <a:r>
              <a:rPr lang="en-GB" dirty="0" smtClean="0"/>
              <a:t>Redesigned the purpose of the test suite to automate process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0563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Why Go for Process?</a:t>
            </a:r>
          </a:p>
          <a:p>
            <a:endParaRPr lang="en-GB" dirty="0" smtClean="0"/>
          </a:p>
          <a:p>
            <a:r>
              <a:rPr lang="en-GB" dirty="0" smtClean="0"/>
              <a:t>Why Not?</a:t>
            </a:r>
          </a:p>
          <a:p>
            <a:endParaRPr lang="en-GB" dirty="0" smtClean="0"/>
          </a:p>
          <a:p>
            <a:r>
              <a:rPr lang="en-GB" dirty="0" smtClean="0"/>
              <a:t>Plug in tests</a:t>
            </a:r>
            <a:r>
              <a:rPr lang="en-GB" baseline="0" dirty="0" smtClean="0"/>
              <a:t> everywhere, then remove just as easily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3048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Demonstration of Approach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6429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7561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2333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69866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D99F-C216-8C4C-B398-F06F7517D80F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8734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 userDrawn="1"/>
        </p:nvSpPr>
        <p:spPr>
          <a:xfrm>
            <a:off x="7735330" y="115330"/>
            <a:ext cx="1002982" cy="1186248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Myriad Pro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9638" cy="3411061"/>
          </a:xfrm>
          <a:solidFill>
            <a:srgbClr val="EAEAEA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Click the icon to add an image.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(</a:t>
            </a:r>
            <a:r>
              <a:rPr lang="en-US" dirty="0" smtClean="0"/>
              <a:t>The image will be automatically placed inside this grey box)</a:t>
            </a:r>
            <a:endParaRPr lang="en-US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1920875" y="3428327"/>
            <a:ext cx="4166260" cy="474109"/>
          </a:xfrm>
          <a:prstGeom prst="roundRect">
            <a:avLst>
              <a:gd name="adj" fmla="val 21895"/>
            </a:avLst>
          </a:prstGeom>
          <a:gradFill flip="none" rotWithShape="0">
            <a:gsLst>
              <a:gs pos="0">
                <a:srgbClr val="FF8000"/>
              </a:gs>
              <a:gs pos="94000">
                <a:srgbClr val="FF4D00"/>
              </a:gs>
            </a:gsLst>
            <a:lin ang="1320000" scaled="0"/>
            <a:tileRect/>
          </a:gra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36000" rIns="108000" bIns="5400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indent="0" algn="l" defTabSz="45699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nl-NL" sz="2000" b="1" i="1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6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enter subtitle</a:t>
            </a:r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1943997" y="4507589"/>
            <a:ext cx="4068003" cy="349702"/>
          </a:xfrm>
          <a:prstGeom prst="rect">
            <a:avLst/>
          </a:prstGeom>
        </p:spPr>
        <p:txBody>
          <a:bodyPr wrap="square" lIns="144000" tIns="36000" rIns="144000" bIns="36000" anchor="b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Myriad Pro" pitchFamily="34" charset="0"/>
              </a:defRPr>
            </a:lvl1pPr>
          </a:lstStyle>
          <a:p>
            <a:pPr lvl="0"/>
            <a:r>
              <a:rPr lang="en-US" dirty="0" smtClean="0"/>
              <a:t>Name speaker  –  Date</a:t>
            </a:r>
          </a:p>
        </p:txBody>
      </p:sp>
      <p:sp>
        <p:nvSpPr>
          <p:cNvPr id="13" name="Rechthoek 12"/>
          <p:cNvSpPr/>
          <p:nvPr userDrawn="1"/>
        </p:nvSpPr>
        <p:spPr>
          <a:xfrm>
            <a:off x="5892801" y="3302973"/>
            <a:ext cx="194334" cy="409137"/>
          </a:xfrm>
          <a:prstGeom prst="rect">
            <a:avLst/>
          </a:prstGeom>
          <a:solidFill>
            <a:srgbClr val="FF4D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3600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sp>
        <p:nvSpPr>
          <p:cNvPr id="15" name="Titel 14"/>
          <p:cNvSpPr>
            <a:spLocks noGrp="1"/>
          </p:cNvSpPr>
          <p:nvPr>
            <p:ph type="title" hasCustomPrompt="1"/>
          </p:nvPr>
        </p:nvSpPr>
        <p:spPr>
          <a:xfrm>
            <a:off x="-57149" y="2141521"/>
            <a:ext cx="6151950" cy="1279066"/>
          </a:xfrm>
          <a:prstGeom prst="round1Rect">
            <a:avLst>
              <a:gd name="adj" fmla="val 11967"/>
            </a:avLst>
          </a:prstGeom>
          <a:solidFill>
            <a:schemeClr val="accent1"/>
          </a:solidFill>
          <a:ln w="19050" cmpd="sng">
            <a:solidFill>
              <a:schemeClr val="bg1"/>
            </a:solidFill>
          </a:ln>
        </p:spPr>
        <p:txBody>
          <a:bodyPr wrap="square" lIns="504000" tIns="126000" rIns="108000" bIns="144000" anchor="b">
            <a:sp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Click to enter title</a:t>
            </a:r>
            <a:endParaRPr lang="nl-NL" dirty="0"/>
          </a:p>
        </p:txBody>
      </p:sp>
      <p:pic>
        <p:nvPicPr>
          <p:cNvPr id="9" name="Afbeelding 9" descr="RB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538" y="3835989"/>
            <a:ext cx="896774" cy="10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59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4" y="1336196"/>
            <a:ext cx="7804586" cy="3429000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131335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slid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346200"/>
            <a:ext cx="7804151" cy="330200"/>
          </a:xfrm>
        </p:spPr>
        <p:txBody>
          <a:bodyPr/>
          <a:lstStyle>
            <a:lvl1pPr marL="0" indent="0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enter subtitle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6250" y="1677600"/>
            <a:ext cx="7804800" cy="3078000"/>
          </a:xfrm>
        </p:spPr>
        <p:txBody>
          <a:bodyPr/>
          <a:lstStyle/>
          <a:p>
            <a:pPr lvl="0"/>
            <a:r>
              <a:rPr lang="en-US" dirty="0" smtClean="0"/>
              <a:t>Click to add text</a:t>
            </a:r>
            <a:endParaRPr lang="en-US" dirty="0"/>
          </a:p>
          <a:p>
            <a:pPr lvl="1"/>
            <a:r>
              <a:rPr lang="en-US" dirty="0" smtClean="0"/>
              <a:t>Second level</a:t>
            </a:r>
            <a:endParaRPr lang="en-US" dirty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81830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5" y="1329929"/>
            <a:ext cx="3782918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4487334" y="1329929"/>
            <a:ext cx="3793067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522774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column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5" y="1663700"/>
            <a:ext cx="3782918" cy="310237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4487334" y="1663700"/>
            <a:ext cx="3793067" cy="310237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475815" y="1346598"/>
            <a:ext cx="3783448" cy="316706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rgbClr val="FF6600"/>
                </a:solidFill>
              </a:defRPr>
            </a:lvl1pPr>
          </a:lstStyle>
          <a:p>
            <a:pPr lvl="0"/>
            <a:r>
              <a:rPr lang="nl-NL" dirty="0"/>
              <a:t>Klik om een </a:t>
            </a:r>
            <a:r>
              <a:rPr lang="nl-NL" dirty="0" err="1"/>
              <a:t>kolomkop</a:t>
            </a:r>
            <a:r>
              <a:rPr lang="nl-NL" dirty="0"/>
              <a:t> te maken</a:t>
            </a:r>
          </a:p>
        </p:txBody>
      </p:sp>
      <p:sp>
        <p:nvSpPr>
          <p:cNvPr id="8" name="Tijdelijke aanduiding voor tekst 5"/>
          <p:cNvSpPr>
            <a:spLocks noGrp="1"/>
          </p:cNvSpPr>
          <p:nvPr>
            <p:ph type="body" sz="quarter" idx="14" hasCustomPrompt="1"/>
          </p:nvPr>
        </p:nvSpPr>
        <p:spPr>
          <a:xfrm>
            <a:off x="4487334" y="1346598"/>
            <a:ext cx="3793067" cy="316706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rgbClr val="FF6600"/>
                </a:solidFill>
              </a:defRPr>
            </a:lvl1pPr>
          </a:lstStyle>
          <a:p>
            <a:pPr lvl="0"/>
            <a:r>
              <a:rPr lang="nl-NL"/>
              <a:t>Klik om een kolomkop te maken</a:t>
            </a:r>
          </a:p>
        </p:txBody>
      </p:sp>
      <p:sp>
        <p:nvSpPr>
          <p:cNvPr id="9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222584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wide /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5" y="1329929"/>
            <a:ext cx="5019052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5731934" y="1329929"/>
            <a:ext cx="2548466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6046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narrow /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75815" y="1329929"/>
            <a:ext cx="2538318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3259668" y="1329929"/>
            <a:ext cx="5020733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27144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2" hasCustomPrompt="1"/>
          </p:nvPr>
        </p:nvSpPr>
        <p:spPr>
          <a:xfrm>
            <a:off x="3150466" y="1329929"/>
            <a:ext cx="2448000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6" name="Tijdelijke aanduiding voor inhoud 6"/>
          <p:cNvSpPr>
            <a:spLocks noGrp="1"/>
          </p:cNvSpPr>
          <p:nvPr>
            <p:ph sz="quarter" idx="13" hasCustomPrompt="1"/>
          </p:nvPr>
        </p:nvSpPr>
        <p:spPr>
          <a:xfrm>
            <a:off x="5832400" y="1329929"/>
            <a:ext cx="2448000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8" name="Tijdelijke aanduiding voor inhoud 6"/>
          <p:cNvSpPr>
            <a:spLocks noGrp="1"/>
          </p:cNvSpPr>
          <p:nvPr>
            <p:ph sz="quarter" idx="14" hasCustomPrompt="1"/>
          </p:nvPr>
        </p:nvSpPr>
        <p:spPr>
          <a:xfrm>
            <a:off x="475815" y="1329929"/>
            <a:ext cx="2448000" cy="34361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  <a:p>
            <a:pPr lvl="3"/>
            <a:r>
              <a:rPr lang="nl-NL" dirty="0" err="1" smtClean="0"/>
              <a:t>Fourth</a:t>
            </a:r>
            <a:r>
              <a:rPr lang="nl-NL" dirty="0" smtClean="0"/>
              <a:t> level</a:t>
            </a:r>
          </a:p>
          <a:p>
            <a:pPr lvl="4"/>
            <a:r>
              <a:rPr lang="nl-NL" dirty="0" err="1" smtClean="0"/>
              <a:t>Fifth</a:t>
            </a:r>
            <a:r>
              <a:rPr lang="nl-NL" dirty="0" smtClean="0"/>
              <a:t> level</a:t>
            </a:r>
            <a:endParaRPr lang="nl-NL" dirty="0"/>
          </a:p>
        </p:txBody>
      </p:sp>
      <p:sp>
        <p:nvSpPr>
          <p:cNvPr id="9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601930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>
          <a:xfrm>
            <a:off x="7637464" y="4862517"/>
            <a:ext cx="642937" cy="204788"/>
          </a:xfrm>
        </p:spPr>
        <p:txBody>
          <a:bodyPr/>
          <a:lstStyle/>
          <a:p>
            <a:fld id="{4821C4A5-98F2-7545-875B-39B2F4500447}" type="slidenum">
              <a:rPr/>
              <a:pPr/>
              <a:t>‹#›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23422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 userDrawn="1"/>
        </p:nvSpPr>
        <p:spPr>
          <a:xfrm>
            <a:off x="7703818" y="4158802"/>
            <a:ext cx="1153160" cy="39459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46800" rIns="0" bIns="468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475814" y="1777271"/>
            <a:ext cx="7804586" cy="564257"/>
          </a:xfrm>
          <a:effectLst/>
        </p:spPr>
        <p:txBody>
          <a:bodyPr anchor="b">
            <a:spAutoFit/>
          </a:bodyPr>
          <a:lstStyle>
            <a:lvl1pPr>
              <a:defRPr sz="4000" b="0" i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enter title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501650" y="2430031"/>
            <a:ext cx="7778749" cy="4616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subtitle</a:t>
            </a:r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27565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9638" cy="5143500"/>
          </a:xfrm>
          <a:noFill/>
        </p:spPr>
        <p:txBody>
          <a:bodyPr/>
          <a:lstStyle>
            <a:lvl1pPr marL="0" indent="0" algn="ctr">
              <a:buFont typeface="Arial"/>
              <a:buNone/>
              <a:defRPr sz="12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Click the icon to add an image.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(</a:t>
            </a:r>
            <a:r>
              <a:rPr lang="en-US" dirty="0" smtClean="0"/>
              <a:t>The image will be automatically placed inside this grey box)</a:t>
            </a:r>
            <a:endParaRPr lang="nl-NL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5814" y="1436845"/>
            <a:ext cx="7804586" cy="564257"/>
          </a:xfrm>
          <a:effectLst>
            <a:outerShdw blurRad="63500" dist="25400" dir="5400000" algn="tl" rotWithShape="0">
              <a:schemeClr val="tx1">
                <a:lumMod val="50000"/>
                <a:lumOff val="50000"/>
                <a:alpha val="60000"/>
              </a:schemeClr>
            </a:outerShdw>
          </a:effectLst>
        </p:spPr>
        <p:txBody>
          <a:bodyPr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title</a:t>
            </a:r>
            <a:endParaRPr lang="nl-NL" dirty="0"/>
          </a:p>
        </p:txBody>
      </p:sp>
      <p:sp>
        <p:nvSpPr>
          <p:cNvPr id="5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501651" y="2095645"/>
            <a:ext cx="7778749" cy="461665"/>
          </a:xfrm>
          <a:effectLst>
            <a:outerShdw blurRad="63500" dist="25400" dir="5400000" algn="tl" rotWithShape="0">
              <a:schemeClr val="tx1">
                <a:lumMod val="50000"/>
                <a:lumOff val="50000"/>
                <a:alpha val="60000"/>
              </a:scheme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subtitle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821C4A5-98F2-7545-875B-39B2F4500447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76496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7735330" y="115330"/>
            <a:ext cx="1002982" cy="1186248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Myriad Pro"/>
            </a:endParaRPr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3582557"/>
          </a:xfrm>
          <a:solidFill>
            <a:srgbClr val="EAEAEA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Click the icon to add an image.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(</a:t>
            </a:r>
            <a:r>
              <a:rPr lang="en-US" dirty="0" smtClean="0"/>
              <a:t>The image will be automatically placed inside this grey box)</a:t>
            </a:r>
            <a:endParaRPr lang="en-US" dirty="0"/>
          </a:p>
        </p:txBody>
      </p:sp>
      <p:sp>
        <p:nvSpPr>
          <p:cNvPr id="21" name="Titel 14"/>
          <p:cNvSpPr>
            <a:spLocks noGrp="1"/>
          </p:cNvSpPr>
          <p:nvPr>
            <p:ph type="title" hasCustomPrompt="1"/>
          </p:nvPr>
        </p:nvSpPr>
        <p:spPr>
          <a:xfrm>
            <a:off x="1" y="2042914"/>
            <a:ext cx="6096069" cy="1279066"/>
          </a:xfrm>
          <a:custGeom>
            <a:avLst/>
            <a:gdLst>
              <a:gd name="connsiteX0" fmla="*/ 0 w 6151950"/>
              <a:gd name="connsiteY0" fmla="*/ 0 h 1269833"/>
              <a:gd name="connsiteX1" fmla="*/ 5999989 w 6151950"/>
              <a:gd name="connsiteY1" fmla="*/ 0 h 1269833"/>
              <a:gd name="connsiteX2" fmla="*/ 6151950 w 6151950"/>
              <a:gd name="connsiteY2" fmla="*/ 151961 h 1269833"/>
              <a:gd name="connsiteX3" fmla="*/ 6151950 w 6151950"/>
              <a:gd name="connsiteY3" fmla="*/ 1269833 h 1269833"/>
              <a:gd name="connsiteX4" fmla="*/ 0 w 6151950"/>
              <a:gd name="connsiteY4" fmla="*/ 1269833 h 1269833"/>
              <a:gd name="connsiteX5" fmla="*/ 0 w 6151950"/>
              <a:gd name="connsiteY5" fmla="*/ 0 h 1269833"/>
              <a:gd name="connsiteX0" fmla="*/ 0 w 6151950"/>
              <a:gd name="connsiteY0" fmla="*/ 0 h 1278300"/>
              <a:gd name="connsiteX1" fmla="*/ 5999989 w 6151950"/>
              <a:gd name="connsiteY1" fmla="*/ 0 h 1278300"/>
              <a:gd name="connsiteX2" fmla="*/ 6151950 w 6151950"/>
              <a:gd name="connsiteY2" fmla="*/ 151961 h 1278300"/>
              <a:gd name="connsiteX3" fmla="*/ 5999550 w 6151950"/>
              <a:gd name="connsiteY3" fmla="*/ 1278300 h 1278300"/>
              <a:gd name="connsiteX4" fmla="*/ 0 w 6151950"/>
              <a:gd name="connsiteY4" fmla="*/ 1269833 h 1278300"/>
              <a:gd name="connsiteX5" fmla="*/ 0 w 6151950"/>
              <a:gd name="connsiteY5" fmla="*/ 0 h 1278300"/>
              <a:gd name="connsiteX0" fmla="*/ 0 w 6151950"/>
              <a:gd name="connsiteY0" fmla="*/ 0 h 1278300"/>
              <a:gd name="connsiteX1" fmla="*/ 5999989 w 6151950"/>
              <a:gd name="connsiteY1" fmla="*/ 0 h 1278300"/>
              <a:gd name="connsiteX2" fmla="*/ 6151950 w 6151950"/>
              <a:gd name="connsiteY2" fmla="*/ 151961 h 1278300"/>
              <a:gd name="connsiteX3" fmla="*/ 6026149 w 6151950"/>
              <a:gd name="connsiteY3" fmla="*/ 1052450 h 1278300"/>
              <a:gd name="connsiteX4" fmla="*/ 5999550 w 6151950"/>
              <a:gd name="connsiteY4" fmla="*/ 1278300 h 1278300"/>
              <a:gd name="connsiteX5" fmla="*/ 0 w 6151950"/>
              <a:gd name="connsiteY5" fmla="*/ 1269833 h 1278300"/>
              <a:gd name="connsiteX6" fmla="*/ 0 w 6151950"/>
              <a:gd name="connsiteY6" fmla="*/ 0 h 1278300"/>
              <a:gd name="connsiteX0" fmla="*/ 0 w 6153149"/>
              <a:gd name="connsiteY0" fmla="*/ 0 h 1278300"/>
              <a:gd name="connsiteX1" fmla="*/ 5999989 w 6153149"/>
              <a:gd name="connsiteY1" fmla="*/ 0 h 1278300"/>
              <a:gd name="connsiteX2" fmla="*/ 6151950 w 6153149"/>
              <a:gd name="connsiteY2" fmla="*/ 151961 h 1278300"/>
              <a:gd name="connsiteX3" fmla="*/ 6153149 w 6153149"/>
              <a:gd name="connsiteY3" fmla="*/ 1103250 h 1278300"/>
              <a:gd name="connsiteX4" fmla="*/ 5999550 w 6153149"/>
              <a:gd name="connsiteY4" fmla="*/ 1278300 h 1278300"/>
              <a:gd name="connsiteX5" fmla="*/ 0 w 6153149"/>
              <a:gd name="connsiteY5" fmla="*/ 1269833 h 1278300"/>
              <a:gd name="connsiteX6" fmla="*/ 0 w 6153149"/>
              <a:gd name="connsiteY6" fmla="*/ 0 h 1278300"/>
              <a:gd name="connsiteX0" fmla="*/ 0 w 6153149"/>
              <a:gd name="connsiteY0" fmla="*/ 0 h 1278300"/>
              <a:gd name="connsiteX1" fmla="*/ 5999989 w 6153149"/>
              <a:gd name="connsiteY1" fmla="*/ 0 h 1278300"/>
              <a:gd name="connsiteX2" fmla="*/ 6151950 w 6153149"/>
              <a:gd name="connsiteY2" fmla="*/ 151961 h 1278300"/>
              <a:gd name="connsiteX3" fmla="*/ 6153149 w 6153149"/>
              <a:gd name="connsiteY3" fmla="*/ 1103250 h 1278300"/>
              <a:gd name="connsiteX4" fmla="*/ 5999550 w 6153149"/>
              <a:gd name="connsiteY4" fmla="*/ 1278300 h 1278300"/>
              <a:gd name="connsiteX5" fmla="*/ 0 w 6153149"/>
              <a:gd name="connsiteY5" fmla="*/ 1269833 h 1278300"/>
              <a:gd name="connsiteX6" fmla="*/ 0 w 6153149"/>
              <a:gd name="connsiteY6" fmla="*/ 0 h 1278300"/>
              <a:gd name="connsiteX0" fmla="*/ 0 w 6153149"/>
              <a:gd name="connsiteY0" fmla="*/ 0 h 1278300"/>
              <a:gd name="connsiteX1" fmla="*/ 5999989 w 6153149"/>
              <a:gd name="connsiteY1" fmla="*/ 0 h 1278300"/>
              <a:gd name="connsiteX2" fmla="*/ 6151950 w 6153149"/>
              <a:gd name="connsiteY2" fmla="*/ 151961 h 1278300"/>
              <a:gd name="connsiteX3" fmla="*/ 6153149 w 6153149"/>
              <a:gd name="connsiteY3" fmla="*/ 1103250 h 1278300"/>
              <a:gd name="connsiteX4" fmla="*/ 5999550 w 6153149"/>
              <a:gd name="connsiteY4" fmla="*/ 1278300 h 1278300"/>
              <a:gd name="connsiteX5" fmla="*/ 0 w 6153149"/>
              <a:gd name="connsiteY5" fmla="*/ 1269833 h 1278300"/>
              <a:gd name="connsiteX6" fmla="*/ 0 w 6153149"/>
              <a:gd name="connsiteY6" fmla="*/ 0 h 1278300"/>
              <a:gd name="connsiteX0" fmla="*/ 0 w 6153229"/>
              <a:gd name="connsiteY0" fmla="*/ 0 h 1278300"/>
              <a:gd name="connsiteX1" fmla="*/ 5999989 w 6153229"/>
              <a:gd name="connsiteY1" fmla="*/ 0 h 1278300"/>
              <a:gd name="connsiteX2" fmla="*/ 6151950 w 6153229"/>
              <a:gd name="connsiteY2" fmla="*/ 151961 h 1278300"/>
              <a:gd name="connsiteX3" fmla="*/ 6153149 w 6153229"/>
              <a:gd name="connsiteY3" fmla="*/ 1103250 h 1278300"/>
              <a:gd name="connsiteX4" fmla="*/ 5999550 w 6153229"/>
              <a:gd name="connsiteY4" fmla="*/ 1278300 h 1278300"/>
              <a:gd name="connsiteX5" fmla="*/ 0 w 6153229"/>
              <a:gd name="connsiteY5" fmla="*/ 1269833 h 1278300"/>
              <a:gd name="connsiteX6" fmla="*/ 0 w 6153229"/>
              <a:gd name="connsiteY6" fmla="*/ 0 h 1278300"/>
              <a:gd name="connsiteX0" fmla="*/ 0 w 6153219"/>
              <a:gd name="connsiteY0" fmla="*/ 0 h 1278300"/>
              <a:gd name="connsiteX1" fmla="*/ 5999989 w 6153219"/>
              <a:gd name="connsiteY1" fmla="*/ 0 h 1278300"/>
              <a:gd name="connsiteX2" fmla="*/ 6151950 w 6153219"/>
              <a:gd name="connsiteY2" fmla="*/ 151961 h 1278300"/>
              <a:gd name="connsiteX3" fmla="*/ 6153149 w 6153219"/>
              <a:gd name="connsiteY3" fmla="*/ 1103250 h 1278300"/>
              <a:gd name="connsiteX4" fmla="*/ 5999550 w 6153219"/>
              <a:gd name="connsiteY4" fmla="*/ 1278300 h 1278300"/>
              <a:gd name="connsiteX5" fmla="*/ 0 w 6153219"/>
              <a:gd name="connsiteY5" fmla="*/ 1269833 h 1278300"/>
              <a:gd name="connsiteX6" fmla="*/ 0 w 6153219"/>
              <a:gd name="connsiteY6" fmla="*/ 0 h 1278300"/>
              <a:gd name="connsiteX0" fmla="*/ 4233 w 6157452"/>
              <a:gd name="connsiteY0" fmla="*/ 0 h 1282533"/>
              <a:gd name="connsiteX1" fmla="*/ 6004222 w 6157452"/>
              <a:gd name="connsiteY1" fmla="*/ 0 h 1282533"/>
              <a:gd name="connsiteX2" fmla="*/ 6156183 w 6157452"/>
              <a:gd name="connsiteY2" fmla="*/ 151961 h 1282533"/>
              <a:gd name="connsiteX3" fmla="*/ 6157382 w 6157452"/>
              <a:gd name="connsiteY3" fmla="*/ 1103250 h 1282533"/>
              <a:gd name="connsiteX4" fmla="*/ 6003783 w 6157452"/>
              <a:gd name="connsiteY4" fmla="*/ 1278300 h 1282533"/>
              <a:gd name="connsiteX5" fmla="*/ 0 w 6157452"/>
              <a:gd name="connsiteY5" fmla="*/ 1282533 h 1282533"/>
              <a:gd name="connsiteX6" fmla="*/ 4233 w 6157452"/>
              <a:gd name="connsiteY6" fmla="*/ 0 h 1282533"/>
              <a:gd name="connsiteX0" fmla="*/ 0 w 6153219"/>
              <a:gd name="connsiteY0" fmla="*/ 0 h 1291000"/>
              <a:gd name="connsiteX1" fmla="*/ 5999989 w 6153219"/>
              <a:gd name="connsiteY1" fmla="*/ 0 h 1291000"/>
              <a:gd name="connsiteX2" fmla="*/ 6151950 w 6153219"/>
              <a:gd name="connsiteY2" fmla="*/ 151961 h 1291000"/>
              <a:gd name="connsiteX3" fmla="*/ 6153149 w 6153219"/>
              <a:gd name="connsiteY3" fmla="*/ 1103250 h 1291000"/>
              <a:gd name="connsiteX4" fmla="*/ 5999550 w 6153219"/>
              <a:gd name="connsiteY4" fmla="*/ 1278300 h 1291000"/>
              <a:gd name="connsiteX5" fmla="*/ 8467 w 6153219"/>
              <a:gd name="connsiteY5" fmla="*/ 1291000 h 1291000"/>
              <a:gd name="connsiteX6" fmla="*/ 0 w 6153219"/>
              <a:gd name="connsiteY6" fmla="*/ 0 h 1291000"/>
              <a:gd name="connsiteX0" fmla="*/ 0 w 6156424"/>
              <a:gd name="connsiteY0" fmla="*/ 0 h 1291000"/>
              <a:gd name="connsiteX1" fmla="*/ 6003194 w 6156424"/>
              <a:gd name="connsiteY1" fmla="*/ 0 h 1291000"/>
              <a:gd name="connsiteX2" fmla="*/ 6155155 w 6156424"/>
              <a:gd name="connsiteY2" fmla="*/ 151961 h 1291000"/>
              <a:gd name="connsiteX3" fmla="*/ 6156354 w 6156424"/>
              <a:gd name="connsiteY3" fmla="*/ 1103250 h 1291000"/>
              <a:gd name="connsiteX4" fmla="*/ 6002755 w 6156424"/>
              <a:gd name="connsiteY4" fmla="*/ 1278300 h 1291000"/>
              <a:gd name="connsiteX5" fmla="*/ 11672 w 6156424"/>
              <a:gd name="connsiteY5" fmla="*/ 1291000 h 1291000"/>
              <a:gd name="connsiteX6" fmla="*/ 0 w 6156424"/>
              <a:gd name="connsiteY6" fmla="*/ 0 h 1291000"/>
              <a:gd name="connsiteX0" fmla="*/ 0 w 6156424"/>
              <a:gd name="connsiteY0" fmla="*/ 0 h 1291000"/>
              <a:gd name="connsiteX1" fmla="*/ 6003194 w 6156424"/>
              <a:gd name="connsiteY1" fmla="*/ 0 h 1291000"/>
              <a:gd name="connsiteX2" fmla="*/ 6155155 w 6156424"/>
              <a:gd name="connsiteY2" fmla="*/ 151961 h 1291000"/>
              <a:gd name="connsiteX3" fmla="*/ 6156354 w 6156424"/>
              <a:gd name="connsiteY3" fmla="*/ 1103250 h 1291000"/>
              <a:gd name="connsiteX4" fmla="*/ 6002755 w 6156424"/>
              <a:gd name="connsiteY4" fmla="*/ 1278300 h 1291000"/>
              <a:gd name="connsiteX5" fmla="*/ 2058 w 6156424"/>
              <a:gd name="connsiteY5" fmla="*/ 1291000 h 1291000"/>
              <a:gd name="connsiteX6" fmla="*/ 0 w 6156424"/>
              <a:gd name="connsiteY6" fmla="*/ 0 h 12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6424" h="1291000">
                <a:moveTo>
                  <a:pt x="0" y="0"/>
                </a:moveTo>
                <a:lnTo>
                  <a:pt x="6003194" y="0"/>
                </a:lnTo>
                <a:cubicBezTo>
                  <a:pt x="6087120" y="0"/>
                  <a:pt x="6155155" y="68035"/>
                  <a:pt x="6155155" y="151961"/>
                </a:cubicBezTo>
                <a:cubicBezTo>
                  <a:pt x="6155555" y="469057"/>
                  <a:pt x="6152521" y="930600"/>
                  <a:pt x="6156354" y="1103250"/>
                </a:cubicBezTo>
                <a:cubicBezTo>
                  <a:pt x="6160187" y="1275900"/>
                  <a:pt x="6007388" y="1270750"/>
                  <a:pt x="6002755" y="1278300"/>
                </a:cubicBezTo>
                <a:lnTo>
                  <a:pt x="2058" y="1291000"/>
                </a:lnTo>
                <a:cubicBezTo>
                  <a:pt x="-764" y="860667"/>
                  <a:pt x="2822" y="430333"/>
                  <a:pt x="0" y="0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19050" cmpd="sng">
            <a:noFill/>
          </a:ln>
        </p:spPr>
        <p:txBody>
          <a:bodyPr wrap="square" lIns="504000" tIns="126000" rIns="108000" bIns="144000" anchor="b">
            <a:sp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Click to enter title</a:t>
            </a:r>
            <a:endParaRPr lang="nl-NL" dirty="0"/>
          </a:p>
        </p:txBody>
      </p:sp>
      <p:sp>
        <p:nvSpPr>
          <p:cNvPr id="26" name="Tijdelijke aanduiding voor dianummer 4"/>
          <p:cNvSpPr txBox="1">
            <a:spLocks/>
          </p:cNvSpPr>
          <p:nvPr userDrawn="1"/>
        </p:nvSpPr>
        <p:spPr>
          <a:xfrm>
            <a:off x="7637464" y="4862517"/>
            <a:ext cx="642937" cy="20478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nl-NL"/>
            </a:defPPr>
            <a:lvl1pPr marL="0" algn="r" defTabSz="456999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999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99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98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97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997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997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995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995" algn="l" defTabSz="45699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21C4A5-98F2-7545-875B-39B2F4500447}" type="slidenum">
              <a:rPr lang="nl-NL">
                <a:solidFill>
                  <a:schemeClr val="bg1"/>
                </a:solidFill>
              </a:rPr>
              <a:pPr/>
              <a:t>‹#›</a:t>
            </a:fld>
            <a:endParaRPr lang="nl-NL">
              <a:solidFill>
                <a:schemeClr val="bg1"/>
              </a:solidFill>
            </a:endParaRPr>
          </a:p>
        </p:txBody>
      </p:sp>
      <p:pic>
        <p:nvPicPr>
          <p:cNvPr id="7" name="Afbeelding 9" descr="RB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538" y="3835989"/>
            <a:ext cx="896774" cy="1073211"/>
          </a:xfrm>
          <a:prstGeom prst="rect">
            <a:avLst/>
          </a:prstGeom>
        </p:spPr>
      </p:pic>
      <p:sp>
        <p:nvSpPr>
          <p:cNvPr id="9" name="Tijdelijke aanduiding voor dianummer 4"/>
          <p:cNvSpPr>
            <a:spLocks noGrp="1"/>
          </p:cNvSpPr>
          <p:nvPr>
            <p:ph type="sldNum" sz="quarter" idx="10"/>
          </p:nvPr>
        </p:nvSpPr>
        <p:spPr>
          <a:xfrm>
            <a:off x="6910633" y="4731985"/>
            <a:ext cx="642937" cy="2047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21C4A5-98F2-7545-875B-39B2F4500447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76721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75814" y="191292"/>
            <a:ext cx="7042586" cy="87550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enter </a:t>
            </a:r>
            <a:r>
              <a:rPr lang="nl-NL" dirty="0" err="1" smtClean="0"/>
              <a:t>title</a:t>
            </a:r>
            <a:endParaRPr lang="nl-NL" dirty="0"/>
          </a:p>
        </p:txBody>
      </p:sp>
      <p:sp>
        <p:nvSpPr>
          <p:cNvPr id="5" name="Kader 4" hidden="1"/>
          <p:cNvSpPr/>
          <p:nvPr/>
        </p:nvSpPr>
        <p:spPr>
          <a:xfrm>
            <a:off x="-540568" y="-408592"/>
            <a:ext cx="10225136" cy="5960686"/>
          </a:xfrm>
          <a:prstGeom prst="frame">
            <a:avLst>
              <a:gd name="adj1" fmla="val 6674"/>
            </a:avLst>
          </a:prstGeom>
          <a:noFill/>
          <a:ln w="6350" cap="flat" cmpd="sng" algn="ctr">
            <a:solidFill>
              <a:schemeClr val="accent2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36000" rIns="9144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4"/>
          </p:nvPr>
        </p:nvSpPr>
        <p:spPr>
          <a:xfrm>
            <a:off x="7637464" y="4862517"/>
            <a:ext cx="642937" cy="20478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7F7F7F"/>
                </a:solidFill>
              </a:defRPr>
            </a:lvl1pPr>
          </a:lstStyle>
          <a:p>
            <a:fld id="{4821C4A5-98F2-7545-875B-39B2F4500447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idx="1"/>
          </p:nvPr>
        </p:nvSpPr>
        <p:spPr>
          <a:xfrm>
            <a:off x="475812" y="1337072"/>
            <a:ext cx="7804588" cy="3429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Click to add text</a:t>
            </a:r>
            <a:endParaRPr lang="en-US" dirty="0"/>
          </a:p>
          <a:p>
            <a:pPr lvl="1"/>
            <a:r>
              <a:rPr lang="en-US" dirty="0" smtClean="0"/>
              <a:t>Second level</a:t>
            </a:r>
            <a:endParaRPr lang="en-US" dirty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  <a:endParaRPr lang="en-US" dirty="0"/>
          </a:p>
        </p:txBody>
      </p:sp>
      <p:pic>
        <p:nvPicPr>
          <p:cNvPr id="3" name="Afbeelding 2" descr="RB_logo_rgb.png"/>
          <p:cNvPicPr>
            <a:picLocks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9840" y="273600"/>
            <a:ext cx="612000" cy="755999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75812" y="4862517"/>
            <a:ext cx="7042588" cy="20478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06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51" r:id="rId4"/>
    <p:sldLayoutId id="2147483662" r:id="rId5"/>
    <p:sldLayoutId id="2147483663" r:id="rId6"/>
    <p:sldLayoutId id="2147483664" r:id="rId7"/>
    <p:sldLayoutId id="2147483670" r:id="rId8"/>
    <p:sldLayoutId id="2147483659" r:id="rId9"/>
    <p:sldLayoutId id="2147483654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6999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2"/>
          </a:solidFill>
          <a:latin typeface="+mj-lt"/>
          <a:ea typeface="+mj-ea"/>
          <a:cs typeface="Myriad Pro Light"/>
        </a:defRPr>
      </a:lvl1pPr>
    </p:titleStyle>
    <p:bodyStyle>
      <a:lvl1pPr marL="220663" marR="0" indent="-220663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2"/>
        </a:buClr>
        <a:buSzPct val="90000"/>
        <a:buFont typeface="Lucida Grande"/>
        <a:buChar char="•"/>
        <a:tabLst/>
        <a:defRPr kumimoji="0" lang="nl-NL" sz="2000" b="0" i="0" u="none" strike="noStrike" kern="1200" cap="none" spc="0" normalizeH="0" baseline="0" noProof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Myriad Pro Light" pitchFamily="34" charset="0"/>
        </a:defRPr>
      </a:lvl1pPr>
      <a:lvl2pPr marL="449263" marR="0" indent="-246063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2"/>
        </a:buClr>
        <a:buSzPct val="90000"/>
        <a:buFont typeface="Lucida Grande"/>
        <a:buChar char="•"/>
        <a:tabLst/>
        <a:defRPr kumimoji="0" lang="nl-NL" sz="1800" b="0" i="0" u="none" strike="noStrike" kern="1200" cap="none" spc="0" normalizeH="0" baseline="0" noProof="0">
          <a:ln>
            <a:noFill/>
          </a:ln>
          <a:solidFill>
            <a:srgbClr val="000000"/>
          </a:solidFill>
          <a:effectLst/>
          <a:uLnTx/>
          <a:uFillTx/>
          <a:latin typeface="+mn-lt"/>
          <a:ea typeface="+mn-ea"/>
          <a:cs typeface="Myriad Pro Light" pitchFamily="34" charset="0"/>
        </a:defRPr>
      </a:lvl2pPr>
      <a:lvl3pPr marL="627063" marR="0" indent="-1778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2"/>
        </a:buClr>
        <a:buSzPct val="90000"/>
        <a:buFont typeface="Lucida Grande"/>
        <a:buChar char="•"/>
        <a:tabLst/>
        <a:defRPr kumimoji="0" lang="nl-NL" sz="1600" b="0" i="0" u="none" strike="noStrike" kern="1200" cap="none" spc="0" normalizeH="0" baseline="0" noProof="0">
          <a:ln>
            <a:noFill/>
          </a:ln>
          <a:solidFill>
            <a:prstClr val="black"/>
          </a:solidFill>
          <a:effectLst/>
          <a:uLnTx/>
          <a:uFillTx/>
          <a:latin typeface="+mn-lt"/>
          <a:ea typeface="+mn-ea"/>
          <a:cs typeface="Mongolian Baiti" pitchFamily="66" charset="0"/>
        </a:defRPr>
      </a:lvl3pPr>
      <a:lvl4pPr marL="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FF6600"/>
        </a:buClr>
        <a:buSzTx/>
        <a:buFont typeface="Arial" pitchFamily="34" charset="0"/>
        <a:buNone/>
        <a:tabLst/>
        <a:defRPr kumimoji="0" lang="nl-NL" sz="2000" b="1" i="1" u="none" strike="noStrike" kern="1200" cap="none" spc="0" normalizeH="0" baseline="0" noProof="0">
          <a:ln>
            <a:noFill/>
          </a:ln>
          <a:solidFill>
            <a:schemeClr val="accent2"/>
          </a:solidFill>
          <a:effectLst/>
          <a:uLnTx/>
          <a:uFillTx/>
          <a:latin typeface="+mn-lt"/>
          <a:ea typeface="+mn-ea"/>
          <a:cs typeface="Mongolian Baiti" pitchFamily="66" charset="0"/>
        </a:defRPr>
      </a:lvl4pPr>
      <a:lvl5pPr marL="1588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/>
        <a:buNone/>
        <a:tabLst/>
        <a:defRPr kumimoji="0" lang="nl-NL" sz="1800" b="1" i="1" u="none" strike="noStrike" kern="1200" cap="none" spc="0" normalizeH="0" baseline="0" noProof="0">
          <a:ln>
            <a:noFill/>
          </a:ln>
          <a:solidFill>
            <a:schemeClr val="tx2"/>
          </a:solidFill>
          <a:effectLst/>
          <a:uLnTx/>
          <a:uFillTx/>
          <a:latin typeface="+mn-lt"/>
          <a:ea typeface="+mn-ea"/>
          <a:cs typeface="Mongolian Baiti" pitchFamily="66" charset="0"/>
        </a:defRPr>
      </a:lvl5pPr>
      <a:lvl6pPr marL="177800" indent="-177800" algn="l" defTabSz="456999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7800" indent="-177800" algn="l" defTabSz="456999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495" indent="-228500" algn="l" defTabSz="45699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495" indent="-228500" algn="l" defTabSz="45699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99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99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98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997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997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97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995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995" algn="l" defTabSz="456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beeldingsresultaat voor autom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206787" cy="330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ndertitel 6"/>
          <p:cNvSpPr>
            <a:spLocks noGrp="1"/>
          </p:cNvSpPr>
          <p:nvPr>
            <p:ph type="subTitle" idx="1"/>
          </p:nvPr>
        </p:nvSpPr>
        <p:spPr>
          <a:xfrm>
            <a:off x="1977077" y="3952690"/>
            <a:ext cx="4166260" cy="474109"/>
          </a:xfrm>
        </p:spPr>
        <p:txBody>
          <a:bodyPr/>
          <a:lstStyle/>
          <a:p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Process</a:t>
            </a:r>
            <a:r>
              <a:rPr lang="nl-NL" dirty="0" smtClean="0"/>
              <a:t> Automation</a:t>
            </a:r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1"/>
          </p:nvPr>
        </p:nvSpPr>
        <p:spPr>
          <a:xfrm>
            <a:off x="3263698" y="4507589"/>
            <a:ext cx="4068003" cy="349702"/>
          </a:xfrm>
        </p:spPr>
        <p:txBody>
          <a:bodyPr/>
          <a:lstStyle/>
          <a:p>
            <a:r>
              <a:rPr lang="nl-NL" dirty="0" smtClean="0"/>
              <a:t>Rick Tracy	       </a:t>
            </a:r>
            <a:r>
              <a:rPr lang="nl-NL" dirty="0" err="1" smtClean="0"/>
              <a:t>Testnet</a:t>
            </a:r>
            <a:r>
              <a:rPr lang="nl-NL" dirty="0" smtClean="0"/>
              <a:t> 15/3/2017</a:t>
            </a:r>
            <a:endParaRPr lang="nl-NL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0" y="3191262"/>
            <a:ext cx="6527397" cy="771235"/>
          </a:xfrm>
        </p:spPr>
        <p:txBody>
          <a:bodyPr/>
          <a:lstStyle/>
          <a:p>
            <a:r>
              <a:rPr lang="nl-NL" dirty="0" smtClean="0"/>
              <a:t>Automation is </a:t>
            </a:r>
            <a:r>
              <a:rPr lang="nl-NL" b="1" dirty="0" smtClean="0">
                <a:solidFill>
                  <a:schemeClr val="accent5"/>
                </a:solidFill>
              </a:rPr>
              <a:t>NOT</a:t>
            </a:r>
            <a:r>
              <a:rPr lang="nl-NL" dirty="0" smtClean="0"/>
              <a:t> Automatic!</a:t>
            </a:r>
            <a:endParaRPr lang="nl-NL" dirty="0"/>
          </a:p>
        </p:txBody>
      </p:sp>
      <p:sp>
        <p:nvSpPr>
          <p:cNvPr id="10" name="Tijdelijke aanduiding voor tekst 7"/>
          <p:cNvSpPr txBox="1">
            <a:spLocks/>
          </p:cNvSpPr>
          <p:nvPr/>
        </p:nvSpPr>
        <p:spPr>
          <a:xfrm>
            <a:off x="-90005" y="4507589"/>
            <a:ext cx="4068003" cy="349702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@</a:t>
            </a:r>
            <a:r>
              <a:rPr lang="en-GB" dirty="0" err="1" smtClean="0"/>
              <a:t>RickDTracy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98" y="1"/>
            <a:ext cx="1279002" cy="127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355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So Far…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112199"/>
            <a:ext cx="1279002" cy="1279002"/>
          </a:xfrm>
          <a:prstGeom prst="rect">
            <a:avLst/>
          </a:prstGeom>
        </p:spPr>
      </p:pic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18434" name="Picture 2" descr="Afbeeldingsresultaat voor raboban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14" y="1145894"/>
            <a:ext cx="4868641" cy="322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Afbeeldingsresultaat voor test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6" y="222277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2574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So Far…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17410" name="Picture 2" descr="Afbeeldingsresultaat voor milest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430" y="49920"/>
            <a:ext cx="1215140" cy="81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918" y="937163"/>
            <a:ext cx="8822682" cy="392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305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90005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So Far…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830" y="1031610"/>
            <a:ext cx="5251711" cy="38517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55" y="1759353"/>
            <a:ext cx="3381375" cy="119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121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So Far…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489" y="1112838"/>
            <a:ext cx="4257675" cy="3514725"/>
          </a:xfrm>
          <a:prstGeom prst="rect">
            <a:avLst/>
          </a:prstGeom>
        </p:spPr>
      </p:pic>
      <p:pic>
        <p:nvPicPr>
          <p:cNvPr id="15362" name="Picture 2" descr="Gerelateerde afbeeld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83" y="905055"/>
            <a:ext cx="3930288" cy="393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0051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So Far…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173" y="961997"/>
            <a:ext cx="771525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383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So Far…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13316" name="Picture 4" descr="Afbeeldingsresultaat voor spot the differe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42" y="1164790"/>
            <a:ext cx="5149881" cy="3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Afbeeldingsresultaat voor spot the differen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889" y="1117066"/>
            <a:ext cx="5266038" cy="368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863787" y="2882096"/>
            <a:ext cx="81023" cy="57874"/>
          </a:xfrm>
          <a:prstGeom prst="ellipse">
            <a:avLst/>
          </a:prstGeom>
          <a:solidFill>
            <a:srgbClr val="FF0000"/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42567013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So Far…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12292" name="Picture 4" descr="Afbeeldingsresultaat voor crowd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934" y="1302949"/>
            <a:ext cx="5680678" cy="348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Afbeeldingsresultaat voor too many ico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26" y="945773"/>
            <a:ext cx="6859577" cy="377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948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Right Now…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11266" name="Picture 2" descr="Gerelateerde afbeeld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94" y="1066801"/>
            <a:ext cx="5882662" cy="364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Afbeeldingsresultaat voor organized cabl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672" y="1222027"/>
            <a:ext cx="2538111" cy="333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4490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Right Now…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10242" name="Picture 2" descr="Afbeeldingsresultaat voor organized cab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75" y="3044546"/>
            <a:ext cx="2714625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IMITATION | TO YOU, THE ARTIST…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37" y="1066801"/>
            <a:ext cx="5465220" cy="364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Afbeeldingsresultaat voor clou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024" y="1066801"/>
            <a:ext cx="2751176" cy="156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Afbeeldingsresultaat voor thunderclou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132" y="918314"/>
            <a:ext cx="2751176" cy="186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2006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Right Now…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533" y="919204"/>
            <a:ext cx="4645969" cy="39266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221" y="0"/>
            <a:ext cx="3377457" cy="469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989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Right Now…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34" y="855101"/>
            <a:ext cx="2837923" cy="39659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034" y="855101"/>
            <a:ext cx="7615829" cy="393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37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Right Now…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31489" y="1367087"/>
            <a:ext cx="4373978" cy="828270"/>
          </a:xfrm>
        </p:spPr>
        <p:txBody>
          <a:bodyPr/>
          <a:lstStyle/>
          <a:p>
            <a:pPr marL="0" indent="0">
              <a:buNone/>
            </a:pPr>
            <a:r>
              <a:rPr lang="en-GB" sz="4800" dirty="0" smtClean="0">
                <a:solidFill>
                  <a:schemeClr val="accent5"/>
                </a:solidFill>
                <a:latin typeface="Algerian" panose="04020705040A02060702" pitchFamily="82" charset="0"/>
              </a:rPr>
              <a:t>Process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556465" y="1385415"/>
            <a:ext cx="4213557" cy="79161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20663" marR="0" indent="-2206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800" dirty="0" smtClean="0">
                <a:solidFill>
                  <a:schemeClr val="accent5"/>
                </a:solidFill>
                <a:latin typeface="Algerian" panose="04020705040A02060702" pitchFamily="82" charset="0"/>
              </a:rPr>
              <a:t>Automation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398183" y="3774204"/>
            <a:ext cx="6989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Algerian" panose="04020705040A02060702" pitchFamily="82" charset="0"/>
              </a:rPr>
              <a:t>Versus Test Automation</a:t>
            </a:r>
          </a:p>
        </p:txBody>
      </p:sp>
    </p:spTree>
    <p:extLst>
      <p:ext uri="{BB962C8B-B14F-4D97-AF65-F5344CB8AC3E}">
        <p14:creationId xmlns:p14="http://schemas.microsoft.com/office/powerpoint/2010/main" val="3112819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82716E-6 L 0.44028 0.000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9.87654E-7 L -0.34965 0.0006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Going Forward…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Lessons Learned</a:t>
            </a:r>
          </a:p>
          <a:p>
            <a:pPr lvl="1"/>
            <a:r>
              <a:rPr lang="en-GB" dirty="0" smtClean="0"/>
              <a:t>GUI Failure needs backup and log</a:t>
            </a:r>
            <a:endParaRPr lang="en-GB" dirty="0"/>
          </a:p>
          <a:p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47" y="2059901"/>
            <a:ext cx="7853389" cy="286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78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Going Forward…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Lessons Learned</a:t>
            </a:r>
          </a:p>
          <a:p>
            <a:pPr lvl="1"/>
            <a:r>
              <a:rPr lang="en-GB" dirty="0" smtClean="0"/>
              <a:t>Functionality in blocks easier to manage</a:t>
            </a:r>
            <a:endParaRPr lang="en-GB" dirty="0"/>
          </a:p>
          <a:p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005" y="2377594"/>
            <a:ext cx="3401329" cy="21944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2850" y="2325908"/>
            <a:ext cx="4748514" cy="26796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1324" y="2222033"/>
            <a:ext cx="4004848" cy="25918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5355" y="2249491"/>
            <a:ext cx="2439847" cy="24506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751" y="2505984"/>
            <a:ext cx="8711457" cy="193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631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Going Forward…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Lessons Learned</a:t>
            </a:r>
          </a:p>
          <a:p>
            <a:pPr lvl="1"/>
            <a:r>
              <a:rPr lang="en-GB" dirty="0" smtClean="0"/>
              <a:t>Single Point of Maintenance, easily defined</a:t>
            </a:r>
            <a:endParaRPr lang="en-GB" dirty="0"/>
          </a:p>
          <a:p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48" y="2214567"/>
            <a:ext cx="6591300" cy="2647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4198" y="2127089"/>
            <a:ext cx="132397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730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Story Going Forward…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75814" y="793588"/>
            <a:ext cx="7804586" cy="3429000"/>
          </a:xfrm>
        </p:spPr>
        <p:txBody>
          <a:bodyPr/>
          <a:lstStyle/>
          <a:p>
            <a:r>
              <a:rPr lang="en-GB" dirty="0" smtClean="0"/>
              <a:t>Lessons Learned</a:t>
            </a:r>
          </a:p>
          <a:p>
            <a:pPr lvl="1"/>
            <a:r>
              <a:rPr lang="en-GB" dirty="0" smtClean="0"/>
              <a:t>Approach global, not individual</a:t>
            </a:r>
          </a:p>
          <a:p>
            <a:pPr lvl="1"/>
            <a:r>
              <a:rPr lang="en-GB" dirty="0" smtClean="0"/>
              <a:t>What can be combined?</a:t>
            </a:r>
            <a:endParaRPr lang="en-GB" dirty="0"/>
          </a:p>
          <a:p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430" y="793588"/>
            <a:ext cx="4492836" cy="43200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3176" y="802028"/>
            <a:ext cx="4587268" cy="43243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2548" y="900981"/>
            <a:ext cx="4335441" cy="421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463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1022" y="-127322"/>
            <a:ext cx="9225022" cy="5270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Overall: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Focus on what you want to produce</a:t>
            </a:r>
          </a:p>
          <a:p>
            <a:r>
              <a:rPr lang="en-GB" dirty="0" smtClean="0"/>
              <a:t>Look at how you do it now (and improve!)</a:t>
            </a:r>
          </a:p>
          <a:p>
            <a:r>
              <a:rPr lang="en-GB" dirty="0" smtClean="0"/>
              <a:t>Think about your approach</a:t>
            </a:r>
          </a:p>
          <a:p>
            <a:r>
              <a:rPr lang="en-GB" dirty="0" smtClean="0"/>
              <a:t>EXPERIMENT!</a:t>
            </a:r>
          </a:p>
          <a:p>
            <a:r>
              <a:rPr lang="en-GB" dirty="0" smtClean="0"/>
              <a:t>Automate the process for easy recycling of tests and to help others save time (ex: UAT)</a:t>
            </a:r>
            <a:endParaRPr lang="en-GB" dirty="0"/>
          </a:p>
          <a:p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9" name="Tijdelijke aanduiding voor tekst 7"/>
          <p:cNvSpPr txBox="1">
            <a:spLocks/>
          </p:cNvSpPr>
          <p:nvPr/>
        </p:nvSpPr>
        <p:spPr>
          <a:xfrm>
            <a:off x="-90005" y="4876866"/>
            <a:ext cx="4068003" cy="257369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@</a:t>
            </a:r>
            <a:r>
              <a:rPr lang="en-GB" sz="1200" dirty="0" err="1" smtClean="0"/>
              <a:t>RickDTracy</a:t>
            </a:r>
            <a:endParaRPr lang="en-GB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9" y="3585452"/>
            <a:ext cx="1589538" cy="12770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1925" y="3472762"/>
            <a:ext cx="2219325" cy="1590675"/>
          </a:xfrm>
          <a:prstGeom prst="rect">
            <a:avLst/>
          </a:prstGeom>
        </p:spPr>
      </p:pic>
      <p:pic>
        <p:nvPicPr>
          <p:cNvPr id="20484" name="Picture 4" descr="Gerelateerde afbeeld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560" y="3521206"/>
            <a:ext cx="2009453" cy="148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9013" y="3460237"/>
            <a:ext cx="1825611" cy="1510604"/>
          </a:xfrm>
          <a:prstGeom prst="rect">
            <a:avLst/>
          </a:prstGeom>
        </p:spPr>
      </p:pic>
      <p:pic>
        <p:nvPicPr>
          <p:cNvPr id="14" name="Picture 2" descr="Afbeeldingsresultaat voor automati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613" y="3472761"/>
            <a:ext cx="1539065" cy="149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855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69448"/>
            <a:ext cx="9144000" cy="52248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									Questions?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1C4A5-98F2-7545-875B-39B2F450044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8" name="Tijdelijke aanduiding voor tekst 7"/>
          <p:cNvSpPr txBox="1">
            <a:spLocks/>
          </p:cNvSpPr>
          <p:nvPr/>
        </p:nvSpPr>
        <p:spPr>
          <a:xfrm>
            <a:off x="-90005" y="4784533"/>
            <a:ext cx="4068003" cy="349702"/>
          </a:xfrm>
          <a:prstGeom prst="rect">
            <a:avLst/>
          </a:prstGeom>
        </p:spPr>
        <p:txBody>
          <a:bodyPr vert="horz" wrap="square" lIns="144000" tIns="36000" rIns="144000" bIns="36000" rtlCol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None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Myriad Pro" pitchFamily="34" charset="0"/>
              </a:defRPr>
            </a:lvl1pPr>
            <a:lvl2pPr marL="449263" marR="0" indent="-2460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Lucida Grande"/>
              <a:buChar char="•"/>
              <a:tabLst/>
              <a:def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Myriad Pro Light" pitchFamily="34" charset="0"/>
              </a:defRPr>
            </a:lvl2pPr>
            <a:lvl3pPr marL="627063" marR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Lucida Grande"/>
              <a:buChar char="•"/>
              <a:tabLst/>
              <a:def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None/>
              <a:tabLst/>
              <a:defRPr kumimoji="0" lang="nl-NL" sz="2000" b="1" i="1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4pPr>
            <a:lvl5pPr marL="1588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nl-NL" sz="1800" b="1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Mongolian Baiti" pitchFamily="66" charset="0"/>
              </a:defRPr>
            </a:lvl5pPr>
            <a:lvl6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456999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95" indent="-228500" algn="l" defTabSz="45699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@</a:t>
            </a:r>
            <a:r>
              <a:rPr lang="en-GB" dirty="0" err="1" smtClean="0"/>
              <a:t>RickDTracy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5977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9084321721765c1e78434b475a698ad93964e1a"/>
  <p:tag name="ISPRING_RESOURCE_PATHS_HASH_2" val="c3f317ba7b5e1a6a7f1f4f2869da9f284492f95"/>
</p:tagLst>
</file>

<file path=ppt/theme/theme1.xml><?xml version="1.0" encoding="utf-8"?>
<a:theme xmlns:a="http://schemas.openxmlformats.org/drawingml/2006/main" name="Rabo PPT template 2_09 16x9">
  <a:themeElements>
    <a:clrScheme name="Aangepast 7">
      <a:dk1>
        <a:sysClr val="windowText" lastClr="000000"/>
      </a:dk1>
      <a:lt1>
        <a:sysClr val="window" lastClr="FFFFFF"/>
      </a:lt1>
      <a:dk2>
        <a:srgbClr val="000099"/>
      </a:dk2>
      <a:lt2>
        <a:srgbClr val="EAEAEA"/>
      </a:lt2>
      <a:accent1>
        <a:srgbClr val="000099"/>
      </a:accent1>
      <a:accent2>
        <a:srgbClr val="FF6600"/>
      </a:accent2>
      <a:accent3>
        <a:srgbClr val="739ABC"/>
      </a:accent3>
      <a:accent4>
        <a:srgbClr val="BF2296"/>
      </a:accent4>
      <a:accent5>
        <a:srgbClr val="83B93B"/>
      </a:accent5>
      <a:accent6>
        <a:srgbClr val="C0C0C0"/>
      </a:accent6>
      <a:hlink>
        <a:srgbClr val="000099"/>
      </a:hlink>
      <a:folHlink>
        <a:srgbClr val="4B92DB"/>
      </a:folHlink>
    </a:clrScheme>
    <a:fontScheme name="Rabobank Corbel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6350" cap="flat" cmpd="sng" algn="ctr">
          <a:noFill/>
          <a:prstDash val="solid"/>
        </a:ln>
        <a:effectLst/>
      </a:spPr>
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914400" eaLnBrk="1" fontAlgn="auto" latinLnBrk="0" hangingPunct="1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0" dirty="0">
            <a:ln>
              <a:noFill/>
            </a:ln>
            <a:solidFill>
              <a:srgbClr val="000000"/>
            </a:solidFill>
            <a:effectLst/>
            <a:uLnTx/>
            <a:uFillTx/>
            <a:ea typeface="+mn-ea"/>
            <a:cs typeface="Myriad Pro"/>
          </a:defRPr>
        </a:defPPr>
      </a:lstStyle>
    </a:spDef>
    <a:lnDef>
      <a:spPr>
        <a:ln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 anchor="t" anchorCtr="0">
        <a:spAutoFit/>
      </a:bodyPr>
      <a:lstStyle>
        <a:defPPr algn="ctr">
          <a:defRPr sz="160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7" id="{674E9450-5C16-41C7-A070-E2852AC2B1E4}" vid="{75900C59-A115-4518-938E-2FB9D618AFF0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Rabo_PPT_template_2_1_16x9-Engl V17jun2014</Template>
  <TotalTime>1712</TotalTime>
  <Words>518</Words>
  <Application>Microsoft Office PowerPoint</Application>
  <PresentationFormat>On-screen Show (16:9)</PresentationFormat>
  <Paragraphs>140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Algerian</vt:lpstr>
      <vt:lpstr>Arial</vt:lpstr>
      <vt:lpstr>Corbel</vt:lpstr>
      <vt:lpstr>Lucida Grande</vt:lpstr>
      <vt:lpstr>Mongolian Baiti</vt:lpstr>
      <vt:lpstr>Myriad Pro</vt:lpstr>
      <vt:lpstr>Myriad Pro Light</vt:lpstr>
      <vt:lpstr>Rabo PPT template 2_09 16x9</vt:lpstr>
      <vt:lpstr>Automation is NOT Automatic!</vt:lpstr>
      <vt:lpstr>The Story So Far…</vt:lpstr>
      <vt:lpstr>The Story So Far…</vt:lpstr>
      <vt:lpstr>The Story So Far…</vt:lpstr>
      <vt:lpstr>The Story So Far…</vt:lpstr>
      <vt:lpstr>The Story So Far…</vt:lpstr>
      <vt:lpstr>The Story So Far…</vt:lpstr>
      <vt:lpstr>The Story So Far…</vt:lpstr>
      <vt:lpstr>The Story Right Now…</vt:lpstr>
      <vt:lpstr>The Story Right Now…</vt:lpstr>
      <vt:lpstr>The Story Right Now…</vt:lpstr>
      <vt:lpstr>The Story Right Now…</vt:lpstr>
      <vt:lpstr>The Story Right Now…</vt:lpstr>
      <vt:lpstr>The Story Going Forward…</vt:lpstr>
      <vt:lpstr>The Story Going Forward…</vt:lpstr>
      <vt:lpstr>The Story Going Forward…</vt:lpstr>
      <vt:lpstr>The Story Going Forward…</vt:lpstr>
      <vt:lpstr>Overall:</vt:lpstr>
      <vt:lpstr>          Questions?</vt:lpstr>
    </vt:vector>
  </TitlesOfParts>
  <Manager/>
  <Company>Rabobank International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Automating is NOT Automatic!</dc:title>
  <dc:subject/>
  <dc:creator>Tracy, DD (Rick)</dc:creator>
  <cp:lastModifiedBy>Tracy, DD (Rick)</cp:lastModifiedBy>
  <cp:revision>27</cp:revision>
  <cp:lastPrinted>2013-10-14T08:39:00Z</cp:lastPrinted>
  <dcterms:created xsi:type="dcterms:W3CDTF">2017-03-14T07:35:23Z</dcterms:created>
  <dcterms:modified xsi:type="dcterms:W3CDTF">2017-03-15T14:50:34Z</dcterms:modified>
  <cp:category>Powerpoint</cp:category>
  <cp:version>2.1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mbMenu2">
    <vt:lpwstr>Eerste hoofdstuk</vt:lpwstr>
  </property>
  <property fmtid="{D5CDD505-2E9C-101B-9397-08002B2CF9AE}" pid="3" name="cmbMenu3">
    <vt:lpwstr>Tweede hoofdstuk</vt:lpwstr>
  </property>
  <property fmtid="{D5CDD505-2E9C-101B-9397-08002B2CF9AE}" pid="4" name="cmbMenu4">
    <vt:lpwstr>Derde hoofdstuk</vt:lpwstr>
  </property>
  <property fmtid="{D5CDD505-2E9C-101B-9397-08002B2CF9AE}" pid="5" name="cmbMenu5">
    <vt:lpwstr>Vierde hoofdstuk</vt:lpwstr>
  </property>
  <property fmtid="{D5CDD505-2E9C-101B-9397-08002B2CF9AE}" pid="6" name="cmbMenu6">
    <vt:lpwstr>Vijfde hoofdstuk</vt:lpwstr>
  </property>
  <property fmtid="{D5CDD505-2E9C-101B-9397-08002B2CF9AE}" pid="7" name="cmbMenu7">
    <vt:lpwstr>Samenvatting</vt:lpwstr>
  </property>
  <property fmtid="{D5CDD505-2E9C-101B-9397-08002B2CF9AE}" pid="8" name="txtPag1">
    <vt:lpwstr>12</vt:lpwstr>
  </property>
  <property fmtid="{D5CDD505-2E9C-101B-9397-08002B2CF9AE}" pid="9" name="txtPag2">
    <vt:lpwstr>13</vt:lpwstr>
  </property>
  <property fmtid="{D5CDD505-2E9C-101B-9397-08002B2CF9AE}" pid="10" name="txtPag3">
    <vt:lpwstr>14</vt:lpwstr>
  </property>
  <property fmtid="{D5CDD505-2E9C-101B-9397-08002B2CF9AE}" pid="11" name="txtPag4">
    <vt:lpwstr>15</vt:lpwstr>
  </property>
  <property fmtid="{D5CDD505-2E9C-101B-9397-08002B2CF9AE}" pid="12" name="txtPag6">
    <vt:lpwstr>17</vt:lpwstr>
  </property>
  <property fmtid="{D5CDD505-2E9C-101B-9397-08002B2CF9AE}" pid="13" name="txtPag7">
    <vt:lpwstr>18</vt:lpwstr>
  </property>
  <property fmtid="{D5CDD505-2E9C-101B-9397-08002B2CF9AE}" pid="14" name="txtPag8">
    <vt:lpwstr>19</vt:lpwstr>
  </property>
  <property fmtid="{D5CDD505-2E9C-101B-9397-08002B2CF9AE}" pid="15" name="imgIcoon2">
    <vt:lpwstr>P:\PPTdesign\0pdrachtgevers\Rabobank Nederland\De PPT Templates\Iconen\Icon1.bmp</vt:lpwstr>
  </property>
  <property fmtid="{D5CDD505-2E9C-101B-9397-08002B2CF9AE}" pid="16" name="imgIcoon3">
    <vt:lpwstr>P:\PPTdesign\0pdrachtgevers\Rabobank Nederland\De PPT Templates\Iconen\Icon2.bmp</vt:lpwstr>
  </property>
  <property fmtid="{D5CDD505-2E9C-101B-9397-08002B2CF9AE}" pid="17" name="imgIcoon4">
    <vt:lpwstr>P:\PPTdesign\0pdrachtgevers\Rabobank Nederland\De PPT Templates\Iconen\Icon3.bmp</vt:lpwstr>
  </property>
  <property fmtid="{D5CDD505-2E9C-101B-9397-08002B2CF9AE}" pid="18" name="imgIcoon5">
    <vt:lpwstr>P:\PPTdesign\0pdrachtgevers\Rabobank Nederland\De PPT Templates\Iconen\Icon4.bmp</vt:lpwstr>
  </property>
  <property fmtid="{D5CDD505-2E9C-101B-9397-08002B2CF9AE}" pid="19" name="imgIcoon6">
    <vt:lpwstr>P:\PPTdesign\0pdrachtgevers\Rabobank Nederland\De PPT Templates\Iconen\Icon5.bmp</vt:lpwstr>
  </property>
  <property fmtid="{D5CDD505-2E9C-101B-9397-08002B2CF9AE}" pid="20" name="imgIcoon7">
    <vt:lpwstr>P:\PPTdesign\0pdrachtgevers\Rabobank Nederland\De PPT Templates\Iconen\Icon29.bmp</vt:lpwstr>
  </property>
  <property fmtid="{D5CDD505-2E9C-101B-9397-08002B2CF9AE}" pid="21" name="imgIcoon8">
    <vt:lpwstr>P:\PPTdesign\0pdrachtgevers\Rabobank Nederland\De PPT Templates\Iconen\Icon15.bmp</vt:lpwstr>
  </property>
  <property fmtid="{D5CDD505-2E9C-101B-9397-08002B2CF9AE}" pid="22" name="txtPag5">
    <vt:lpwstr>16</vt:lpwstr>
  </property>
  <property fmtid="{D5CDD505-2E9C-101B-9397-08002B2CF9AE}" pid="23" name="imgIcoon9">
    <vt:lpwstr>P:\PPTdesign\0pdrachtgevers\Rabobank Nederland\De PPT Templates\Iconen\Icon12.bmp</vt:lpwstr>
  </property>
  <property fmtid="{D5CDD505-2E9C-101B-9397-08002B2CF9AE}" pid="24" name="txtPag9">
    <vt:lpwstr>20</vt:lpwstr>
  </property>
  <property fmtid="{D5CDD505-2E9C-101B-9397-08002B2CF9AE}" pid="25" name="cmbMenu8">
    <vt:lpwstr>Afsluiting</vt:lpwstr>
  </property>
  <property fmtid="{D5CDD505-2E9C-101B-9397-08002B2CF9AE}" pid="26" name="cmbMenu1">
    <vt:lpwstr>Inleiding</vt:lpwstr>
  </property>
  <property fmtid="{D5CDD505-2E9C-101B-9397-08002B2CF9AE}" pid="27" name="imgIcoon1">
    <vt:lpwstr>P:\PPTdesign\0pdrachtgevers\Rabobank Nederland\De PPT Templates\Iconen\Icon30.bmp</vt:lpwstr>
  </property>
  <property fmtid="{D5CDD505-2E9C-101B-9397-08002B2CF9AE}" pid="28" name="cmbMenu9">
    <vt:lpwstr>Test</vt:lpwstr>
  </property>
  <property fmtid="{D5CDD505-2E9C-101B-9397-08002B2CF9AE}" pid="29" name="nieuw">
    <vt:lpwstr>nee</vt:lpwstr>
  </property>
</Properties>
</file>