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5524A-5A46-4C64-A152-07403A9E6DED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E97DA-1313-4D5A-9623-8F4F4E4F3E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129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76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374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252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64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524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9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280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75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564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412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2AB02-3C17-4704-9D06-4FECDEE40E7B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30246-C0EA-403F-89B1-1848D04EC67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57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36647" y="2622945"/>
            <a:ext cx="10100558" cy="1325903"/>
          </a:xfrm>
        </p:spPr>
        <p:txBody>
          <a:bodyPr>
            <a:normAutofit/>
          </a:bodyPr>
          <a:lstStyle/>
          <a:p>
            <a:r>
              <a:rPr lang="nl-NL" b="1" dirty="0"/>
              <a:t>Leergang ISO SQuaRE &amp; </a:t>
            </a:r>
            <a:r>
              <a:rPr lang="nl-NL" b="1" dirty="0" err="1"/>
              <a:t>DevOps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799" y="4082899"/>
            <a:ext cx="10990385" cy="1687551"/>
          </a:xfrm>
        </p:spPr>
        <p:txBody>
          <a:bodyPr>
            <a:normAutofit/>
          </a:bodyPr>
          <a:lstStyle/>
          <a:p>
            <a:r>
              <a:rPr lang="nl-NL" sz="2800" i="1" dirty="0"/>
              <a:t>Kwaliteitszorg binnen een </a:t>
            </a:r>
            <a:r>
              <a:rPr lang="nl-NL" sz="2800" i="1" dirty="0" err="1"/>
              <a:t>continuous</a:t>
            </a:r>
            <a:r>
              <a:rPr lang="nl-NL" sz="2800" i="1" dirty="0"/>
              <a:t> </a:t>
            </a:r>
            <a:r>
              <a:rPr lang="nl-NL" sz="2800" i="1" dirty="0" err="1"/>
              <a:t>integration</a:t>
            </a:r>
            <a:r>
              <a:rPr lang="nl-NL" sz="2800" i="1" dirty="0"/>
              <a:t> pipeline</a:t>
            </a:r>
          </a:p>
          <a:p>
            <a:r>
              <a:rPr lang="nl-NL" sz="2800" i="1" dirty="0"/>
              <a:t>Uitwerking: </a:t>
            </a:r>
            <a:r>
              <a:rPr lang="nl-NL" sz="2800" dirty="0"/>
              <a:t>Functionaliteit/hoedanigheid binnen CI/CD (ISO 25010)</a:t>
            </a:r>
          </a:p>
          <a:p>
            <a:endParaRPr lang="nl-NL" i="1" dirty="0"/>
          </a:p>
        </p:txBody>
      </p:sp>
      <p:pic>
        <p:nvPicPr>
          <p:cNvPr id="1026" name="Picture 2" descr="Afbeeldingsresultaat voor testn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987" y="392015"/>
            <a:ext cx="4193755" cy="2096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ndertitel 2"/>
          <p:cNvSpPr txBox="1">
            <a:spLocks/>
          </p:cNvSpPr>
          <p:nvPr/>
        </p:nvSpPr>
        <p:spPr>
          <a:xfrm>
            <a:off x="1761959" y="5770451"/>
            <a:ext cx="9144000" cy="500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i="1" dirty="0"/>
              <a:t>22 maart, 5 &amp; 18 april</a:t>
            </a:r>
            <a:r>
              <a:rPr lang="nl-NL" i="1"/>
              <a:t>, 22 en 31 </a:t>
            </a:r>
            <a:r>
              <a:rPr lang="nl-NL" i="1" dirty="0"/>
              <a:t>mei 2017</a:t>
            </a:r>
          </a:p>
        </p:txBody>
      </p:sp>
    </p:spTree>
    <p:extLst>
      <p:ext uri="{BB962C8B-B14F-4D97-AF65-F5344CB8AC3E}">
        <p14:creationId xmlns:p14="http://schemas.microsoft.com/office/powerpoint/2010/main" val="57684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Wat doen we met het eindproduct?</a:t>
            </a:r>
          </a:p>
        </p:txBody>
      </p:sp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838200" y="189172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200" dirty="0"/>
              <a:t>Presenteren werkgroepen-avond</a:t>
            </a:r>
          </a:p>
          <a:p>
            <a:r>
              <a:rPr lang="nl-NL" sz="3200" dirty="0"/>
              <a:t>Zelf gebruiken, inzet binnen opdrachtgever</a:t>
            </a:r>
          </a:p>
          <a:p>
            <a:r>
              <a:rPr lang="nl-NL" sz="3200" dirty="0"/>
              <a:t>TestNet bibliotheek</a:t>
            </a:r>
          </a:p>
          <a:p>
            <a:r>
              <a:rPr lang="nl-NL" sz="3200" dirty="0"/>
              <a:t>Als onderdeel van TestNet Summerschool</a:t>
            </a:r>
          </a:p>
          <a:p>
            <a:r>
              <a:rPr lang="nl-NL" sz="3200" dirty="0"/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56669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95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Evaluatie (vorm leergang)</a:t>
            </a:r>
          </a:p>
        </p:txBody>
      </p:sp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838200" y="1200727"/>
            <a:ext cx="10845800" cy="540327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200" dirty="0"/>
              <a:t>Wat was er goed?</a:t>
            </a:r>
          </a:p>
          <a:p>
            <a:pPr lvl="1"/>
            <a:r>
              <a:rPr lang="nl-NL" sz="2800" dirty="0"/>
              <a:t>Goede discussies/ boeiend/ leerzaam</a:t>
            </a:r>
          </a:p>
          <a:p>
            <a:pPr lvl="1"/>
            <a:r>
              <a:rPr lang="nl-NL" sz="2800" dirty="0"/>
              <a:t>Roulatie gedachte is leuk! (verschillende onderwerpen)</a:t>
            </a:r>
          </a:p>
          <a:p>
            <a:pPr lvl="1"/>
            <a:r>
              <a:rPr lang="nl-NL" sz="2800" dirty="0"/>
              <a:t>Tafelheer (zorgt voor samenhang)</a:t>
            </a:r>
          </a:p>
          <a:p>
            <a:pPr lvl="1"/>
            <a:r>
              <a:rPr lang="nl-NL" sz="2800" dirty="0"/>
              <a:t>Materiaal o.a. ISO 25010 Magazine</a:t>
            </a:r>
          </a:p>
          <a:p>
            <a:pPr lvl="1"/>
            <a:r>
              <a:rPr lang="nl-NL" sz="2800" dirty="0"/>
              <a:t>Flexibiliteit, inzet en enthousiasme van de deelnemers</a:t>
            </a:r>
          </a:p>
          <a:p>
            <a:pPr lvl="1"/>
            <a:r>
              <a:rPr lang="nl-NL" sz="2800" dirty="0"/>
              <a:t>Aantal avonden (5) is goed als werkwijze ook daadwerkelijk gevolgd wordt</a:t>
            </a:r>
          </a:p>
          <a:p>
            <a:endParaRPr lang="nl-NL" sz="3200" dirty="0"/>
          </a:p>
          <a:p>
            <a:r>
              <a:rPr lang="nl-NL" sz="3200" dirty="0"/>
              <a:t>Wat was er slecht?</a:t>
            </a:r>
          </a:p>
          <a:p>
            <a:pPr lvl="1"/>
            <a:r>
              <a:rPr lang="nl-NL" sz="2800" dirty="0"/>
              <a:t>Verwarring over de vorm (zelf brengen, niet alleen halen)</a:t>
            </a:r>
          </a:p>
          <a:p>
            <a:pPr lvl="2"/>
            <a:r>
              <a:rPr lang="nl-NL" sz="2400" dirty="0"/>
              <a:t>Onderscheid tussen ‘werkgroep’ en ‘leergang’ moet helder zijn</a:t>
            </a:r>
          </a:p>
          <a:p>
            <a:pPr lvl="1"/>
            <a:r>
              <a:rPr lang="nl-NL" sz="2800" dirty="0"/>
              <a:t>Jammer dat er veel afvielen gedurende de 5 avonden -&gt; 22, 13, 11, 7</a:t>
            </a:r>
          </a:p>
          <a:p>
            <a:pPr lvl="2"/>
            <a:r>
              <a:rPr lang="nl-NL" sz="2400" dirty="0"/>
              <a:t>Mailtje met vraag om reden (Bernd)</a:t>
            </a:r>
          </a:p>
          <a:p>
            <a:pPr lvl="1"/>
            <a:r>
              <a:rPr lang="nl-NL" sz="2800" dirty="0"/>
              <a:t>Verschuiving in data niet helder gecommuniceerd/van te voren bepalen</a:t>
            </a:r>
          </a:p>
          <a:p>
            <a:pPr lvl="2"/>
            <a:r>
              <a:rPr lang="nl-NL" sz="2400" dirty="0"/>
              <a:t>Inschrijven per avond, daardoor meer inzicht in aanwezigheid</a:t>
            </a:r>
          </a:p>
          <a:p>
            <a:pPr lvl="1"/>
            <a:r>
              <a:rPr lang="nl-NL" sz="2800" dirty="0"/>
              <a:t>Tafelheer (zorgt ervoor dat een paar personen niet kunnen rouleren)</a:t>
            </a:r>
          </a:p>
          <a:p>
            <a:pPr lvl="2"/>
            <a:r>
              <a:rPr lang="nl-NL" sz="2400" dirty="0"/>
              <a:t>Risico: Moet ook niet materie-expert zijn</a:t>
            </a:r>
          </a:p>
          <a:p>
            <a:pPr lvl="1"/>
            <a:endParaRPr lang="nl-NL" sz="2800" dirty="0"/>
          </a:p>
          <a:p>
            <a:r>
              <a:rPr lang="nl-NL" sz="3200" dirty="0"/>
              <a:t>Suggesties:</a:t>
            </a:r>
          </a:p>
          <a:p>
            <a:pPr lvl="1"/>
            <a:r>
              <a:rPr lang="nl-NL" sz="2800" dirty="0"/>
              <a:t>TestNet leden zelf onderwerpen laten ‘meebrengen’</a:t>
            </a:r>
          </a:p>
        </p:txBody>
      </p:sp>
    </p:spTree>
    <p:extLst>
      <p:ext uri="{BB962C8B-B14F-4D97-AF65-F5344CB8AC3E}">
        <p14:creationId xmlns:p14="http://schemas.microsoft.com/office/powerpoint/2010/main" val="798273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Evaluatie (Inhoud)</a:t>
            </a:r>
          </a:p>
        </p:txBody>
      </p:sp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838200" y="1402198"/>
            <a:ext cx="10845800" cy="5201801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3200" dirty="0"/>
              <a:t>Wat was er goed?</a:t>
            </a:r>
          </a:p>
          <a:p>
            <a:pPr lvl="1"/>
            <a:r>
              <a:rPr lang="nl-NL" sz="2800" dirty="0"/>
              <a:t>Actueel onderwerp (ISO 25010/</a:t>
            </a:r>
            <a:r>
              <a:rPr lang="nl-NL" sz="2800" dirty="0" err="1"/>
              <a:t>DevOps</a:t>
            </a:r>
            <a:r>
              <a:rPr lang="nl-NL" sz="2800" dirty="0"/>
              <a:t>/</a:t>
            </a:r>
            <a:r>
              <a:rPr lang="nl-NL" sz="2800" dirty="0" err="1"/>
              <a:t>Cont.Int</a:t>
            </a:r>
            <a:r>
              <a:rPr lang="nl-NL" sz="2800" dirty="0"/>
              <a:t>.)</a:t>
            </a:r>
          </a:p>
          <a:p>
            <a:pPr lvl="1"/>
            <a:r>
              <a:rPr lang="nl-NL" sz="2800" dirty="0"/>
              <a:t>Voldoende niveau</a:t>
            </a:r>
          </a:p>
          <a:p>
            <a:pPr lvl="1"/>
            <a:r>
              <a:rPr lang="nl-NL" sz="2800" dirty="0"/>
              <a:t>Door de groep gemaakt (daardoor ook lastig te beoordelen </a:t>
            </a:r>
            <a:r>
              <a:rPr lang="nl-NL" sz="2800" dirty="0">
                <a:sym typeface="Wingdings" panose="05000000000000000000" pitchFamily="2" charset="2"/>
              </a:rPr>
              <a:t>)</a:t>
            </a:r>
          </a:p>
          <a:p>
            <a:pPr lvl="1"/>
            <a:r>
              <a:rPr lang="nl-NL" sz="2800" dirty="0">
                <a:sym typeface="Wingdings" panose="05000000000000000000" pitchFamily="2" charset="2"/>
              </a:rPr>
              <a:t>Tastbaar en daardoor goed te verspreiden</a:t>
            </a:r>
          </a:p>
          <a:p>
            <a:pPr marL="457200" lvl="1" indent="0">
              <a:buNone/>
            </a:pPr>
            <a:endParaRPr lang="nl-NL" sz="3200" dirty="0"/>
          </a:p>
          <a:p>
            <a:r>
              <a:rPr lang="nl-NL" sz="3200" dirty="0"/>
              <a:t>Wat was er slecht?</a:t>
            </a:r>
          </a:p>
          <a:p>
            <a:pPr lvl="1"/>
            <a:r>
              <a:rPr lang="nl-NL" sz="2800" dirty="0"/>
              <a:t>Inhoud sluit deels aan bij de vooraankondiging</a:t>
            </a:r>
          </a:p>
          <a:p>
            <a:pPr lvl="2"/>
            <a:r>
              <a:rPr lang="nl-NL" sz="2400" dirty="0"/>
              <a:t>Vooraankondiging heel ruim, uitwerking juist heel specifiek</a:t>
            </a:r>
          </a:p>
          <a:p>
            <a:pPr lvl="1"/>
            <a:r>
              <a:rPr lang="nl-NL" sz="2800" dirty="0"/>
              <a:t>Titel ‘Leergang’ (zie ook suggesties)</a:t>
            </a:r>
          </a:p>
          <a:p>
            <a:pPr marL="914400" lvl="2" indent="0">
              <a:buNone/>
            </a:pPr>
            <a:endParaRPr lang="nl-NL" sz="2800" dirty="0"/>
          </a:p>
          <a:p>
            <a:r>
              <a:rPr lang="nl-NL" sz="3200" dirty="0"/>
              <a:t>Suggesties: </a:t>
            </a:r>
          </a:p>
          <a:p>
            <a:pPr lvl="1"/>
            <a:r>
              <a:rPr lang="nl-NL" sz="2800" dirty="0"/>
              <a:t>Uitschrijven Call </a:t>
            </a:r>
            <a:r>
              <a:rPr lang="nl-NL" sz="2800" dirty="0" err="1"/>
              <a:t>for</a:t>
            </a:r>
            <a:r>
              <a:rPr lang="nl-NL" sz="2800" dirty="0"/>
              <a:t> Papers voor een leergang (Bernd), </a:t>
            </a:r>
          </a:p>
          <a:p>
            <a:pPr lvl="1"/>
            <a:r>
              <a:rPr lang="nl-NL" sz="2800" dirty="0"/>
              <a:t>Nieuwsflits aangeven waar de producten komen te staan</a:t>
            </a:r>
          </a:p>
          <a:p>
            <a:pPr lvl="1"/>
            <a:r>
              <a:rPr lang="nl-NL" sz="2800" dirty="0"/>
              <a:t>Titel: leen je hersenen uit/deel je brein!/Share </a:t>
            </a:r>
            <a:r>
              <a:rPr lang="nl-NL" sz="2800" dirty="0" err="1"/>
              <a:t>your</a:t>
            </a:r>
            <a:r>
              <a:rPr lang="nl-NL" sz="2800" dirty="0"/>
              <a:t> </a:t>
            </a:r>
            <a:r>
              <a:rPr lang="nl-NL" sz="2800" dirty="0" err="1"/>
              <a:t>brain</a:t>
            </a:r>
            <a:r>
              <a:rPr lang="nl-NL" sz="2800" dirty="0"/>
              <a:t>!</a:t>
            </a:r>
          </a:p>
          <a:p>
            <a:pPr lvl="1"/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15290357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214EF31465F4DBCC3C6CF28316587" ma:contentTypeVersion="2" ma:contentTypeDescription="Een nieuw document maken." ma:contentTypeScope="" ma:versionID="8fab5c360c7612812706ca149ea48143">
  <xsd:schema xmlns:xsd="http://www.w3.org/2001/XMLSchema" xmlns:xs="http://www.w3.org/2001/XMLSchema" xmlns:p="http://schemas.microsoft.com/office/2006/metadata/properties" xmlns:ns2="a86a3f42-0404-4c70-8b55-6406dd602057" targetNamespace="http://schemas.microsoft.com/office/2006/metadata/properties" ma:root="true" ma:fieldsID="aab249f0757e5974d98138cb7df0ee8b" ns2:_="">
    <xsd:import namespace="a86a3f42-0404-4c70-8b55-6406dd60205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a3f42-0404-4c70-8b55-6406dd60205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5ABF0D-3C5D-40AA-B87B-640F03D8D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6a3f42-0404-4c70-8b55-6406dd6020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D7FAE8-B47D-4A01-84BC-9AE07B5D0373}">
  <ds:schemaRefs>
    <ds:schemaRef ds:uri="a86a3f42-0404-4c70-8b55-6406dd602057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89EB987-CA38-4AFE-B5C0-8BBA15AE71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312</Words>
  <Application>Microsoft Office PowerPoint</Application>
  <PresentationFormat>Breedbeeld</PresentationFormat>
  <Paragraphs>47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Leergang ISO SQuaRE &amp; DevOps</vt:lpstr>
      <vt:lpstr>Wat doen we met het eindproduct?</vt:lpstr>
      <vt:lpstr>Evaluatie (vorm leergang)</vt:lpstr>
      <vt:lpstr>Evaluatie (Inhoud)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Leergang ISO SQuaRE &amp; DevOps</dc:title>
  <dc:creator>Erik Bits</dc:creator>
  <cp:lastModifiedBy>Erik Bits</cp:lastModifiedBy>
  <cp:revision>36</cp:revision>
  <dcterms:created xsi:type="dcterms:W3CDTF">2017-03-21T06:15:22Z</dcterms:created>
  <dcterms:modified xsi:type="dcterms:W3CDTF">2017-06-01T05:21:29Z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0x010100676214EF31465F4DBCC3C6CF28316587</vt:lpwstr>
  </property>
</Properties>
</file>